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1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1756" r:id="rId28"/>
    <p:sldId id="285" r:id="rId29"/>
    <p:sldId id="368" r:id="rId30"/>
    <p:sldId id="1745" r:id="rId31"/>
    <p:sldId id="1746" r:id="rId32"/>
    <p:sldId id="1747" r:id="rId33"/>
    <p:sldId id="1748" r:id="rId34"/>
    <p:sldId id="1749" r:id="rId35"/>
    <p:sldId id="1750" r:id="rId36"/>
    <p:sldId id="1751" r:id="rId37"/>
    <p:sldId id="1752" r:id="rId38"/>
    <p:sldId id="1753" r:id="rId39"/>
    <p:sldId id="1754" r:id="rId40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972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7A378-2947-4728-95FD-92BAED7BF59E}" type="datetimeFigureOut">
              <a:rPr lang="en-US" smtClean="0"/>
              <a:pPr/>
              <a:t>11/9/2023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215E0-1127-4154-8FBF-4C77134E33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12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5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215E0-1127-4154-8FBF-4C77134E330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49810" y="571858"/>
            <a:ext cx="4244379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88125" y="2656748"/>
            <a:ext cx="7567749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F3F4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26316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26316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26513" y="1215822"/>
            <a:ext cx="3689350" cy="299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F3F4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53893" y="1089453"/>
            <a:ext cx="3199765" cy="3172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F3F4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0D2A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26316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0D2A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65551" y="4057284"/>
            <a:ext cx="6612896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26316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287" y="1246536"/>
            <a:ext cx="7728584" cy="3366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8125" y="844615"/>
            <a:ext cx="5536475" cy="7437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ts val="5700"/>
              </a:lnSpc>
              <a:spcBef>
                <a:spcPts val="100"/>
              </a:spcBef>
            </a:pPr>
            <a:r>
              <a:rPr lang="fa-IR" sz="4000" dirty="0">
                <a:cs typeface="B Nazanin" panose="00000700000000000000" pitchFamily="2" charset="-78"/>
              </a:rPr>
              <a:t>تم : دفاع از پایان نامه</a:t>
            </a:r>
            <a:endParaRPr sz="5400" dirty="0">
              <a:latin typeface="Arial"/>
              <a:cs typeface="B Nazanin" panose="00000700000000000000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125" y="2465897"/>
            <a:ext cx="381825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pc="30" dirty="0">
                <a:solidFill>
                  <a:srgbClr val="263165"/>
                </a:solidFill>
                <a:latin typeface="Trebuchet MS"/>
                <a:cs typeface="B Nazanin" panose="00000700000000000000" pitchFamily="2" charset="-78"/>
              </a:rPr>
              <a:t>قالب پاورپوینت </a:t>
            </a:r>
            <a:r>
              <a:rPr lang="fa-IR" spc="30">
                <a:solidFill>
                  <a:srgbClr val="263165"/>
                </a:solidFill>
                <a:latin typeface="Trebuchet MS"/>
                <a:cs typeface="B Nazanin" panose="00000700000000000000" pitchFamily="2" charset="-78"/>
              </a:rPr>
              <a:t>مهندسی صنایع</a:t>
            </a:r>
            <a:endParaRPr dirty="0">
              <a:latin typeface="Trebuchet MS"/>
              <a:cs typeface="B Nazanin" panose="00000700000000000000" pitchFamily="2" charset="-78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30348" y="2313284"/>
            <a:ext cx="2523176" cy="28397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05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F4EE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8125" y="789644"/>
            <a:ext cx="621474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 rtl="1">
              <a:lnSpc>
                <a:spcPct val="100000"/>
              </a:lnSpc>
              <a:spcBef>
                <a:spcPts val="100"/>
              </a:spcBef>
            </a:pPr>
            <a:r>
              <a:rPr lang="fa-IR" sz="6000" spc="250" dirty="0">
                <a:cs typeface="B Nazanin" pitchFamily="2" charset="-78"/>
              </a:rPr>
              <a:t>تجزیه و تحلیل فرآیند و بهینه سازی</a:t>
            </a:r>
            <a:endParaRPr sz="6000">
              <a:latin typeface="Arial"/>
              <a:cs typeface="B Nazanin" pitchFamily="2" charset="-78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79867" y="3092618"/>
            <a:ext cx="2773657" cy="20604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8125" y="592785"/>
            <a:ext cx="72923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pc="50" dirty="0">
                <a:cs typeface="B Nazanin" pitchFamily="2" charset="-78"/>
              </a:rPr>
              <a:t>وضعیت موجود و </a:t>
            </a:r>
            <a:r>
              <a:rPr lang="fa-IR" b="1" spc="50" dirty="0">
                <a:cs typeface="B Nazanin" pitchFamily="2" charset="-78"/>
              </a:rPr>
              <a:t>مشکلات بیانیه</a:t>
            </a:r>
            <a:endParaRPr b="1" spc="90" dirty="0">
              <a:latin typeface="Arial"/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5653" y="1667416"/>
            <a:ext cx="2936240" cy="1534394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617855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1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وضعیت فعلی</a:t>
            </a:r>
            <a:endParaRPr lang="en-US" sz="2200" b="1" spc="15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617855" algn="r" rtl="1">
              <a:lnSpc>
                <a:spcPct val="100000"/>
              </a:lnSpc>
              <a:spcBef>
                <a:spcPts val="1305"/>
              </a:spcBef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34001" y="3661824"/>
            <a:ext cx="1686388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z="2200" b="1" spc="-2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چالش ها و مسائل</a:t>
            </a:r>
            <a:endParaRPr sz="2200">
              <a:latin typeface="Arial"/>
              <a:cs typeface="B Nazanin" pitchFamily="2" charset="-78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15098" y="1820448"/>
            <a:ext cx="1163320" cy="992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 rtl="1">
              <a:lnSpc>
                <a:spcPct val="100000"/>
              </a:lnSpc>
              <a:spcBef>
                <a:spcPts val="100"/>
              </a:spcBef>
            </a:pPr>
            <a:r>
              <a:rPr sz="2200" b="1" spc="-10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01</a:t>
            </a:r>
            <a:endParaRPr sz="2200">
              <a:latin typeface="Arial"/>
              <a:cs typeface="B Nazanin" pitchFamily="2" charset="-78"/>
            </a:endParaRPr>
          </a:p>
          <a:p>
            <a:pPr marL="12700" marR="5080" algn="ctr" rtl="1">
              <a:lnSpc>
                <a:spcPct val="116100"/>
              </a:lnSpc>
              <a:spcBef>
                <a:spcPts val="1095"/>
              </a:spcBef>
            </a:pPr>
            <a:r>
              <a:rPr lang="fa-IR" sz="1400" spc="90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ضایعات در فرآیندهای تولید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30204" y="1820448"/>
            <a:ext cx="678815" cy="995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 rtl="1">
              <a:lnSpc>
                <a:spcPct val="100000"/>
              </a:lnSpc>
              <a:spcBef>
                <a:spcPts val="100"/>
              </a:spcBef>
            </a:pPr>
            <a:r>
              <a:rPr sz="2200" b="1" spc="9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02</a:t>
            </a:r>
            <a:endParaRPr sz="2200">
              <a:latin typeface="Arial"/>
              <a:cs typeface="B Nazanin" pitchFamily="2" charset="-78"/>
            </a:endParaRPr>
          </a:p>
          <a:p>
            <a:pPr marL="12700" marR="5080" algn="ctr" rtl="1">
              <a:lnSpc>
                <a:spcPct val="116100"/>
              </a:lnSpc>
              <a:spcBef>
                <a:spcPts val="1095"/>
              </a:spcBef>
            </a:pPr>
            <a:r>
              <a:rPr lang="fa-IR" sz="1400" spc="3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بحران آب و هوا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26119" y="1820448"/>
            <a:ext cx="1033780" cy="7423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 rtl="1">
              <a:lnSpc>
                <a:spcPct val="100000"/>
              </a:lnSpc>
              <a:spcBef>
                <a:spcPts val="100"/>
              </a:spcBef>
            </a:pPr>
            <a:r>
              <a:rPr sz="2200" b="1" spc="6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03</a:t>
            </a:r>
            <a:endParaRPr sz="2200">
              <a:latin typeface="Arial"/>
              <a:cs typeface="B Nazanin" pitchFamily="2" charset="-78"/>
            </a:endParaRPr>
          </a:p>
          <a:p>
            <a:pPr marL="12700" marR="5080" indent="-635" algn="ctr" rtl="1">
              <a:lnSpc>
                <a:spcPct val="116100"/>
              </a:lnSpc>
              <a:spcBef>
                <a:spcPts val="1095"/>
              </a:spcBef>
            </a:pPr>
            <a:r>
              <a:rPr lang="fa-IR" sz="1400" spc="60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تمیز کردن آب</a:t>
            </a:r>
            <a:endParaRPr sz="1400">
              <a:latin typeface="Trebuchet MS"/>
              <a:cs typeface="B Nazanin" pitchFamily="2" charset="-78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953900" y="3370474"/>
            <a:ext cx="2831465" cy="85090"/>
            <a:chOff x="4953900" y="3370474"/>
            <a:chExt cx="2831465" cy="8509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3900" y="3370474"/>
              <a:ext cx="84899" cy="8459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26887" y="3370474"/>
              <a:ext cx="84899" cy="845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038800" y="3412774"/>
              <a:ext cx="1288415" cy="0"/>
            </a:xfrm>
            <a:custGeom>
              <a:avLst/>
              <a:gdLst/>
              <a:ahLst/>
              <a:cxnLst/>
              <a:rect l="l" t="t" r="r" b="b"/>
              <a:pathLst>
                <a:path w="1288414">
                  <a:moveTo>
                    <a:pt x="0" y="0"/>
                  </a:moveTo>
                  <a:lnTo>
                    <a:pt x="1288199" y="0"/>
                  </a:lnTo>
                </a:path>
              </a:pathLst>
            </a:custGeom>
            <a:ln w="9524">
              <a:solidFill>
                <a:srgbClr val="263165"/>
              </a:solidFill>
            </a:ln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99888" y="3370474"/>
              <a:ext cx="84899" cy="8459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411787" y="3412774"/>
              <a:ext cx="1288415" cy="0"/>
            </a:xfrm>
            <a:custGeom>
              <a:avLst/>
              <a:gdLst/>
              <a:ahLst/>
              <a:cxnLst/>
              <a:rect l="l" t="t" r="r" b="b"/>
              <a:pathLst>
                <a:path w="1288415">
                  <a:moveTo>
                    <a:pt x="0" y="0"/>
                  </a:moveTo>
                  <a:lnTo>
                    <a:pt x="1288200" y="0"/>
                  </a:lnTo>
                </a:path>
              </a:pathLst>
            </a:custGeom>
            <a:ln w="9524">
              <a:solidFill>
                <a:srgbClr val="263165"/>
              </a:solidFill>
            </a:ln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</p:grpSp>
      <p:sp>
        <p:nvSpPr>
          <p:cNvPr id="14" name="object 14"/>
          <p:cNvSpPr/>
          <p:nvPr/>
        </p:nvSpPr>
        <p:spPr>
          <a:xfrm>
            <a:off x="4090625" y="1920550"/>
            <a:ext cx="0" cy="1513840"/>
          </a:xfrm>
          <a:custGeom>
            <a:avLst/>
            <a:gdLst/>
            <a:ahLst/>
            <a:cxnLst/>
            <a:rect l="l" t="t" r="r" b="b"/>
            <a:pathLst>
              <a:path h="1513839">
                <a:moveTo>
                  <a:pt x="0" y="0"/>
                </a:moveTo>
                <a:lnTo>
                  <a:pt x="0" y="1513499"/>
                </a:lnTo>
              </a:path>
            </a:pathLst>
          </a:custGeom>
          <a:ln w="9524">
            <a:solidFill>
              <a:srgbClr val="263165"/>
            </a:solidFill>
          </a:ln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2631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715000" y="514350"/>
            <a:ext cx="21126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110" dirty="0">
                <a:solidFill>
                  <a:schemeClr val="bg1"/>
                </a:solidFill>
                <a:cs typeface="B Nazanin" pitchFamily="2" charset="-78"/>
              </a:rPr>
              <a:t>فرضیه ها</a:t>
            </a:r>
            <a:endParaRPr spc="125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8125" y="1163438"/>
            <a:ext cx="7408545" cy="3008709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0"/>
              </a:spcBef>
            </a:pPr>
            <a:r>
              <a:rPr lang="fa-IR" sz="2200" b="1" spc="-5" dirty="0">
                <a:solidFill>
                  <a:schemeClr val="bg1"/>
                </a:solidFill>
                <a:latin typeface="Arial"/>
                <a:cs typeface="B Nazanin" pitchFamily="2" charset="-78"/>
              </a:rPr>
              <a:t>فرضیه</a:t>
            </a:r>
            <a:r>
              <a:rPr sz="2200" b="1" spc="-150">
                <a:solidFill>
                  <a:schemeClr val="bg1"/>
                </a:solidFill>
                <a:latin typeface="Arial"/>
                <a:cs typeface="B Nazanin" pitchFamily="2" charset="-78"/>
              </a:rPr>
              <a:t>A</a:t>
            </a:r>
            <a:endParaRPr sz="2200">
              <a:solidFill>
                <a:schemeClr val="bg1"/>
              </a:solidFill>
              <a:latin typeface="Arial"/>
              <a:cs typeface="B Nazanin" pitchFamily="2" charset="-78"/>
            </a:endParaRPr>
          </a:p>
          <a:p>
            <a:pPr marL="12700" marR="5080" algn="r" rtl="1">
              <a:lnSpc>
                <a:spcPct val="116100"/>
              </a:lnSpc>
              <a:spcBef>
                <a:spcPts val="495"/>
              </a:spcBef>
            </a:pP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  <a:p>
            <a:pPr marL="12700" marR="5080" algn="r" rtl="1">
              <a:lnSpc>
                <a:spcPct val="116100"/>
              </a:lnSpc>
              <a:spcBef>
                <a:spcPts val="495"/>
              </a:spcBef>
            </a:pPr>
            <a:endParaRPr sz="1500">
              <a:solidFill>
                <a:schemeClr val="bg1"/>
              </a:solidFill>
              <a:latin typeface="Trebuchet MS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</a:pPr>
            <a:r>
              <a:rPr lang="fa-IR" sz="2200" b="1" spc="-5" dirty="0">
                <a:solidFill>
                  <a:schemeClr val="bg1"/>
                </a:solidFill>
                <a:latin typeface="Arial"/>
                <a:cs typeface="B Nazanin" pitchFamily="2" charset="-78"/>
              </a:rPr>
              <a:t>فرضیه</a:t>
            </a:r>
            <a:r>
              <a:rPr sz="2200" b="1" spc="-145">
                <a:solidFill>
                  <a:schemeClr val="bg1"/>
                </a:solidFill>
                <a:latin typeface="Arial"/>
                <a:cs typeface="B Nazanin" pitchFamily="2" charset="-78"/>
              </a:rPr>
              <a:t>B</a:t>
            </a:r>
            <a:endParaRPr sz="2200">
              <a:solidFill>
                <a:schemeClr val="bg1"/>
              </a:solidFill>
              <a:latin typeface="Arial"/>
              <a:cs typeface="B Nazanin" pitchFamily="2" charset="-78"/>
            </a:endParaRPr>
          </a:p>
          <a:p>
            <a:pPr marL="12700" marR="699135" algn="r" rtl="1">
              <a:lnSpc>
                <a:spcPct val="116100"/>
              </a:lnSpc>
              <a:spcBef>
                <a:spcPts val="425"/>
              </a:spcBef>
            </a:pP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  <a:p>
            <a:pPr marL="12700" marR="699135" algn="r" rtl="1">
              <a:lnSpc>
                <a:spcPct val="116100"/>
              </a:lnSpc>
              <a:spcBef>
                <a:spcPts val="425"/>
              </a:spcBef>
            </a:pPr>
            <a:endParaRPr sz="1550">
              <a:solidFill>
                <a:schemeClr val="bg1"/>
              </a:solidFill>
              <a:latin typeface="Trebuchet MS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</a:pPr>
            <a:r>
              <a:rPr lang="fa-IR" sz="2200" b="1" spc="-5" dirty="0">
                <a:solidFill>
                  <a:schemeClr val="bg1"/>
                </a:solidFill>
                <a:latin typeface="Arial"/>
                <a:cs typeface="B Nazanin" pitchFamily="2" charset="-78"/>
              </a:rPr>
              <a:t>فرضیه</a:t>
            </a:r>
            <a:r>
              <a:rPr sz="2200" b="1" spc="-125">
                <a:solidFill>
                  <a:schemeClr val="bg1"/>
                </a:solidFill>
                <a:latin typeface="Arial"/>
                <a:cs typeface="B Nazanin" pitchFamily="2" charset="-78"/>
              </a:rPr>
              <a:t>C</a:t>
            </a:r>
            <a:endParaRPr sz="2200">
              <a:solidFill>
                <a:schemeClr val="bg1"/>
              </a:solidFill>
              <a:latin typeface="Arial"/>
              <a:cs typeface="B Nazanin" pitchFamily="2" charset="-78"/>
            </a:endParaRPr>
          </a:p>
          <a:p>
            <a:pPr marL="12700" marR="1275080" algn="r" rtl="1">
              <a:lnSpc>
                <a:spcPct val="116100"/>
              </a:lnSpc>
              <a:spcBef>
                <a:spcPts val="425"/>
              </a:spcBef>
            </a:pP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sz="1400">
              <a:solidFill>
                <a:schemeClr val="bg1"/>
              </a:solidFill>
              <a:latin typeface="Trebuchet MS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921598"/>
            <a:ext cx="2235925" cy="2051203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405130" algn="r" rtl="1">
              <a:lnSpc>
                <a:spcPts val="2630"/>
              </a:lnSpc>
              <a:spcBef>
                <a:spcPts val="195"/>
              </a:spcBef>
            </a:pPr>
            <a:r>
              <a:rPr lang="fa-IR" sz="2200" b="1" spc="1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روش های بهبود عملیات</a:t>
            </a:r>
            <a:endParaRPr lang="en-US" sz="2200" b="1" spc="15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marR="405130" algn="r" rtl="1">
              <a:lnSpc>
                <a:spcPts val="2630"/>
              </a:lnSpc>
              <a:spcBef>
                <a:spcPts val="195"/>
              </a:spcBef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8125" y="592785"/>
            <a:ext cx="30460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130" dirty="0">
                <a:cs typeface="B Nazanin" pitchFamily="2" charset="-78"/>
              </a:rPr>
              <a:t>اهداف مطالعه</a:t>
            </a:r>
            <a:endParaRPr b="1" spc="5" dirty="0">
              <a:latin typeface="Arial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4572" y="1921598"/>
            <a:ext cx="2053589" cy="2021707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7785" algn="r" rtl="1">
              <a:lnSpc>
                <a:spcPts val="2630"/>
              </a:lnSpc>
              <a:spcBef>
                <a:spcPts val="195"/>
              </a:spcBef>
            </a:pPr>
            <a:r>
              <a:rPr lang="fa-IR" sz="2200" b="1" spc="-2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توسعه راه هایی برای کاهش هزینه ها</a:t>
            </a:r>
            <a:endParaRPr lang="en-US" sz="2200" b="1" spc="-20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marR="57785" algn="r" rtl="1">
              <a:lnSpc>
                <a:spcPts val="2630"/>
              </a:lnSpc>
              <a:spcBef>
                <a:spcPts val="195"/>
              </a:spcBef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19800" y="1921598"/>
            <a:ext cx="2291971" cy="2051203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462280" algn="r" rtl="1">
              <a:lnSpc>
                <a:spcPts val="2630"/>
              </a:lnSpc>
              <a:spcBef>
                <a:spcPts val="195"/>
              </a:spcBef>
            </a:pPr>
            <a:r>
              <a:rPr lang="fa-IR" sz="2200" b="1" spc="-1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بهبود کارایی فرآیندها</a:t>
            </a:r>
            <a:endParaRPr lang="en-US" sz="2200" b="1" spc="-10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marR="462280" algn="r" rtl="1">
              <a:lnSpc>
                <a:spcPts val="2630"/>
              </a:lnSpc>
              <a:spcBef>
                <a:spcPts val="195"/>
              </a:spcBef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sz="1400">
              <a:latin typeface="Trebuchet MS"/>
              <a:cs typeface="B Nazanin" pitchFamily="2" charset="-78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85012" y="0"/>
            <a:ext cx="2463749" cy="12234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464374"/>
            <a:ext cx="2188935" cy="1050929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11809" algn="r" rtl="1">
              <a:lnSpc>
                <a:spcPts val="2630"/>
              </a:lnSpc>
              <a:spcBef>
                <a:spcPts val="195"/>
              </a:spcBef>
            </a:pPr>
            <a:r>
              <a:rPr lang="fa-IR" sz="2200" b="1" spc="-2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طرح تولید</a:t>
            </a:r>
            <a:endParaRPr lang="en-US" sz="2200" b="1" spc="-20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marR="511809" algn="r" rtl="1">
              <a:lnSpc>
                <a:spcPts val="2630"/>
              </a:lnSpc>
              <a:spcBef>
                <a:spcPts val="195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00400" y="361950"/>
            <a:ext cx="24390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pc="-10" dirty="0">
                <a:cs typeface="B Nazanin" pitchFamily="2" charset="-78"/>
              </a:rPr>
              <a:t>مفاهیم کلیدی</a:t>
            </a:r>
            <a:endParaRPr b="1" spc="5" dirty="0">
              <a:latin typeface="Arial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6875" y="1464373"/>
            <a:ext cx="2092325" cy="1050929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69850" algn="r" rtl="1">
              <a:lnSpc>
                <a:spcPts val="2630"/>
              </a:lnSpc>
              <a:spcBef>
                <a:spcPts val="195"/>
              </a:spcBef>
            </a:pPr>
            <a:r>
              <a:rPr lang="fa-IR" sz="2200" b="1" spc="1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کنترل کیفیت و انبار</a:t>
            </a:r>
            <a:endParaRPr lang="en-US" sz="2200" b="1" spc="10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marR="69850" algn="r" rtl="1">
              <a:lnSpc>
                <a:spcPts val="2630"/>
              </a:lnSpc>
              <a:spcBef>
                <a:spcPts val="195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65625" y="1464373"/>
            <a:ext cx="1992630" cy="10259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ts val="2635"/>
              </a:lnSpc>
              <a:spcBef>
                <a:spcPts val="100"/>
              </a:spcBef>
            </a:pPr>
            <a:r>
              <a:rPr lang="fa-IR" sz="2200" b="1" spc="1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فهرست</a:t>
            </a:r>
            <a:r>
              <a:rPr lang="en-US" sz="2200" b="1" spc="1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 </a:t>
            </a:r>
            <a:r>
              <a:rPr lang="fa-IR" sz="2200" b="1" spc="1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 تجهیزات</a:t>
            </a:r>
          </a:p>
          <a:p>
            <a:pPr marL="12700" algn="r" rtl="1">
              <a:lnSpc>
                <a:spcPts val="2635"/>
              </a:lnSpc>
              <a:spcBef>
                <a:spcPts val="100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8125" y="3058549"/>
            <a:ext cx="2023745" cy="105221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245745" algn="r" rtl="1">
              <a:lnSpc>
                <a:spcPts val="2620"/>
              </a:lnSpc>
              <a:spcBef>
                <a:spcPts val="204"/>
              </a:spcBef>
            </a:pPr>
            <a:r>
              <a:rPr lang="fa-IR" sz="2200" b="1" spc="3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مدیریت مواد</a:t>
            </a:r>
            <a:endParaRPr lang="en-US" sz="2200" b="1" spc="35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marR="245745" algn="r" rtl="1">
              <a:lnSpc>
                <a:spcPts val="2620"/>
              </a:lnSpc>
              <a:spcBef>
                <a:spcPts val="204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6875" y="3058549"/>
            <a:ext cx="1815464" cy="138563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163830" algn="r" rtl="1">
              <a:lnSpc>
                <a:spcPts val="2620"/>
              </a:lnSpc>
              <a:spcBef>
                <a:spcPts val="204"/>
              </a:spcBef>
            </a:pPr>
            <a:r>
              <a:rPr lang="fa-IR" sz="2200" b="1" spc="3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چیدمان و طراحی گیاه</a:t>
            </a:r>
            <a:endParaRPr lang="en-US" sz="2200" b="1" spc="30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marR="163830" algn="r" rtl="1">
              <a:lnSpc>
                <a:spcPts val="2620"/>
              </a:lnSpc>
              <a:spcBef>
                <a:spcPts val="204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65625" y="3058549"/>
            <a:ext cx="2065020" cy="138563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137160" algn="r" rtl="1">
              <a:lnSpc>
                <a:spcPts val="2620"/>
              </a:lnSpc>
              <a:spcBef>
                <a:spcPts val="204"/>
              </a:spcBef>
            </a:pPr>
            <a:r>
              <a:rPr lang="fa-IR" sz="2200" b="1" spc="4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طراحی کار و ایستگاه کاری</a:t>
            </a:r>
            <a:endParaRPr lang="en-US" sz="2200" b="1" spc="40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marR="137160" algn="r" rtl="1">
              <a:lnSpc>
                <a:spcPts val="2620"/>
              </a:lnSpc>
              <a:spcBef>
                <a:spcPts val="204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8125" y="592785"/>
            <a:ext cx="310769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10" dirty="0">
                <a:cs typeface="B Nazanin" pitchFamily="2" charset="-78"/>
              </a:rPr>
              <a:t>بررسی ادبیات</a:t>
            </a:r>
            <a:endParaRPr b="1" spc="35" dirty="0">
              <a:latin typeface="Arial"/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9393" y="1279673"/>
            <a:ext cx="6667500" cy="3148298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348615" indent="-336550" algn="r" rtl="1">
              <a:lnSpc>
                <a:spcPct val="100000"/>
              </a:lnSpc>
              <a:spcBef>
                <a:spcPts val="370"/>
              </a:spcBef>
              <a:buClr>
                <a:srgbClr val="F4EEF4"/>
              </a:buClr>
              <a:buFont typeface="Arial"/>
              <a:buChar char="●"/>
              <a:tabLst>
                <a:tab pos="347980" algn="l"/>
                <a:tab pos="349250" algn="l"/>
              </a:tabLst>
            </a:pPr>
            <a:r>
              <a:rPr lang="fa-IR" sz="1400" spc="3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نویسنده. (سال). عنوان نشریه.</a:t>
            </a:r>
            <a:endParaRPr sz="1400">
              <a:latin typeface="Trebuchet MS"/>
              <a:cs typeface="B Nazanin" pitchFamily="2" charset="-78"/>
            </a:endParaRPr>
          </a:p>
          <a:p>
            <a:pPr marL="805815" lvl="1" indent="-337185" algn="r" rtl="1">
              <a:lnSpc>
                <a:spcPct val="100000"/>
              </a:lnSpc>
              <a:spcBef>
                <a:spcPts val="270"/>
              </a:spcBef>
              <a:buFont typeface="Arial MT"/>
              <a:buChar char="○"/>
              <a:tabLst>
                <a:tab pos="805180" algn="l"/>
                <a:tab pos="806450" algn="l"/>
              </a:tabLst>
            </a:pPr>
            <a:r>
              <a:rPr lang="fa-IR" sz="1400" spc="5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اسلاید متنی را برای پاور خود تنظیم کنید</a:t>
            </a:r>
            <a:endParaRPr sz="1400">
              <a:latin typeface="Trebuchet MS"/>
              <a:cs typeface="B Nazanin" pitchFamily="2" charset="-78"/>
            </a:endParaRPr>
          </a:p>
          <a:p>
            <a:pPr marL="348615" indent="-336550" algn="r" rtl="1">
              <a:lnSpc>
                <a:spcPct val="100000"/>
              </a:lnSpc>
              <a:spcBef>
                <a:spcPts val="1270"/>
              </a:spcBef>
              <a:buClr>
                <a:srgbClr val="F4EEF4"/>
              </a:buClr>
              <a:buFont typeface="Arial"/>
              <a:buChar char="●"/>
              <a:tabLst>
                <a:tab pos="347980" algn="l"/>
                <a:tab pos="349250" algn="l"/>
              </a:tabLst>
            </a:pPr>
            <a:r>
              <a:rPr lang="fa-IR" sz="1400" spc="3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نویسنده. (سال). عنوان نشریه.</a:t>
            </a:r>
            <a:endParaRPr sz="1400">
              <a:latin typeface="Trebuchet MS"/>
              <a:cs typeface="B Nazanin" pitchFamily="2" charset="-78"/>
            </a:endParaRPr>
          </a:p>
          <a:p>
            <a:pPr marL="805815" lvl="1" indent="-337185" algn="r" rtl="1">
              <a:lnSpc>
                <a:spcPct val="100000"/>
              </a:lnSpc>
              <a:spcBef>
                <a:spcPts val="270"/>
              </a:spcBef>
              <a:buFont typeface="Arial MT"/>
              <a:buChar char="○"/>
              <a:tabLst>
                <a:tab pos="805180" algn="l"/>
                <a:tab pos="806450" algn="l"/>
              </a:tabLst>
            </a:pPr>
            <a:r>
              <a:rPr lang="fa-IR" sz="1400" spc="5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اسلاید متنی را برای پاور خود تنظیم کنید</a:t>
            </a:r>
            <a:endParaRPr lang="fa-IR" sz="1400" dirty="0">
              <a:latin typeface="Trebuchet MS"/>
              <a:cs typeface="B Nazanin" pitchFamily="2" charset="-78"/>
            </a:endParaRPr>
          </a:p>
          <a:p>
            <a:pPr marL="805815" lvl="1" indent="-337185" algn="r" rtl="1">
              <a:lnSpc>
                <a:spcPct val="100000"/>
              </a:lnSpc>
              <a:spcBef>
                <a:spcPts val="244"/>
              </a:spcBef>
              <a:buFont typeface="Arial MT"/>
              <a:buChar char="○"/>
              <a:tabLst>
                <a:tab pos="805180" algn="l"/>
                <a:tab pos="806450" algn="l"/>
              </a:tabLst>
            </a:pPr>
            <a:endParaRPr lang="en-US" sz="1400" spc="35" dirty="0">
              <a:solidFill>
                <a:srgbClr val="263165"/>
              </a:solidFill>
              <a:latin typeface="Trebuchet MS"/>
              <a:cs typeface="B Nazanin" pitchFamily="2" charset="-78"/>
            </a:endParaRPr>
          </a:p>
          <a:p>
            <a:pPr marL="805815" lvl="1" indent="-337185" algn="r" rtl="1">
              <a:lnSpc>
                <a:spcPct val="100000"/>
              </a:lnSpc>
              <a:spcBef>
                <a:spcPts val="244"/>
              </a:spcBef>
              <a:buFont typeface="Arial MT"/>
              <a:buChar char="○"/>
              <a:tabLst>
                <a:tab pos="805180" algn="l"/>
                <a:tab pos="806450" algn="l"/>
              </a:tabLst>
            </a:pPr>
            <a:r>
              <a:rPr lang="fa-IR" sz="1400" spc="3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نویسنده. (سال). عنوان نشریه.</a:t>
            </a:r>
            <a:endParaRPr sz="1400">
              <a:latin typeface="Trebuchet MS"/>
              <a:cs typeface="B Nazanin" pitchFamily="2" charset="-78"/>
            </a:endParaRPr>
          </a:p>
          <a:p>
            <a:pPr marL="805815" lvl="1" indent="-337185" algn="r" rtl="1">
              <a:lnSpc>
                <a:spcPct val="100000"/>
              </a:lnSpc>
              <a:spcBef>
                <a:spcPts val="270"/>
              </a:spcBef>
              <a:buFont typeface="Arial MT"/>
              <a:buChar char="○"/>
              <a:tabLst>
                <a:tab pos="805180" algn="l"/>
                <a:tab pos="806450" algn="l"/>
              </a:tabLst>
            </a:pPr>
            <a:r>
              <a:rPr lang="fa-IR" sz="1400" spc="5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اسلاید متنی را برای پاور خود تنظیم کنید</a:t>
            </a:r>
            <a:endParaRPr lang="fa-IR" sz="1400" dirty="0">
              <a:latin typeface="Trebuchet MS"/>
              <a:cs typeface="B Nazanin" pitchFamily="2" charset="-78"/>
            </a:endParaRPr>
          </a:p>
          <a:p>
            <a:pPr marL="348615" indent="-336550" algn="r" rtl="1">
              <a:lnSpc>
                <a:spcPct val="100000"/>
              </a:lnSpc>
              <a:spcBef>
                <a:spcPts val="1270"/>
              </a:spcBef>
              <a:buClr>
                <a:srgbClr val="F4EEF4"/>
              </a:buClr>
              <a:buFont typeface="Arial"/>
              <a:buChar char="●"/>
              <a:tabLst>
                <a:tab pos="347980" algn="l"/>
                <a:tab pos="349250" algn="l"/>
              </a:tabLst>
            </a:pPr>
            <a:r>
              <a:rPr lang="fa-IR" sz="1400" spc="3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نویسنده. (سال). عنوان نشریه.</a:t>
            </a:r>
            <a:endParaRPr sz="1400">
              <a:latin typeface="Trebuchet MS"/>
              <a:cs typeface="B Nazanin" pitchFamily="2" charset="-78"/>
            </a:endParaRPr>
          </a:p>
          <a:p>
            <a:pPr marL="805815" lvl="1" indent="-337185" algn="r" rtl="1">
              <a:lnSpc>
                <a:spcPct val="100000"/>
              </a:lnSpc>
              <a:spcBef>
                <a:spcPts val="270"/>
              </a:spcBef>
              <a:buFont typeface="Arial MT"/>
              <a:buChar char="○"/>
              <a:tabLst>
                <a:tab pos="805180" algn="l"/>
                <a:tab pos="806450" algn="l"/>
              </a:tabLst>
            </a:pPr>
            <a:r>
              <a:rPr lang="fa-IR" sz="1400" spc="5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اسلاید متنی را برای پاور خود تنظیم کنید</a:t>
            </a:r>
            <a:endParaRPr lang="fa-IR" sz="1400" dirty="0">
              <a:latin typeface="Trebuchet MS"/>
              <a:cs typeface="B Nazanin" pitchFamily="2" charset="-78"/>
            </a:endParaRPr>
          </a:p>
          <a:p>
            <a:pPr marL="348615" indent="-336550" algn="r" rtl="1">
              <a:lnSpc>
                <a:spcPct val="100000"/>
              </a:lnSpc>
              <a:spcBef>
                <a:spcPts val="1270"/>
              </a:spcBef>
              <a:buClr>
                <a:srgbClr val="F4EEF4"/>
              </a:buClr>
              <a:buFont typeface="Arial"/>
              <a:buChar char="●"/>
              <a:tabLst>
                <a:tab pos="347980" algn="l"/>
                <a:tab pos="349250" algn="l"/>
              </a:tabLst>
            </a:pPr>
            <a:r>
              <a:rPr lang="fa-IR" sz="1400" spc="3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نویسنده. (سال). عنوان نشریه.</a:t>
            </a:r>
            <a:endParaRPr sz="1400">
              <a:latin typeface="Trebuchet MS"/>
              <a:cs typeface="B Nazanin" pitchFamily="2" charset="-78"/>
            </a:endParaRPr>
          </a:p>
          <a:p>
            <a:pPr marL="805815" lvl="1" indent="-337185" algn="r" rtl="1">
              <a:lnSpc>
                <a:spcPct val="100000"/>
              </a:lnSpc>
              <a:spcBef>
                <a:spcPts val="270"/>
              </a:spcBef>
              <a:buFont typeface="Arial MT"/>
              <a:buChar char="○"/>
              <a:tabLst>
                <a:tab pos="805180" algn="l"/>
                <a:tab pos="806450" algn="l"/>
              </a:tabLst>
            </a:pPr>
            <a:r>
              <a:rPr lang="fa-IR" sz="1400" spc="5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اسلاید متنی را برای پاور خود تنظیم کنید</a:t>
            </a:r>
            <a:endParaRPr lang="fa-IR" sz="1400" dirty="0">
              <a:latin typeface="Trebuchet MS"/>
              <a:cs typeface="B Nazanin" pitchFamily="2" charset="-78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85012" y="0"/>
            <a:ext cx="2463749" cy="12234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263165"/>
          </a:solidFill>
        </p:spPr>
        <p:txBody>
          <a:bodyPr wrap="square" lIns="0" tIns="0" rIns="0" bIns="0" rtlCol="0"/>
          <a:lstStyle/>
          <a:p>
            <a:pPr algn="r" rtl="1"/>
            <a:endParaRPr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8125" y="592785"/>
            <a:ext cx="4126229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10" dirty="0">
                <a:solidFill>
                  <a:schemeClr val="bg1"/>
                </a:solidFill>
                <a:cs typeface="B Nazanin" pitchFamily="2" charset="-78"/>
              </a:rPr>
              <a:t>چارچوب نظری</a:t>
            </a:r>
            <a:endParaRPr b="1" spc="75" dirty="0">
              <a:solidFill>
                <a:schemeClr val="bg1"/>
              </a:solidFill>
              <a:latin typeface="Arial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37224" y="1306374"/>
            <a:ext cx="308927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z="2200" b="1" spc="15" dirty="0">
                <a:solidFill>
                  <a:schemeClr val="bg1"/>
                </a:solidFill>
                <a:latin typeface="Arial"/>
                <a:cs typeface="B Nazanin" pitchFamily="2" charset="-78"/>
              </a:rPr>
              <a:t>چارچوب نظری</a:t>
            </a:r>
            <a:endParaRPr sz="2200">
              <a:solidFill>
                <a:schemeClr val="bg1"/>
              </a:solidFill>
              <a:latin typeface="Arial"/>
              <a:cs typeface="B Nazanin" pitchFamily="2" charset="-78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9913" y="1877067"/>
            <a:ext cx="1771014" cy="1713931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25781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-229" dirty="0">
                <a:solidFill>
                  <a:schemeClr val="bg1"/>
                </a:solidFill>
                <a:latin typeface="Arial"/>
                <a:cs typeface="B Nazanin" pitchFamily="2" charset="-78"/>
              </a:rPr>
              <a:t>شرایط کلیدی</a:t>
            </a:r>
            <a:endParaRPr lang="en-US" sz="2200" b="1" spc="-229" dirty="0">
              <a:solidFill>
                <a:schemeClr val="bg1"/>
              </a:solidFill>
              <a:latin typeface="Arial"/>
              <a:cs typeface="B Nazanin" pitchFamily="2" charset="-78"/>
            </a:endParaRPr>
          </a:p>
          <a:p>
            <a:pPr marL="257810" algn="r" rtl="1">
              <a:lnSpc>
                <a:spcPct val="100000"/>
              </a:lnSpc>
              <a:spcBef>
                <a:spcPts val="1305"/>
              </a:spcBef>
            </a:pP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اسلاید متنی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  <a:p>
            <a:pPr marL="257810" algn="r" rtl="1">
              <a:lnSpc>
                <a:spcPct val="100000"/>
              </a:lnSpc>
              <a:spcBef>
                <a:spcPts val="1305"/>
              </a:spcBef>
              <a:buFont typeface="Arial" pitchFamily="34" charset="0"/>
              <a:buChar char="•"/>
            </a:pP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اسلاید متنی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  <a:p>
            <a:pPr marL="257810" algn="r" rtl="1">
              <a:lnSpc>
                <a:spcPct val="100000"/>
              </a:lnSpc>
              <a:spcBef>
                <a:spcPts val="1305"/>
              </a:spcBef>
              <a:buFont typeface="Arial" pitchFamily="34" charset="0"/>
              <a:buChar char="•"/>
            </a:pPr>
            <a:r>
              <a:rPr lang="fa-IR" sz="1400" dirty="0">
                <a:solidFill>
                  <a:schemeClr val="bg1"/>
                </a:solidFill>
                <a:cs typeface="B Nazanin" pitchFamily="2" charset="-78"/>
              </a:rPr>
              <a:t>اسلاید متنی</a:t>
            </a:r>
            <a:endParaRPr sz="1400">
              <a:solidFill>
                <a:schemeClr val="bg1"/>
              </a:solidFill>
              <a:latin typeface="Trebuchet MS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72125" y="1877067"/>
            <a:ext cx="2066925" cy="1485663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-30" dirty="0">
                <a:solidFill>
                  <a:schemeClr val="bg1"/>
                </a:solidFill>
                <a:latin typeface="Arial"/>
                <a:cs typeface="B Nazanin" pitchFamily="2" charset="-78"/>
              </a:rPr>
              <a:t>چارچوب ما</a:t>
            </a:r>
            <a:endParaRPr lang="en-US" sz="2200" b="1" spc="-30" dirty="0">
              <a:solidFill>
                <a:schemeClr val="bg1"/>
              </a:solidFill>
              <a:latin typeface="Arial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1400" spc="65" dirty="0">
                <a:solidFill>
                  <a:schemeClr val="bg1"/>
                </a:solidFill>
                <a:latin typeface="Trebuchet MS"/>
                <a:cs typeface="B Nazanin" pitchFamily="2" charset="-78"/>
              </a:rPr>
              <a:t>قالب پاورپوینت مهندسی صنایع قابل ویرایش می باشد</a:t>
            </a:r>
            <a:endParaRPr lang="en-US" sz="1400" spc="65" dirty="0">
              <a:solidFill>
                <a:schemeClr val="bg1"/>
              </a:solidFill>
              <a:latin typeface="Trebuchet MS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endParaRPr sz="1400">
              <a:solidFill>
                <a:schemeClr val="bg1"/>
              </a:solidFill>
              <a:latin typeface="Trebuchet MS"/>
              <a:cs typeface="B Nazanin" pitchFamily="2" charset="-7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30125" y="1861786"/>
            <a:ext cx="2413000" cy="1434367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marL="43815" algn="r" rtl="1">
              <a:lnSpc>
                <a:spcPct val="100000"/>
              </a:lnSpc>
              <a:spcBef>
                <a:spcPts val="1425"/>
              </a:spcBef>
            </a:pPr>
            <a:r>
              <a:rPr lang="fa-IR" sz="2200" b="1" spc="5" dirty="0">
                <a:solidFill>
                  <a:schemeClr val="bg1"/>
                </a:solidFill>
                <a:latin typeface="Arial"/>
                <a:cs typeface="B Nazanin" pitchFamily="2" charset="-78"/>
              </a:rPr>
              <a:t>نظریه های مرتبط</a:t>
            </a:r>
          </a:p>
          <a:p>
            <a:pPr marL="43815" algn="r" rtl="1">
              <a:lnSpc>
                <a:spcPct val="100000"/>
              </a:lnSpc>
              <a:spcBef>
                <a:spcPts val="1425"/>
              </a:spcBef>
            </a:pPr>
            <a:r>
              <a:rPr lang="fa-IR" sz="2200" b="1" spc="5" dirty="0">
                <a:solidFill>
                  <a:schemeClr val="bg1"/>
                </a:solidFill>
                <a:latin typeface="Arial"/>
                <a:cs typeface="B Nazanin" pitchFamily="2" charset="-78"/>
              </a:rPr>
              <a:t>نظریه </a:t>
            </a:r>
            <a:r>
              <a:rPr lang="en-US" sz="2200" b="1" spc="5" dirty="0">
                <a:solidFill>
                  <a:schemeClr val="bg1"/>
                </a:solidFill>
                <a:latin typeface="Arial"/>
                <a:cs typeface="B Nazanin" pitchFamily="2" charset="-78"/>
              </a:rPr>
              <a:t>A</a:t>
            </a:r>
          </a:p>
          <a:p>
            <a:pPr marL="43815" algn="r" rtl="1">
              <a:lnSpc>
                <a:spcPct val="100000"/>
              </a:lnSpc>
              <a:spcBef>
                <a:spcPts val="1425"/>
              </a:spcBef>
            </a:pPr>
            <a:r>
              <a:rPr lang="fa-IR" sz="1400" spc="55" dirty="0">
                <a:solidFill>
                  <a:schemeClr val="bg1"/>
                </a:solidFill>
                <a:latin typeface="Trebuchet MS"/>
                <a:cs typeface="B Nazanin" pitchFamily="2" charset="-78"/>
              </a:rPr>
              <a:t>قالب پاورپوینت مهندسی صنایع</a:t>
            </a:r>
            <a:endParaRPr sz="1400">
              <a:solidFill>
                <a:schemeClr val="bg1"/>
              </a:solidFill>
              <a:latin typeface="Trebuchet MS"/>
              <a:cs typeface="B Nazanin" pitchFamily="2" charset="-78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30125" y="3445749"/>
            <a:ext cx="2315845" cy="831638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205"/>
              </a:spcBef>
            </a:pPr>
            <a:r>
              <a:rPr lang="fa-IR" sz="2000" b="1" spc="-10" dirty="0">
                <a:solidFill>
                  <a:schemeClr val="bg1"/>
                </a:solidFill>
                <a:latin typeface="Arial"/>
                <a:cs typeface="B Nazanin" pitchFamily="2" charset="-78"/>
              </a:rPr>
              <a:t>نظریه </a:t>
            </a:r>
            <a:r>
              <a:rPr lang="en-US" sz="2000" b="1" spc="-10" dirty="0">
                <a:solidFill>
                  <a:schemeClr val="bg1"/>
                </a:solidFill>
                <a:latin typeface="Arial"/>
                <a:cs typeface="B Nazanin" pitchFamily="2" charset="-78"/>
              </a:rPr>
              <a:t>B</a:t>
            </a:r>
          </a:p>
          <a:p>
            <a:pPr marL="12700" algn="r" rtl="1">
              <a:lnSpc>
                <a:spcPct val="100000"/>
              </a:lnSpc>
              <a:spcBef>
                <a:spcPts val="1205"/>
              </a:spcBef>
            </a:pPr>
            <a:r>
              <a:rPr lang="fa-IR" sz="1400" spc="65" dirty="0">
                <a:solidFill>
                  <a:schemeClr val="bg1"/>
                </a:solidFill>
                <a:latin typeface="Trebuchet MS"/>
                <a:cs typeface="B Nazanin" pitchFamily="2" charset="-78"/>
              </a:rPr>
              <a:t>قالب پاورپوینت مهندسی صنایع</a:t>
            </a:r>
            <a:endParaRPr sz="1400">
              <a:solidFill>
                <a:schemeClr val="bg1"/>
              </a:solidFill>
              <a:latin typeface="Trebuchet MS"/>
              <a:cs typeface="B Nazanin" pitchFamily="2" charset="-78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009899" y="1749350"/>
            <a:ext cx="2742565" cy="222885"/>
          </a:xfrm>
          <a:custGeom>
            <a:avLst/>
            <a:gdLst/>
            <a:ahLst/>
            <a:cxnLst/>
            <a:rect l="l" t="t" r="r" b="b"/>
            <a:pathLst>
              <a:path w="2742565" h="222885">
                <a:moveTo>
                  <a:pt x="1370999" y="0"/>
                </a:moveTo>
                <a:lnTo>
                  <a:pt x="1370999" y="111212"/>
                </a:lnTo>
                <a:lnTo>
                  <a:pt x="0" y="111212"/>
                </a:lnTo>
                <a:lnTo>
                  <a:pt x="0" y="222299"/>
                </a:lnTo>
              </a:path>
              <a:path w="2742565" h="222885">
                <a:moveTo>
                  <a:pt x="1370999" y="0"/>
                </a:moveTo>
                <a:lnTo>
                  <a:pt x="1370999" y="111212"/>
                </a:lnTo>
                <a:lnTo>
                  <a:pt x="2741999" y="111212"/>
                </a:lnTo>
                <a:lnTo>
                  <a:pt x="2741999" y="222299"/>
                </a:lnTo>
              </a:path>
            </a:pathLst>
          </a:custGeom>
          <a:ln w="9524">
            <a:solidFill>
              <a:srgbClr val="F3F4EE"/>
            </a:solidFill>
          </a:ln>
        </p:spPr>
        <p:txBody>
          <a:bodyPr wrap="square" lIns="0" tIns="0" rIns="0" bIns="0" rtlCol="0"/>
          <a:lstStyle/>
          <a:p>
            <a:pPr algn="r" rtl="1"/>
            <a:endParaRPr>
              <a:solidFill>
                <a:schemeClr val="bg1"/>
              </a:solidFill>
              <a:cs typeface="B Nazanin" pitchFamily="2" charset="-78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3304700" y="2660125"/>
            <a:ext cx="85090" cy="1152525"/>
            <a:chOff x="3304700" y="2660125"/>
            <a:chExt cx="85090" cy="1152525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4700" y="2660125"/>
              <a:ext cx="84899" cy="8459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04700" y="3727875"/>
              <a:ext cx="84899" cy="8459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347150" y="2744725"/>
              <a:ext cx="0" cy="983615"/>
            </a:xfrm>
            <a:custGeom>
              <a:avLst/>
              <a:gdLst/>
              <a:ahLst/>
              <a:cxnLst/>
              <a:rect l="l" t="t" r="r" b="b"/>
              <a:pathLst>
                <a:path h="983614">
                  <a:moveTo>
                    <a:pt x="0" y="0"/>
                  </a:moveTo>
                  <a:lnTo>
                    <a:pt x="0" y="983099"/>
                  </a:lnTo>
                </a:path>
              </a:pathLst>
            </a:custGeom>
            <a:ln w="9524">
              <a:solidFill>
                <a:srgbClr val="F3F4EE"/>
              </a:solidFill>
            </a:ln>
          </p:spPr>
          <p:txBody>
            <a:bodyPr wrap="square" lIns="0" tIns="0" rIns="0" bIns="0" rtlCol="0"/>
            <a:lstStyle/>
            <a:p>
              <a:pPr algn="r" rtl="1"/>
              <a:endParaRPr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  <p:sp>
        <p:nvSpPr>
          <p:cNvPr id="14" name="object 14"/>
          <p:cNvSpPr/>
          <p:nvPr/>
        </p:nvSpPr>
        <p:spPr>
          <a:xfrm>
            <a:off x="6046708" y="2222424"/>
            <a:ext cx="76200" cy="2044064"/>
          </a:xfrm>
          <a:custGeom>
            <a:avLst/>
            <a:gdLst/>
            <a:ahLst/>
            <a:cxnLst/>
            <a:rect l="l" t="t" r="r" b="b"/>
            <a:pathLst>
              <a:path w="76200" h="2044064">
                <a:moveTo>
                  <a:pt x="0" y="0"/>
                </a:moveTo>
                <a:lnTo>
                  <a:pt x="75990" y="0"/>
                </a:lnTo>
                <a:lnTo>
                  <a:pt x="75990" y="2043599"/>
                </a:lnTo>
                <a:lnTo>
                  <a:pt x="599" y="2043599"/>
                </a:lnTo>
              </a:path>
            </a:pathLst>
          </a:custGeom>
          <a:ln w="9524">
            <a:solidFill>
              <a:srgbClr val="F3F4EE"/>
            </a:solidFill>
          </a:ln>
        </p:spPr>
        <p:txBody>
          <a:bodyPr wrap="square" lIns="0" tIns="0" rIns="0" bIns="0" rtlCol="0"/>
          <a:lstStyle/>
          <a:p>
            <a:pPr algn="r" rtl="1"/>
            <a:endParaRPr>
              <a:solidFill>
                <a:schemeClr val="bg1"/>
              </a:solidFill>
              <a:cs typeface="B Nazanin" pitchFamily="2" charset="-78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-9525" y="3675122"/>
            <a:ext cx="2028189" cy="1478280"/>
            <a:chOff x="-9525" y="3675122"/>
            <a:chExt cx="2028189" cy="1478280"/>
          </a:xfrm>
        </p:grpSpPr>
        <p:sp>
          <p:nvSpPr>
            <p:cNvPr id="16" name="object 16"/>
            <p:cNvSpPr/>
            <p:nvPr/>
          </p:nvSpPr>
          <p:spPr>
            <a:xfrm>
              <a:off x="586867" y="4463757"/>
              <a:ext cx="1176020" cy="680085"/>
            </a:xfrm>
            <a:custGeom>
              <a:avLst/>
              <a:gdLst/>
              <a:ahLst/>
              <a:cxnLst/>
              <a:rect l="l" t="t" r="r" b="b"/>
              <a:pathLst>
                <a:path w="1176020" h="680085">
                  <a:moveTo>
                    <a:pt x="194437" y="366636"/>
                  </a:moveTo>
                  <a:lnTo>
                    <a:pt x="153733" y="342392"/>
                  </a:lnTo>
                  <a:lnTo>
                    <a:pt x="98526" y="309524"/>
                  </a:lnTo>
                  <a:lnTo>
                    <a:pt x="92392" y="319849"/>
                  </a:lnTo>
                  <a:lnTo>
                    <a:pt x="68745" y="363131"/>
                  </a:lnTo>
                  <a:lnTo>
                    <a:pt x="48514" y="407758"/>
                  </a:lnTo>
                  <a:lnTo>
                    <a:pt x="31737" y="453580"/>
                  </a:lnTo>
                  <a:lnTo>
                    <a:pt x="18465" y="500418"/>
                  </a:lnTo>
                  <a:lnTo>
                    <a:pt x="8712" y="548106"/>
                  </a:lnTo>
                  <a:lnTo>
                    <a:pt x="2552" y="596493"/>
                  </a:lnTo>
                  <a:lnTo>
                    <a:pt x="0" y="645401"/>
                  </a:lnTo>
                  <a:lnTo>
                    <a:pt x="762" y="679742"/>
                  </a:lnTo>
                  <a:lnTo>
                    <a:pt x="24384" y="679742"/>
                  </a:lnTo>
                  <a:lnTo>
                    <a:pt x="24333" y="630555"/>
                  </a:lnTo>
                  <a:lnTo>
                    <a:pt x="28308" y="580237"/>
                  </a:lnTo>
                  <a:lnTo>
                    <a:pt x="36258" y="530580"/>
                  </a:lnTo>
                  <a:lnTo>
                    <a:pt x="48133" y="481761"/>
                  </a:lnTo>
                  <a:lnTo>
                    <a:pt x="63881" y="433997"/>
                  </a:lnTo>
                  <a:lnTo>
                    <a:pt x="83489" y="387477"/>
                  </a:lnTo>
                  <a:lnTo>
                    <a:pt x="106895" y="342392"/>
                  </a:lnTo>
                  <a:lnTo>
                    <a:pt x="161671" y="374942"/>
                  </a:lnTo>
                  <a:lnTo>
                    <a:pt x="137744" y="422135"/>
                  </a:lnTo>
                  <a:lnTo>
                    <a:pt x="118376" y="470992"/>
                  </a:lnTo>
                  <a:lnTo>
                    <a:pt x="103644" y="521220"/>
                  </a:lnTo>
                  <a:lnTo>
                    <a:pt x="93599" y="572579"/>
                  </a:lnTo>
                  <a:lnTo>
                    <a:pt x="88315" y="624789"/>
                  </a:lnTo>
                  <a:lnTo>
                    <a:pt x="87845" y="677583"/>
                  </a:lnTo>
                  <a:lnTo>
                    <a:pt x="51320" y="679742"/>
                  </a:lnTo>
                  <a:lnTo>
                    <a:pt x="112318" y="679742"/>
                  </a:lnTo>
                  <a:lnTo>
                    <a:pt x="111887" y="633666"/>
                  </a:lnTo>
                  <a:lnTo>
                    <a:pt x="116738" y="579856"/>
                  </a:lnTo>
                  <a:lnTo>
                    <a:pt x="126885" y="526935"/>
                  </a:lnTo>
                  <a:lnTo>
                    <a:pt x="142252" y="475246"/>
                  </a:lnTo>
                  <a:lnTo>
                    <a:pt x="162750" y="425107"/>
                  </a:lnTo>
                  <a:lnTo>
                    <a:pt x="188302" y="376847"/>
                  </a:lnTo>
                  <a:lnTo>
                    <a:pt x="194437" y="366636"/>
                  </a:lnTo>
                  <a:close/>
                </a:path>
                <a:path w="1176020" h="680085">
                  <a:moveTo>
                    <a:pt x="676236" y="266"/>
                  </a:moveTo>
                  <a:lnTo>
                    <a:pt x="660946" y="0"/>
                  </a:lnTo>
                  <a:lnTo>
                    <a:pt x="654113" y="0"/>
                  </a:lnTo>
                  <a:lnTo>
                    <a:pt x="651992" y="88"/>
                  </a:lnTo>
                  <a:lnTo>
                    <a:pt x="651992" y="23926"/>
                  </a:lnTo>
                  <a:lnTo>
                    <a:pt x="651040" y="87706"/>
                  </a:lnTo>
                  <a:lnTo>
                    <a:pt x="603250" y="90017"/>
                  </a:lnTo>
                  <a:lnTo>
                    <a:pt x="555942" y="96354"/>
                  </a:lnTo>
                  <a:lnTo>
                    <a:pt x="509384" y="106616"/>
                  </a:lnTo>
                  <a:lnTo>
                    <a:pt x="463842" y="120751"/>
                  </a:lnTo>
                  <a:lnTo>
                    <a:pt x="419569" y="138696"/>
                  </a:lnTo>
                  <a:lnTo>
                    <a:pt x="376821" y="160375"/>
                  </a:lnTo>
                  <a:lnTo>
                    <a:pt x="352107" y="175298"/>
                  </a:lnTo>
                  <a:lnTo>
                    <a:pt x="317119" y="122212"/>
                  </a:lnTo>
                  <a:lnTo>
                    <a:pt x="393573" y="80822"/>
                  </a:lnTo>
                  <a:lnTo>
                    <a:pt x="443039" y="60769"/>
                  </a:lnTo>
                  <a:lnTo>
                    <a:pt x="493915" y="44970"/>
                  </a:lnTo>
                  <a:lnTo>
                    <a:pt x="545909" y="33502"/>
                  </a:lnTo>
                  <a:lnTo>
                    <a:pt x="598690" y="26466"/>
                  </a:lnTo>
                  <a:lnTo>
                    <a:pt x="651992" y="23926"/>
                  </a:lnTo>
                  <a:lnTo>
                    <a:pt x="651992" y="88"/>
                  </a:lnTo>
                  <a:lnTo>
                    <a:pt x="606285" y="1778"/>
                  </a:lnTo>
                  <a:lnTo>
                    <a:pt x="558850" y="7073"/>
                  </a:lnTo>
                  <a:lnTo>
                    <a:pt x="511987" y="15836"/>
                  </a:lnTo>
                  <a:lnTo>
                    <a:pt x="465886" y="27978"/>
                  </a:lnTo>
                  <a:lnTo>
                    <a:pt x="420738" y="43472"/>
                  </a:lnTo>
                  <a:lnTo>
                    <a:pt x="376732" y="62230"/>
                  </a:lnTo>
                  <a:lnTo>
                    <a:pt x="334060" y="84213"/>
                  </a:lnTo>
                  <a:lnTo>
                    <a:pt x="293890" y="108775"/>
                  </a:lnTo>
                  <a:lnTo>
                    <a:pt x="283883" y="115392"/>
                  </a:lnTo>
                  <a:lnTo>
                    <a:pt x="345274" y="208381"/>
                  </a:lnTo>
                  <a:lnTo>
                    <a:pt x="364324" y="195897"/>
                  </a:lnTo>
                  <a:lnTo>
                    <a:pt x="372821" y="190550"/>
                  </a:lnTo>
                  <a:lnTo>
                    <a:pt x="429907" y="160274"/>
                  </a:lnTo>
                  <a:lnTo>
                    <a:pt x="472719" y="142963"/>
                  </a:lnTo>
                  <a:lnTo>
                    <a:pt x="516775" y="129387"/>
                  </a:lnTo>
                  <a:lnTo>
                    <a:pt x="561822" y="119595"/>
                  </a:lnTo>
                  <a:lnTo>
                    <a:pt x="607606" y="113677"/>
                  </a:lnTo>
                  <a:lnTo>
                    <a:pt x="653846" y="111683"/>
                  </a:lnTo>
                  <a:lnTo>
                    <a:pt x="659726" y="111683"/>
                  </a:lnTo>
                  <a:lnTo>
                    <a:pt x="674649" y="111899"/>
                  </a:lnTo>
                  <a:lnTo>
                    <a:pt x="674649" y="111683"/>
                  </a:lnTo>
                  <a:lnTo>
                    <a:pt x="675894" y="23926"/>
                  </a:lnTo>
                  <a:lnTo>
                    <a:pt x="676236" y="266"/>
                  </a:lnTo>
                  <a:close/>
                </a:path>
                <a:path w="1176020" h="680085">
                  <a:moveTo>
                    <a:pt x="998296" y="656145"/>
                  </a:moveTo>
                  <a:lnTo>
                    <a:pt x="995222" y="608939"/>
                  </a:lnTo>
                  <a:lnTo>
                    <a:pt x="986078" y="564235"/>
                  </a:lnTo>
                  <a:lnTo>
                    <a:pt x="971346" y="521919"/>
                  </a:lnTo>
                  <a:lnTo>
                    <a:pt x="951433" y="482295"/>
                  </a:lnTo>
                  <a:lnTo>
                    <a:pt x="926757" y="445795"/>
                  </a:lnTo>
                  <a:lnTo>
                    <a:pt x="897724" y="412838"/>
                  </a:lnTo>
                  <a:lnTo>
                    <a:pt x="864768" y="383806"/>
                  </a:lnTo>
                  <a:lnTo>
                    <a:pt x="828268" y="359130"/>
                  </a:lnTo>
                  <a:lnTo>
                    <a:pt x="788657" y="339229"/>
                  </a:lnTo>
                  <a:lnTo>
                    <a:pt x="746353" y="324497"/>
                  </a:lnTo>
                  <a:lnTo>
                    <a:pt x="701751" y="315366"/>
                  </a:lnTo>
                  <a:lnTo>
                    <a:pt x="655281" y="312229"/>
                  </a:lnTo>
                  <a:lnTo>
                    <a:pt x="608761" y="315366"/>
                  </a:lnTo>
                  <a:lnTo>
                    <a:pt x="564146" y="324497"/>
                  </a:lnTo>
                  <a:lnTo>
                    <a:pt x="521817" y="339229"/>
                  </a:lnTo>
                  <a:lnTo>
                    <a:pt x="482193" y="359130"/>
                  </a:lnTo>
                  <a:lnTo>
                    <a:pt x="445706" y="383806"/>
                  </a:lnTo>
                  <a:lnTo>
                    <a:pt x="412737" y="412838"/>
                  </a:lnTo>
                  <a:lnTo>
                    <a:pt x="383717" y="445795"/>
                  </a:lnTo>
                  <a:lnTo>
                    <a:pt x="359041" y="482295"/>
                  </a:lnTo>
                  <a:lnTo>
                    <a:pt x="339140" y="521919"/>
                  </a:lnTo>
                  <a:lnTo>
                    <a:pt x="324421" y="564235"/>
                  </a:lnTo>
                  <a:lnTo>
                    <a:pt x="315290" y="608850"/>
                  </a:lnTo>
                  <a:lnTo>
                    <a:pt x="312254" y="653707"/>
                  </a:lnTo>
                  <a:lnTo>
                    <a:pt x="312204" y="656145"/>
                  </a:lnTo>
                  <a:lnTo>
                    <a:pt x="313791" y="679742"/>
                  </a:lnTo>
                  <a:lnTo>
                    <a:pt x="337870" y="679742"/>
                  </a:lnTo>
                  <a:lnTo>
                    <a:pt x="336130" y="656145"/>
                  </a:lnTo>
                  <a:lnTo>
                    <a:pt x="336194" y="653707"/>
                  </a:lnTo>
                  <a:lnTo>
                    <a:pt x="339534" y="608241"/>
                  </a:lnTo>
                  <a:lnTo>
                    <a:pt x="349605" y="563257"/>
                  </a:lnTo>
                  <a:lnTo>
                    <a:pt x="365785" y="520903"/>
                  </a:lnTo>
                  <a:lnTo>
                    <a:pt x="387565" y="481672"/>
                  </a:lnTo>
                  <a:lnTo>
                    <a:pt x="414451" y="446062"/>
                  </a:lnTo>
                  <a:lnTo>
                    <a:pt x="445960" y="414566"/>
                  </a:lnTo>
                  <a:lnTo>
                    <a:pt x="481584" y="387680"/>
                  </a:lnTo>
                  <a:lnTo>
                    <a:pt x="520814" y="365899"/>
                  </a:lnTo>
                  <a:lnTo>
                    <a:pt x="563181" y="349732"/>
                  </a:lnTo>
                  <a:lnTo>
                    <a:pt x="608164" y="339661"/>
                  </a:lnTo>
                  <a:lnTo>
                    <a:pt x="655281" y="336194"/>
                  </a:lnTo>
                  <a:lnTo>
                    <a:pt x="702360" y="339661"/>
                  </a:lnTo>
                  <a:lnTo>
                    <a:pt x="747331" y="349732"/>
                  </a:lnTo>
                  <a:lnTo>
                    <a:pt x="789686" y="365899"/>
                  </a:lnTo>
                  <a:lnTo>
                    <a:pt x="828916" y="387680"/>
                  </a:lnTo>
                  <a:lnTo>
                    <a:pt x="864527" y="414566"/>
                  </a:lnTo>
                  <a:lnTo>
                    <a:pt x="896035" y="446062"/>
                  </a:lnTo>
                  <a:lnTo>
                    <a:pt x="922934" y="481672"/>
                  </a:lnTo>
                  <a:lnTo>
                    <a:pt x="944714" y="520903"/>
                  </a:lnTo>
                  <a:lnTo>
                    <a:pt x="960894" y="563257"/>
                  </a:lnTo>
                  <a:lnTo>
                    <a:pt x="970965" y="608241"/>
                  </a:lnTo>
                  <a:lnTo>
                    <a:pt x="974305" y="653707"/>
                  </a:lnTo>
                  <a:lnTo>
                    <a:pt x="974369" y="656145"/>
                  </a:lnTo>
                  <a:lnTo>
                    <a:pt x="972629" y="679742"/>
                  </a:lnTo>
                  <a:lnTo>
                    <a:pt x="996708" y="679742"/>
                  </a:lnTo>
                  <a:lnTo>
                    <a:pt x="998296" y="656145"/>
                  </a:lnTo>
                  <a:close/>
                </a:path>
                <a:path w="1176020" h="680085">
                  <a:moveTo>
                    <a:pt x="1175766" y="668108"/>
                  </a:moveTo>
                  <a:lnTo>
                    <a:pt x="1173187" y="603796"/>
                  </a:lnTo>
                  <a:lnTo>
                    <a:pt x="1165517" y="552462"/>
                  </a:lnTo>
                  <a:lnTo>
                    <a:pt x="1152842" y="502450"/>
                  </a:lnTo>
                  <a:lnTo>
                    <a:pt x="1135278" y="454012"/>
                  </a:lnTo>
                  <a:lnTo>
                    <a:pt x="1112888" y="407441"/>
                  </a:lnTo>
                  <a:lnTo>
                    <a:pt x="1100099" y="386486"/>
                  </a:lnTo>
                  <a:lnTo>
                    <a:pt x="1085786" y="363029"/>
                  </a:lnTo>
                  <a:lnTo>
                    <a:pt x="1079068" y="353136"/>
                  </a:lnTo>
                  <a:lnTo>
                    <a:pt x="997394" y="408660"/>
                  </a:lnTo>
                  <a:lnTo>
                    <a:pt x="971588" y="376504"/>
                  </a:lnTo>
                  <a:lnTo>
                    <a:pt x="942733" y="346913"/>
                  </a:lnTo>
                  <a:lnTo>
                    <a:pt x="911161" y="320230"/>
                  </a:lnTo>
                  <a:lnTo>
                    <a:pt x="877201" y="296773"/>
                  </a:lnTo>
                  <a:lnTo>
                    <a:pt x="926846" y="211340"/>
                  </a:lnTo>
                  <a:lnTo>
                    <a:pt x="867651" y="180225"/>
                  </a:lnTo>
                  <a:lnTo>
                    <a:pt x="816673" y="160502"/>
                  </a:lnTo>
                  <a:lnTo>
                    <a:pt x="763968" y="146253"/>
                  </a:lnTo>
                  <a:lnTo>
                    <a:pt x="710018" y="137617"/>
                  </a:lnTo>
                  <a:lnTo>
                    <a:pt x="655281" y="134708"/>
                  </a:lnTo>
                  <a:lnTo>
                    <a:pt x="646620" y="134797"/>
                  </a:lnTo>
                  <a:lnTo>
                    <a:pt x="637590" y="135089"/>
                  </a:lnTo>
                  <a:lnTo>
                    <a:pt x="628015" y="135572"/>
                  </a:lnTo>
                  <a:lnTo>
                    <a:pt x="605840" y="137083"/>
                  </a:lnTo>
                  <a:lnTo>
                    <a:pt x="612825" y="235635"/>
                  </a:lnTo>
                  <a:lnTo>
                    <a:pt x="571855" y="241744"/>
                  </a:lnTo>
                  <a:lnTo>
                    <a:pt x="531990" y="251802"/>
                  </a:lnTo>
                  <a:lnTo>
                    <a:pt x="493318" y="265772"/>
                  </a:lnTo>
                  <a:lnTo>
                    <a:pt x="455955" y="283641"/>
                  </a:lnTo>
                  <a:lnTo>
                    <a:pt x="425615" y="230822"/>
                  </a:lnTo>
                  <a:lnTo>
                    <a:pt x="406730" y="197954"/>
                  </a:lnTo>
                  <a:lnTo>
                    <a:pt x="396354" y="203987"/>
                  </a:lnTo>
                  <a:lnTo>
                    <a:pt x="352386" y="232232"/>
                  </a:lnTo>
                  <a:lnTo>
                    <a:pt x="311772" y="264426"/>
                  </a:lnTo>
                  <a:lnTo>
                    <a:pt x="274726" y="300316"/>
                  </a:lnTo>
                  <a:lnTo>
                    <a:pt x="241452" y="339661"/>
                  </a:lnTo>
                  <a:lnTo>
                    <a:pt x="212140" y="382295"/>
                  </a:lnTo>
                  <a:lnTo>
                    <a:pt x="187109" y="427761"/>
                  </a:lnTo>
                  <a:lnTo>
                    <a:pt x="181787" y="438772"/>
                  </a:lnTo>
                  <a:lnTo>
                    <a:pt x="270598" y="481965"/>
                  </a:lnTo>
                  <a:lnTo>
                    <a:pt x="255435" y="520369"/>
                  </a:lnTo>
                  <a:lnTo>
                    <a:pt x="244208" y="559854"/>
                  </a:lnTo>
                  <a:lnTo>
                    <a:pt x="236918" y="600316"/>
                  </a:lnTo>
                  <a:lnTo>
                    <a:pt x="233603" y="641642"/>
                  </a:lnTo>
                  <a:lnTo>
                    <a:pt x="134734" y="641642"/>
                  </a:lnTo>
                  <a:lnTo>
                    <a:pt x="134670" y="656145"/>
                  </a:lnTo>
                  <a:lnTo>
                    <a:pt x="135851" y="679742"/>
                  </a:lnTo>
                  <a:lnTo>
                    <a:pt x="159740" y="679742"/>
                  </a:lnTo>
                  <a:lnTo>
                    <a:pt x="158661" y="665568"/>
                  </a:lnTo>
                  <a:lnTo>
                    <a:pt x="257314" y="665568"/>
                  </a:lnTo>
                  <a:lnTo>
                    <a:pt x="257314" y="653707"/>
                  </a:lnTo>
                  <a:lnTo>
                    <a:pt x="259969" y="608939"/>
                  </a:lnTo>
                  <a:lnTo>
                    <a:pt x="267525" y="565226"/>
                  </a:lnTo>
                  <a:lnTo>
                    <a:pt x="279971" y="522732"/>
                  </a:lnTo>
                  <a:lnTo>
                    <a:pt x="297243" y="481672"/>
                  </a:lnTo>
                  <a:lnTo>
                    <a:pt x="302514" y="470852"/>
                  </a:lnTo>
                  <a:lnTo>
                    <a:pt x="213969" y="427761"/>
                  </a:lnTo>
                  <a:lnTo>
                    <a:pt x="241731" y="380606"/>
                  </a:lnTo>
                  <a:lnTo>
                    <a:pt x="274281" y="337019"/>
                  </a:lnTo>
                  <a:lnTo>
                    <a:pt x="311353" y="297319"/>
                  </a:lnTo>
                  <a:lnTo>
                    <a:pt x="352679" y="261823"/>
                  </a:lnTo>
                  <a:lnTo>
                    <a:pt x="397992" y="230822"/>
                  </a:lnTo>
                  <a:lnTo>
                    <a:pt x="447065" y="316191"/>
                  </a:lnTo>
                  <a:lnTo>
                    <a:pt x="457492" y="310210"/>
                  </a:lnTo>
                  <a:lnTo>
                    <a:pt x="497433" y="290106"/>
                  </a:lnTo>
                  <a:lnTo>
                    <a:pt x="514934" y="283641"/>
                  </a:lnTo>
                  <a:lnTo>
                    <a:pt x="539026" y="274739"/>
                  </a:lnTo>
                  <a:lnTo>
                    <a:pt x="582104" y="264172"/>
                  </a:lnTo>
                  <a:lnTo>
                    <a:pt x="626478" y="258445"/>
                  </a:lnTo>
                  <a:lnTo>
                    <a:pt x="638441" y="257657"/>
                  </a:lnTo>
                  <a:lnTo>
                    <a:pt x="631405" y="159372"/>
                  </a:lnTo>
                  <a:lnTo>
                    <a:pt x="640029" y="158838"/>
                  </a:lnTo>
                  <a:lnTo>
                    <a:pt x="647814" y="158686"/>
                  </a:lnTo>
                  <a:lnTo>
                    <a:pt x="655281" y="158686"/>
                  </a:lnTo>
                  <a:lnTo>
                    <a:pt x="705154" y="161201"/>
                  </a:lnTo>
                  <a:lnTo>
                    <a:pt x="754354" y="168706"/>
                  </a:lnTo>
                  <a:lnTo>
                    <a:pt x="802500" y="181089"/>
                  </a:lnTo>
                  <a:lnTo>
                    <a:pt x="849185" y="198247"/>
                  </a:lnTo>
                  <a:lnTo>
                    <a:pt x="894029" y="220078"/>
                  </a:lnTo>
                  <a:lnTo>
                    <a:pt x="844550" y="305231"/>
                  </a:lnTo>
                  <a:lnTo>
                    <a:pt x="854862" y="311277"/>
                  </a:lnTo>
                  <a:lnTo>
                    <a:pt x="892136" y="335864"/>
                  </a:lnTo>
                  <a:lnTo>
                    <a:pt x="926465" y="364477"/>
                  </a:lnTo>
                  <a:lnTo>
                    <a:pt x="957402" y="396684"/>
                  </a:lnTo>
                  <a:lnTo>
                    <a:pt x="984491" y="432054"/>
                  </a:lnTo>
                  <a:lnTo>
                    <a:pt x="991209" y="441896"/>
                  </a:lnTo>
                  <a:lnTo>
                    <a:pt x="1040091" y="408660"/>
                  </a:lnTo>
                  <a:lnTo>
                    <a:pt x="1072718" y="386486"/>
                  </a:lnTo>
                  <a:lnTo>
                    <a:pt x="1099870" y="434111"/>
                  </a:lnTo>
                  <a:lnTo>
                    <a:pt x="1121473" y="484073"/>
                  </a:lnTo>
                  <a:lnTo>
                    <a:pt x="1137424" y="536003"/>
                  </a:lnTo>
                  <a:lnTo>
                    <a:pt x="1147584" y="589521"/>
                  </a:lnTo>
                  <a:lnTo>
                    <a:pt x="1151839" y="644232"/>
                  </a:lnTo>
                  <a:lnTo>
                    <a:pt x="1053287" y="644232"/>
                  </a:lnTo>
                  <a:lnTo>
                    <a:pt x="1053287" y="656145"/>
                  </a:lnTo>
                  <a:lnTo>
                    <a:pt x="1051928" y="679742"/>
                  </a:lnTo>
                  <a:lnTo>
                    <a:pt x="1076083" y="679742"/>
                  </a:lnTo>
                  <a:lnTo>
                    <a:pt x="1076998" y="668108"/>
                  </a:lnTo>
                  <a:lnTo>
                    <a:pt x="1175766" y="668108"/>
                  </a:lnTo>
                  <a:close/>
                </a:path>
              </a:pathLst>
            </a:custGeom>
            <a:solidFill>
              <a:srgbClr val="F3F4EE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solidFill>
                  <a:schemeClr val="bg1"/>
                </a:solidFill>
                <a:cs typeface="B Nazanin" pitchFamily="2" charset="-78"/>
              </a:endParaRPr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84233" y="5066653"/>
              <a:ext cx="113121" cy="76846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60832" y="4337900"/>
              <a:ext cx="1557655" cy="805815"/>
            </a:xfrm>
            <a:custGeom>
              <a:avLst/>
              <a:gdLst/>
              <a:ahLst/>
              <a:cxnLst/>
              <a:rect l="l" t="t" r="r" b="b"/>
              <a:pathLst>
                <a:path w="1557655" h="805814">
                  <a:moveTo>
                    <a:pt x="24358" y="805599"/>
                  </a:moveTo>
                  <a:lnTo>
                    <a:pt x="24180" y="799350"/>
                  </a:lnTo>
                  <a:lnTo>
                    <a:pt x="24028" y="790232"/>
                  </a:lnTo>
                  <a:lnTo>
                    <a:pt x="23977" y="778776"/>
                  </a:lnTo>
                  <a:lnTo>
                    <a:pt x="0" y="778776"/>
                  </a:lnTo>
                  <a:lnTo>
                    <a:pt x="63" y="790232"/>
                  </a:lnTo>
                  <a:lnTo>
                    <a:pt x="241" y="798817"/>
                  </a:lnTo>
                  <a:lnTo>
                    <a:pt x="444" y="805599"/>
                  </a:lnTo>
                  <a:lnTo>
                    <a:pt x="24358" y="805599"/>
                  </a:lnTo>
                  <a:close/>
                </a:path>
                <a:path w="1557655" h="805814">
                  <a:moveTo>
                    <a:pt x="44767" y="604215"/>
                  </a:moveTo>
                  <a:lnTo>
                    <a:pt x="13804" y="634225"/>
                  </a:lnTo>
                  <a:lnTo>
                    <a:pt x="37363" y="638670"/>
                  </a:lnTo>
                  <a:lnTo>
                    <a:pt x="39052" y="630072"/>
                  </a:lnTo>
                  <a:lnTo>
                    <a:pt x="40868" y="621423"/>
                  </a:lnTo>
                  <a:lnTo>
                    <a:pt x="42786" y="612800"/>
                  </a:lnTo>
                  <a:lnTo>
                    <a:pt x="44767" y="604215"/>
                  </a:lnTo>
                  <a:close/>
                </a:path>
                <a:path w="1557655" h="805814">
                  <a:moveTo>
                    <a:pt x="105371" y="439293"/>
                  </a:moveTo>
                  <a:lnTo>
                    <a:pt x="83934" y="428548"/>
                  </a:lnTo>
                  <a:lnTo>
                    <a:pt x="79921" y="436651"/>
                  </a:lnTo>
                  <a:lnTo>
                    <a:pt x="75971" y="444804"/>
                  </a:lnTo>
                  <a:lnTo>
                    <a:pt x="72110" y="453021"/>
                  </a:lnTo>
                  <a:lnTo>
                    <a:pt x="68326" y="461264"/>
                  </a:lnTo>
                  <a:lnTo>
                    <a:pt x="90182" y="471055"/>
                  </a:lnTo>
                  <a:lnTo>
                    <a:pt x="93814" y="463105"/>
                  </a:lnTo>
                  <a:lnTo>
                    <a:pt x="97561" y="455155"/>
                  </a:lnTo>
                  <a:lnTo>
                    <a:pt x="101422" y="447217"/>
                  </a:lnTo>
                  <a:lnTo>
                    <a:pt x="105371" y="439293"/>
                  </a:lnTo>
                  <a:close/>
                </a:path>
                <a:path w="1557655" h="805814">
                  <a:moveTo>
                    <a:pt x="202438" y="292849"/>
                  </a:moveTo>
                  <a:lnTo>
                    <a:pt x="184188" y="277393"/>
                  </a:lnTo>
                  <a:lnTo>
                    <a:pt x="178346" y="284327"/>
                  </a:lnTo>
                  <a:lnTo>
                    <a:pt x="172567" y="291376"/>
                  </a:lnTo>
                  <a:lnTo>
                    <a:pt x="166890" y="298513"/>
                  </a:lnTo>
                  <a:lnTo>
                    <a:pt x="161315" y="305714"/>
                  </a:lnTo>
                  <a:lnTo>
                    <a:pt x="180314" y="320217"/>
                  </a:lnTo>
                  <a:lnTo>
                    <a:pt x="185737" y="313283"/>
                  </a:lnTo>
                  <a:lnTo>
                    <a:pt x="191236" y="306412"/>
                  </a:lnTo>
                  <a:lnTo>
                    <a:pt x="196824" y="299593"/>
                  </a:lnTo>
                  <a:lnTo>
                    <a:pt x="202438" y="292849"/>
                  </a:lnTo>
                  <a:close/>
                </a:path>
                <a:path w="1557655" h="805814">
                  <a:moveTo>
                    <a:pt x="330631" y="172542"/>
                  </a:moveTo>
                  <a:lnTo>
                    <a:pt x="316344" y="153276"/>
                  </a:lnTo>
                  <a:lnTo>
                    <a:pt x="309092" y="158737"/>
                  </a:lnTo>
                  <a:lnTo>
                    <a:pt x="301891" y="164287"/>
                  </a:lnTo>
                  <a:lnTo>
                    <a:pt x="294754" y="169926"/>
                  </a:lnTo>
                  <a:lnTo>
                    <a:pt x="287705" y="175615"/>
                  </a:lnTo>
                  <a:lnTo>
                    <a:pt x="302793" y="194132"/>
                  </a:lnTo>
                  <a:lnTo>
                    <a:pt x="309664" y="188633"/>
                  </a:lnTo>
                  <a:lnTo>
                    <a:pt x="316611" y="183159"/>
                  </a:lnTo>
                  <a:lnTo>
                    <a:pt x="323608" y="177787"/>
                  </a:lnTo>
                  <a:lnTo>
                    <a:pt x="330631" y="172542"/>
                  </a:lnTo>
                  <a:close/>
                </a:path>
                <a:path w="1557655" h="805814">
                  <a:moveTo>
                    <a:pt x="483120" y="84848"/>
                  </a:moveTo>
                  <a:lnTo>
                    <a:pt x="473697" y="62877"/>
                  </a:lnTo>
                  <a:lnTo>
                    <a:pt x="465353" y="66471"/>
                  </a:lnTo>
                  <a:lnTo>
                    <a:pt x="457009" y="70192"/>
                  </a:lnTo>
                  <a:lnTo>
                    <a:pt x="448716" y="74015"/>
                  </a:lnTo>
                  <a:lnTo>
                    <a:pt x="440512" y="77914"/>
                  </a:lnTo>
                  <a:lnTo>
                    <a:pt x="450938" y="99504"/>
                  </a:lnTo>
                  <a:lnTo>
                    <a:pt x="458927" y="95694"/>
                  </a:lnTo>
                  <a:lnTo>
                    <a:pt x="466966" y="91973"/>
                  </a:lnTo>
                  <a:lnTo>
                    <a:pt x="475043" y="88353"/>
                  </a:lnTo>
                  <a:lnTo>
                    <a:pt x="483120" y="84848"/>
                  </a:lnTo>
                  <a:close/>
                </a:path>
                <a:path w="1557655" h="805814">
                  <a:moveTo>
                    <a:pt x="651637" y="34874"/>
                  </a:moveTo>
                  <a:lnTo>
                    <a:pt x="647611" y="11379"/>
                  </a:lnTo>
                  <a:lnTo>
                    <a:pt x="638619" y="12954"/>
                  </a:lnTo>
                  <a:lnTo>
                    <a:pt x="629653" y="14655"/>
                  </a:lnTo>
                  <a:lnTo>
                    <a:pt x="620737" y="16459"/>
                  </a:lnTo>
                  <a:lnTo>
                    <a:pt x="611886" y="18364"/>
                  </a:lnTo>
                  <a:lnTo>
                    <a:pt x="617080" y="41706"/>
                  </a:lnTo>
                  <a:lnTo>
                    <a:pt x="625652" y="39852"/>
                  </a:lnTo>
                  <a:lnTo>
                    <a:pt x="634276" y="38100"/>
                  </a:lnTo>
                  <a:lnTo>
                    <a:pt x="642950" y="36436"/>
                  </a:lnTo>
                  <a:lnTo>
                    <a:pt x="651637" y="34874"/>
                  </a:lnTo>
                  <a:close/>
                </a:path>
                <a:path w="1557655" h="805814">
                  <a:moveTo>
                    <a:pt x="828573" y="1320"/>
                  </a:moveTo>
                  <a:lnTo>
                    <a:pt x="819467" y="850"/>
                  </a:lnTo>
                  <a:lnTo>
                    <a:pt x="810336" y="482"/>
                  </a:lnTo>
                  <a:lnTo>
                    <a:pt x="792213" y="0"/>
                  </a:lnTo>
                  <a:lnTo>
                    <a:pt x="791946" y="23977"/>
                  </a:lnTo>
                  <a:lnTo>
                    <a:pt x="800658" y="24117"/>
                  </a:lnTo>
                  <a:lnTo>
                    <a:pt x="809447" y="24371"/>
                  </a:lnTo>
                  <a:lnTo>
                    <a:pt x="818273" y="24726"/>
                  </a:lnTo>
                  <a:lnTo>
                    <a:pt x="827100" y="25196"/>
                  </a:lnTo>
                  <a:lnTo>
                    <a:pt x="828573" y="1320"/>
                  </a:lnTo>
                  <a:close/>
                </a:path>
                <a:path w="1557655" h="805814">
                  <a:moveTo>
                    <a:pt x="1007046" y="33083"/>
                  </a:moveTo>
                  <a:lnTo>
                    <a:pt x="998296" y="30492"/>
                  </a:lnTo>
                  <a:lnTo>
                    <a:pt x="989520" y="27990"/>
                  </a:lnTo>
                  <a:lnTo>
                    <a:pt x="980757" y="25603"/>
                  </a:lnTo>
                  <a:lnTo>
                    <a:pt x="972058" y="23342"/>
                  </a:lnTo>
                  <a:lnTo>
                    <a:pt x="966241" y="46634"/>
                  </a:lnTo>
                  <a:lnTo>
                    <a:pt x="974712" y="48793"/>
                  </a:lnTo>
                  <a:lnTo>
                    <a:pt x="983208" y="51079"/>
                  </a:lnTo>
                  <a:lnTo>
                    <a:pt x="991692" y="53479"/>
                  </a:lnTo>
                  <a:lnTo>
                    <a:pt x="1000163" y="55994"/>
                  </a:lnTo>
                  <a:lnTo>
                    <a:pt x="1007046" y="33083"/>
                  </a:lnTo>
                  <a:close/>
                </a:path>
                <a:path w="1557655" h="805814">
                  <a:moveTo>
                    <a:pt x="1173340" y="105270"/>
                  </a:moveTo>
                  <a:lnTo>
                    <a:pt x="1165504" y="100749"/>
                  </a:lnTo>
                  <a:lnTo>
                    <a:pt x="1157554" y="96316"/>
                  </a:lnTo>
                  <a:lnTo>
                    <a:pt x="1149553" y="91998"/>
                  </a:lnTo>
                  <a:lnTo>
                    <a:pt x="1141539" y="87807"/>
                  </a:lnTo>
                  <a:lnTo>
                    <a:pt x="1130528" y="108978"/>
                  </a:lnTo>
                  <a:lnTo>
                    <a:pt x="1138275" y="113080"/>
                  </a:lnTo>
                  <a:lnTo>
                    <a:pt x="1146022" y="117284"/>
                  </a:lnTo>
                  <a:lnTo>
                    <a:pt x="1153706" y="121577"/>
                  </a:lnTo>
                  <a:lnTo>
                    <a:pt x="1161275" y="125920"/>
                  </a:lnTo>
                  <a:lnTo>
                    <a:pt x="1173340" y="105270"/>
                  </a:lnTo>
                  <a:close/>
                </a:path>
                <a:path w="1557655" h="805814">
                  <a:moveTo>
                    <a:pt x="1318526" y="213982"/>
                  </a:moveTo>
                  <a:lnTo>
                    <a:pt x="1311859" y="207721"/>
                  </a:lnTo>
                  <a:lnTo>
                    <a:pt x="1305115" y="201549"/>
                  </a:lnTo>
                  <a:lnTo>
                    <a:pt x="1298346" y="195503"/>
                  </a:lnTo>
                  <a:lnTo>
                    <a:pt x="1291590" y="189585"/>
                  </a:lnTo>
                  <a:lnTo>
                    <a:pt x="1275918" y="207683"/>
                  </a:lnTo>
                  <a:lnTo>
                    <a:pt x="1282509" y="213448"/>
                  </a:lnTo>
                  <a:lnTo>
                    <a:pt x="1289075" y="219290"/>
                  </a:lnTo>
                  <a:lnTo>
                    <a:pt x="1295603" y="225234"/>
                  </a:lnTo>
                  <a:lnTo>
                    <a:pt x="1302067" y="231292"/>
                  </a:lnTo>
                  <a:lnTo>
                    <a:pt x="1318526" y="213982"/>
                  </a:lnTo>
                  <a:close/>
                </a:path>
                <a:path w="1557655" h="805814">
                  <a:moveTo>
                    <a:pt x="1358646" y="471157"/>
                  </a:moveTo>
                  <a:lnTo>
                    <a:pt x="1352816" y="460730"/>
                  </a:lnTo>
                  <a:lnTo>
                    <a:pt x="1326959" y="418465"/>
                  </a:lnTo>
                  <a:lnTo>
                    <a:pt x="1325930" y="417042"/>
                  </a:lnTo>
                  <a:lnTo>
                    <a:pt x="1325930" y="462165"/>
                  </a:lnTo>
                  <a:lnTo>
                    <a:pt x="1270685" y="493179"/>
                  </a:lnTo>
                  <a:lnTo>
                    <a:pt x="1241818" y="448881"/>
                  </a:lnTo>
                  <a:lnTo>
                    <a:pt x="1209179" y="407733"/>
                  </a:lnTo>
                  <a:lnTo>
                    <a:pt x="1172984" y="369925"/>
                  </a:lnTo>
                  <a:lnTo>
                    <a:pt x="1133411" y="335648"/>
                  </a:lnTo>
                  <a:lnTo>
                    <a:pt x="1090688" y="305117"/>
                  </a:lnTo>
                  <a:lnTo>
                    <a:pt x="1044994" y="278511"/>
                  </a:lnTo>
                  <a:lnTo>
                    <a:pt x="1073365" y="221500"/>
                  </a:lnTo>
                  <a:lnTo>
                    <a:pt x="1117396" y="246722"/>
                  </a:lnTo>
                  <a:lnTo>
                    <a:pt x="1159027" y="275234"/>
                  </a:lnTo>
                  <a:lnTo>
                    <a:pt x="1198105" y="306870"/>
                  </a:lnTo>
                  <a:lnTo>
                    <a:pt x="1234478" y="341528"/>
                  </a:lnTo>
                  <a:lnTo>
                    <a:pt x="1268006" y="379044"/>
                  </a:lnTo>
                  <a:lnTo>
                    <a:pt x="1298549" y="419303"/>
                  </a:lnTo>
                  <a:lnTo>
                    <a:pt x="1325930" y="462165"/>
                  </a:lnTo>
                  <a:lnTo>
                    <a:pt x="1325930" y="417042"/>
                  </a:lnTo>
                  <a:lnTo>
                    <a:pt x="1298270" y="378548"/>
                  </a:lnTo>
                  <a:lnTo>
                    <a:pt x="1266875" y="341096"/>
                  </a:lnTo>
                  <a:lnTo>
                    <a:pt x="1232877" y="306209"/>
                  </a:lnTo>
                  <a:lnTo>
                    <a:pt x="1196416" y="274002"/>
                  </a:lnTo>
                  <a:lnTo>
                    <a:pt x="1157605" y="244589"/>
                  </a:lnTo>
                  <a:lnTo>
                    <a:pt x="1121854" y="221500"/>
                  </a:lnTo>
                  <a:lnTo>
                    <a:pt x="1116545" y="218071"/>
                  </a:lnTo>
                  <a:lnTo>
                    <a:pt x="1073365" y="194564"/>
                  </a:lnTo>
                  <a:lnTo>
                    <a:pt x="1062672" y="189217"/>
                  </a:lnTo>
                  <a:lnTo>
                    <a:pt x="1013028" y="289191"/>
                  </a:lnTo>
                  <a:lnTo>
                    <a:pt x="1023670" y="294436"/>
                  </a:lnTo>
                  <a:lnTo>
                    <a:pt x="1071105" y="320979"/>
                  </a:lnTo>
                  <a:lnTo>
                    <a:pt x="1115339" y="351891"/>
                  </a:lnTo>
                  <a:lnTo>
                    <a:pt x="1156119" y="386930"/>
                  </a:lnTo>
                  <a:lnTo>
                    <a:pt x="1193215" y="425856"/>
                  </a:lnTo>
                  <a:lnTo>
                    <a:pt x="1226388" y="468464"/>
                  </a:lnTo>
                  <a:lnTo>
                    <a:pt x="1255382" y="514502"/>
                  </a:lnTo>
                  <a:lnTo>
                    <a:pt x="1261097" y="525462"/>
                  </a:lnTo>
                  <a:lnTo>
                    <a:pt x="1272108" y="519849"/>
                  </a:lnTo>
                  <a:lnTo>
                    <a:pt x="1319517" y="493179"/>
                  </a:lnTo>
                  <a:lnTo>
                    <a:pt x="1358646" y="471157"/>
                  </a:lnTo>
                  <a:close/>
                </a:path>
                <a:path w="1557655" h="805814">
                  <a:moveTo>
                    <a:pt x="1434909" y="353021"/>
                  </a:moveTo>
                  <a:lnTo>
                    <a:pt x="1429867" y="345478"/>
                  </a:lnTo>
                  <a:lnTo>
                    <a:pt x="1424749" y="337934"/>
                  </a:lnTo>
                  <a:lnTo>
                    <a:pt x="1419555" y="330466"/>
                  </a:lnTo>
                  <a:lnTo>
                    <a:pt x="1414272" y="323126"/>
                  </a:lnTo>
                  <a:lnTo>
                    <a:pt x="1394853" y="337197"/>
                  </a:lnTo>
                  <a:lnTo>
                    <a:pt x="1399959" y="344322"/>
                  </a:lnTo>
                  <a:lnTo>
                    <a:pt x="1405039" y="351548"/>
                  </a:lnTo>
                  <a:lnTo>
                    <a:pt x="1410030" y="358851"/>
                  </a:lnTo>
                  <a:lnTo>
                    <a:pt x="1414907" y="366204"/>
                  </a:lnTo>
                  <a:lnTo>
                    <a:pt x="1434909" y="353021"/>
                  </a:lnTo>
                  <a:close/>
                </a:path>
                <a:path w="1557655" h="805814">
                  <a:moveTo>
                    <a:pt x="1516151" y="515302"/>
                  </a:moveTo>
                  <a:lnTo>
                    <a:pt x="1513052" y="506907"/>
                  </a:lnTo>
                  <a:lnTo>
                    <a:pt x="1509737" y="498259"/>
                  </a:lnTo>
                  <a:lnTo>
                    <a:pt x="1506372" y="489788"/>
                  </a:lnTo>
                  <a:lnTo>
                    <a:pt x="1502930" y="481380"/>
                  </a:lnTo>
                  <a:lnTo>
                    <a:pt x="1480807" y="490537"/>
                  </a:lnTo>
                  <a:lnTo>
                    <a:pt x="1484160" y="498703"/>
                  </a:lnTo>
                  <a:lnTo>
                    <a:pt x="1487373" y="506768"/>
                  </a:lnTo>
                  <a:lnTo>
                    <a:pt x="1490599" y="515162"/>
                  </a:lnTo>
                  <a:lnTo>
                    <a:pt x="1493659" y="523455"/>
                  </a:lnTo>
                  <a:lnTo>
                    <a:pt x="1516151" y="515302"/>
                  </a:lnTo>
                  <a:close/>
                </a:path>
                <a:path w="1557655" h="805814">
                  <a:moveTo>
                    <a:pt x="1557489" y="691870"/>
                  </a:moveTo>
                  <a:lnTo>
                    <a:pt x="1556397" y="682815"/>
                  </a:lnTo>
                  <a:lnTo>
                    <a:pt x="1555203" y="673785"/>
                  </a:lnTo>
                  <a:lnTo>
                    <a:pt x="1553908" y="664781"/>
                  </a:lnTo>
                  <a:lnTo>
                    <a:pt x="1552524" y="655828"/>
                  </a:lnTo>
                  <a:lnTo>
                    <a:pt x="1528914" y="659688"/>
                  </a:lnTo>
                  <a:lnTo>
                    <a:pt x="1530261" y="668324"/>
                  </a:lnTo>
                  <a:lnTo>
                    <a:pt x="1531518" y="677049"/>
                  </a:lnTo>
                  <a:lnTo>
                    <a:pt x="1532674" y="685812"/>
                  </a:lnTo>
                  <a:lnTo>
                    <a:pt x="1533728" y="694563"/>
                  </a:lnTo>
                  <a:lnTo>
                    <a:pt x="1557489" y="691870"/>
                  </a:lnTo>
                  <a:close/>
                </a:path>
              </a:pathLst>
            </a:custGeom>
            <a:solidFill>
              <a:srgbClr val="F3F4EE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solidFill>
                  <a:schemeClr val="bg1"/>
                </a:solidFill>
                <a:cs typeface="B Nazanin" pitchFamily="2" charset="-78"/>
              </a:endParaRPr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83443" y="5060970"/>
              <a:ext cx="115349" cy="9205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0" y="3675125"/>
              <a:ext cx="403225" cy="803275"/>
            </a:xfrm>
            <a:custGeom>
              <a:avLst/>
              <a:gdLst/>
              <a:ahLst/>
              <a:cxnLst/>
              <a:rect l="l" t="t" r="r" b="b"/>
              <a:pathLst>
                <a:path w="403225" h="803275">
                  <a:moveTo>
                    <a:pt x="7035" y="0"/>
                  </a:moveTo>
                  <a:lnTo>
                    <a:pt x="1485" y="0"/>
                  </a:lnTo>
                  <a:lnTo>
                    <a:pt x="0" y="88"/>
                  </a:lnTo>
                  <a:lnTo>
                    <a:pt x="0" y="94919"/>
                  </a:lnTo>
                  <a:lnTo>
                    <a:pt x="1485" y="94805"/>
                  </a:lnTo>
                  <a:lnTo>
                    <a:pt x="5740" y="94805"/>
                  </a:lnTo>
                  <a:lnTo>
                    <a:pt x="7035" y="0"/>
                  </a:lnTo>
                  <a:close/>
                </a:path>
                <a:path w="403225" h="803275">
                  <a:moveTo>
                    <a:pt x="64198" y="4927"/>
                  </a:moveTo>
                  <a:lnTo>
                    <a:pt x="52781" y="3251"/>
                  </a:lnTo>
                  <a:lnTo>
                    <a:pt x="40805" y="97320"/>
                  </a:lnTo>
                  <a:lnTo>
                    <a:pt x="43649" y="97713"/>
                  </a:lnTo>
                  <a:lnTo>
                    <a:pt x="46621" y="98056"/>
                  </a:lnTo>
                  <a:lnTo>
                    <a:pt x="49479" y="98501"/>
                  </a:lnTo>
                  <a:lnTo>
                    <a:pt x="64198" y="4927"/>
                  </a:lnTo>
                  <a:close/>
                </a:path>
                <a:path w="403225" h="803275">
                  <a:moveTo>
                    <a:pt x="69570" y="401408"/>
                  </a:moveTo>
                  <a:lnTo>
                    <a:pt x="64223" y="374891"/>
                  </a:lnTo>
                  <a:lnTo>
                    <a:pt x="49631" y="353250"/>
                  </a:lnTo>
                  <a:lnTo>
                    <a:pt x="27978" y="338658"/>
                  </a:lnTo>
                  <a:lnTo>
                    <a:pt x="1473" y="333298"/>
                  </a:lnTo>
                  <a:lnTo>
                    <a:pt x="0" y="333451"/>
                  </a:lnTo>
                  <a:lnTo>
                    <a:pt x="0" y="469201"/>
                  </a:lnTo>
                  <a:lnTo>
                    <a:pt x="1473" y="469506"/>
                  </a:lnTo>
                  <a:lnTo>
                    <a:pt x="27978" y="464146"/>
                  </a:lnTo>
                  <a:lnTo>
                    <a:pt x="49631" y="449554"/>
                  </a:lnTo>
                  <a:lnTo>
                    <a:pt x="64223" y="427913"/>
                  </a:lnTo>
                  <a:lnTo>
                    <a:pt x="69570" y="401408"/>
                  </a:lnTo>
                  <a:close/>
                </a:path>
                <a:path w="403225" h="803275">
                  <a:moveTo>
                    <a:pt x="120027" y="17868"/>
                  </a:moveTo>
                  <a:lnTo>
                    <a:pt x="116332" y="16637"/>
                  </a:lnTo>
                  <a:lnTo>
                    <a:pt x="108940" y="14617"/>
                  </a:lnTo>
                  <a:lnTo>
                    <a:pt x="83629" y="105943"/>
                  </a:lnTo>
                  <a:lnTo>
                    <a:pt x="86487" y="106667"/>
                  </a:lnTo>
                  <a:lnTo>
                    <a:pt x="89230" y="107518"/>
                  </a:lnTo>
                  <a:lnTo>
                    <a:pt x="92036" y="108407"/>
                  </a:lnTo>
                  <a:lnTo>
                    <a:pt x="120027" y="17868"/>
                  </a:lnTo>
                  <a:close/>
                </a:path>
                <a:path w="403225" h="803275">
                  <a:moveTo>
                    <a:pt x="173456" y="38582"/>
                  </a:moveTo>
                  <a:lnTo>
                    <a:pt x="170040" y="37020"/>
                  </a:lnTo>
                  <a:lnTo>
                    <a:pt x="166509" y="35445"/>
                  </a:lnTo>
                  <a:lnTo>
                    <a:pt x="163093" y="33883"/>
                  </a:lnTo>
                  <a:lnTo>
                    <a:pt x="124790" y="120611"/>
                  </a:lnTo>
                  <a:lnTo>
                    <a:pt x="127482" y="121742"/>
                  </a:lnTo>
                  <a:lnTo>
                    <a:pt x="130162" y="123024"/>
                  </a:lnTo>
                  <a:lnTo>
                    <a:pt x="132803" y="124256"/>
                  </a:lnTo>
                  <a:lnTo>
                    <a:pt x="173456" y="38582"/>
                  </a:lnTo>
                  <a:close/>
                </a:path>
                <a:path w="403225" h="803275">
                  <a:moveTo>
                    <a:pt x="223291" y="66802"/>
                  </a:moveTo>
                  <a:lnTo>
                    <a:pt x="220040" y="64681"/>
                  </a:lnTo>
                  <a:lnTo>
                    <a:pt x="216903" y="62611"/>
                  </a:lnTo>
                  <a:lnTo>
                    <a:pt x="213652" y="60591"/>
                  </a:lnTo>
                  <a:lnTo>
                    <a:pt x="163423" y="141058"/>
                  </a:lnTo>
                  <a:lnTo>
                    <a:pt x="165950" y="142570"/>
                  </a:lnTo>
                  <a:lnTo>
                    <a:pt x="168465" y="144132"/>
                  </a:lnTo>
                  <a:lnTo>
                    <a:pt x="170815" y="145808"/>
                  </a:lnTo>
                  <a:lnTo>
                    <a:pt x="223291" y="66802"/>
                  </a:lnTo>
                  <a:close/>
                </a:path>
                <a:path w="403225" h="803275">
                  <a:moveTo>
                    <a:pt x="268643" y="101739"/>
                  </a:moveTo>
                  <a:lnTo>
                    <a:pt x="265734" y="99288"/>
                  </a:lnTo>
                  <a:lnTo>
                    <a:pt x="262877" y="96761"/>
                  </a:lnTo>
                  <a:lnTo>
                    <a:pt x="259905" y="94246"/>
                  </a:lnTo>
                  <a:lnTo>
                    <a:pt x="198869" y="166814"/>
                  </a:lnTo>
                  <a:lnTo>
                    <a:pt x="201117" y="168656"/>
                  </a:lnTo>
                  <a:lnTo>
                    <a:pt x="203301" y="170561"/>
                  </a:lnTo>
                  <a:lnTo>
                    <a:pt x="205422" y="172529"/>
                  </a:lnTo>
                  <a:lnTo>
                    <a:pt x="268643" y="101739"/>
                  </a:lnTo>
                  <a:close/>
                </a:path>
                <a:path w="403225" h="803275">
                  <a:moveTo>
                    <a:pt x="308508" y="142849"/>
                  </a:moveTo>
                  <a:lnTo>
                    <a:pt x="305993" y="139992"/>
                  </a:lnTo>
                  <a:lnTo>
                    <a:pt x="303530" y="137020"/>
                  </a:lnTo>
                  <a:lnTo>
                    <a:pt x="301002" y="134226"/>
                  </a:lnTo>
                  <a:lnTo>
                    <a:pt x="230225" y="197332"/>
                  </a:lnTo>
                  <a:lnTo>
                    <a:pt x="232194" y="199453"/>
                  </a:lnTo>
                  <a:lnTo>
                    <a:pt x="234099" y="201701"/>
                  </a:lnTo>
                  <a:lnTo>
                    <a:pt x="235991" y="203987"/>
                  </a:lnTo>
                  <a:lnTo>
                    <a:pt x="308508" y="142849"/>
                  </a:lnTo>
                  <a:close/>
                </a:path>
                <a:path w="403225" h="803275">
                  <a:moveTo>
                    <a:pt x="342163" y="189204"/>
                  </a:moveTo>
                  <a:lnTo>
                    <a:pt x="340144" y="185966"/>
                  </a:lnTo>
                  <a:lnTo>
                    <a:pt x="338074" y="182714"/>
                  </a:lnTo>
                  <a:lnTo>
                    <a:pt x="335953" y="179463"/>
                  </a:lnTo>
                  <a:lnTo>
                    <a:pt x="257048" y="231990"/>
                  </a:lnTo>
                  <a:lnTo>
                    <a:pt x="260184" y="236804"/>
                  </a:lnTo>
                  <a:lnTo>
                    <a:pt x="261759" y="239331"/>
                  </a:lnTo>
                  <a:lnTo>
                    <a:pt x="342163" y="189204"/>
                  </a:lnTo>
                  <a:close/>
                </a:path>
                <a:path w="403225" h="803275">
                  <a:moveTo>
                    <a:pt x="368985" y="239890"/>
                  </a:moveTo>
                  <a:lnTo>
                    <a:pt x="365848" y="232829"/>
                  </a:lnTo>
                  <a:lnTo>
                    <a:pt x="364172" y="229412"/>
                  </a:lnTo>
                  <a:lnTo>
                    <a:pt x="278612" y="270129"/>
                  </a:lnTo>
                  <a:lnTo>
                    <a:pt x="279844" y="272694"/>
                  </a:lnTo>
                  <a:lnTo>
                    <a:pt x="281127" y="275386"/>
                  </a:lnTo>
                  <a:lnTo>
                    <a:pt x="282244" y="278079"/>
                  </a:lnTo>
                  <a:lnTo>
                    <a:pt x="368985" y="239890"/>
                  </a:lnTo>
                  <a:close/>
                </a:path>
                <a:path w="403225" h="803275">
                  <a:moveTo>
                    <a:pt x="388366" y="293916"/>
                  </a:moveTo>
                  <a:lnTo>
                    <a:pt x="387235" y="290220"/>
                  </a:lnTo>
                  <a:lnTo>
                    <a:pt x="386232" y="286588"/>
                  </a:lnTo>
                  <a:lnTo>
                    <a:pt x="385114" y="282892"/>
                  </a:lnTo>
                  <a:lnTo>
                    <a:pt x="294462" y="310832"/>
                  </a:lnTo>
                  <a:lnTo>
                    <a:pt x="295351" y="313626"/>
                  </a:lnTo>
                  <a:lnTo>
                    <a:pt x="296189" y="316484"/>
                  </a:lnTo>
                  <a:lnTo>
                    <a:pt x="296926" y="319227"/>
                  </a:lnTo>
                  <a:lnTo>
                    <a:pt x="388366" y="293916"/>
                  </a:lnTo>
                  <a:close/>
                </a:path>
                <a:path w="403225" h="803275">
                  <a:moveTo>
                    <a:pt x="399618" y="350139"/>
                  </a:moveTo>
                  <a:lnTo>
                    <a:pt x="399059" y="346329"/>
                  </a:lnTo>
                  <a:lnTo>
                    <a:pt x="398602" y="342582"/>
                  </a:lnTo>
                  <a:lnTo>
                    <a:pt x="397929" y="338772"/>
                  </a:lnTo>
                  <a:lnTo>
                    <a:pt x="304317" y="353504"/>
                  </a:lnTo>
                  <a:lnTo>
                    <a:pt x="304812" y="356349"/>
                  </a:lnTo>
                  <a:lnTo>
                    <a:pt x="305155" y="359206"/>
                  </a:lnTo>
                  <a:lnTo>
                    <a:pt x="305549" y="362178"/>
                  </a:lnTo>
                  <a:lnTo>
                    <a:pt x="399618" y="350139"/>
                  </a:lnTo>
                  <a:close/>
                </a:path>
                <a:path w="403225" h="803275">
                  <a:moveTo>
                    <a:pt x="402856" y="401370"/>
                  </a:moveTo>
                  <a:lnTo>
                    <a:pt x="402755" y="395833"/>
                  </a:lnTo>
                  <a:lnTo>
                    <a:pt x="308013" y="397116"/>
                  </a:lnTo>
                  <a:lnTo>
                    <a:pt x="308013" y="401370"/>
                  </a:lnTo>
                  <a:lnTo>
                    <a:pt x="303987" y="451040"/>
                  </a:lnTo>
                  <a:lnTo>
                    <a:pt x="292354" y="498170"/>
                  </a:lnTo>
                  <a:lnTo>
                    <a:pt x="273735" y="542150"/>
                  </a:lnTo>
                  <a:lnTo>
                    <a:pt x="248780" y="582320"/>
                  </a:lnTo>
                  <a:lnTo>
                    <a:pt x="218122" y="618058"/>
                  </a:lnTo>
                  <a:lnTo>
                    <a:pt x="182384" y="648716"/>
                  </a:lnTo>
                  <a:lnTo>
                    <a:pt x="142227" y="673684"/>
                  </a:lnTo>
                  <a:lnTo>
                    <a:pt x="98259" y="692289"/>
                  </a:lnTo>
                  <a:lnTo>
                    <a:pt x="51142" y="703922"/>
                  </a:lnTo>
                  <a:lnTo>
                    <a:pt x="1485" y="707948"/>
                  </a:lnTo>
                  <a:lnTo>
                    <a:pt x="0" y="707821"/>
                  </a:lnTo>
                  <a:lnTo>
                    <a:pt x="0" y="802716"/>
                  </a:lnTo>
                  <a:lnTo>
                    <a:pt x="48221" y="800100"/>
                  </a:lnTo>
                  <a:lnTo>
                    <a:pt x="93383" y="792175"/>
                  </a:lnTo>
                  <a:lnTo>
                    <a:pt x="136690" y="779360"/>
                  </a:lnTo>
                  <a:lnTo>
                    <a:pt x="177812" y="761923"/>
                  </a:lnTo>
                  <a:lnTo>
                    <a:pt x="216471" y="740206"/>
                  </a:lnTo>
                  <a:lnTo>
                    <a:pt x="252349" y="714489"/>
                  </a:lnTo>
                  <a:lnTo>
                    <a:pt x="259638" y="707948"/>
                  </a:lnTo>
                  <a:lnTo>
                    <a:pt x="285140" y="685076"/>
                  </a:lnTo>
                  <a:lnTo>
                    <a:pt x="314553" y="652272"/>
                  </a:lnTo>
                  <a:lnTo>
                    <a:pt x="340271" y="616394"/>
                  </a:lnTo>
                  <a:lnTo>
                    <a:pt x="361988" y="577735"/>
                  </a:lnTo>
                  <a:lnTo>
                    <a:pt x="379412" y="536600"/>
                  </a:lnTo>
                  <a:lnTo>
                    <a:pt x="392239" y="493293"/>
                  </a:lnTo>
                  <a:lnTo>
                    <a:pt x="400151" y="448119"/>
                  </a:lnTo>
                  <a:lnTo>
                    <a:pt x="402856" y="401370"/>
                  </a:lnTo>
                  <a:close/>
                </a:path>
              </a:pathLst>
            </a:custGeom>
            <a:solidFill>
              <a:srgbClr val="F3F4EE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0" y="4008422"/>
              <a:ext cx="1207135" cy="1076325"/>
            </a:xfrm>
            <a:custGeom>
              <a:avLst/>
              <a:gdLst/>
              <a:ahLst/>
              <a:cxnLst/>
              <a:rect l="l" t="t" r="r" b="b"/>
              <a:pathLst>
                <a:path w="1207135" h="1076325">
                  <a:moveTo>
                    <a:pt x="69580" y="68099"/>
                  </a:moveTo>
                  <a:lnTo>
                    <a:pt x="64228" y="41592"/>
                  </a:lnTo>
                  <a:lnTo>
                    <a:pt x="49634" y="19945"/>
                  </a:lnTo>
                  <a:lnTo>
                    <a:pt x="27987" y="5351"/>
                  </a:lnTo>
                  <a:lnTo>
                    <a:pt x="1480" y="0"/>
                  </a:lnTo>
                  <a:lnTo>
                    <a:pt x="0" y="146"/>
                  </a:lnTo>
                </a:path>
                <a:path w="1207135" h="1076325">
                  <a:moveTo>
                    <a:pt x="0" y="135901"/>
                  </a:moveTo>
                  <a:lnTo>
                    <a:pt x="1480" y="136199"/>
                  </a:lnTo>
                  <a:lnTo>
                    <a:pt x="27987" y="130848"/>
                  </a:lnTo>
                  <a:lnTo>
                    <a:pt x="49634" y="116253"/>
                  </a:lnTo>
                  <a:lnTo>
                    <a:pt x="64228" y="94607"/>
                  </a:lnTo>
                  <a:lnTo>
                    <a:pt x="69580" y="68099"/>
                  </a:lnTo>
                </a:path>
                <a:path w="1207135" h="1076325">
                  <a:moveTo>
                    <a:pt x="1207070" y="1076132"/>
                  </a:moveTo>
                  <a:lnTo>
                    <a:pt x="49671" y="116132"/>
                  </a:lnTo>
                </a:path>
                <a:path w="1207135" h="1076325">
                  <a:moveTo>
                    <a:pt x="1480" y="136199"/>
                  </a:moveTo>
                  <a:lnTo>
                    <a:pt x="0" y="142422"/>
                  </a:lnTo>
                </a:path>
              </a:pathLst>
            </a:custGeom>
            <a:ln w="19049">
              <a:solidFill>
                <a:srgbClr val="F3F4EE"/>
              </a:solidFill>
            </a:ln>
          </p:spPr>
          <p:txBody>
            <a:bodyPr wrap="square" lIns="0" tIns="0" rIns="0" bIns="0" rtlCol="0"/>
            <a:lstStyle/>
            <a:p>
              <a:pPr algn="r" rtl="1"/>
              <a:endParaRPr>
                <a:solidFill>
                  <a:schemeClr val="bg1"/>
                </a:solidFill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91200" y="438150"/>
            <a:ext cx="16764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a-IR" spc="120" dirty="0">
                <a:cs typeface="B Nazanin" pitchFamily="2" charset="-78"/>
              </a:rPr>
              <a:t>برنامه</a:t>
            </a:r>
            <a:endParaRPr spc="120" dirty="0">
              <a:cs typeface="B Nazanin" pitchFamily="2" charset="-78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10287" y="1246536"/>
          <a:ext cx="7716516" cy="35412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5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4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5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40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858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3179">
                <a:tc>
                  <a:txBody>
                    <a:bodyPr/>
                    <a:lstStyle/>
                    <a:p>
                      <a:pPr marL="85725" algn="ctr" rtl="1">
                        <a:lnSpc>
                          <a:spcPts val="1340"/>
                        </a:lnSpc>
                      </a:pPr>
                      <a:r>
                        <a:rPr lang="fa-IR" sz="1200" b="1" spc="-135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وظیفه</a:t>
                      </a:r>
                      <a:r>
                        <a:rPr sz="1200" b="1" spc="-25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 </a:t>
                      </a:r>
                      <a:r>
                        <a:rPr sz="1200" b="1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1</a:t>
                      </a:r>
                      <a:endParaRPr sz="1200">
                        <a:solidFill>
                          <a:schemeClr val="tx2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0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0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3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rowSpan="5" gridSpan="2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4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</a:pPr>
                      <a:endParaRPr sz="14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</a:pPr>
                      <a:endParaRPr sz="14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  <a:p>
                      <a:pPr marL="677545" algn="ctr" rtl="1">
                        <a:lnSpc>
                          <a:spcPts val="1365"/>
                        </a:lnSpc>
                      </a:pPr>
                      <a:r>
                        <a:rPr lang="fa-IR" sz="1200" b="1" spc="-35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وظیفه</a:t>
                      </a:r>
                      <a:r>
                        <a:rPr sz="1200" b="1" spc="-4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 </a:t>
                      </a:r>
                      <a:r>
                        <a:rPr sz="1200" b="1" spc="20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3</a:t>
                      </a:r>
                      <a:endParaRPr sz="1200">
                        <a:solidFill>
                          <a:schemeClr val="tx2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5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3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497">
                <a:tc gridSpan="3">
                  <a:txBody>
                    <a:bodyPr/>
                    <a:lstStyle/>
                    <a:p>
                      <a:pPr marL="85090" algn="ctr" rtl="1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fa-IR" sz="1200" b="0" i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اسلاید متنی را برای پاور خود تنظیم کنید </a:t>
                      </a:r>
                      <a:endParaRPr sz="12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2700" marB="0">
                    <a:lnL w="9525">
                      <a:solidFill>
                        <a:srgbClr val="263165"/>
                      </a:solidFill>
                      <a:prstDash val="solid"/>
                    </a:lnL>
                    <a:solidFill>
                      <a:srgbClr val="F4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3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771">
                <a:tc rowSpan="4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3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>
                  <a:txBody>
                    <a:bodyPr/>
                    <a:lstStyle/>
                    <a:p>
                      <a:pPr marL="83185" algn="ctr" rtl="1">
                        <a:lnSpc>
                          <a:spcPts val="1285"/>
                        </a:lnSpc>
                      </a:pPr>
                      <a:r>
                        <a:rPr lang="fa-IR" sz="1200" b="1" spc="-35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وظیفه</a:t>
                      </a:r>
                      <a:r>
                        <a:rPr sz="1200" b="1" spc="-4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 </a:t>
                      </a:r>
                      <a:r>
                        <a:rPr sz="1200" b="1" spc="20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2</a:t>
                      </a:r>
                      <a:endParaRPr sz="1200">
                        <a:solidFill>
                          <a:schemeClr val="tx2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0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50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83185" algn="ctr" rtl="1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fa-IR" sz="1200" b="0" i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اسلاید متنی را برای پاور خود تنظیم کنید </a:t>
                      </a:r>
                      <a:endParaRPr sz="12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270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4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1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3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3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3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solidFill>
                      <a:srgbClr val="F3F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47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sz="1300">
                        <a:solidFill>
                          <a:schemeClr val="tx2"/>
                        </a:solidFill>
                        <a:latin typeface="Times New Roman"/>
                        <a:cs typeface="B Nazanin" pitchFamily="2" charset="-78"/>
                      </a:endParaRPr>
                    </a:p>
                  </a:txBody>
                  <a:tcPr marL="0" marR="0" marT="0" marB="0">
                    <a:lnL w="9525">
                      <a:solidFill>
                        <a:srgbClr val="263165"/>
                      </a:solidFill>
                      <a:prstDash val="solid"/>
                    </a:lnL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3185" algn="ctr" rtl="1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fa-IR" sz="1200" b="0" i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اسلاید متنی را برای پاور   تنظیم کنید </a:t>
                      </a:r>
                      <a:endParaRPr lang="fa-IR" sz="1200" dirty="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2700" marB="0">
                    <a:lnR w="9525">
                      <a:solidFill>
                        <a:srgbClr val="263165"/>
                      </a:solidFill>
                      <a:prstDash val="solid"/>
                    </a:lnR>
                    <a:lnB w="3175">
                      <a:solidFill>
                        <a:srgbClr val="263165"/>
                      </a:solidFill>
                      <a:prstDash val="solid"/>
                    </a:lnB>
                    <a:solidFill>
                      <a:srgbClr val="F4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414"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lang="fa-IR" sz="1800" b="1" spc="10" dirty="0">
                          <a:solidFill>
                            <a:schemeClr val="bg1"/>
                          </a:solidFill>
                          <a:latin typeface="Arial"/>
                          <a:cs typeface="B Nazanin" pitchFamily="2" charset="-78"/>
                        </a:rPr>
                        <a:t>آذر</a:t>
                      </a:r>
                      <a:endParaRPr sz="1800">
                        <a:solidFill>
                          <a:schemeClr val="bg1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86360" marB="0">
                    <a:lnT w="3175" cap="flat" cmpd="sng" algn="ctr">
                      <a:solidFill>
                        <a:srgbClr val="2631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26316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lang="fa-IR" sz="1800" b="1" spc="-35" dirty="0">
                          <a:solidFill>
                            <a:schemeClr val="bg1"/>
                          </a:solidFill>
                          <a:latin typeface="Arial"/>
                          <a:cs typeface="B Nazanin" pitchFamily="2" charset="-78"/>
                        </a:rPr>
                        <a:t>آبان</a:t>
                      </a:r>
                      <a:endParaRPr sz="1800">
                        <a:solidFill>
                          <a:schemeClr val="bg1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86360" marB="0">
                    <a:lnT w="3175" cap="flat" cmpd="sng" algn="ctr">
                      <a:solidFill>
                        <a:srgbClr val="2631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26316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lang="fa-IR" sz="1800" b="1" spc="30" dirty="0">
                          <a:solidFill>
                            <a:schemeClr val="bg1"/>
                          </a:solidFill>
                          <a:latin typeface="Arial"/>
                          <a:cs typeface="B Nazanin" pitchFamily="2" charset="-78"/>
                        </a:rPr>
                        <a:t>مهر</a:t>
                      </a:r>
                      <a:endParaRPr sz="1800">
                        <a:solidFill>
                          <a:schemeClr val="bg1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86360" marB="0">
                    <a:lnT w="3175" cap="flat" cmpd="sng" algn="ctr">
                      <a:solidFill>
                        <a:srgbClr val="2631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26316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450215" algn="ctr" rtl="1">
                        <a:lnSpc>
                          <a:spcPct val="100000"/>
                        </a:lnSpc>
                        <a:spcBef>
                          <a:spcPts val="680"/>
                        </a:spcBef>
                        <a:tabLst>
                          <a:tab pos="1703705" algn="l"/>
                        </a:tabLst>
                      </a:pPr>
                      <a:r>
                        <a:rPr lang="fa-IR" sz="1800" b="1" spc="-25" dirty="0">
                          <a:solidFill>
                            <a:schemeClr val="bg1"/>
                          </a:solidFill>
                          <a:latin typeface="Arial"/>
                          <a:cs typeface="B Nazanin" pitchFamily="2" charset="-78"/>
                        </a:rPr>
                        <a:t>دی</a:t>
                      </a:r>
                      <a:r>
                        <a:rPr sz="1800" b="1" spc="-25">
                          <a:solidFill>
                            <a:schemeClr val="bg1"/>
                          </a:solidFill>
                          <a:latin typeface="Arial"/>
                          <a:cs typeface="B Nazanin" pitchFamily="2" charset="-78"/>
                        </a:rPr>
                        <a:t>	</a:t>
                      </a:r>
                      <a:r>
                        <a:rPr lang="fa-IR" sz="1800" b="1" spc="5" dirty="0">
                          <a:solidFill>
                            <a:schemeClr val="bg1"/>
                          </a:solidFill>
                          <a:latin typeface="Arial"/>
                          <a:cs typeface="B Nazanin" pitchFamily="2" charset="-78"/>
                        </a:rPr>
                        <a:t>بهمن</a:t>
                      </a:r>
                      <a:endParaRPr sz="1800">
                        <a:solidFill>
                          <a:schemeClr val="bg1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86360" marB="0">
                    <a:lnT w="3175" cap="flat" cmpd="sng" algn="ctr">
                      <a:solidFill>
                        <a:srgbClr val="2631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26316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lang="fa-IR" sz="1800" b="1" spc="5" dirty="0">
                          <a:solidFill>
                            <a:schemeClr val="bg1"/>
                          </a:solidFill>
                          <a:latin typeface="Arial"/>
                          <a:cs typeface="B Nazanin" pitchFamily="2" charset="-78"/>
                        </a:rPr>
                        <a:t>اسفند</a:t>
                      </a:r>
                      <a:endParaRPr sz="1800">
                        <a:solidFill>
                          <a:schemeClr val="bg1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86360" marB="0">
                    <a:solidFill>
                      <a:srgbClr val="2631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912">
                <a:tc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fa-IR" sz="1600" b="1" spc="-40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وظیفه</a:t>
                      </a:r>
                      <a:endParaRPr sz="1600">
                        <a:solidFill>
                          <a:schemeClr val="tx2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78105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4EEF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fa-IR" sz="1600" b="1" spc="5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شرح</a:t>
                      </a:r>
                      <a:endParaRPr sz="1600">
                        <a:solidFill>
                          <a:schemeClr val="tx2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78105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4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fa-IR" sz="1600" b="1" spc="30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تاریخ</a:t>
                      </a:r>
                      <a:endParaRPr sz="1600">
                        <a:solidFill>
                          <a:schemeClr val="tx2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78105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4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fa-IR" sz="1600" b="1" spc="20" dirty="0">
                          <a:solidFill>
                            <a:schemeClr val="tx2"/>
                          </a:solidFill>
                          <a:latin typeface="Arial"/>
                          <a:cs typeface="B Nazanin" pitchFamily="2" charset="-78"/>
                        </a:rPr>
                        <a:t>وضعیت</a:t>
                      </a:r>
                      <a:endParaRPr sz="1600">
                        <a:solidFill>
                          <a:schemeClr val="tx2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78105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4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674">
                <a:tc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lang="fa-IR" sz="1600" spc="35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وظیفه</a:t>
                      </a:r>
                      <a:r>
                        <a:rPr sz="1600" spc="-85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 </a:t>
                      </a:r>
                      <a:r>
                        <a:rPr sz="1600" spc="-225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1</a:t>
                      </a:r>
                      <a:endParaRPr sz="16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83185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83185" algn="ctr" rtl="1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fa-IR" sz="1200" b="0" i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اسلاید متنی را برای پاور خود تنظیم کنید </a:t>
                      </a:r>
                      <a:endParaRPr lang="fa-IR" sz="1200" dirty="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fa-IR" sz="1200" spc="-70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تاریخ را وارد کنید</a:t>
                      </a:r>
                      <a:endParaRPr lang="fa-IR" sz="1200" dirty="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fa-IR" sz="1200" spc="45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تکمیل شد</a:t>
                      </a:r>
                      <a:endParaRPr sz="12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6674">
                <a:tc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lang="fa-IR" sz="1600" spc="35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وظیفه</a:t>
                      </a:r>
                      <a:r>
                        <a:rPr sz="1600" spc="-5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 </a:t>
                      </a:r>
                      <a:r>
                        <a:rPr sz="1600" spc="65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2</a:t>
                      </a:r>
                      <a:endParaRPr sz="16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83185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83185" algn="ctr" rtl="1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fa-IR" sz="1200" b="0" i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اسلاید متنی را برای پاور خود تنظیم کنید </a:t>
                      </a:r>
                      <a:endParaRPr lang="fa-IR" sz="1200" dirty="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fa-IR" sz="1200" spc="-70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تاریخ را وارد کنید</a:t>
                      </a:r>
                      <a:endParaRPr sz="12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fa-IR" sz="1200" spc="40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در حال پیش رفت</a:t>
                      </a:r>
                      <a:endParaRPr sz="12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6674">
                <a:tc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lang="fa-IR" sz="1600" spc="35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وظیفه</a:t>
                      </a:r>
                      <a:r>
                        <a:rPr sz="1600" spc="-5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 </a:t>
                      </a:r>
                      <a:r>
                        <a:rPr sz="1600" spc="60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3</a:t>
                      </a:r>
                      <a:endParaRPr sz="16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83185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83185" algn="ctr" rtl="1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fa-IR" sz="1200" b="0" i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اسلاید متنی را برای پاور خود تنظیم کنید </a:t>
                      </a:r>
                      <a:endParaRPr lang="fa-IR" sz="1200" dirty="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fa-IR" sz="1200" spc="70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تاریخ را وارد کنید</a:t>
                      </a:r>
                      <a:endParaRPr sz="120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725" algn="ctr" rtl="1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fa-IR" sz="1200" spc="35" dirty="0">
                          <a:solidFill>
                            <a:schemeClr val="tx2"/>
                          </a:solidFill>
                          <a:latin typeface="Trebuchet MS"/>
                          <a:cs typeface="B Nazanin" pitchFamily="2" charset="-78"/>
                        </a:rPr>
                        <a:t>با تاخیر</a:t>
                      </a:r>
                      <a:endParaRPr sz="1200" dirty="0">
                        <a:solidFill>
                          <a:schemeClr val="tx2"/>
                        </a:solidFill>
                        <a:latin typeface="Trebuchet MS"/>
                        <a:cs typeface="B Nazanin" pitchFamily="2" charset="-78"/>
                      </a:endParaRPr>
                    </a:p>
                  </a:txBody>
                  <a:tcPr marL="0" marR="0" marT="115570" marB="0">
                    <a:lnL w="9525">
                      <a:solidFill>
                        <a:srgbClr val="263165"/>
                      </a:solidFill>
                      <a:prstDash val="solid"/>
                    </a:lnL>
                    <a:lnR w="9525">
                      <a:solidFill>
                        <a:srgbClr val="263165"/>
                      </a:solidFill>
                      <a:prstDash val="solid"/>
                    </a:lnR>
                    <a:lnT w="9525">
                      <a:solidFill>
                        <a:srgbClr val="263165"/>
                      </a:solidFill>
                      <a:prstDash val="solid"/>
                    </a:lnT>
                    <a:lnB w="9525">
                      <a:solidFill>
                        <a:srgbClr val="263165"/>
                      </a:solidFill>
                      <a:prstDash val="solid"/>
                    </a:lnB>
                    <a:solidFill>
                      <a:srgbClr val="F3F4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0400" y="438150"/>
            <a:ext cx="22980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80" dirty="0">
                <a:cs typeface="B Nazanin" pitchFamily="2" charset="-78"/>
              </a:rPr>
              <a:t>روش شناسی</a:t>
            </a:r>
            <a:endParaRPr spc="80" dirty="0">
              <a:cs typeface="B Nazanin" pitchFamily="2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15098" y="1358302"/>
            <a:ext cx="2192020" cy="3185160"/>
          </a:xfrm>
          <a:custGeom>
            <a:avLst/>
            <a:gdLst/>
            <a:ahLst/>
            <a:cxnLst/>
            <a:rect l="l" t="t" r="r" b="b"/>
            <a:pathLst>
              <a:path w="2192020" h="3185160">
                <a:moveTo>
                  <a:pt x="1426489" y="1592402"/>
                </a:moveTo>
                <a:lnTo>
                  <a:pt x="1424647" y="1541030"/>
                </a:lnTo>
                <a:lnTo>
                  <a:pt x="1419136" y="1490230"/>
                </a:lnTo>
                <a:lnTo>
                  <a:pt x="1410068" y="1440167"/>
                </a:lnTo>
                <a:lnTo>
                  <a:pt x="1397482" y="1391031"/>
                </a:lnTo>
                <a:lnTo>
                  <a:pt x="1381467" y="1342999"/>
                </a:lnTo>
                <a:lnTo>
                  <a:pt x="1362100" y="1296250"/>
                </a:lnTo>
                <a:lnTo>
                  <a:pt x="1339456" y="1250962"/>
                </a:lnTo>
                <a:lnTo>
                  <a:pt x="1313611" y="1207325"/>
                </a:lnTo>
                <a:lnTo>
                  <a:pt x="1284630" y="1165504"/>
                </a:lnTo>
                <a:lnTo>
                  <a:pt x="1252601" y="1125689"/>
                </a:lnTo>
                <a:lnTo>
                  <a:pt x="1217587" y="1088059"/>
                </a:lnTo>
                <a:lnTo>
                  <a:pt x="1179957" y="1053045"/>
                </a:lnTo>
                <a:lnTo>
                  <a:pt x="1140142" y="1021016"/>
                </a:lnTo>
                <a:lnTo>
                  <a:pt x="1098321" y="992035"/>
                </a:lnTo>
                <a:lnTo>
                  <a:pt x="1054684" y="966190"/>
                </a:lnTo>
                <a:lnTo>
                  <a:pt x="1009396" y="943546"/>
                </a:lnTo>
                <a:lnTo>
                  <a:pt x="962647" y="924179"/>
                </a:lnTo>
                <a:lnTo>
                  <a:pt x="914615" y="908164"/>
                </a:lnTo>
                <a:lnTo>
                  <a:pt x="865479" y="895591"/>
                </a:lnTo>
                <a:lnTo>
                  <a:pt x="815416" y="886510"/>
                </a:lnTo>
                <a:lnTo>
                  <a:pt x="764616" y="880999"/>
                </a:lnTo>
                <a:lnTo>
                  <a:pt x="713244" y="879157"/>
                </a:lnTo>
                <a:lnTo>
                  <a:pt x="664413" y="880795"/>
                </a:lnTo>
                <a:lnTo>
                  <a:pt x="616458" y="885659"/>
                </a:lnTo>
                <a:lnTo>
                  <a:pt x="569506" y="893648"/>
                </a:lnTo>
                <a:lnTo>
                  <a:pt x="523633" y="904633"/>
                </a:lnTo>
                <a:lnTo>
                  <a:pt x="478967" y="918514"/>
                </a:lnTo>
                <a:lnTo>
                  <a:pt x="435610" y="935202"/>
                </a:lnTo>
                <a:lnTo>
                  <a:pt x="393674" y="954582"/>
                </a:lnTo>
                <a:lnTo>
                  <a:pt x="353250" y="976528"/>
                </a:lnTo>
                <a:lnTo>
                  <a:pt x="314464" y="1000963"/>
                </a:lnTo>
                <a:lnTo>
                  <a:pt x="277393" y="1027772"/>
                </a:lnTo>
                <a:lnTo>
                  <a:pt x="242176" y="1056830"/>
                </a:lnTo>
                <a:lnTo>
                  <a:pt x="208902" y="1088059"/>
                </a:lnTo>
                <a:lnTo>
                  <a:pt x="177673" y="1121333"/>
                </a:lnTo>
                <a:lnTo>
                  <a:pt x="148615" y="1156563"/>
                </a:lnTo>
                <a:lnTo>
                  <a:pt x="121805" y="1193622"/>
                </a:lnTo>
                <a:lnTo>
                  <a:pt x="97370" y="1232408"/>
                </a:lnTo>
                <a:lnTo>
                  <a:pt x="75412" y="1272832"/>
                </a:lnTo>
                <a:lnTo>
                  <a:pt x="56045" y="1314780"/>
                </a:lnTo>
                <a:lnTo>
                  <a:pt x="39357" y="1358125"/>
                </a:lnTo>
                <a:lnTo>
                  <a:pt x="25476" y="1402791"/>
                </a:lnTo>
                <a:lnTo>
                  <a:pt x="14490" y="1448663"/>
                </a:lnTo>
                <a:lnTo>
                  <a:pt x="6502" y="1495615"/>
                </a:lnTo>
                <a:lnTo>
                  <a:pt x="1638" y="1543570"/>
                </a:lnTo>
                <a:lnTo>
                  <a:pt x="0" y="1592402"/>
                </a:lnTo>
                <a:lnTo>
                  <a:pt x="1638" y="1641233"/>
                </a:lnTo>
                <a:lnTo>
                  <a:pt x="6502" y="1689188"/>
                </a:lnTo>
                <a:lnTo>
                  <a:pt x="14490" y="1736153"/>
                </a:lnTo>
                <a:lnTo>
                  <a:pt x="25476" y="1782013"/>
                </a:lnTo>
                <a:lnTo>
                  <a:pt x="39357" y="1826679"/>
                </a:lnTo>
                <a:lnTo>
                  <a:pt x="56045" y="1870036"/>
                </a:lnTo>
                <a:lnTo>
                  <a:pt x="75412" y="1911972"/>
                </a:lnTo>
                <a:lnTo>
                  <a:pt x="97370" y="1952396"/>
                </a:lnTo>
                <a:lnTo>
                  <a:pt x="121805" y="1991182"/>
                </a:lnTo>
                <a:lnTo>
                  <a:pt x="148615" y="2028253"/>
                </a:lnTo>
                <a:lnTo>
                  <a:pt x="177673" y="2063470"/>
                </a:lnTo>
                <a:lnTo>
                  <a:pt x="208902" y="2096744"/>
                </a:lnTo>
                <a:lnTo>
                  <a:pt x="242176" y="2127974"/>
                </a:lnTo>
                <a:lnTo>
                  <a:pt x="277393" y="2157044"/>
                </a:lnTo>
                <a:lnTo>
                  <a:pt x="314464" y="2183841"/>
                </a:lnTo>
                <a:lnTo>
                  <a:pt x="353250" y="2208276"/>
                </a:lnTo>
                <a:lnTo>
                  <a:pt x="393674" y="2230234"/>
                </a:lnTo>
                <a:lnTo>
                  <a:pt x="435610" y="2249601"/>
                </a:lnTo>
                <a:lnTo>
                  <a:pt x="478967" y="2266289"/>
                </a:lnTo>
                <a:lnTo>
                  <a:pt x="523633" y="2280170"/>
                </a:lnTo>
                <a:lnTo>
                  <a:pt x="569506" y="2291169"/>
                </a:lnTo>
                <a:lnTo>
                  <a:pt x="616458" y="2299144"/>
                </a:lnTo>
                <a:lnTo>
                  <a:pt x="664413" y="2304008"/>
                </a:lnTo>
                <a:lnTo>
                  <a:pt x="713244" y="2305659"/>
                </a:lnTo>
                <a:lnTo>
                  <a:pt x="762076" y="2304008"/>
                </a:lnTo>
                <a:lnTo>
                  <a:pt x="810031" y="2299144"/>
                </a:lnTo>
                <a:lnTo>
                  <a:pt x="856983" y="2291169"/>
                </a:lnTo>
                <a:lnTo>
                  <a:pt x="902855" y="2280170"/>
                </a:lnTo>
                <a:lnTo>
                  <a:pt x="947521" y="2266289"/>
                </a:lnTo>
                <a:lnTo>
                  <a:pt x="990879" y="2249601"/>
                </a:lnTo>
                <a:lnTo>
                  <a:pt x="1032814" y="2230234"/>
                </a:lnTo>
                <a:lnTo>
                  <a:pt x="1073238" y="2208276"/>
                </a:lnTo>
                <a:lnTo>
                  <a:pt x="1112024" y="2183841"/>
                </a:lnTo>
                <a:lnTo>
                  <a:pt x="1149096" y="2157044"/>
                </a:lnTo>
                <a:lnTo>
                  <a:pt x="1184313" y="2127974"/>
                </a:lnTo>
                <a:lnTo>
                  <a:pt x="1217587" y="2096744"/>
                </a:lnTo>
                <a:lnTo>
                  <a:pt x="1248816" y="2063470"/>
                </a:lnTo>
                <a:lnTo>
                  <a:pt x="1277874" y="2028253"/>
                </a:lnTo>
                <a:lnTo>
                  <a:pt x="1304683" y="1991182"/>
                </a:lnTo>
                <a:lnTo>
                  <a:pt x="1329118" y="1952396"/>
                </a:lnTo>
                <a:lnTo>
                  <a:pt x="1351076" y="1911972"/>
                </a:lnTo>
                <a:lnTo>
                  <a:pt x="1370444" y="1870036"/>
                </a:lnTo>
                <a:lnTo>
                  <a:pt x="1387132" y="1826679"/>
                </a:lnTo>
                <a:lnTo>
                  <a:pt x="1401013" y="1782013"/>
                </a:lnTo>
                <a:lnTo>
                  <a:pt x="1411998" y="1736153"/>
                </a:lnTo>
                <a:lnTo>
                  <a:pt x="1419987" y="1689188"/>
                </a:lnTo>
                <a:lnTo>
                  <a:pt x="1424851" y="1641233"/>
                </a:lnTo>
                <a:lnTo>
                  <a:pt x="1426489" y="1592402"/>
                </a:lnTo>
                <a:close/>
              </a:path>
              <a:path w="2192020" h="3185160">
                <a:moveTo>
                  <a:pt x="2191651" y="2892158"/>
                </a:moveTo>
                <a:lnTo>
                  <a:pt x="2188006" y="2846095"/>
                </a:lnTo>
                <a:lnTo>
                  <a:pt x="2177288" y="2801594"/>
                </a:lnTo>
                <a:lnTo>
                  <a:pt x="2159812" y="2759418"/>
                </a:lnTo>
                <a:lnTo>
                  <a:pt x="2135924" y="2720365"/>
                </a:lnTo>
                <a:lnTo>
                  <a:pt x="2105939" y="2685224"/>
                </a:lnTo>
                <a:lnTo>
                  <a:pt x="2070785" y="2655227"/>
                </a:lnTo>
                <a:lnTo>
                  <a:pt x="2031733" y="2631338"/>
                </a:lnTo>
                <a:lnTo>
                  <a:pt x="1989569" y="2613863"/>
                </a:lnTo>
                <a:lnTo>
                  <a:pt x="1945055" y="2603144"/>
                </a:lnTo>
                <a:lnTo>
                  <a:pt x="1899005" y="2599499"/>
                </a:lnTo>
                <a:lnTo>
                  <a:pt x="1851533" y="2603335"/>
                </a:lnTo>
                <a:lnTo>
                  <a:pt x="1806498" y="2614422"/>
                </a:lnTo>
                <a:lnTo>
                  <a:pt x="1764512" y="2632164"/>
                </a:lnTo>
                <a:lnTo>
                  <a:pt x="1726158" y="2655963"/>
                </a:lnTo>
                <a:lnTo>
                  <a:pt x="1692059" y="2685224"/>
                </a:lnTo>
                <a:lnTo>
                  <a:pt x="1662811" y="2719324"/>
                </a:lnTo>
                <a:lnTo>
                  <a:pt x="1639011" y="2757665"/>
                </a:lnTo>
                <a:lnTo>
                  <a:pt x="1621269" y="2799651"/>
                </a:lnTo>
                <a:lnTo>
                  <a:pt x="1610182" y="2844685"/>
                </a:lnTo>
                <a:lnTo>
                  <a:pt x="1606346" y="2892158"/>
                </a:lnTo>
                <a:lnTo>
                  <a:pt x="1610182" y="2939618"/>
                </a:lnTo>
                <a:lnTo>
                  <a:pt x="1621269" y="2984652"/>
                </a:lnTo>
                <a:lnTo>
                  <a:pt x="1639011" y="3026638"/>
                </a:lnTo>
                <a:lnTo>
                  <a:pt x="1662811" y="3064992"/>
                </a:lnTo>
                <a:lnTo>
                  <a:pt x="1692059" y="3099092"/>
                </a:lnTo>
                <a:lnTo>
                  <a:pt x="1726158" y="3128340"/>
                </a:lnTo>
                <a:lnTo>
                  <a:pt x="1764512" y="3152140"/>
                </a:lnTo>
                <a:lnTo>
                  <a:pt x="1806498" y="3169882"/>
                </a:lnTo>
                <a:lnTo>
                  <a:pt x="1851533" y="3180969"/>
                </a:lnTo>
                <a:lnTo>
                  <a:pt x="1899005" y="3184804"/>
                </a:lnTo>
                <a:lnTo>
                  <a:pt x="1946465" y="3180969"/>
                </a:lnTo>
                <a:lnTo>
                  <a:pt x="1991499" y="3169882"/>
                </a:lnTo>
                <a:lnTo>
                  <a:pt x="2033485" y="3152140"/>
                </a:lnTo>
                <a:lnTo>
                  <a:pt x="2071839" y="3128340"/>
                </a:lnTo>
                <a:lnTo>
                  <a:pt x="2105939" y="3099092"/>
                </a:lnTo>
                <a:lnTo>
                  <a:pt x="2135187" y="3064992"/>
                </a:lnTo>
                <a:lnTo>
                  <a:pt x="2158987" y="3026638"/>
                </a:lnTo>
                <a:lnTo>
                  <a:pt x="2176729" y="2984652"/>
                </a:lnTo>
                <a:lnTo>
                  <a:pt x="2187816" y="2939618"/>
                </a:lnTo>
                <a:lnTo>
                  <a:pt x="2191651" y="2892158"/>
                </a:lnTo>
                <a:close/>
              </a:path>
              <a:path w="2192020" h="3185160">
                <a:moveTo>
                  <a:pt x="2191651" y="2025142"/>
                </a:moveTo>
                <a:lnTo>
                  <a:pt x="2188006" y="1979079"/>
                </a:lnTo>
                <a:lnTo>
                  <a:pt x="2177288" y="1934578"/>
                </a:lnTo>
                <a:lnTo>
                  <a:pt x="2159812" y="1892401"/>
                </a:lnTo>
                <a:lnTo>
                  <a:pt x="2135924" y="1853349"/>
                </a:lnTo>
                <a:lnTo>
                  <a:pt x="2105939" y="1818208"/>
                </a:lnTo>
                <a:lnTo>
                  <a:pt x="2070785" y="1788210"/>
                </a:lnTo>
                <a:lnTo>
                  <a:pt x="2031733" y="1764322"/>
                </a:lnTo>
                <a:lnTo>
                  <a:pt x="1989569" y="1746859"/>
                </a:lnTo>
                <a:lnTo>
                  <a:pt x="1945055" y="1736140"/>
                </a:lnTo>
                <a:lnTo>
                  <a:pt x="1899005" y="1732495"/>
                </a:lnTo>
                <a:lnTo>
                  <a:pt x="1851533" y="1736318"/>
                </a:lnTo>
                <a:lnTo>
                  <a:pt x="1806498" y="1747405"/>
                </a:lnTo>
                <a:lnTo>
                  <a:pt x="1764512" y="1765160"/>
                </a:lnTo>
                <a:lnTo>
                  <a:pt x="1726158" y="1788960"/>
                </a:lnTo>
                <a:lnTo>
                  <a:pt x="1692059" y="1818208"/>
                </a:lnTo>
                <a:lnTo>
                  <a:pt x="1662811" y="1852307"/>
                </a:lnTo>
                <a:lnTo>
                  <a:pt x="1639011" y="1890649"/>
                </a:lnTo>
                <a:lnTo>
                  <a:pt x="1621269" y="1932635"/>
                </a:lnTo>
                <a:lnTo>
                  <a:pt x="1610182" y="1977669"/>
                </a:lnTo>
                <a:lnTo>
                  <a:pt x="1606346" y="2025142"/>
                </a:lnTo>
                <a:lnTo>
                  <a:pt x="1610182" y="2072614"/>
                </a:lnTo>
                <a:lnTo>
                  <a:pt x="1621269" y="2117636"/>
                </a:lnTo>
                <a:lnTo>
                  <a:pt x="1639011" y="2159635"/>
                </a:lnTo>
                <a:lnTo>
                  <a:pt x="1662811" y="2197976"/>
                </a:lnTo>
                <a:lnTo>
                  <a:pt x="1692059" y="2232075"/>
                </a:lnTo>
                <a:lnTo>
                  <a:pt x="1726158" y="2261324"/>
                </a:lnTo>
                <a:lnTo>
                  <a:pt x="1764512" y="2285123"/>
                </a:lnTo>
                <a:lnTo>
                  <a:pt x="1806498" y="2302865"/>
                </a:lnTo>
                <a:lnTo>
                  <a:pt x="1851533" y="2313965"/>
                </a:lnTo>
                <a:lnTo>
                  <a:pt x="1899005" y="2317788"/>
                </a:lnTo>
                <a:lnTo>
                  <a:pt x="1946465" y="2313965"/>
                </a:lnTo>
                <a:lnTo>
                  <a:pt x="1991499" y="2302865"/>
                </a:lnTo>
                <a:lnTo>
                  <a:pt x="2033485" y="2285123"/>
                </a:lnTo>
                <a:lnTo>
                  <a:pt x="2071839" y="2261324"/>
                </a:lnTo>
                <a:lnTo>
                  <a:pt x="2105939" y="2232075"/>
                </a:lnTo>
                <a:lnTo>
                  <a:pt x="2135187" y="2197976"/>
                </a:lnTo>
                <a:lnTo>
                  <a:pt x="2158987" y="2159635"/>
                </a:lnTo>
                <a:lnTo>
                  <a:pt x="2176729" y="2117636"/>
                </a:lnTo>
                <a:lnTo>
                  <a:pt x="2187816" y="2072614"/>
                </a:lnTo>
                <a:lnTo>
                  <a:pt x="2191651" y="2025142"/>
                </a:lnTo>
                <a:close/>
              </a:path>
              <a:path w="2192020" h="3185160">
                <a:moveTo>
                  <a:pt x="2191651" y="1159649"/>
                </a:moveTo>
                <a:lnTo>
                  <a:pt x="2188006" y="1113586"/>
                </a:lnTo>
                <a:lnTo>
                  <a:pt x="2177288" y="1069073"/>
                </a:lnTo>
                <a:lnTo>
                  <a:pt x="2159812" y="1026909"/>
                </a:lnTo>
                <a:lnTo>
                  <a:pt x="2135924" y="987856"/>
                </a:lnTo>
                <a:lnTo>
                  <a:pt x="2105939" y="952703"/>
                </a:lnTo>
                <a:lnTo>
                  <a:pt x="2070785" y="922718"/>
                </a:lnTo>
                <a:lnTo>
                  <a:pt x="2031733" y="898829"/>
                </a:lnTo>
                <a:lnTo>
                  <a:pt x="1989569" y="881354"/>
                </a:lnTo>
                <a:lnTo>
                  <a:pt x="1945055" y="870635"/>
                </a:lnTo>
                <a:lnTo>
                  <a:pt x="1899005" y="866990"/>
                </a:lnTo>
                <a:lnTo>
                  <a:pt x="1851533" y="870826"/>
                </a:lnTo>
                <a:lnTo>
                  <a:pt x="1806498" y="881913"/>
                </a:lnTo>
                <a:lnTo>
                  <a:pt x="1764512" y="899655"/>
                </a:lnTo>
                <a:lnTo>
                  <a:pt x="1726158" y="923455"/>
                </a:lnTo>
                <a:lnTo>
                  <a:pt x="1692059" y="952703"/>
                </a:lnTo>
                <a:lnTo>
                  <a:pt x="1662811" y="986802"/>
                </a:lnTo>
                <a:lnTo>
                  <a:pt x="1639011" y="1025156"/>
                </a:lnTo>
                <a:lnTo>
                  <a:pt x="1621269" y="1067142"/>
                </a:lnTo>
                <a:lnTo>
                  <a:pt x="1610182" y="1112177"/>
                </a:lnTo>
                <a:lnTo>
                  <a:pt x="1606346" y="1159649"/>
                </a:lnTo>
                <a:lnTo>
                  <a:pt x="1610182" y="1207109"/>
                </a:lnTo>
                <a:lnTo>
                  <a:pt x="1621269" y="1252143"/>
                </a:lnTo>
                <a:lnTo>
                  <a:pt x="1639011" y="1294130"/>
                </a:lnTo>
                <a:lnTo>
                  <a:pt x="1662811" y="1332484"/>
                </a:lnTo>
                <a:lnTo>
                  <a:pt x="1692059" y="1366583"/>
                </a:lnTo>
                <a:lnTo>
                  <a:pt x="1726158" y="1395831"/>
                </a:lnTo>
                <a:lnTo>
                  <a:pt x="1764512" y="1419631"/>
                </a:lnTo>
                <a:lnTo>
                  <a:pt x="1806498" y="1437373"/>
                </a:lnTo>
                <a:lnTo>
                  <a:pt x="1851533" y="1448460"/>
                </a:lnTo>
                <a:lnTo>
                  <a:pt x="1899005" y="1452295"/>
                </a:lnTo>
                <a:lnTo>
                  <a:pt x="1946465" y="1448460"/>
                </a:lnTo>
                <a:lnTo>
                  <a:pt x="1991499" y="1437373"/>
                </a:lnTo>
                <a:lnTo>
                  <a:pt x="2033485" y="1419631"/>
                </a:lnTo>
                <a:lnTo>
                  <a:pt x="2071839" y="1395831"/>
                </a:lnTo>
                <a:lnTo>
                  <a:pt x="2105939" y="1366583"/>
                </a:lnTo>
                <a:lnTo>
                  <a:pt x="2135187" y="1332484"/>
                </a:lnTo>
                <a:lnTo>
                  <a:pt x="2158987" y="1294130"/>
                </a:lnTo>
                <a:lnTo>
                  <a:pt x="2176729" y="1252143"/>
                </a:lnTo>
                <a:lnTo>
                  <a:pt x="2187816" y="1207109"/>
                </a:lnTo>
                <a:lnTo>
                  <a:pt x="2191651" y="1159649"/>
                </a:lnTo>
                <a:close/>
              </a:path>
              <a:path w="2192020" h="3185160">
                <a:moveTo>
                  <a:pt x="2191651" y="292658"/>
                </a:moveTo>
                <a:lnTo>
                  <a:pt x="2188006" y="246595"/>
                </a:lnTo>
                <a:lnTo>
                  <a:pt x="2177288" y="202082"/>
                </a:lnTo>
                <a:lnTo>
                  <a:pt x="2159812" y="159918"/>
                </a:lnTo>
                <a:lnTo>
                  <a:pt x="2135924" y="120865"/>
                </a:lnTo>
                <a:lnTo>
                  <a:pt x="2105939" y="85712"/>
                </a:lnTo>
                <a:lnTo>
                  <a:pt x="2070785" y="55727"/>
                </a:lnTo>
                <a:lnTo>
                  <a:pt x="2031733" y="31838"/>
                </a:lnTo>
                <a:lnTo>
                  <a:pt x="1989569" y="14363"/>
                </a:lnTo>
                <a:lnTo>
                  <a:pt x="1945055" y="3644"/>
                </a:lnTo>
                <a:lnTo>
                  <a:pt x="1899005" y="0"/>
                </a:lnTo>
                <a:lnTo>
                  <a:pt x="1851533" y="3835"/>
                </a:lnTo>
                <a:lnTo>
                  <a:pt x="1806498" y="14922"/>
                </a:lnTo>
                <a:lnTo>
                  <a:pt x="1764512" y="32664"/>
                </a:lnTo>
                <a:lnTo>
                  <a:pt x="1726158" y="56464"/>
                </a:lnTo>
                <a:lnTo>
                  <a:pt x="1692059" y="85712"/>
                </a:lnTo>
                <a:lnTo>
                  <a:pt x="1662811" y="119811"/>
                </a:lnTo>
                <a:lnTo>
                  <a:pt x="1639011" y="158165"/>
                </a:lnTo>
                <a:lnTo>
                  <a:pt x="1621269" y="200152"/>
                </a:lnTo>
                <a:lnTo>
                  <a:pt x="1610182" y="245186"/>
                </a:lnTo>
                <a:lnTo>
                  <a:pt x="1606346" y="292658"/>
                </a:lnTo>
                <a:lnTo>
                  <a:pt x="1610182" y="340118"/>
                </a:lnTo>
                <a:lnTo>
                  <a:pt x="1621269" y="385152"/>
                </a:lnTo>
                <a:lnTo>
                  <a:pt x="1639011" y="427139"/>
                </a:lnTo>
                <a:lnTo>
                  <a:pt x="1662811" y="465493"/>
                </a:lnTo>
                <a:lnTo>
                  <a:pt x="1692059" y="499592"/>
                </a:lnTo>
                <a:lnTo>
                  <a:pt x="1726158" y="528840"/>
                </a:lnTo>
                <a:lnTo>
                  <a:pt x="1764512" y="552640"/>
                </a:lnTo>
                <a:lnTo>
                  <a:pt x="1806498" y="570382"/>
                </a:lnTo>
                <a:lnTo>
                  <a:pt x="1851533" y="581469"/>
                </a:lnTo>
                <a:lnTo>
                  <a:pt x="1899005" y="585304"/>
                </a:lnTo>
                <a:lnTo>
                  <a:pt x="1946465" y="581469"/>
                </a:lnTo>
                <a:lnTo>
                  <a:pt x="1991499" y="570382"/>
                </a:lnTo>
                <a:lnTo>
                  <a:pt x="2033485" y="552640"/>
                </a:lnTo>
                <a:lnTo>
                  <a:pt x="2071839" y="528840"/>
                </a:lnTo>
                <a:lnTo>
                  <a:pt x="2105939" y="499592"/>
                </a:lnTo>
                <a:lnTo>
                  <a:pt x="2135187" y="465493"/>
                </a:lnTo>
                <a:lnTo>
                  <a:pt x="2158987" y="427139"/>
                </a:lnTo>
                <a:lnTo>
                  <a:pt x="2176729" y="385152"/>
                </a:lnTo>
                <a:lnTo>
                  <a:pt x="2187816" y="340118"/>
                </a:lnTo>
                <a:lnTo>
                  <a:pt x="2191651" y="292658"/>
                </a:lnTo>
                <a:close/>
              </a:path>
            </a:pathLst>
          </a:custGeom>
          <a:solidFill>
            <a:srgbClr val="263165"/>
          </a:solidFill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81601" y="1292899"/>
            <a:ext cx="3429000" cy="647998"/>
          </a:xfrm>
          <a:prstGeom prst="rect">
            <a:avLst/>
          </a:prstGeom>
          <a:solidFill>
            <a:srgbClr val="F4EEF4"/>
          </a:solidFill>
        </p:spPr>
        <p:txBody>
          <a:bodyPr vert="horz" wrap="square" lIns="0" tIns="10795" rIns="0" bIns="0" rtlCol="0">
            <a:spAutoFit/>
          </a:bodyPr>
          <a:lstStyle/>
          <a:p>
            <a:pPr marL="85725" marR="234315" algn="r" rtl="1">
              <a:lnSpc>
                <a:spcPct val="114599"/>
              </a:lnSpc>
              <a:spcBef>
                <a:spcPts val="85"/>
              </a:spcBef>
            </a:pPr>
            <a:r>
              <a:rPr lang="fa-IR" sz="1200" dirty="0">
                <a:cs typeface="B Nazanin" pitchFamily="2" charset="-78"/>
              </a:rPr>
              <a:t>قالب پاورپوینت حرفه ای ویرایش پذیر، ابزاری است بسیار کاربردی برای دانشجویان، محققان و اساتید که به دنبال ارائه یک پروژه، پایان نامه، تز، پروپوزال یا سمینار هستند.</a:t>
            </a:r>
            <a:endParaRPr sz="1200">
              <a:latin typeface="Trebuchet MS"/>
              <a:cs typeface="B Nazanin" pitchFamily="2" charset="-78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34000" y="2038350"/>
            <a:ext cx="3400254" cy="646716"/>
          </a:xfrm>
          <a:prstGeom prst="rect">
            <a:avLst/>
          </a:prstGeom>
          <a:solidFill>
            <a:srgbClr val="F4EEF4"/>
          </a:solidFill>
        </p:spPr>
        <p:txBody>
          <a:bodyPr vert="horz" wrap="square" lIns="0" tIns="9525" rIns="0" bIns="0" rtlCol="0">
            <a:spAutoFit/>
          </a:bodyPr>
          <a:lstStyle/>
          <a:p>
            <a:pPr marL="85725" marR="234315" algn="r" rtl="1">
              <a:lnSpc>
                <a:spcPct val="114599"/>
              </a:lnSpc>
              <a:spcBef>
                <a:spcPts val="85"/>
              </a:spcBef>
            </a:pPr>
            <a:r>
              <a:rPr lang="fa-IR" sz="1200" dirty="0">
                <a:cs typeface="B Nazanin" pitchFamily="2" charset="-78"/>
              </a:rPr>
              <a:t>قالب پاورپوینت حرفه ای ویرایش پذیر، ابزاری است بسیار کاربردی برای دانشجویان، محققان و اساتید که به دنبال ارائه یک پروژه، پایان نامه، تز، پروپوزال یا سمینار هستند.</a:t>
            </a:r>
            <a:endParaRPr lang="fa-IR" sz="1200" dirty="0">
              <a:latin typeface="Trebuchet MS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34000" y="2903847"/>
            <a:ext cx="3400254" cy="646716"/>
          </a:xfrm>
          <a:prstGeom prst="rect">
            <a:avLst/>
          </a:prstGeom>
          <a:solidFill>
            <a:srgbClr val="F4EEF4"/>
          </a:solidFill>
        </p:spPr>
        <p:txBody>
          <a:bodyPr vert="horz" wrap="square" lIns="0" tIns="9525" rIns="0" bIns="0" rtlCol="0">
            <a:spAutoFit/>
          </a:bodyPr>
          <a:lstStyle/>
          <a:p>
            <a:pPr marL="85725" marR="234315" algn="r" rtl="1">
              <a:lnSpc>
                <a:spcPct val="114599"/>
              </a:lnSpc>
              <a:spcBef>
                <a:spcPts val="85"/>
              </a:spcBef>
            </a:pPr>
            <a:r>
              <a:rPr lang="fa-IR" sz="1200" dirty="0">
                <a:cs typeface="B Nazanin" pitchFamily="2" charset="-78"/>
              </a:rPr>
              <a:t>قالب پاورپوینت حرفه ای ویرایش پذیر، ابزاری است بسیار کاربردی برای دانشجویان، محققان و اساتید که به دنبال ارائه یک پروژه، پایان نامه، تز، پروپوزال یا سمینار هستند.</a:t>
            </a:r>
            <a:endParaRPr lang="fa-IR" sz="1200" dirty="0">
              <a:latin typeface="Trebuchet MS"/>
              <a:cs typeface="B Nazanin" pitchFamily="2" charset="-7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10200" y="3714750"/>
            <a:ext cx="3324054" cy="647998"/>
          </a:xfrm>
          <a:prstGeom prst="rect">
            <a:avLst/>
          </a:prstGeom>
          <a:solidFill>
            <a:srgbClr val="F4EEF4"/>
          </a:solidFill>
        </p:spPr>
        <p:txBody>
          <a:bodyPr vert="horz" wrap="square" lIns="0" tIns="10795" rIns="0" bIns="0" rtlCol="0">
            <a:spAutoFit/>
          </a:bodyPr>
          <a:lstStyle/>
          <a:p>
            <a:pPr marL="85725" marR="234315" algn="r" rtl="1">
              <a:lnSpc>
                <a:spcPct val="114599"/>
              </a:lnSpc>
              <a:spcBef>
                <a:spcPts val="85"/>
              </a:spcBef>
            </a:pPr>
            <a:r>
              <a:rPr lang="fa-IR" sz="1200" dirty="0">
                <a:cs typeface="B Nazanin" pitchFamily="2" charset="-78"/>
              </a:rPr>
              <a:t>قالب پاورپوینت حرفه ای ویرایش پذیر، ابزاری است بسیار کاربردی برای دانشجویان، محققان و اساتید که به دنبال ارائه یک پروژه، پایان نامه، تز، پروپوزال یا سمینار هستند.</a:t>
            </a:r>
            <a:endParaRPr lang="fa-IR" sz="1200" dirty="0">
              <a:latin typeface="Trebuchet MS"/>
              <a:cs typeface="B Nazanin" pitchFamily="2" charset="-78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800" y="2800350"/>
            <a:ext cx="125620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z="2000" dirty="0">
                <a:solidFill>
                  <a:schemeClr val="bg1"/>
                </a:solidFill>
                <a:cs typeface="B Nazanin" pitchFamily="2" charset="-78"/>
              </a:rPr>
              <a:t>قالب پاورپوینت</a:t>
            </a:r>
            <a:endParaRPr sz="2000">
              <a:solidFill>
                <a:schemeClr val="bg1"/>
              </a:solidFill>
              <a:latin typeface="Arial"/>
              <a:cs typeface="B Nazanin" pitchFamily="2" charset="-78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423587" y="1513783"/>
            <a:ext cx="1363345" cy="2874010"/>
            <a:chOff x="1423587" y="1513783"/>
            <a:chExt cx="1363345" cy="2874010"/>
          </a:xfrm>
        </p:grpSpPr>
        <p:sp>
          <p:nvSpPr>
            <p:cNvPr id="10" name="object 10"/>
            <p:cNvSpPr/>
            <p:nvPr/>
          </p:nvSpPr>
          <p:spPr>
            <a:xfrm>
              <a:off x="1428350" y="1650949"/>
              <a:ext cx="893444" cy="2599690"/>
            </a:xfrm>
            <a:custGeom>
              <a:avLst/>
              <a:gdLst/>
              <a:ahLst/>
              <a:cxnLst/>
              <a:rect l="l" t="t" r="r" b="b"/>
              <a:pathLst>
                <a:path w="893444" h="2599690">
                  <a:moveTo>
                    <a:pt x="0" y="586499"/>
                  </a:moveTo>
                  <a:lnTo>
                    <a:pt x="0" y="0"/>
                  </a:lnTo>
                  <a:lnTo>
                    <a:pt x="893099" y="0"/>
                  </a:lnTo>
                </a:path>
                <a:path w="893444" h="2599690">
                  <a:moveTo>
                    <a:pt x="0" y="2012999"/>
                  </a:moveTo>
                  <a:lnTo>
                    <a:pt x="0" y="2599499"/>
                  </a:lnTo>
                  <a:lnTo>
                    <a:pt x="893099" y="2599499"/>
                  </a:lnTo>
                </a:path>
                <a:path w="893444" h="2599690">
                  <a:moveTo>
                    <a:pt x="504343" y="795405"/>
                  </a:moveTo>
                  <a:lnTo>
                    <a:pt x="504343" y="348375"/>
                  </a:lnTo>
                  <a:lnTo>
                    <a:pt x="803179" y="348375"/>
                  </a:lnTo>
                  <a:lnTo>
                    <a:pt x="803179" y="867105"/>
                  </a:lnTo>
                  <a:lnTo>
                    <a:pt x="893143" y="867105"/>
                  </a:lnTo>
                </a:path>
                <a:path w="893444" h="2599690">
                  <a:moveTo>
                    <a:pt x="504343" y="1804093"/>
                  </a:moveTo>
                  <a:lnTo>
                    <a:pt x="504343" y="2251124"/>
                  </a:lnTo>
                  <a:lnTo>
                    <a:pt x="803179" y="2251124"/>
                  </a:lnTo>
                  <a:lnTo>
                    <a:pt x="803179" y="1732393"/>
                  </a:lnTo>
                  <a:lnTo>
                    <a:pt x="893143" y="1732393"/>
                  </a:lnTo>
                </a:path>
              </a:pathLst>
            </a:custGeom>
            <a:ln w="9524">
              <a:solidFill>
                <a:srgbClr val="263165"/>
              </a:solidFill>
            </a:ln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441676" y="1513789"/>
              <a:ext cx="345440" cy="2874010"/>
            </a:xfrm>
            <a:custGeom>
              <a:avLst/>
              <a:gdLst/>
              <a:ahLst/>
              <a:cxnLst/>
              <a:rect l="l" t="t" r="r" b="b"/>
              <a:pathLst>
                <a:path w="345439" h="2874010">
                  <a:moveTo>
                    <a:pt x="165303" y="2712110"/>
                  </a:moveTo>
                  <a:lnTo>
                    <a:pt x="162598" y="2706649"/>
                  </a:lnTo>
                  <a:lnTo>
                    <a:pt x="158534" y="2705290"/>
                  </a:lnTo>
                  <a:lnTo>
                    <a:pt x="151714" y="2700947"/>
                  </a:lnTo>
                  <a:lnTo>
                    <a:pt x="146608" y="2695206"/>
                  </a:lnTo>
                  <a:lnTo>
                    <a:pt x="143395" y="2688196"/>
                  </a:lnTo>
                  <a:lnTo>
                    <a:pt x="142278" y="2680030"/>
                  </a:lnTo>
                  <a:lnTo>
                    <a:pt x="142278" y="2675242"/>
                  </a:lnTo>
                  <a:lnTo>
                    <a:pt x="138214" y="2671153"/>
                  </a:lnTo>
                  <a:lnTo>
                    <a:pt x="133489" y="2671153"/>
                  </a:lnTo>
                  <a:lnTo>
                    <a:pt x="128066" y="2671153"/>
                  </a:lnTo>
                  <a:lnTo>
                    <a:pt x="124015" y="2674569"/>
                  </a:lnTo>
                  <a:lnTo>
                    <a:pt x="140106" y="2714282"/>
                  </a:lnTo>
                  <a:lnTo>
                    <a:pt x="153784" y="2722067"/>
                  </a:lnTo>
                  <a:lnTo>
                    <a:pt x="158534" y="2722067"/>
                  </a:lnTo>
                  <a:lnTo>
                    <a:pt x="161632" y="2719819"/>
                  </a:lnTo>
                  <a:lnTo>
                    <a:pt x="162598" y="2716873"/>
                  </a:lnTo>
                  <a:lnTo>
                    <a:pt x="165303" y="2712110"/>
                  </a:lnTo>
                  <a:close/>
                </a:path>
                <a:path w="345439" h="2874010">
                  <a:moveTo>
                    <a:pt x="309575" y="2644559"/>
                  </a:moveTo>
                  <a:lnTo>
                    <a:pt x="307657" y="2635008"/>
                  </a:lnTo>
                  <a:lnTo>
                    <a:pt x="307555" y="2634500"/>
                  </a:lnTo>
                  <a:lnTo>
                    <a:pt x="302056" y="2626004"/>
                  </a:lnTo>
                  <a:lnTo>
                    <a:pt x="293992" y="2620111"/>
                  </a:lnTo>
                  <a:lnTo>
                    <a:pt x="290614" y="2619362"/>
                  </a:lnTo>
                  <a:lnTo>
                    <a:pt x="290614" y="2639098"/>
                  </a:lnTo>
                  <a:lnTo>
                    <a:pt x="290499" y="2652750"/>
                  </a:lnTo>
                  <a:lnTo>
                    <a:pt x="287604" y="2670340"/>
                  </a:lnTo>
                  <a:lnTo>
                    <a:pt x="279273" y="2685834"/>
                  </a:lnTo>
                  <a:lnTo>
                    <a:pt x="266611" y="2697734"/>
                  </a:lnTo>
                  <a:lnTo>
                    <a:pt x="250647" y="2705290"/>
                  </a:lnTo>
                  <a:lnTo>
                    <a:pt x="252539" y="2699131"/>
                  </a:lnTo>
                  <a:lnTo>
                    <a:pt x="254038" y="2692908"/>
                  </a:lnTo>
                  <a:lnTo>
                    <a:pt x="255041" y="2686558"/>
                  </a:lnTo>
                  <a:lnTo>
                    <a:pt x="255333" y="2681401"/>
                  </a:lnTo>
                  <a:lnTo>
                    <a:pt x="255397" y="2635008"/>
                  </a:lnTo>
                  <a:lnTo>
                    <a:pt x="287223" y="2635008"/>
                  </a:lnTo>
                  <a:lnTo>
                    <a:pt x="290614" y="2639098"/>
                  </a:lnTo>
                  <a:lnTo>
                    <a:pt x="290614" y="2619362"/>
                  </a:lnTo>
                  <a:lnTo>
                    <a:pt x="284327" y="2617940"/>
                  </a:lnTo>
                  <a:lnTo>
                    <a:pt x="283527" y="2617914"/>
                  </a:lnTo>
                  <a:lnTo>
                    <a:pt x="283159" y="2617940"/>
                  </a:lnTo>
                  <a:lnTo>
                    <a:pt x="256070" y="2617940"/>
                  </a:lnTo>
                  <a:lnTo>
                    <a:pt x="256070" y="2616581"/>
                  </a:lnTo>
                  <a:lnTo>
                    <a:pt x="256070" y="2603601"/>
                  </a:lnTo>
                  <a:lnTo>
                    <a:pt x="252006" y="2599512"/>
                  </a:lnTo>
                  <a:lnTo>
                    <a:pt x="237109" y="2599512"/>
                  </a:lnTo>
                  <a:lnTo>
                    <a:pt x="237109" y="2616581"/>
                  </a:lnTo>
                  <a:lnTo>
                    <a:pt x="237007" y="2680030"/>
                  </a:lnTo>
                  <a:lnTo>
                    <a:pt x="234619" y="2696934"/>
                  </a:lnTo>
                  <a:lnTo>
                    <a:pt x="227368" y="2713113"/>
                  </a:lnTo>
                  <a:lnTo>
                    <a:pt x="215671" y="2726753"/>
                  </a:lnTo>
                  <a:lnTo>
                    <a:pt x="199847" y="2736672"/>
                  </a:lnTo>
                  <a:lnTo>
                    <a:pt x="193713" y="2740698"/>
                  </a:lnTo>
                  <a:lnTo>
                    <a:pt x="188772" y="2746387"/>
                  </a:lnTo>
                  <a:lnTo>
                    <a:pt x="185483" y="2753360"/>
                  </a:lnTo>
                  <a:lnTo>
                    <a:pt x="184289" y="2761221"/>
                  </a:lnTo>
                  <a:lnTo>
                    <a:pt x="184416" y="2771559"/>
                  </a:lnTo>
                  <a:lnTo>
                    <a:pt x="186309" y="2783751"/>
                  </a:lnTo>
                  <a:lnTo>
                    <a:pt x="188353" y="2789212"/>
                  </a:lnTo>
                  <a:lnTo>
                    <a:pt x="191058" y="2796032"/>
                  </a:lnTo>
                  <a:lnTo>
                    <a:pt x="193078" y="2802153"/>
                  </a:lnTo>
                  <a:lnTo>
                    <a:pt x="150406" y="2802153"/>
                  </a:lnTo>
                  <a:lnTo>
                    <a:pt x="154647" y="2792133"/>
                  </a:lnTo>
                  <a:lnTo>
                    <a:pt x="157353" y="2781782"/>
                  </a:lnTo>
                  <a:lnTo>
                    <a:pt x="158800" y="2771559"/>
                  </a:lnTo>
                  <a:lnTo>
                    <a:pt x="159219" y="2761894"/>
                  </a:lnTo>
                  <a:lnTo>
                    <a:pt x="158026" y="2754033"/>
                  </a:lnTo>
                  <a:lnTo>
                    <a:pt x="154736" y="2747060"/>
                  </a:lnTo>
                  <a:lnTo>
                    <a:pt x="149796" y="2741371"/>
                  </a:lnTo>
                  <a:lnTo>
                    <a:pt x="143637" y="2737332"/>
                  </a:lnTo>
                  <a:lnTo>
                    <a:pt x="136182" y="2733141"/>
                  </a:lnTo>
                  <a:lnTo>
                    <a:pt x="129171" y="2727795"/>
                  </a:lnTo>
                  <a:lnTo>
                    <a:pt x="122796" y="2721419"/>
                  </a:lnTo>
                  <a:lnTo>
                    <a:pt x="117233" y="2714142"/>
                  </a:lnTo>
                  <a:lnTo>
                    <a:pt x="112788" y="2706217"/>
                  </a:lnTo>
                  <a:lnTo>
                    <a:pt x="112445" y="2705290"/>
                  </a:lnTo>
                  <a:lnTo>
                    <a:pt x="109601" y="2697734"/>
                  </a:lnTo>
                  <a:lnTo>
                    <a:pt x="107708" y="2688818"/>
                  </a:lnTo>
                  <a:lnTo>
                    <a:pt x="107111" y="2680030"/>
                  </a:lnTo>
                  <a:lnTo>
                    <a:pt x="107073" y="2635008"/>
                  </a:lnTo>
                  <a:lnTo>
                    <a:pt x="107073" y="2617940"/>
                  </a:lnTo>
                  <a:lnTo>
                    <a:pt x="107073" y="2616581"/>
                  </a:lnTo>
                  <a:lnTo>
                    <a:pt x="237109" y="2616581"/>
                  </a:lnTo>
                  <a:lnTo>
                    <a:pt x="237109" y="2599512"/>
                  </a:lnTo>
                  <a:lnTo>
                    <a:pt x="93522" y="2599512"/>
                  </a:lnTo>
                  <a:lnTo>
                    <a:pt x="92837" y="2600350"/>
                  </a:lnTo>
                  <a:lnTo>
                    <a:pt x="92837" y="2705290"/>
                  </a:lnTo>
                  <a:lnTo>
                    <a:pt x="77177" y="2698026"/>
                  </a:lnTo>
                  <a:lnTo>
                    <a:pt x="64490" y="2686164"/>
                  </a:lnTo>
                  <a:lnTo>
                    <a:pt x="55994" y="2670733"/>
                  </a:lnTo>
                  <a:lnTo>
                    <a:pt x="52895" y="2652750"/>
                  </a:lnTo>
                  <a:lnTo>
                    <a:pt x="52895" y="2638412"/>
                  </a:lnTo>
                  <a:lnTo>
                    <a:pt x="56959" y="2635008"/>
                  </a:lnTo>
                  <a:lnTo>
                    <a:pt x="88773" y="2635008"/>
                  </a:lnTo>
                  <a:lnTo>
                    <a:pt x="88823" y="2681401"/>
                  </a:lnTo>
                  <a:lnTo>
                    <a:pt x="89027" y="2686558"/>
                  </a:lnTo>
                  <a:lnTo>
                    <a:pt x="89789" y="2692908"/>
                  </a:lnTo>
                  <a:lnTo>
                    <a:pt x="91059" y="2699131"/>
                  </a:lnTo>
                  <a:lnTo>
                    <a:pt x="92837" y="2705290"/>
                  </a:lnTo>
                  <a:lnTo>
                    <a:pt x="92837" y="2600350"/>
                  </a:lnTo>
                  <a:lnTo>
                    <a:pt x="90131" y="2603601"/>
                  </a:lnTo>
                  <a:lnTo>
                    <a:pt x="90131" y="2617940"/>
                  </a:lnTo>
                  <a:lnTo>
                    <a:pt x="63728" y="2617940"/>
                  </a:lnTo>
                  <a:lnTo>
                    <a:pt x="63258" y="2617914"/>
                  </a:lnTo>
                  <a:lnTo>
                    <a:pt x="62306" y="2617914"/>
                  </a:lnTo>
                  <a:lnTo>
                    <a:pt x="51269" y="2619921"/>
                  </a:lnTo>
                  <a:lnTo>
                    <a:pt x="42735" y="2625420"/>
                  </a:lnTo>
                  <a:lnTo>
                    <a:pt x="37236" y="2633649"/>
                  </a:lnTo>
                  <a:lnTo>
                    <a:pt x="35293" y="2643860"/>
                  </a:lnTo>
                  <a:lnTo>
                    <a:pt x="35356" y="2652420"/>
                  </a:lnTo>
                  <a:lnTo>
                    <a:pt x="40424" y="2678988"/>
                  </a:lnTo>
                  <a:lnTo>
                    <a:pt x="54495" y="2701264"/>
                  </a:lnTo>
                  <a:lnTo>
                    <a:pt x="75565" y="2717012"/>
                  </a:lnTo>
                  <a:lnTo>
                    <a:pt x="101650" y="2724391"/>
                  </a:lnTo>
                  <a:lnTo>
                    <a:pt x="108775" y="2733573"/>
                  </a:lnTo>
                  <a:lnTo>
                    <a:pt x="116979" y="2741612"/>
                  </a:lnTo>
                  <a:lnTo>
                    <a:pt x="126314" y="2748369"/>
                  </a:lnTo>
                  <a:lnTo>
                    <a:pt x="136867" y="2753715"/>
                  </a:lnTo>
                  <a:lnTo>
                    <a:pt x="140258" y="2755074"/>
                  </a:lnTo>
                  <a:lnTo>
                    <a:pt x="141617" y="2757805"/>
                  </a:lnTo>
                  <a:lnTo>
                    <a:pt x="141617" y="2761894"/>
                  </a:lnTo>
                  <a:lnTo>
                    <a:pt x="140741" y="2772219"/>
                  </a:lnTo>
                  <a:lnTo>
                    <a:pt x="138226" y="2783065"/>
                  </a:lnTo>
                  <a:lnTo>
                    <a:pt x="134175" y="2793377"/>
                  </a:lnTo>
                  <a:lnTo>
                    <a:pt x="128739" y="2802153"/>
                  </a:lnTo>
                  <a:lnTo>
                    <a:pt x="111137" y="2802153"/>
                  </a:lnTo>
                  <a:lnTo>
                    <a:pt x="107759" y="2804884"/>
                  </a:lnTo>
                  <a:lnTo>
                    <a:pt x="107073" y="2808313"/>
                  </a:lnTo>
                  <a:lnTo>
                    <a:pt x="89458" y="2862211"/>
                  </a:lnTo>
                  <a:lnTo>
                    <a:pt x="87426" y="2867672"/>
                  </a:lnTo>
                  <a:lnTo>
                    <a:pt x="91478" y="2873806"/>
                  </a:lnTo>
                  <a:lnTo>
                    <a:pt x="252006" y="2873806"/>
                  </a:lnTo>
                  <a:lnTo>
                    <a:pt x="256070" y="2867672"/>
                  </a:lnTo>
                  <a:lnTo>
                    <a:pt x="254050" y="2862211"/>
                  </a:lnTo>
                  <a:lnTo>
                    <a:pt x="252031" y="2856065"/>
                  </a:lnTo>
                  <a:lnTo>
                    <a:pt x="240207" y="2819895"/>
                  </a:lnTo>
                  <a:lnTo>
                    <a:pt x="236423" y="2808313"/>
                  </a:lnTo>
                  <a:lnTo>
                    <a:pt x="235750" y="2804884"/>
                  </a:lnTo>
                  <a:lnTo>
                    <a:pt x="234403" y="2803804"/>
                  </a:lnTo>
                  <a:lnTo>
                    <a:pt x="234403" y="2856065"/>
                  </a:lnTo>
                  <a:lnTo>
                    <a:pt x="110464" y="2856065"/>
                  </a:lnTo>
                  <a:lnTo>
                    <a:pt x="121970" y="2819895"/>
                  </a:lnTo>
                  <a:lnTo>
                    <a:pt x="222211" y="2819895"/>
                  </a:lnTo>
                  <a:lnTo>
                    <a:pt x="234403" y="2856065"/>
                  </a:lnTo>
                  <a:lnTo>
                    <a:pt x="234403" y="2803804"/>
                  </a:lnTo>
                  <a:lnTo>
                    <a:pt x="232359" y="2802153"/>
                  </a:lnTo>
                  <a:lnTo>
                    <a:pt x="214757" y="2802153"/>
                  </a:lnTo>
                  <a:lnTo>
                    <a:pt x="209308" y="2793377"/>
                  </a:lnTo>
                  <a:lnTo>
                    <a:pt x="205270" y="2783065"/>
                  </a:lnTo>
                  <a:lnTo>
                    <a:pt x="202755" y="2772219"/>
                  </a:lnTo>
                  <a:lnTo>
                    <a:pt x="201891" y="2761894"/>
                  </a:lnTo>
                  <a:lnTo>
                    <a:pt x="201891" y="2758503"/>
                  </a:lnTo>
                  <a:lnTo>
                    <a:pt x="204609" y="2755074"/>
                  </a:lnTo>
                  <a:lnTo>
                    <a:pt x="206629" y="2754401"/>
                  </a:lnTo>
                  <a:lnTo>
                    <a:pt x="216598" y="2749054"/>
                  </a:lnTo>
                  <a:lnTo>
                    <a:pt x="226021" y="2742374"/>
                  </a:lnTo>
                  <a:lnTo>
                    <a:pt x="234543" y="2734538"/>
                  </a:lnTo>
                  <a:lnTo>
                    <a:pt x="241858" y="2725750"/>
                  </a:lnTo>
                  <a:lnTo>
                    <a:pt x="261772" y="2721508"/>
                  </a:lnTo>
                  <a:lnTo>
                    <a:pt x="293471" y="2698686"/>
                  </a:lnTo>
                  <a:lnTo>
                    <a:pt x="308813" y="2660916"/>
                  </a:lnTo>
                  <a:lnTo>
                    <a:pt x="309460" y="2652750"/>
                  </a:lnTo>
                  <a:lnTo>
                    <a:pt x="309575" y="2644559"/>
                  </a:lnTo>
                  <a:close/>
                </a:path>
                <a:path w="345439" h="2874010">
                  <a:moveTo>
                    <a:pt x="309575" y="937590"/>
                  </a:moveTo>
                  <a:lnTo>
                    <a:pt x="306184" y="934173"/>
                  </a:lnTo>
                  <a:lnTo>
                    <a:pt x="288569" y="916241"/>
                  </a:lnTo>
                  <a:lnTo>
                    <a:pt x="288569" y="940320"/>
                  </a:lnTo>
                  <a:lnTo>
                    <a:pt x="228295" y="1000315"/>
                  </a:lnTo>
                  <a:lnTo>
                    <a:pt x="178181" y="949858"/>
                  </a:lnTo>
                  <a:lnTo>
                    <a:pt x="186512" y="941679"/>
                  </a:lnTo>
                  <a:lnTo>
                    <a:pt x="190677" y="937590"/>
                  </a:lnTo>
                  <a:lnTo>
                    <a:pt x="205270" y="923264"/>
                  </a:lnTo>
                  <a:lnTo>
                    <a:pt x="224231" y="941679"/>
                  </a:lnTo>
                  <a:lnTo>
                    <a:pt x="225933" y="943394"/>
                  </a:lnTo>
                  <a:lnTo>
                    <a:pt x="228295" y="944232"/>
                  </a:lnTo>
                  <a:lnTo>
                    <a:pt x="233045" y="944232"/>
                  </a:lnTo>
                  <a:lnTo>
                    <a:pt x="235407" y="943394"/>
                  </a:lnTo>
                  <a:lnTo>
                    <a:pt x="240487" y="938263"/>
                  </a:lnTo>
                  <a:lnTo>
                    <a:pt x="240487" y="932129"/>
                  </a:lnTo>
                  <a:lnTo>
                    <a:pt x="237109" y="928712"/>
                  </a:lnTo>
                  <a:lnTo>
                    <a:pt x="231482" y="923264"/>
                  </a:lnTo>
                  <a:lnTo>
                    <a:pt x="218147" y="910310"/>
                  </a:lnTo>
                  <a:lnTo>
                    <a:pt x="238467" y="889863"/>
                  </a:lnTo>
                  <a:lnTo>
                    <a:pt x="288569" y="940320"/>
                  </a:lnTo>
                  <a:lnTo>
                    <a:pt x="288569" y="916241"/>
                  </a:lnTo>
                  <a:lnTo>
                    <a:pt x="262661" y="889863"/>
                  </a:lnTo>
                  <a:lnTo>
                    <a:pt x="243878" y="870750"/>
                  </a:lnTo>
                  <a:lnTo>
                    <a:pt x="242176" y="869061"/>
                  </a:lnTo>
                  <a:lnTo>
                    <a:pt x="239814" y="868197"/>
                  </a:lnTo>
                  <a:lnTo>
                    <a:pt x="235064" y="868197"/>
                  </a:lnTo>
                  <a:lnTo>
                    <a:pt x="232702" y="869061"/>
                  </a:lnTo>
                  <a:lnTo>
                    <a:pt x="231000" y="870750"/>
                  </a:lnTo>
                  <a:lnTo>
                    <a:pt x="199847" y="902804"/>
                  </a:lnTo>
                  <a:lnTo>
                    <a:pt x="197142" y="904862"/>
                  </a:lnTo>
                  <a:lnTo>
                    <a:pt x="165303" y="937590"/>
                  </a:lnTo>
                  <a:lnTo>
                    <a:pt x="142951" y="915073"/>
                  </a:lnTo>
                  <a:lnTo>
                    <a:pt x="132130" y="904176"/>
                  </a:lnTo>
                  <a:lnTo>
                    <a:pt x="132130" y="930071"/>
                  </a:lnTo>
                  <a:lnTo>
                    <a:pt x="98945" y="962825"/>
                  </a:lnTo>
                  <a:lnTo>
                    <a:pt x="84709" y="948499"/>
                  </a:lnTo>
                  <a:lnTo>
                    <a:pt x="97320" y="935532"/>
                  </a:lnTo>
                  <a:lnTo>
                    <a:pt x="117221" y="915073"/>
                  </a:lnTo>
                  <a:lnTo>
                    <a:pt x="132130" y="930071"/>
                  </a:lnTo>
                  <a:lnTo>
                    <a:pt x="132130" y="904176"/>
                  </a:lnTo>
                  <a:lnTo>
                    <a:pt x="113842" y="885748"/>
                  </a:lnTo>
                  <a:lnTo>
                    <a:pt x="105029" y="876896"/>
                  </a:lnTo>
                  <a:lnTo>
                    <a:pt x="105029" y="902804"/>
                  </a:lnTo>
                  <a:lnTo>
                    <a:pt x="71856" y="935532"/>
                  </a:lnTo>
                  <a:lnTo>
                    <a:pt x="58978" y="923264"/>
                  </a:lnTo>
                  <a:lnTo>
                    <a:pt x="58318" y="921893"/>
                  </a:lnTo>
                  <a:lnTo>
                    <a:pt x="56273" y="920534"/>
                  </a:lnTo>
                  <a:lnTo>
                    <a:pt x="56273" y="918502"/>
                  </a:lnTo>
                  <a:lnTo>
                    <a:pt x="54914" y="914412"/>
                  </a:lnTo>
                  <a:lnTo>
                    <a:pt x="55600" y="908253"/>
                  </a:lnTo>
                  <a:lnTo>
                    <a:pt x="58978" y="904862"/>
                  </a:lnTo>
                  <a:lnTo>
                    <a:pt x="74561" y="889863"/>
                  </a:lnTo>
                  <a:lnTo>
                    <a:pt x="76936" y="887107"/>
                  </a:lnTo>
                  <a:lnTo>
                    <a:pt x="79984" y="885748"/>
                  </a:lnTo>
                  <a:lnTo>
                    <a:pt x="86233" y="885748"/>
                  </a:lnTo>
                  <a:lnTo>
                    <a:pt x="89458" y="887107"/>
                  </a:lnTo>
                  <a:lnTo>
                    <a:pt x="105029" y="902804"/>
                  </a:lnTo>
                  <a:lnTo>
                    <a:pt x="105029" y="876896"/>
                  </a:lnTo>
                  <a:lnTo>
                    <a:pt x="98259" y="870077"/>
                  </a:lnTo>
                  <a:lnTo>
                    <a:pt x="90297" y="867003"/>
                  </a:lnTo>
                  <a:lnTo>
                    <a:pt x="74561" y="867003"/>
                  </a:lnTo>
                  <a:lnTo>
                    <a:pt x="66763" y="870077"/>
                  </a:lnTo>
                  <a:lnTo>
                    <a:pt x="61023" y="876198"/>
                  </a:lnTo>
                  <a:lnTo>
                    <a:pt x="45440" y="891222"/>
                  </a:lnTo>
                  <a:lnTo>
                    <a:pt x="40017" y="897343"/>
                  </a:lnTo>
                  <a:lnTo>
                    <a:pt x="37312" y="904862"/>
                  </a:lnTo>
                  <a:lnTo>
                    <a:pt x="37312" y="920534"/>
                  </a:lnTo>
                  <a:lnTo>
                    <a:pt x="40690" y="928712"/>
                  </a:lnTo>
                  <a:lnTo>
                    <a:pt x="45440" y="934173"/>
                  </a:lnTo>
                  <a:lnTo>
                    <a:pt x="78536" y="967587"/>
                  </a:lnTo>
                  <a:lnTo>
                    <a:pt x="87655" y="976960"/>
                  </a:lnTo>
                  <a:lnTo>
                    <a:pt x="91478" y="981227"/>
                  </a:lnTo>
                  <a:lnTo>
                    <a:pt x="105714" y="995553"/>
                  </a:lnTo>
                  <a:lnTo>
                    <a:pt x="35267" y="1066457"/>
                  </a:lnTo>
                  <a:lnTo>
                    <a:pt x="35267" y="1071918"/>
                  </a:lnTo>
                  <a:lnTo>
                    <a:pt x="103352" y="1140472"/>
                  </a:lnTo>
                  <a:lnTo>
                    <a:pt x="105549" y="1141310"/>
                  </a:lnTo>
                  <a:lnTo>
                    <a:pt x="109956" y="1141310"/>
                  </a:lnTo>
                  <a:lnTo>
                    <a:pt x="112141" y="1140472"/>
                  </a:lnTo>
                  <a:lnTo>
                    <a:pt x="131445" y="1121029"/>
                  </a:lnTo>
                  <a:lnTo>
                    <a:pt x="180200" y="1071918"/>
                  </a:lnTo>
                  <a:lnTo>
                    <a:pt x="220853" y="1112850"/>
                  </a:lnTo>
                  <a:lnTo>
                    <a:pt x="222211" y="1112850"/>
                  </a:lnTo>
                  <a:lnTo>
                    <a:pt x="223570" y="1114882"/>
                  </a:lnTo>
                  <a:lnTo>
                    <a:pt x="224917" y="1116241"/>
                  </a:lnTo>
                  <a:lnTo>
                    <a:pt x="227622" y="1117612"/>
                  </a:lnTo>
                  <a:lnTo>
                    <a:pt x="295351" y="1140117"/>
                  </a:lnTo>
                  <a:lnTo>
                    <a:pt x="296392" y="1140536"/>
                  </a:lnTo>
                  <a:lnTo>
                    <a:pt x="297446" y="1140726"/>
                  </a:lnTo>
                  <a:lnTo>
                    <a:pt x="303987" y="1140726"/>
                  </a:lnTo>
                  <a:lnTo>
                    <a:pt x="308483" y="1134973"/>
                  </a:lnTo>
                  <a:lnTo>
                    <a:pt x="306184" y="1129207"/>
                  </a:lnTo>
                  <a:lnTo>
                    <a:pt x="302933" y="1118298"/>
                  </a:lnTo>
                  <a:lnTo>
                    <a:pt x="290131" y="1075334"/>
                  </a:lnTo>
                  <a:lnTo>
                    <a:pt x="285864" y="1061008"/>
                  </a:lnTo>
                  <a:lnTo>
                    <a:pt x="285864" y="1118298"/>
                  </a:lnTo>
                  <a:lnTo>
                    <a:pt x="241833" y="1103972"/>
                  </a:lnTo>
                  <a:lnTo>
                    <a:pt x="253923" y="1092377"/>
                  </a:lnTo>
                  <a:lnTo>
                    <a:pt x="271653" y="1075334"/>
                  </a:lnTo>
                  <a:lnTo>
                    <a:pt x="285864" y="1118298"/>
                  </a:lnTo>
                  <a:lnTo>
                    <a:pt x="285864" y="1061008"/>
                  </a:lnTo>
                  <a:lnTo>
                    <a:pt x="285203" y="1059649"/>
                  </a:lnTo>
                  <a:lnTo>
                    <a:pt x="284505" y="1057605"/>
                  </a:lnTo>
                  <a:lnTo>
                    <a:pt x="281800" y="1056246"/>
                  </a:lnTo>
                  <a:lnTo>
                    <a:pt x="281063" y="1054900"/>
                  </a:lnTo>
                  <a:lnTo>
                    <a:pt x="276898" y="1050620"/>
                  </a:lnTo>
                  <a:lnTo>
                    <a:pt x="264845" y="1038402"/>
                  </a:lnTo>
                  <a:lnTo>
                    <a:pt x="261480" y="1034935"/>
                  </a:lnTo>
                  <a:lnTo>
                    <a:pt x="261480" y="1060335"/>
                  </a:lnTo>
                  <a:lnTo>
                    <a:pt x="227622" y="1092377"/>
                  </a:lnTo>
                  <a:lnTo>
                    <a:pt x="207187" y="1071918"/>
                  </a:lnTo>
                  <a:lnTo>
                    <a:pt x="170053" y="1034757"/>
                  </a:lnTo>
                  <a:lnTo>
                    <a:pt x="170053" y="1060335"/>
                  </a:lnTo>
                  <a:lnTo>
                    <a:pt x="109778" y="1121029"/>
                  </a:lnTo>
                  <a:lnTo>
                    <a:pt x="59664" y="1070559"/>
                  </a:lnTo>
                  <a:lnTo>
                    <a:pt x="88773" y="1041247"/>
                  </a:lnTo>
                  <a:lnTo>
                    <a:pt x="107073" y="1060335"/>
                  </a:lnTo>
                  <a:lnTo>
                    <a:pt x="108762" y="1062024"/>
                  </a:lnTo>
                  <a:lnTo>
                    <a:pt x="111137" y="1062888"/>
                  </a:lnTo>
                  <a:lnTo>
                    <a:pt x="115862" y="1062888"/>
                  </a:lnTo>
                  <a:lnTo>
                    <a:pt x="118249" y="1062024"/>
                  </a:lnTo>
                  <a:lnTo>
                    <a:pt x="119951" y="1060335"/>
                  </a:lnTo>
                  <a:lnTo>
                    <a:pt x="123317" y="1056919"/>
                  </a:lnTo>
                  <a:lnTo>
                    <a:pt x="123317" y="1050798"/>
                  </a:lnTo>
                  <a:lnTo>
                    <a:pt x="113868" y="1041247"/>
                  </a:lnTo>
                  <a:lnTo>
                    <a:pt x="101650" y="1028954"/>
                  </a:lnTo>
                  <a:lnTo>
                    <a:pt x="119951" y="1009865"/>
                  </a:lnTo>
                  <a:lnTo>
                    <a:pt x="170053" y="1060335"/>
                  </a:lnTo>
                  <a:lnTo>
                    <a:pt x="170053" y="1034757"/>
                  </a:lnTo>
                  <a:lnTo>
                    <a:pt x="145186" y="1009865"/>
                  </a:lnTo>
                  <a:lnTo>
                    <a:pt x="110439" y="975093"/>
                  </a:lnTo>
                  <a:lnTo>
                    <a:pt x="122631" y="962825"/>
                  </a:lnTo>
                  <a:lnTo>
                    <a:pt x="143637" y="941679"/>
                  </a:lnTo>
                  <a:lnTo>
                    <a:pt x="242595" y="1040739"/>
                  </a:lnTo>
                  <a:lnTo>
                    <a:pt x="261480" y="1060335"/>
                  </a:lnTo>
                  <a:lnTo>
                    <a:pt x="261480" y="1034935"/>
                  </a:lnTo>
                  <a:lnTo>
                    <a:pt x="240487" y="1013282"/>
                  </a:lnTo>
                  <a:lnTo>
                    <a:pt x="253365" y="1000315"/>
                  </a:lnTo>
                  <a:lnTo>
                    <a:pt x="309575" y="943711"/>
                  </a:lnTo>
                  <a:lnTo>
                    <a:pt x="309575" y="937590"/>
                  </a:lnTo>
                  <a:close/>
                </a:path>
                <a:path w="345439" h="2874010">
                  <a:moveTo>
                    <a:pt x="323265" y="68021"/>
                  </a:moveTo>
                  <a:lnTo>
                    <a:pt x="320916" y="58318"/>
                  </a:lnTo>
                  <a:lnTo>
                    <a:pt x="320598" y="56972"/>
                  </a:lnTo>
                  <a:lnTo>
                    <a:pt x="314198" y="47942"/>
                  </a:lnTo>
                  <a:lnTo>
                    <a:pt x="304850" y="41859"/>
                  </a:lnTo>
                  <a:lnTo>
                    <a:pt x="303072" y="41516"/>
                  </a:lnTo>
                  <a:lnTo>
                    <a:pt x="303072" y="68021"/>
                  </a:lnTo>
                  <a:lnTo>
                    <a:pt x="303072" y="250418"/>
                  </a:lnTo>
                  <a:lnTo>
                    <a:pt x="298577" y="254139"/>
                  </a:lnTo>
                  <a:lnTo>
                    <a:pt x="292595" y="254901"/>
                  </a:lnTo>
                  <a:lnTo>
                    <a:pt x="198247" y="254901"/>
                  </a:lnTo>
                  <a:lnTo>
                    <a:pt x="248361" y="236804"/>
                  </a:lnTo>
                  <a:lnTo>
                    <a:pt x="266382" y="235445"/>
                  </a:lnTo>
                  <a:lnTo>
                    <a:pt x="272364" y="235445"/>
                  </a:lnTo>
                  <a:lnTo>
                    <a:pt x="276098" y="230962"/>
                  </a:lnTo>
                  <a:lnTo>
                    <a:pt x="276098" y="58318"/>
                  </a:lnTo>
                  <a:lnTo>
                    <a:pt x="298577" y="58318"/>
                  </a:lnTo>
                  <a:lnTo>
                    <a:pt x="302310" y="62801"/>
                  </a:lnTo>
                  <a:lnTo>
                    <a:pt x="303072" y="68021"/>
                  </a:lnTo>
                  <a:lnTo>
                    <a:pt x="303072" y="41516"/>
                  </a:lnTo>
                  <a:lnTo>
                    <a:pt x="293331" y="39624"/>
                  </a:lnTo>
                  <a:lnTo>
                    <a:pt x="276860" y="39624"/>
                  </a:lnTo>
                  <a:lnTo>
                    <a:pt x="276860" y="20955"/>
                  </a:lnTo>
                  <a:lnTo>
                    <a:pt x="276860" y="3746"/>
                  </a:lnTo>
                  <a:lnTo>
                    <a:pt x="272364" y="0"/>
                  </a:lnTo>
                  <a:lnTo>
                    <a:pt x="267119" y="0"/>
                  </a:lnTo>
                  <a:lnTo>
                    <a:pt x="257390" y="850"/>
                  </a:lnTo>
                  <a:lnTo>
                    <a:pt x="257390" y="20955"/>
                  </a:lnTo>
                  <a:lnTo>
                    <a:pt x="257390" y="216776"/>
                  </a:lnTo>
                  <a:lnTo>
                    <a:pt x="236372" y="219430"/>
                  </a:lnTo>
                  <a:lnTo>
                    <a:pt x="216128" y="225082"/>
                  </a:lnTo>
                  <a:lnTo>
                    <a:pt x="196862" y="233692"/>
                  </a:lnTo>
                  <a:lnTo>
                    <a:pt x="178790" y="245173"/>
                  </a:lnTo>
                  <a:lnTo>
                    <a:pt x="178790" y="54571"/>
                  </a:lnTo>
                  <a:lnTo>
                    <a:pt x="219862" y="29159"/>
                  </a:lnTo>
                  <a:lnTo>
                    <a:pt x="257390" y="20955"/>
                  </a:lnTo>
                  <a:lnTo>
                    <a:pt x="257390" y="850"/>
                  </a:lnTo>
                  <a:lnTo>
                    <a:pt x="218655" y="8318"/>
                  </a:lnTo>
                  <a:lnTo>
                    <a:pt x="173545" y="32905"/>
                  </a:lnTo>
                  <a:lnTo>
                    <a:pt x="169049" y="36626"/>
                  </a:lnTo>
                  <a:lnTo>
                    <a:pt x="164553" y="32905"/>
                  </a:lnTo>
                  <a:lnTo>
                    <a:pt x="159334" y="29349"/>
                  </a:lnTo>
                  <a:lnTo>
                    <a:pt x="159334" y="53073"/>
                  </a:lnTo>
                  <a:lnTo>
                    <a:pt x="159334" y="245173"/>
                  </a:lnTo>
                  <a:lnTo>
                    <a:pt x="158572" y="245173"/>
                  </a:lnTo>
                  <a:lnTo>
                    <a:pt x="140500" y="233578"/>
                  </a:lnTo>
                  <a:lnTo>
                    <a:pt x="139839" y="233273"/>
                  </a:lnTo>
                  <a:lnTo>
                    <a:pt x="139839" y="254901"/>
                  </a:lnTo>
                  <a:lnTo>
                    <a:pt x="45529" y="254901"/>
                  </a:lnTo>
                  <a:lnTo>
                    <a:pt x="41770" y="250418"/>
                  </a:lnTo>
                  <a:lnTo>
                    <a:pt x="41770" y="62801"/>
                  </a:lnTo>
                  <a:lnTo>
                    <a:pt x="46266" y="59055"/>
                  </a:lnTo>
                  <a:lnTo>
                    <a:pt x="51523" y="58318"/>
                  </a:lnTo>
                  <a:lnTo>
                    <a:pt x="62001" y="58318"/>
                  </a:lnTo>
                  <a:lnTo>
                    <a:pt x="62001" y="230962"/>
                  </a:lnTo>
                  <a:lnTo>
                    <a:pt x="66484" y="235445"/>
                  </a:lnTo>
                  <a:lnTo>
                    <a:pt x="70980" y="235445"/>
                  </a:lnTo>
                  <a:lnTo>
                    <a:pt x="88582" y="236702"/>
                  </a:lnTo>
                  <a:lnTo>
                    <a:pt x="106260" y="240411"/>
                  </a:lnTo>
                  <a:lnTo>
                    <a:pt x="123507" y="246494"/>
                  </a:lnTo>
                  <a:lnTo>
                    <a:pt x="139839" y="254901"/>
                  </a:lnTo>
                  <a:lnTo>
                    <a:pt x="139839" y="233273"/>
                  </a:lnTo>
                  <a:lnTo>
                    <a:pt x="121323" y="224701"/>
                  </a:lnTo>
                  <a:lnTo>
                    <a:pt x="101295" y="218782"/>
                  </a:lnTo>
                  <a:lnTo>
                    <a:pt x="80721" y="216014"/>
                  </a:lnTo>
                  <a:lnTo>
                    <a:pt x="80721" y="58318"/>
                  </a:lnTo>
                  <a:lnTo>
                    <a:pt x="80721" y="19456"/>
                  </a:lnTo>
                  <a:lnTo>
                    <a:pt x="99301" y="22415"/>
                  </a:lnTo>
                  <a:lnTo>
                    <a:pt x="117678" y="28041"/>
                  </a:lnTo>
                  <a:lnTo>
                    <a:pt x="135356" y="36474"/>
                  </a:lnTo>
                  <a:lnTo>
                    <a:pt x="151841" y="47853"/>
                  </a:lnTo>
                  <a:lnTo>
                    <a:pt x="159334" y="53073"/>
                  </a:lnTo>
                  <a:lnTo>
                    <a:pt x="159334" y="29349"/>
                  </a:lnTo>
                  <a:lnTo>
                    <a:pt x="120573" y="8318"/>
                  </a:lnTo>
                  <a:lnTo>
                    <a:pt x="70980" y="0"/>
                  </a:lnTo>
                  <a:lnTo>
                    <a:pt x="64985" y="0"/>
                  </a:lnTo>
                  <a:lnTo>
                    <a:pt x="61239" y="4483"/>
                  </a:lnTo>
                  <a:lnTo>
                    <a:pt x="61239" y="39624"/>
                  </a:lnTo>
                  <a:lnTo>
                    <a:pt x="51523" y="39624"/>
                  </a:lnTo>
                  <a:lnTo>
                    <a:pt x="39903" y="41871"/>
                  </a:lnTo>
                  <a:lnTo>
                    <a:pt x="30467" y="48133"/>
                  </a:lnTo>
                  <a:lnTo>
                    <a:pt x="24257" y="57594"/>
                  </a:lnTo>
                  <a:lnTo>
                    <a:pt x="22313" y="69519"/>
                  </a:lnTo>
                  <a:lnTo>
                    <a:pt x="22313" y="245173"/>
                  </a:lnTo>
                  <a:lnTo>
                    <a:pt x="24561" y="256362"/>
                  </a:lnTo>
                  <a:lnTo>
                    <a:pt x="30746" y="265645"/>
                  </a:lnTo>
                  <a:lnTo>
                    <a:pt x="40005" y="271983"/>
                  </a:lnTo>
                  <a:lnTo>
                    <a:pt x="51523" y="274332"/>
                  </a:lnTo>
                  <a:lnTo>
                    <a:pt x="293331" y="274332"/>
                  </a:lnTo>
                  <a:lnTo>
                    <a:pt x="323265" y="245173"/>
                  </a:lnTo>
                  <a:lnTo>
                    <a:pt x="323265" y="68021"/>
                  </a:lnTo>
                  <a:close/>
                </a:path>
                <a:path w="345439" h="2874010">
                  <a:moveTo>
                    <a:pt x="344843" y="1949526"/>
                  </a:moveTo>
                  <a:lnTo>
                    <a:pt x="343141" y="1943442"/>
                  </a:lnTo>
                  <a:lnTo>
                    <a:pt x="338874" y="1939112"/>
                  </a:lnTo>
                  <a:lnTo>
                    <a:pt x="337997" y="1938235"/>
                  </a:lnTo>
                  <a:lnTo>
                    <a:pt x="320890" y="1938235"/>
                  </a:lnTo>
                  <a:lnTo>
                    <a:pt x="320890" y="1979891"/>
                  </a:lnTo>
                  <a:lnTo>
                    <a:pt x="315760" y="1984248"/>
                  </a:lnTo>
                  <a:lnTo>
                    <a:pt x="291147" y="1984248"/>
                  </a:lnTo>
                  <a:lnTo>
                    <a:pt x="295338" y="1982482"/>
                  </a:lnTo>
                  <a:lnTo>
                    <a:pt x="297776" y="1978215"/>
                  </a:lnTo>
                  <a:lnTo>
                    <a:pt x="297776" y="1960803"/>
                  </a:lnTo>
                  <a:lnTo>
                    <a:pt x="320027" y="1960803"/>
                  </a:lnTo>
                  <a:lnTo>
                    <a:pt x="320128" y="1973834"/>
                  </a:lnTo>
                  <a:lnTo>
                    <a:pt x="320890" y="1979891"/>
                  </a:lnTo>
                  <a:lnTo>
                    <a:pt x="320890" y="1938235"/>
                  </a:lnTo>
                  <a:lnTo>
                    <a:pt x="320890" y="1767243"/>
                  </a:lnTo>
                  <a:lnTo>
                    <a:pt x="318744" y="1755940"/>
                  </a:lnTo>
                  <a:lnTo>
                    <a:pt x="318325" y="1753743"/>
                  </a:lnTo>
                  <a:lnTo>
                    <a:pt x="311264" y="1742694"/>
                  </a:lnTo>
                  <a:lnTo>
                    <a:pt x="300672" y="1735239"/>
                  </a:lnTo>
                  <a:lnTo>
                    <a:pt x="297776" y="1734642"/>
                  </a:lnTo>
                  <a:lnTo>
                    <a:pt x="297776" y="1761147"/>
                  </a:lnTo>
                  <a:lnTo>
                    <a:pt x="297776" y="1939112"/>
                  </a:lnTo>
                  <a:lnTo>
                    <a:pt x="282511" y="1939112"/>
                  </a:lnTo>
                  <a:lnTo>
                    <a:pt x="282511" y="1984248"/>
                  </a:lnTo>
                  <a:lnTo>
                    <a:pt x="245821" y="1984248"/>
                  </a:lnTo>
                  <a:lnTo>
                    <a:pt x="249491" y="1982482"/>
                  </a:lnTo>
                  <a:lnTo>
                    <a:pt x="252425" y="1978215"/>
                  </a:lnTo>
                  <a:lnTo>
                    <a:pt x="252425" y="1960803"/>
                  </a:lnTo>
                  <a:lnTo>
                    <a:pt x="275539" y="1960803"/>
                  </a:lnTo>
                  <a:lnTo>
                    <a:pt x="275539" y="1978215"/>
                  </a:lnTo>
                  <a:lnTo>
                    <a:pt x="278498" y="1982482"/>
                  </a:lnTo>
                  <a:lnTo>
                    <a:pt x="282511" y="1984248"/>
                  </a:lnTo>
                  <a:lnTo>
                    <a:pt x="282511" y="1939112"/>
                  </a:lnTo>
                  <a:lnTo>
                    <a:pt x="238379" y="1939112"/>
                  </a:lnTo>
                  <a:lnTo>
                    <a:pt x="238379" y="1984248"/>
                  </a:lnTo>
                  <a:lnTo>
                    <a:pt x="27406" y="1984248"/>
                  </a:lnTo>
                  <a:lnTo>
                    <a:pt x="23114" y="1980768"/>
                  </a:lnTo>
                  <a:lnTo>
                    <a:pt x="21399" y="1976424"/>
                  </a:lnTo>
                  <a:lnTo>
                    <a:pt x="20561" y="1973834"/>
                  </a:lnTo>
                  <a:lnTo>
                    <a:pt x="21399" y="1973834"/>
                  </a:lnTo>
                  <a:lnTo>
                    <a:pt x="21399" y="1960803"/>
                  </a:lnTo>
                  <a:lnTo>
                    <a:pt x="231051" y="1960803"/>
                  </a:lnTo>
                  <a:lnTo>
                    <a:pt x="231051" y="1978215"/>
                  </a:lnTo>
                  <a:lnTo>
                    <a:pt x="234467" y="1982482"/>
                  </a:lnTo>
                  <a:lnTo>
                    <a:pt x="238379" y="1984248"/>
                  </a:lnTo>
                  <a:lnTo>
                    <a:pt x="238379" y="1939112"/>
                  </a:lnTo>
                  <a:lnTo>
                    <a:pt x="42799" y="1939112"/>
                  </a:lnTo>
                  <a:lnTo>
                    <a:pt x="42799" y="1768094"/>
                  </a:lnTo>
                  <a:lnTo>
                    <a:pt x="43637" y="1768094"/>
                  </a:lnTo>
                  <a:lnTo>
                    <a:pt x="43637" y="1761147"/>
                  </a:lnTo>
                  <a:lnTo>
                    <a:pt x="49644" y="1756803"/>
                  </a:lnTo>
                  <a:lnTo>
                    <a:pt x="54775" y="1755940"/>
                  </a:lnTo>
                  <a:lnTo>
                    <a:pt x="293509" y="1755940"/>
                  </a:lnTo>
                  <a:lnTo>
                    <a:pt x="297776" y="1761147"/>
                  </a:lnTo>
                  <a:lnTo>
                    <a:pt x="297776" y="1734642"/>
                  </a:lnTo>
                  <a:lnTo>
                    <a:pt x="287515" y="1732495"/>
                  </a:lnTo>
                  <a:lnTo>
                    <a:pt x="55626" y="1732495"/>
                  </a:lnTo>
                  <a:lnTo>
                    <a:pt x="42710" y="1735112"/>
                  </a:lnTo>
                  <a:lnTo>
                    <a:pt x="31889" y="1742376"/>
                  </a:lnTo>
                  <a:lnTo>
                    <a:pt x="24587" y="1753387"/>
                  </a:lnTo>
                  <a:lnTo>
                    <a:pt x="22263" y="1767243"/>
                  </a:lnTo>
                  <a:lnTo>
                    <a:pt x="22263" y="1938235"/>
                  </a:lnTo>
                  <a:lnTo>
                    <a:pt x="4292" y="1938235"/>
                  </a:lnTo>
                  <a:lnTo>
                    <a:pt x="0" y="1942592"/>
                  </a:lnTo>
                  <a:lnTo>
                    <a:pt x="0" y="1972094"/>
                  </a:lnTo>
                  <a:lnTo>
                    <a:pt x="2692" y="1985200"/>
                  </a:lnTo>
                  <a:lnTo>
                    <a:pt x="9956" y="1996287"/>
                  </a:lnTo>
                  <a:lnTo>
                    <a:pt x="20586" y="2003945"/>
                  </a:lnTo>
                  <a:lnTo>
                    <a:pt x="33375" y="2006815"/>
                  </a:lnTo>
                  <a:lnTo>
                    <a:pt x="310629" y="2006815"/>
                  </a:lnTo>
                  <a:lnTo>
                    <a:pt x="342303" y="1984248"/>
                  </a:lnTo>
                  <a:lnTo>
                    <a:pt x="344843" y="1972094"/>
                  </a:lnTo>
                  <a:lnTo>
                    <a:pt x="344843" y="1960803"/>
                  </a:lnTo>
                  <a:lnTo>
                    <a:pt x="344843" y="1949526"/>
                  </a:lnTo>
                  <a:close/>
                </a:path>
              </a:pathLst>
            </a:custGeom>
            <a:solidFill>
              <a:srgbClr val="F3F4EE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8604" y="3293258"/>
              <a:ext cx="116679" cy="113405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3128024" y="1471943"/>
            <a:ext cx="13855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b="1" spc="-3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نوع داده</a:t>
            </a:r>
            <a:endParaRPr sz="1800">
              <a:latin typeface="Arial"/>
              <a:cs typeface="B Nazanin" pitchFamily="2" charset="-78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28024" y="2338933"/>
            <a:ext cx="88709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b="1" spc="6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انگیزه ها</a:t>
            </a:r>
            <a:endParaRPr sz="1800">
              <a:latin typeface="Arial"/>
              <a:cs typeface="B Nazanin" pitchFamily="2" charset="-78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28024" y="3204431"/>
            <a:ext cx="169798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b="1" spc="3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جمع آوری داده ها</a:t>
            </a:r>
            <a:endParaRPr sz="1800">
              <a:latin typeface="Arial"/>
              <a:cs typeface="B Nazanin" pitchFamily="2" charset="-78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28024" y="4071443"/>
            <a:ext cx="1978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b="1" spc="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نمونه برداری اختصاصی</a:t>
            </a:r>
            <a:endParaRPr sz="1800">
              <a:latin typeface="Arial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F4EEF4"/>
          </a:solidFill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6613" y="1153342"/>
            <a:ext cx="3578860" cy="2947730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74295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-3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فاز</a:t>
            </a:r>
            <a:r>
              <a:rPr sz="2200" b="1" spc="-75">
                <a:solidFill>
                  <a:srgbClr val="263165"/>
                </a:solidFill>
                <a:latin typeface="Arial"/>
                <a:cs typeface="B Nazanin" pitchFamily="2" charset="-78"/>
              </a:rPr>
              <a:t> </a:t>
            </a:r>
            <a:r>
              <a:rPr sz="2200" b="1" spc="-15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A</a:t>
            </a:r>
            <a:endParaRPr sz="2200">
              <a:latin typeface="Arial"/>
              <a:cs typeface="B Nazanin" pitchFamily="2" charset="-78"/>
            </a:endParaRPr>
          </a:p>
          <a:p>
            <a:pPr marL="165735" marR="5080" indent="-153670" algn="r" rtl="1">
              <a:lnSpc>
                <a:spcPct val="116100"/>
              </a:lnSpc>
              <a:spcBef>
                <a:spcPts val="495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cs typeface="B Nazanin" pitchFamily="2" charset="-78"/>
            </a:endParaRPr>
          </a:p>
          <a:p>
            <a:pPr marL="165735" marR="5080" indent="-153670" algn="r" rtl="1">
              <a:lnSpc>
                <a:spcPct val="116100"/>
              </a:lnSpc>
              <a:spcBef>
                <a:spcPts val="495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cs typeface="B Nazanin" pitchFamily="2" charset="-78"/>
            </a:endParaRPr>
          </a:p>
          <a:p>
            <a:pPr marL="165735" marR="5080" indent="-153670" algn="r" rtl="1">
              <a:lnSpc>
                <a:spcPct val="116100"/>
              </a:lnSpc>
              <a:spcBef>
                <a:spcPts val="495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819400" y="590550"/>
            <a:ext cx="434086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pc="60" dirty="0">
                <a:cs typeface="B Nazanin" pitchFamily="2" charset="-78"/>
              </a:rPr>
              <a:t>تجزیه و تحلیل و توسعه</a:t>
            </a:r>
            <a:endParaRPr b="1" spc="254" dirty="0">
              <a:latin typeface="Arial"/>
              <a:cs typeface="B Nazanin" pitchFamily="2" charset="-78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36013" y="1153342"/>
            <a:ext cx="3609975" cy="3011850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74295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-3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فاز</a:t>
            </a:r>
            <a:r>
              <a:rPr sz="2200" b="1" spc="10">
                <a:solidFill>
                  <a:srgbClr val="263165"/>
                </a:solidFill>
                <a:latin typeface="Arial"/>
                <a:cs typeface="B Nazanin" pitchFamily="2" charset="-78"/>
              </a:rPr>
              <a:t> </a:t>
            </a:r>
            <a:r>
              <a:rPr sz="2200" b="1" spc="-14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B</a:t>
            </a:r>
            <a:endParaRPr sz="2200">
              <a:latin typeface="Arial"/>
              <a:cs typeface="B Nazanin" pitchFamily="2" charset="-78"/>
            </a:endParaRPr>
          </a:p>
          <a:p>
            <a:pPr marL="165735" marR="45085" indent="-153670" algn="r" rtl="1">
              <a:lnSpc>
                <a:spcPct val="116100"/>
              </a:lnSpc>
              <a:spcBef>
                <a:spcPts val="495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cs typeface="B Nazanin" pitchFamily="2" charset="-78"/>
            </a:endParaRPr>
          </a:p>
          <a:p>
            <a:pPr marL="165735" marR="45085" indent="-153670" algn="r" rtl="1">
              <a:lnSpc>
                <a:spcPct val="116100"/>
              </a:lnSpc>
              <a:spcBef>
                <a:spcPts val="495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cs typeface="B Nazanin" pitchFamily="2" charset="-78"/>
            </a:endParaRPr>
          </a:p>
          <a:p>
            <a:pPr marL="165735" marR="5080" indent="-153670" algn="r" rtl="1">
              <a:lnSpc>
                <a:spcPct val="116100"/>
              </a:lnSpc>
              <a:spcBef>
                <a:spcPts val="975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sz="1400">
              <a:latin typeface="Trebuchet MS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263165"/>
          </a:solidFill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72400" y="1276350"/>
            <a:ext cx="31178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sz="2200" b="1" spc="-10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01</a:t>
            </a:r>
            <a:endParaRPr sz="2200">
              <a:latin typeface="Arial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56224" y="1153365"/>
            <a:ext cx="2112010" cy="1103507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65" dirty="0">
                <a:solidFill>
                  <a:srgbClr val="F3F4EE"/>
                </a:solidFill>
                <a:latin typeface="Arial"/>
                <a:cs typeface="B Nazanin" pitchFamily="2" charset="-78"/>
              </a:rPr>
              <a:t>بیانیه</a:t>
            </a:r>
          </a:p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1400" spc="15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می توانید موضوع بخش را در اینجا توضیح دهید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88125" y="592785"/>
            <a:ext cx="31737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-45" dirty="0">
                <a:solidFill>
                  <a:srgbClr val="F3F4EE"/>
                </a:solidFill>
                <a:cs typeface="B Nazanin" pitchFamily="2" charset="-78"/>
              </a:rPr>
              <a:t>فهرست مطالب</a:t>
            </a:r>
            <a:endParaRPr b="1" spc="35" dirty="0">
              <a:solidFill>
                <a:srgbClr val="F3F4EE"/>
              </a:solidFill>
              <a:latin typeface="Arial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79807" y="2268135"/>
            <a:ext cx="2687955" cy="1068070"/>
          </a:xfrm>
          <a:prstGeom prst="rect">
            <a:avLst/>
          </a:prstGeom>
        </p:spPr>
        <p:txBody>
          <a:bodyPr vert="horz" wrap="square" lIns="0" tIns="16256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280"/>
              </a:spcBef>
              <a:tabLst>
                <a:tab pos="588645" algn="l"/>
              </a:tabLst>
            </a:pPr>
            <a:r>
              <a:rPr sz="2200" b="1" spc="65">
                <a:solidFill>
                  <a:srgbClr val="F3F4EE"/>
                </a:solidFill>
                <a:latin typeface="Arial"/>
                <a:cs typeface="B Nazanin" pitchFamily="2" charset="-78"/>
              </a:rPr>
              <a:t>	</a:t>
            </a:r>
            <a:r>
              <a:rPr lang="fa-IR" sz="2200" b="1" spc="-5" dirty="0">
                <a:solidFill>
                  <a:srgbClr val="F3F4EE"/>
                </a:solidFill>
                <a:latin typeface="Arial"/>
                <a:cs typeface="B Nazanin" pitchFamily="2" charset="-78"/>
              </a:rPr>
              <a:t> اهداف</a:t>
            </a:r>
            <a:endParaRPr sz="2200">
              <a:latin typeface="Arial"/>
              <a:cs typeface="B Nazanin" pitchFamily="2" charset="-78"/>
            </a:endParaRPr>
          </a:p>
          <a:p>
            <a:pPr marL="588645" marR="5080" algn="r" rtl="1">
              <a:lnSpc>
                <a:spcPct val="116100"/>
              </a:lnSpc>
              <a:spcBef>
                <a:spcPts val="484"/>
              </a:spcBef>
            </a:pPr>
            <a:r>
              <a:rPr lang="fa-IR" sz="1400" spc="15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می توانید موضوع بخش را در اینجا توضیح دهید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77851" y="3378434"/>
            <a:ext cx="2690495" cy="1068070"/>
          </a:xfrm>
          <a:prstGeom prst="rect">
            <a:avLst/>
          </a:prstGeom>
        </p:spPr>
        <p:txBody>
          <a:bodyPr vert="horz" wrap="square" lIns="0" tIns="16256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280"/>
              </a:spcBef>
              <a:tabLst>
                <a:tab pos="590550" algn="l"/>
              </a:tabLst>
            </a:pPr>
            <a:r>
              <a:rPr lang="en-US" sz="2200" b="1" spc="8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 </a:t>
            </a:r>
            <a:r>
              <a:rPr lang="fa-IR" sz="2200" b="1" spc="-5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تحلیل و بررسی</a:t>
            </a:r>
            <a:endParaRPr sz="2200">
              <a:latin typeface="Arial"/>
              <a:cs typeface="B Nazanin" pitchFamily="2" charset="-78"/>
            </a:endParaRPr>
          </a:p>
          <a:p>
            <a:pPr marL="590550" marR="5080" algn="r" rtl="1">
              <a:lnSpc>
                <a:spcPct val="116100"/>
              </a:lnSpc>
              <a:spcBef>
                <a:spcPts val="484"/>
              </a:spcBef>
            </a:pPr>
            <a:r>
              <a:rPr lang="fa-IR" sz="1400" spc="15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می توانید موضوع بخش را در اینجا توضیح دهید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19600" y="1352550"/>
            <a:ext cx="36068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sz="2200" b="1" spc="9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02</a:t>
            </a:r>
            <a:endParaRPr sz="2200">
              <a:latin typeface="Arial"/>
              <a:cs typeface="B Nazanin" pitchFamily="2" charset="-78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50550" y="1153365"/>
            <a:ext cx="2112010" cy="1072515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-5" dirty="0">
                <a:solidFill>
                  <a:srgbClr val="F3F4EE"/>
                </a:solidFill>
                <a:latin typeface="Arial"/>
                <a:cs typeface="B Nazanin" pitchFamily="2" charset="-78"/>
              </a:rPr>
              <a:t>فرضیه</a:t>
            </a:r>
            <a:endParaRPr sz="2200">
              <a:latin typeface="Arial"/>
              <a:cs typeface="B Nazanin" pitchFamily="2" charset="-78"/>
            </a:endParaRPr>
          </a:p>
          <a:p>
            <a:pPr marL="12700" marR="5080" algn="r" rtl="1">
              <a:lnSpc>
                <a:spcPct val="116100"/>
              </a:lnSpc>
              <a:spcBef>
                <a:spcPts val="495"/>
              </a:spcBef>
            </a:pPr>
            <a:r>
              <a:rPr lang="fa-IR" sz="1400" spc="15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می توانید موضوع بخش را در اینجا توضیح دهید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65053" y="2268135"/>
            <a:ext cx="2697480" cy="1068070"/>
          </a:xfrm>
          <a:prstGeom prst="rect">
            <a:avLst/>
          </a:prstGeom>
        </p:spPr>
        <p:txBody>
          <a:bodyPr vert="horz" wrap="square" lIns="0" tIns="16256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280"/>
              </a:spcBef>
              <a:tabLst>
                <a:tab pos="597535" algn="l"/>
              </a:tabLst>
            </a:pPr>
            <a:r>
              <a:rPr lang="en-US" sz="2200" b="1" spc="14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 </a:t>
            </a:r>
            <a:r>
              <a:rPr sz="2200" b="1" spc="140">
                <a:solidFill>
                  <a:srgbClr val="F3F4EE"/>
                </a:solidFill>
                <a:latin typeface="Arial"/>
                <a:cs typeface="B Nazanin" pitchFamily="2" charset="-78"/>
              </a:rPr>
              <a:t>	</a:t>
            </a:r>
            <a:r>
              <a:rPr lang="fa-IR" sz="2200" b="1" spc="-5" dirty="0">
                <a:solidFill>
                  <a:srgbClr val="F3F4EE"/>
                </a:solidFill>
                <a:latin typeface="Arial"/>
                <a:cs typeface="B Nazanin" pitchFamily="2" charset="-78"/>
              </a:rPr>
              <a:t> روش شناسی</a:t>
            </a:r>
            <a:endParaRPr sz="2200">
              <a:latin typeface="Arial"/>
              <a:cs typeface="B Nazanin" pitchFamily="2" charset="-78"/>
            </a:endParaRPr>
          </a:p>
          <a:p>
            <a:pPr marL="598170" marR="5080" algn="r" rtl="1">
              <a:lnSpc>
                <a:spcPct val="116100"/>
              </a:lnSpc>
              <a:spcBef>
                <a:spcPts val="484"/>
              </a:spcBef>
            </a:pPr>
            <a:r>
              <a:rPr lang="fa-IR" sz="1400" spc="15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می توانید موضوع بخش را در اینجا توضیح دهید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67986" y="3378434"/>
            <a:ext cx="2694305" cy="1068070"/>
          </a:xfrm>
          <a:prstGeom prst="rect">
            <a:avLst/>
          </a:prstGeom>
        </p:spPr>
        <p:txBody>
          <a:bodyPr vert="horz" wrap="square" lIns="0" tIns="16256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280"/>
              </a:spcBef>
              <a:tabLst>
                <a:tab pos="594995" algn="l"/>
              </a:tabLst>
            </a:pPr>
            <a:r>
              <a:rPr lang="en-US" sz="2200" b="1" spc="114" dirty="0">
                <a:solidFill>
                  <a:srgbClr val="F3F4EE"/>
                </a:solidFill>
                <a:latin typeface="Arial"/>
                <a:cs typeface="B Nazanin" pitchFamily="2" charset="-78"/>
              </a:rPr>
              <a:t> </a:t>
            </a:r>
            <a:r>
              <a:rPr sz="2200" b="1" spc="114">
                <a:solidFill>
                  <a:srgbClr val="F3F4EE"/>
                </a:solidFill>
                <a:latin typeface="Arial"/>
                <a:cs typeface="B Nazanin" pitchFamily="2" charset="-78"/>
              </a:rPr>
              <a:t>	</a:t>
            </a:r>
            <a:r>
              <a:rPr lang="fa-IR" sz="2200" b="1" spc="-35" dirty="0">
                <a:solidFill>
                  <a:srgbClr val="F3F4EE"/>
                </a:solidFill>
                <a:latin typeface="Arial"/>
                <a:cs typeface="B Nazanin" pitchFamily="2" charset="-78"/>
              </a:rPr>
              <a:t> نتیجه گیری</a:t>
            </a:r>
            <a:endParaRPr sz="2200">
              <a:latin typeface="Arial"/>
              <a:cs typeface="B Nazanin" pitchFamily="2" charset="-78"/>
            </a:endParaRPr>
          </a:p>
          <a:p>
            <a:pPr marL="594995" marR="5080" algn="r" rtl="1">
              <a:lnSpc>
                <a:spcPct val="116100"/>
              </a:lnSpc>
              <a:spcBef>
                <a:spcPts val="484"/>
              </a:spcBef>
            </a:pPr>
            <a:r>
              <a:rPr lang="fa-IR" sz="1400" spc="15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می توانید موضوع بخش را در اینجا توضیح دهید</a:t>
            </a:r>
            <a:endParaRPr sz="1400">
              <a:latin typeface="Trebuchet MS"/>
              <a:cs typeface="B Nazanin" pitchFamily="2" charset="-78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85012" y="0"/>
            <a:ext cx="2463749" cy="1223401"/>
          </a:xfrm>
          <a:prstGeom prst="rect">
            <a:avLst/>
          </a:prstGeom>
        </p:spPr>
      </p:pic>
      <p:sp>
        <p:nvSpPr>
          <p:cNvPr id="13" name="object 8"/>
          <p:cNvSpPr txBox="1"/>
          <p:nvPr/>
        </p:nvSpPr>
        <p:spPr>
          <a:xfrm>
            <a:off x="4495800" y="2419350"/>
            <a:ext cx="36068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en-US" sz="2200" b="1" spc="9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04</a:t>
            </a:r>
            <a:endParaRPr sz="2200">
              <a:latin typeface="Arial"/>
              <a:cs typeface="B Nazanin" pitchFamily="2" charset="-78"/>
            </a:endParaRPr>
          </a:p>
        </p:txBody>
      </p:sp>
      <p:sp>
        <p:nvSpPr>
          <p:cNvPr id="14" name="object 8"/>
          <p:cNvSpPr txBox="1"/>
          <p:nvPr/>
        </p:nvSpPr>
        <p:spPr>
          <a:xfrm>
            <a:off x="4419600" y="3638550"/>
            <a:ext cx="36068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en-US" sz="2200" b="1" spc="9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06</a:t>
            </a:r>
            <a:endParaRPr sz="2200">
              <a:latin typeface="Arial"/>
              <a:cs typeface="B Nazanin" pitchFamily="2" charset="-78"/>
            </a:endParaRPr>
          </a:p>
        </p:txBody>
      </p:sp>
      <p:sp>
        <p:nvSpPr>
          <p:cNvPr id="15" name="object 8"/>
          <p:cNvSpPr txBox="1"/>
          <p:nvPr/>
        </p:nvSpPr>
        <p:spPr>
          <a:xfrm>
            <a:off x="7772400" y="2419350"/>
            <a:ext cx="36068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en-US" sz="2200" b="1" spc="9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03</a:t>
            </a:r>
            <a:endParaRPr sz="2200">
              <a:latin typeface="Arial"/>
              <a:cs typeface="B Nazanin" pitchFamily="2" charset="-78"/>
            </a:endParaRPr>
          </a:p>
        </p:txBody>
      </p:sp>
      <p:sp>
        <p:nvSpPr>
          <p:cNvPr id="16" name="object 8"/>
          <p:cNvSpPr txBox="1"/>
          <p:nvPr/>
        </p:nvSpPr>
        <p:spPr>
          <a:xfrm>
            <a:off x="7696200" y="3638550"/>
            <a:ext cx="36068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en-US" sz="2200" b="1" spc="90" dirty="0">
                <a:solidFill>
                  <a:srgbClr val="F3F4EE"/>
                </a:solidFill>
                <a:latin typeface="Arial"/>
                <a:cs typeface="B Nazanin" pitchFamily="2" charset="-78"/>
              </a:rPr>
              <a:t>05</a:t>
            </a:r>
            <a:endParaRPr sz="2200">
              <a:latin typeface="Arial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8125" y="592785"/>
            <a:ext cx="434086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pc="60" dirty="0">
                <a:cs typeface="B Nazanin" pitchFamily="2" charset="-78"/>
              </a:rPr>
              <a:t>تجزیه و تحلیل و توسعه</a:t>
            </a:r>
            <a:endParaRPr b="1" spc="254" dirty="0">
              <a:latin typeface="Arial"/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075" y="4354519"/>
            <a:ext cx="698432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z="1000" spc="30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پیوند موجود در نمودار را دنبال کنید تا داده‌های آن را تغییر دهید و سپس پیوند جدید را در اینجا جای‌گذاری کنید. برای اطلاعات بیشتر، اینجا را کلیک کنید</a:t>
            </a:r>
            <a:endParaRPr sz="1000">
              <a:latin typeface="Arial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3401" y="1215522"/>
            <a:ext cx="3657600" cy="26595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295" marR="5080" algn="r" rtl="1">
              <a:lnSpc>
                <a:spcPct val="116100"/>
              </a:lnSpc>
              <a:spcBef>
                <a:spcPts val="100"/>
              </a:spcBef>
            </a:pPr>
            <a:r>
              <a:rPr lang="fa-IR" sz="1400" dirty="0">
                <a:cs typeface="B Nazanin" pitchFamily="2" charset="-78"/>
              </a:rPr>
              <a:t>این قالب با طراحی شده است که به صورت حرفه ای و جذاب برای مخاطبان شما باشد و بتوانید مفاهیم خود را به شکل بهتری ارائه دهید. </a:t>
            </a:r>
            <a:endParaRPr lang="en-US" sz="1400" dirty="0">
              <a:cs typeface="B Nazanin" pitchFamily="2" charset="-78"/>
            </a:endParaRPr>
          </a:p>
          <a:p>
            <a:pPr marL="74295" marR="5080" algn="r" rtl="1">
              <a:lnSpc>
                <a:spcPct val="116100"/>
              </a:lnSpc>
              <a:spcBef>
                <a:spcPts val="100"/>
              </a:spcBef>
            </a:pPr>
            <a:endParaRPr lang="en-US" sz="1400" dirty="0">
              <a:cs typeface="B Nazanin" pitchFamily="2" charset="-78"/>
            </a:endParaRPr>
          </a:p>
          <a:p>
            <a:pPr marL="74295" marR="5080" algn="r" rtl="1">
              <a:lnSpc>
                <a:spcPct val="116100"/>
              </a:lnSpc>
              <a:spcBef>
                <a:spcPts val="100"/>
              </a:spcBef>
              <a:buFont typeface="Arial" pitchFamily="34" charset="0"/>
              <a:buChar char="•"/>
            </a:pPr>
            <a:r>
              <a:rPr lang="fa-IR" sz="1400" dirty="0">
                <a:cs typeface="B Nazanin" pitchFamily="2" charset="-78"/>
              </a:rPr>
              <a:t>این قالب با طراحی شده است که به صورت حرفه ای و جذاب برای مخاطبان شما باشد و بتوانید مفاهیم خود را به شکل بهتری ارائه دهید. </a:t>
            </a:r>
            <a:endParaRPr lang="en-US" sz="1400" dirty="0">
              <a:cs typeface="B Nazanin" pitchFamily="2" charset="-78"/>
            </a:endParaRPr>
          </a:p>
          <a:p>
            <a:pPr marL="165735" marR="73025" indent="-153670" algn="r" rtl="1">
              <a:lnSpc>
                <a:spcPct val="114599"/>
              </a:lnSpc>
              <a:spcBef>
                <a:spcPts val="1025"/>
              </a:spcBef>
              <a:buFont typeface="Arial" pitchFamily="34" charset="0"/>
              <a:buChar char="•"/>
              <a:tabLst>
                <a:tab pos="166370" algn="l"/>
              </a:tabLst>
            </a:pPr>
            <a:r>
              <a:rPr lang="fa-IR" sz="1400" dirty="0">
                <a:cs typeface="B Nazanin" pitchFamily="2" charset="-78"/>
              </a:rPr>
              <a:t>این قالب با طراحی شده است که به صورت حرفه ای و جذاب برای مخاطبان شما باشد و بتوانید مفاهیم خود را به شکل بهتری ارائه دهید. 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83925" y="3349952"/>
            <a:ext cx="1470660" cy="823944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-4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عنوان</a:t>
            </a:r>
            <a:endParaRPr sz="2200">
              <a:latin typeface="Arial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  <a:spcBef>
                <a:spcPts val="765"/>
              </a:spcBef>
            </a:pPr>
            <a:r>
              <a:rPr lang="fa-IR" sz="1400" dirty="0">
                <a:cs typeface="B Nazanin" pitchFamily="2" charset="-78"/>
              </a:rPr>
              <a:t>اسلاید متنی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42925" y="3349952"/>
            <a:ext cx="1416685" cy="823944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1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عنوان</a:t>
            </a:r>
            <a:endParaRPr sz="2200">
              <a:latin typeface="Arial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  <a:spcBef>
                <a:spcPts val="765"/>
              </a:spcBef>
            </a:pPr>
            <a:r>
              <a:rPr lang="fa-IR" sz="1400" dirty="0">
                <a:cs typeface="B Nazanin" pitchFamily="2" charset="-78"/>
              </a:rPr>
              <a:t>اسلاید متنی</a:t>
            </a:r>
            <a:endParaRPr sz="1400">
              <a:latin typeface="Trebuchet MS"/>
              <a:cs typeface="B Nazanin" pitchFamily="2" charset="-78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08336" y="1183899"/>
            <a:ext cx="4123028" cy="2260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8125" y="592785"/>
            <a:ext cx="4018279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75" dirty="0">
                <a:cs typeface="B Nazanin" pitchFamily="2" charset="-78"/>
              </a:rPr>
              <a:t>تجزیه و تحلیل نتایج</a:t>
            </a:r>
            <a:endParaRPr b="1" spc="15" dirty="0">
              <a:latin typeface="Arial"/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075" y="4354519"/>
            <a:ext cx="706052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z="1000" spc="30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پیوند موجود در نمودار را دنبال کنید تا داده‌های آن را تغییر دهید و سپس پیوند جدید را در اینجا جای‌گذاری کنید. برای اطلاعات بیشتر، اینجا را کلیک کنید</a:t>
            </a:r>
            <a:endParaRPr sz="1000">
              <a:latin typeface="Arial"/>
              <a:cs typeface="B Nazanin" pitchFamily="2" charset="-78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2375" y="1407675"/>
            <a:ext cx="4050548" cy="250460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876800" y="1312927"/>
            <a:ext cx="1582210" cy="1039387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-4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متن</a:t>
            </a:r>
            <a:endParaRPr sz="2200">
              <a:latin typeface="Arial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  <a:spcBef>
                <a:spcPts val="765"/>
              </a:spcBef>
            </a:pPr>
            <a:r>
              <a:rPr lang="fa-IR" sz="1400" dirty="0">
                <a:cs typeface="B Nazanin" pitchFamily="2" charset="-78"/>
              </a:rPr>
              <a:t>اسلاید متنی را برای پاور خود تنظیم کنید 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19975" y="1312927"/>
            <a:ext cx="1416685" cy="1039387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spc="1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متن</a:t>
            </a:r>
            <a:endParaRPr sz="2200">
              <a:latin typeface="Arial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  <a:spcBef>
                <a:spcPts val="765"/>
              </a:spcBef>
            </a:pPr>
            <a:r>
              <a:rPr lang="fa-IR" sz="1400" dirty="0">
                <a:cs typeface="B Nazanin" pitchFamily="2" charset="-78"/>
              </a:rPr>
              <a:t>اسلاید متنی را برای پاور خود تنظیم کنید </a:t>
            </a:r>
            <a:endParaRPr sz="1400">
              <a:latin typeface="Trebuchet MS"/>
              <a:cs typeface="B Nazanin" pitchFamily="2" charset="-78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30425" y="1616025"/>
            <a:ext cx="84899" cy="8459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988350" y="2463327"/>
            <a:ext cx="1182370" cy="1319848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5"/>
              </a:spcBef>
            </a:pPr>
            <a:r>
              <a:rPr lang="fa-IR" sz="2200" b="1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متن</a:t>
            </a:r>
            <a:endParaRPr sz="2200">
              <a:latin typeface="Arial"/>
              <a:cs typeface="B Nazanin" pitchFamily="2" charset="-78"/>
            </a:endParaRPr>
          </a:p>
          <a:p>
            <a:pPr marL="12700" marR="5080" algn="r" rtl="1">
              <a:lnSpc>
                <a:spcPct val="116100"/>
              </a:lnSpc>
              <a:spcBef>
                <a:spcPts val="495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909549" y="2558075"/>
            <a:ext cx="1354455" cy="1354455"/>
            <a:chOff x="6909549" y="2558075"/>
            <a:chExt cx="1354455" cy="1354455"/>
          </a:xfrm>
        </p:grpSpPr>
        <p:sp>
          <p:nvSpPr>
            <p:cNvPr id="11" name="object 11"/>
            <p:cNvSpPr/>
            <p:nvPr/>
          </p:nvSpPr>
          <p:spPr>
            <a:xfrm>
              <a:off x="6909549" y="2558075"/>
              <a:ext cx="1354455" cy="1354455"/>
            </a:xfrm>
            <a:custGeom>
              <a:avLst/>
              <a:gdLst/>
              <a:ahLst/>
              <a:cxnLst/>
              <a:rect l="l" t="t" r="r" b="b"/>
              <a:pathLst>
                <a:path w="1354454" h="1354454">
                  <a:moveTo>
                    <a:pt x="677099" y="1354199"/>
                  </a:moveTo>
                  <a:lnTo>
                    <a:pt x="628744" y="1352499"/>
                  </a:lnTo>
                  <a:lnTo>
                    <a:pt x="581306" y="1347476"/>
                  </a:lnTo>
                  <a:lnTo>
                    <a:pt x="534900" y="1339243"/>
                  </a:lnTo>
                  <a:lnTo>
                    <a:pt x="489641" y="1327915"/>
                  </a:lnTo>
                  <a:lnTo>
                    <a:pt x="445643" y="1313607"/>
                  </a:lnTo>
                  <a:lnTo>
                    <a:pt x="403021" y="1296434"/>
                  </a:lnTo>
                  <a:lnTo>
                    <a:pt x="361890" y="1276510"/>
                  </a:lnTo>
                  <a:lnTo>
                    <a:pt x="322364" y="1253950"/>
                  </a:lnTo>
                  <a:lnTo>
                    <a:pt x="284558" y="1228867"/>
                  </a:lnTo>
                  <a:lnTo>
                    <a:pt x="248586" y="1201378"/>
                  </a:lnTo>
                  <a:lnTo>
                    <a:pt x="214562" y="1171596"/>
                  </a:lnTo>
                  <a:lnTo>
                    <a:pt x="182602" y="1139636"/>
                  </a:lnTo>
                  <a:lnTo>
                    <a:pt x="152821" y="1105613"/>
                  </a:lnTo>
                  <a:lnTo>
                    <a:pt x="125331" y="1069641"/>
                  </a:lnTo>
                  <a:lnTo>
                    <a:pt x="100249" y="1031835"/>
                  </a:lnTo>
                  <a:lnTo>
                    <a:pt x="77689" y="992309"/>
                  </a:lnTo>
                  <a:lnTo>
                    <a:pt x="57765" y="951178"/>
                  </a:lnTo>
                  <a:lnTo>
                    <a:pt x="40592" y="908556"/>
                  </a:lnTo>
                  <a:lnTo>
                    <a:pt x="26284" y="864558"/>
                  </a:lnTo>
                  <a:lnTo>
                    <a:pt x="14956" y="819299"/>
                  </a:lnTo>
                  <a:lnTo>
                    <a:pt x="6723" y="772893"/>
                  </a:lnTo>
                  <a:lnTo>
                    <a:pt x="1700" y="725455"/>
                  </a:lnTo>
                  <a:lnTo>
                    <a:pt x="0" y="677099"/>
                  </a:lnTo>
                  <a:lnTo>
                    <a:pt x="1700" y="628744"/>
                  </a:lnTo>
                  <a:lnTo>
                    <a:pt x="6723" y="581306"/>
                  </a:lnTo>
                  <a:lnTo>
                    <a:pt x="14956" y="534900"/>
                  </a:lnTo>
                  <a:lnTo>
                    <a:pt x="26315" y="489546"/>
                  </a:lnTo>
                  <a:lnTo>
                    <a:pt x="40592" y="445643"/>
                  </a:lnTo>
                  <a:lnTo>
                    <a:pt x="57765" y="403021"/>
                  </a:lnTo>
                  <a:lnTo>
                    <a:pt x="77689" y="361890"/>
                  </a:lnTo>
                  <a:lnTo>
                    <a:pt x="100249" y="322364"/>
                  </a:lnTo>
                  <a:lnTo>
                    <a:pt x="125331" y="284558"/>
                  </a:lnTo>
                  <a:lnTo>
                    <a:pt x="152821" y="248586"/>
                  </a:lnTo>
                  <a:lnTo>
                    <a:pt x="182602" y="214563"/>
                  </a:lnTo>
                  <a:lnTo>
                    <a:pt x="214562" y="182603"/>
                  </a:lnTo>
                  <a:lnTo>
                    <a:pt x="248586" y="152821"/>
                  </a:lnTo>
                  <a:lnTo>
                    <a:pt x="284558" y="125332"/>
                  </a:lnTo>
                  <a:lnTo>
                    <a:pt x="322364" y="100249"/>
                  </a:lnTo>
                  <a:lnTo>
                    <a:pt x="361890" y="77689"/>
                  </a:lnTo>
                  <a:lnTo>
                    <a:pt x="403021" y="57765"/>
                  </a:lnTo>
                  <a:lnTo>
                    <a:pt x="445643" y="40592"/>
                  </a:lnTo>
                  <a:lnTo>
                    <a:pt x="489641" y="26284"/>
                  </a:lnTo>
                  <a:lnTo>
                    <a:pt x="534900" y="14956"/>
                  </a:lnTo>
                  <a:lnTo>
                    <a:pt x="581306" y="6723"/>
                  </a:lnTo>
                  <a:lnTo>
                    <a:pt x="628744" y="1700"/>
                  </a:lnTo>
                  <a:lnTo>
                    <a:pt x="677099" y="0"/>
                  </a:lnTo>
                  <a:lnTo>
                    <a:pt x="725864" y="1756"/>
                  </a:lnTo>
                  <a:lnTo>
                    <a:pt x="774094" y="6980"/>
                  </a:lnTo>
                  <a:lnTo>
                    <a:pt x="821617" y="15599"/>
                  </a:lnTo>
                  <a:lnTo>
                    <a:pt x="868263" y="27544"/>
                  </a:lnTo>
                  <a:lnTo>
                    <a:pt x="913861" y="42743"/>
                  </a:lnTo>
                  <a:lnTo>
                    <a:pt x="958241" y="61126"/>
                  </a:lnTo>
                  <a:lnTo>
                    <a:pt x="1001231" y="82621"/>
                  </a:lnTo>
                  <a:lnTo>
                    <a:pt x="1042661" y="107159"/>
                  </a:lnTo>
                  <a:lnTo>
                    <a:pt x="1082360" y="134668"/>
                  </a:lnTo>
                  <a:lnTo>
                    <a:pt x="1120157" y="165078"/>
                  </a:lnTo>
                  <a:lnTo>
                    <a:pt x="1152597" y="195262"/>
                  </a:lnTo>
                  <a:lnTo>
                    <a:pt x="677099" y="195262"/>
                  </a:lnTo>
                  <a:lnTo>
                    <a:pt x="627834" y="197749"/>
                  </a:lnTo>
                  <a:lnTo>
                    <a:pt x="579992" y="205051"/>
                  </a:lnTo>
                  <a:lnTo>
                    <a:pt x="533816" y="216924"/>
                  </a:lnTo>
                  <a:lnTo>
                    <a:pt x="489546" y="233127"/>
                  </a:lnTo>
                  <a:lnTo>
                    <a:pt x="447427" y="253417"/>
                  </a:lnTo>
                  <a:lnTo>
                    <a:pt x="407699" y="277552"/>
                  </a:lnTo>
                  <a:lnTo>
                    <a:pt x="370606" y="305290"/>
                  </a:lnTo>
                  <a:lnTo>
                    <a:pt x="336388" y="336389"/>
                  </a:lnTo>
                  <a:lnTo>
                    <a:pt x="305290" y="370606"/>
                  </a:lnTo>
                  <a:lnTo>
                    <a:pt x="277552" y="407699"/>
                  </a:lnTo>
                  <a:lnTo>
                    <a:pt x="253417" y="447427"/>
                  </a:lnTo>
                  <a:lnTo>
                    <a:pt x="233092" y="489641"/>
                  </a:lnTo>
                  <a:lnTo>
                    <a:pt x="216924" y="533816"/>
                  </a:lnTo>
                  <a:lnTo>
                    <a:pt x="205033" y="580105"/>
                  </a:lnTo>
                  <a:lnTo>
                    <a:pt x="197749" y="627834"/>
                  </a:lnTo>
                  <a:lnTo>
                    <a:pt x="195261" y="677099"/>
                  </a:lnTo>
                  <a:lnTo>
                    <a:pt x="197749" y="726365"/>
                  </a:lnTo>
                  <a:lnTo>
                    <a:pt x="205050" y="774207"/>
                  </a:lnTo>
                  <a:lnTo>
                    <a:pt x="216924" y="820383"/>
                  </a:lnTo>
                  <a:lnTo>
                    <a:pt x="233127" y="864653"/>
                  </a:lnTo>
                  <a:lnTo>
                    <a:pt x="253417" y="906772"/>
                  </a:lnTo>
                  <a:lnTo>
                    <a:pt x="277552" y="946500"/>
                  </a:lnTo>
                  <a:lnTo>
                    <a:pt x="305290" y="983593"/>
                  </a:lnTo>
                  <a:lnTo>
                    <a:pt x="336388" y="1017810"/>
                  </a:lnTo>
                  <a:lnTo>
                    <a:pt x="370606" y="1048909"/>
                  </a:lnTo>
                  <a:lnTo>
                    <a:pt x="407699" y="1076647"/>
                  </a:lnTo>
                  <a:lnTo>
                    <a:pt x="447427" y="1100782"/>
                  </a:lnTo>
                  <a:lnTo>
                    <a:pt x="489546" y="1121072"/>
                  </a:lnTo>
                  <a:lnTo>
                    <a:pt x="533816" y="1137275"/>
                  </a:lnTo>
                  <a:lnTo>
                    <a:pt x="579992" y="1149148"/>
                  </a:lnTo>
                  <a:lnTo>
                    <a:pt x="627834" y="1156450"/>
                  </a:lnTo>
                  <a:lnTo>
                    <a:pt x="677099" y="1158937"/>
                  </a:lnTo>
                  <a:lnTo>
                    <a:pt x="1152296" y="1158937"/>
                  </a:lnTo>
                  <a:lnTo>
                    <a:pt x="1139637" y="1171596"/>
                  </a:lnTo>
                  <a:lnTo>
                    <a:pt x="1105613" y="1201378"/>
                  </a:lnTo>
                  <a:lnTo>
                    <a:pt x="1069641" y="1228867"/>
                  </a:lnTo>
                  <a:lnTo>
                    <a:pt x="1031835" y="1253950"/>
                  </a:lnTo>
                  <a:lnTo>
                    <a:pt x="992309" y="1276510"/>
                  </a:lnTo>
                  <a:lnTo>
                    <a:pt x="951178" y="1296434"/>
                  </a:lnTo>
                  <a:lnTo>
                    <a:pt x="908556" y="1313607"/>
                  </a:lnTo>
                  <a:lnTo>
                    <a:pt x="864558" y="1327915"/>
                  </a:lnTo>
                  <a:lnTo>
                    <a:pt x="819299" y="1339243"/>
                  </a:lnTo>
                  <a:lnTo>
                    <a:pt x="772893" y="1347476"/>
                  </a:lnTo>
                  <a:lnTo>
                    <a:pt x="725455" y="1352499"/>
                  </a:lnTo>
                  <a:lnTo>
                    <a:pt x="677099" y="1354199"/>
                  </a:lnTo>
                  <a:close/>
                </a:path>
                <a:path w="1354454" h="1354454">
                  <a:moveTo>
                    <a:pt x="1152296" y="1158937"/>
                  </a:moveTo>
                  <a:lnTo>
                    <a:pt x="677099" y="1158937"/>
                  </a:lnTo>
                  <a:lnTo>
                    <a:pt x="726365" y="1156450"/>
                  </a:lnTo>
                  <a:lnTo>
                    <a:pt x="774207" y="1149148"/>
                  </a:lnTo>
                  <a:lnTo>
                    <a:pt x="820383" y="1137275"/>
                  </a:lnTo>
                  <a:lnTo>
                    <a:pt x="864653" y="1121072"/>
                  </a:lnTo>
                  <a:lnTo>
                    <a:pt x="906772" y="1100782"/>
                  </a:lnTo>
                  <a:lnTo>
                    <a:pt x="946500" y="1076647"/>
                  </a:lnTo>
                  <a:lnTo>
                    <a:pt x="983593" y="1048909"/>
                  </a:lnTo>
                  <a:lnTo>
                    <a:pt x="1017811" y="1017810"/>
                  </a:lnTo>
                  <a:lnTo>
                    <a:pt x="1048909" y="983593"/>
                  </a:lnTo>
                  <a:lnTo>
                    <a:pt x="1076647" y="946500"/>
                  </a:lnTo>
                  <a:lnTo>
                    <a:pt x="1100782" y="906772"/>
                  </a:lnTo>
                  <a:lnTo>
                    <a:pt x="1121107" y="864558"/>
                  </a:lnTo>
                  <a:lnTo>
                    <a:pt x="1137275" y="820383"/>
                  </a:lnTo>
                  <a:lnTo>
                    <a:pt x="1149148" y="774207"/>
                  </a:lnTo>
                  <a:lnTo>
                    <a:pt x="1156450" y="726365"/>
                  </a:lnTo>
                  <a:lnTo>
                    <a:pt x="1158938" y="677099"/>
                  </a:lnTo>
                  <a:lnTo>
                    <a:pt x="1156450" y="627834"/>
                  </a:lnTo>
                  <a:lnTo>
                    <a:pt x="1149148" y="579992"/>
                  </a:lnTo>
                  <a:lnTo>
                    <a:pt x="1137275" y="533816"/>
                  </a:lnTo>
                  <a:lnTo>
                    <a:pt x="1121072" y="489546"/>
                  </a:lnTo>
                  <a:lnTo>
                    <a:pt x="1100782" y="447427"/>
                  </a:lnTo>
                  <a:lnTo>
                    <a:pt x="1076647" y="407699"/>
                  </a:lnTo>
                  <a:lnTo>
                    <a:pt x="1048909" y="370606"/>
                  </a:lnTo>
                  <a:lnTo>
                    <a:pt x="1017811" y="336389"/>
                  </a:lnTo>
                  <a:lnTo>
                    <a:pt x="983593" y="305290"/>
                  </a:lnTo>
                  <a:lnTo>
                    <a:pt x="946500" y="277552"/>
                  </a:lnTo>
                  <a:lnTo>
                    <a:pt x="906772" y="253417"/>
                  </a:lnTo>
                  <a:lnTo>
                    <a:pt x="864653" y="233127"/>
                  </a:lnTo>
                  <a:lnTo>
                    <a:pt x="820383" y="216924"/>
                  </a:lnTo>
                  <a:lnTo>
                    <a:pt x="774207" y="205051"/>
                  </a:lnTo>
                  <a:lnTo>
                    <a:pt x="726365" y="197749"/>
                  </a:lnTo>
                  <a:lnTo>
                    <a:pt x="677099" y="195262"/>
                  </a:lnTo>
                  <a:lnTo>
                    <a:pt x="1152597" y="195262"/>
                  </a:lnTo>
                  <a:lnTo>
                    <a:pt x="1189121" y="234042"/>
                  </a:lnTo>
                  <a:lnTo>
                    <a:pt x="1219531" y="271839"/>
                  </a:lnTo>
                  <a:lnTo>
                    <a:pt x="1247040" y="311538"/>
                  </a:lnTo>
                  <a:lnTo>
                    <a:pt x="1271578" y="352968"/>
                  </a:lnTo>
                  <a:lnTo>
                    <a:pt x="1293073" y="395958"/>
                  </a:lnTo>
                  <a:lnTo>
                    <a:pt x="1311456" y="440337"/>
                  </a:lnTo>
                  <a:lnTo>
                    <a:pt x="1326655" y="485936"/>
                  </a:lnTo>
                  <a:lnTo>
                    <a:pt x="1338600" y="532582"/>
                  </a:lnTo>
                  <a:lnTo>
                    <a:pt x="1347219" y="580105"/>
                  </a:lnTo>
                  <a:lnTo>
                    <a:pt x="1352388" y="627834"/>
                  </a:lnTo>
                  <a:lnTo>
                    <a:pt x="1354199" y="677099"/>
                  </a:lnTo>
                  <a:lnTo>
                    <a:pt x="1352499" y="725455"/>
                  </a:lnTo>
                  <a:lnTo>
                    <a:pt x="1347476" y="772893"/>
                  </a:lnTo>
                  <a:lnTo>
                    <a:pt x="1339243" y="819299"/>
                  </a:lnTo>
                  <a:lnTo>
                    <a:pt x="1327884" y="864653"/>
                  </a:lnTo>
                  <a:lnTo>
                    <a:pt x="1313607" y="908556"/>
                  </a:lnTo>
                  <a:lnTo>
                    <a:pt x="1296434" y="951178"/>
                  </a:lnTo>
                  <a:lnTo>
                    <a:pt x="1276510" y="992309"/>
                  </a:lnTo>
                  <a:lnTo>
                    <a:pt x="1253950" y="1031835"/>
                  </a:lnTo>
                  <a:lnTo>
                    <a:pt x="1228868" y="1069641"/>
                  </a:lnTo>
                  <a:lnTo>
                    <a:pt x="1201378" y="1105613"/>
                  </a:lnTo>
                  <a:lnTo>
                    <a:pt x="1171596" y="1139636"/>
                  </a:lnTo>
                  <a:lnTo>
                    <a:pt x="1152296" y="1158937"/>
                  </a:lnTo>
                  <a:close/>
                </a:path>
              </a:pathLst>
            </a:custGeom>
            <a:solidFill>
              <a:srgbClr val="F4EEF4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7586649" y="2558075"/>
              <a:ext cx="677545" cy="1354455"/>
            </a:xfrm>
            <a:custGeom>
              <a:avLst/>
              <a:gdLst/>
              <a:ahLst/>
              <a:cxnLst/>
              <a:rect l="l" t="t" r="r" b="b"/>
              <a:pathLst>
                <a:path w="677545" h="1354454">
                  <a:moveTo>
                    <a:pt x="702" y="1354199"/>
                  </a:moveTo>
                  <a:lnTo>
                    <a:pt x="499" y="1158856"/>
                  </a:lnTo>
                  <a:lnTo>
                    <a:pt x="49736" y="1156319"/>
                  </a:lnTo>
                  <a:lnTo>
                    <a:pt x="97546" y="1148974"/>
                  </a:lnTo>
                  <a:lnTo>
                    <a:pt x="143688" y="1137063"/>
                  </a:lnTo>
                  <a:lnTo>
                    <a:pt x="187921" y="1120828"/>
                  </a:lnTo>
                  <a:lnTo>
                    <a:pt x="230002" y="1100511"/>
                  </a:lnTo>
                  <a:lnTo>
                    <a:pt x="269689" y="1076353"/>
                  </a:lnTo>
                  <a:lnTo>
                    <a:pt x="306742" y="1048598"/>
                  </a:lnTo>
                  <a:lnTo>
                    <a:pt x="340918" y="1017488"/>
                  </a:lnTo>
                  <a:lnTo>
                    <a:pt x="371975" y="983263"/>
                  </a:lnTo>
                  <a:lnTo>
                    <a:pt x="399672" y="946168"/>
                  </a:lnTo>
                  <a:lnTo>
                    <a:pt x="423768" y="906442"/>
                  </a:lnTo>
                  <a:lnTo>
                    <a:pt x="444020" y="864330"/>
                  </a:lnTo>
                  <a:lnTo>
                    <a:pt x="460186" y="820072"/>
                  </a:lnTo>
                  <a:lnTo>
                    <a:pt x="472025" y="773912"/>
                  </a:lnTo>
                  <a:lnTo>
                    <a:pt x="479296" y="726090"/>
                  </a:lnTo>
                  <a:lnTo>
                    <a:pt x="481756" y="676849"/>
                  </a:lnTo>
                  <a:lnTo>
                    <a:pt x="479245" y="627612"/>
                  </a:lnTo>
                  <a:lnTo>
                    <a:pt x="471925" y="579798"/>
                  </a:lnTo>
                  <a:lnTo>
                    <a:pt x="460038" y="533649"/>
                  </a:lnTo>
                  <a:lnTo>
                    <a:pt x="443825" y="489408"/>
                  </a:lnTo>
                  <a:lnTo>
                    <a:pt x="423530" y="447317"/>
                  </a:lnTo>
                  <a:lnTo>
                    <a:pt x="399393" y="407617"/>
                  </a:lnTo>
                  <a:lnTo>
                    <a:pt x="371658" y="370550"/>
                  </a:lnTo>
                  <a:lnTo>
                    <a:pt x="340565" y="336358"/>
                  </a:lnTo>
                  <a:lnTo>
                    <a:pt x="306356" y="305283"/>
                  </a:lnTo>
                  <a:lnTo>
                    <a:pt x="269275" y="277566"/>
                  </a:lnTo>
                  <a:lnTo>
                    <a:pt x="229562" y="253450"/>
                  </a:lnTo>
                  <a:lnTo>
                    <a:pt x="187460" y="233176"/>
                  </a:lnTo>
                  <a:lnTo>
                    <a:pt x="143211" y="216987"/>
                  </a:lnTo>
                  <a:lnTo>
                    <a:pt x="97057" y="205124"/>
                  </a:lnTo>
                  <a:lnTo>
                    <a:pt x="49239" y="197828"/>
                  </a:lnTo>
                  <a:lnTo>
                    <a:pt x="0" y="195343"/>
                  </a:lnTo>
                  <a:lnTo>
                    <a:pt x="0" y="0"/>
                  </a:lnTo>
                  <a:lnTo>
                    <a:pt x="48338" y="1698"/>
                  </a:lnTo>
                  <a:lnTo>
                    <a:pt x="95759" y="6719"/>
                  </a:lnTo>
                  <a:lnTo>
                    <a:pt x="142150" y="14946"/>
                  </a:lnTo>
                  <a:lnTo>
                    <a:pt x="187395" y="26266"/>
                  </a:lnTo>
                  <a:lnTo>
                    <a:pt x="231380" y="40564"/>
                  </a:lnTo>
                  <a:lnTo>
                    <a:pt x="273990" y="57726"/>
                  </a:lnTo>
                  <a:lnTo>
                    <a:pt x="315111" y="77638"/>
                  </a:lnTo>
                  <a:lnTo>
                    <a:pt x="354628" y="100184"/>
                  </a:lnTo>
                  <a:lnTo>
                    <a:pt x="392427" y="125251"/>
                  </a:lnTo>
                  <a:lnTo>
                    <a:pt x="428394" y="152723"/>
                  </a:lnTo>
                  <a:lnTo>
                    <a:pt x="462414" y="182488"/>
                  </a:lnTo>
                  <a:lnTo>
                    <a:pt x="494372" y="214429"/>
                  </a:lnTo>
                  <a:lnTo>
                    <a:pt x="524154" y="248433"/>
                  </a:lnTo>
                  <a:lnTo>
                    <a:pt x="551645" y="284385"/>
                  </a:lnTo>
                  <a:lnTo>
                    <a:pt x="576731" y="322172"/>
                  </a:lnTo>
                  <a:lnTo>
                    <a:pt x="599298" y="361677"/>
                  </a:lnTo>
                  <a:lnTo>
                    <a:pt x="619230" y="402788"/>
                  </a:lnTo>
                  <a:lnTo>
                    <a:pt x="636415" y="445389"/>
                  </a:lnTo>
                  <a:lnTo>
                    <a:pt x="650736" y="489366"/>
                  </a:lnTo>
                  <a:lnTo>
                    <a:pt x="662079" y="534605"/>
                  </a:lnTo>
                  <a:lnTo>
                    <a:pt x="670331" y="580992"/>
                  </a:lnTo>
                  <a:lnTo>
                    <a:pt x="675376" y="628411"/>
                  </a:lnTo>
                  <a:lnTo>
                    <a:pt x="677099" y="676748"/>
                  </a:lnTo>
                  <a:lnTo>
                    <a:pt x="675426" y="725087"/>
                  </a:lnTo>
                  <a:lnTo>
                    <a:pt x="670430" y="772511"/>
                  </a:lnTo>
                  <a:lnTo>
                    <a:pt x="662226" y="818906"/>
                  </a:lnTo>
                  <a:lnTo>
                    <a:pt x="650930" y="864157"/>
                  </a:lnTo>
                  <a:lnTo>
                    <a:pt x="636654" y="908149"/>
                  </a:lnTo>
                  <a:lnTo>
                    <a:pt x="619515" y="950768"/>
                  </a:lnTo>
                  <a:lnTo>
                    <a:pt x="599625" y="991899"/>
                  </a:lnTo>
                  <a:lnTo>
                    <a:pt x="577099" y="1031428"/>
                  </a:lnTo>
                  <a:lnTo>
                    <a:pt x="552052" y="1069241"/>
                  </a:lnTo>
                  <a:lnTo>
                    <a:pt x="524598" y="1105222"/>
                  </a:lnTo>
                  <a:lnTo>
                    <a:pt x="494851" y="1139257"/>
                  </a:lnTo>
                  <a:lnTo>
                    <a:pt x="462927" y="1171231"/>
                  </a:lnTo>
                  <a:lnTo>
                    <a:pt x="428938" y="1201031"/>
                  </a:lnTo>
                  <a:lnTo>
                    <a:pt x="393000" y="1228541"/>
                  </a:lnTo>
                  <a:lnTo>
                    <a:pt x="355227" y="1253647"/>
                  </a:lnTo>
                  <a:lnTo>
                    <a:pt x="315733" y="1276234"/>
                  </a:lnTo>
                  <a:lnTo>
                    <a:pt x="274632" y="1296188"/>
                  </a:lnTo>
                  <a:lnTo>
                    <a:pt x="232040" y="1313394"/>
                  </a:lnTo>
                  <a:lnTo>
                    <a:pt x="188070" y="1327738"/>
                  </a:lnTo>
                  <a:lnTo>
                    <a:pt x="142837" y="1339105"/>
                  </a:lnTo>
                  <a:lnTo>
                    <a:pt x="96455" y="1347380"/>
                  </a:lnTo>
                  <a:lnTo>
                    <a:pt x="49039" y="1352450"/>
                  </a:lnTo>
                  <a:lnTo>
                    <a:pt x="702" y="1354199"/>
                  </a:lnTo>
                  <a:close/>
                </a:path>
              </a:pathLst>
            </a:custGeom>
            <a:solidFill>
              <a:srgbClr val="263165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7282029" y="3044611"/>
            <a:ext cx="60960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sz="2200" b="1" spc="6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50%</a:t>
            </a:r>
            <a:endParaRPr sz="2200">
              <a:latin typeface="Arial"/>
              <a:cs typeface="B Nazanin" pitchFamily="2" charset="-78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915325" y="2325099"/>
            <a:ext cx="3516629" cy="0"/>
          </a:xfrm>
          <a:custGeom>
            <a:avLst/>
            <a:gdLst/>
            <a:ahLst/>
            <a:cxnLst/>
            <a:rect l="l" t="t" r="r" b="b"/>
            <a:pathLst>
              <a:path w="3516629">
                <a:moveTo>
                  <a:pt x="0" y="0"/>
                </a:moveTo>
                <a:lnTo>
                  <a:pt x="3516299" y="0"/>
                </a:lnTo>
              </a:path>
            </a:pathLst>
          </a:custGeom>
          <a:ln w="9524">
            <a:solidFill>
              <a:srgbClr val="263165"/>
            </a:solidFill>
          </a:ln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F4EEF4"/>
          </a:solidFill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125" y="592785"/>
            <a:ext cx="64681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z="3000" spc="-2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برترین برنامه های مهندسی صنایع</a:t>
            </a:r>
            <a:endParaRPr sz="3000">
              <a:latin typeface="Arial"/>
              <a:cs typeface="B Nazanin" pitchFamily="2" charset="-78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5090" y="1422340"/>
            <a:ext cx="7713793" cy="3186168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788125" y="1466970"/>
            <a:ext cx="83058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 rtl="1">
              <a:lnSpc>
                <a:spcPct val="100000"/>
              </a:lnSpc>
              <a:spcBef>
                <a:spcPts val="100"/>
              </a:spcBef>
            </a:pPr>
            <a:r>
              <a:rPr lang="fa-IR" sz="1500" spc="35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عنوان متنی</a:t>
            </a:r>
            <a:endParaRPr sz="1500">
              <a:latin typeface="Arial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80775" y="1466970"/>
            <a:ext cx="89090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 rtl="1">
              <a:lnSpc>
                <a:spcPct val="100000"/>
              </a:lnSpc>
              <a:spcBef>
                <a:spcPts val="100"/>
              </a:spcBef>
            </a:pPr>
            <a:r>
              <a:rPr lang="fa-IR" sz="1500" spc="2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عنوان متنی</a:t>
            </a:r>
            <a:endParaRPr sz="1500">
              <a:latin typeface="Arial"/>
              <a:cs typeface="B Nazanin" pitchFamily="2" charset="-78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32399" y="4223520"/>
            <a:ext cx="77343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z="15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عنوان متنی</a:t>
            </a:r>
            <a:endParaRPr sz="1500">
              <a:latin typeface="Arial"/>
              <a:cs typeface="B Nazanin" pitchFamily="2" charset="-78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74501" y="2769494"/>
            <a:ext cx="93091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 rtl="1">
              <a:lnSpc>
                <a:spcPct val="100000"/>
              </a:lnSpc>
              <a:spcBef>
                <a:spcPts val="100"/>
              </a:spcBef>
            </a:pPr>
            <a:r>
              <a:rPr lang="fa-IR" sz="1500" spc="25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عنوان متنی</a:t>
            </a:r>
            <a:endParaRPr sz="1500">
              <a:latin typeface="Arial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263165"/>
          </a:solidFill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09800" y="514350"/>
            <a:ext cx="19373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pc="145" dirty="0">
                <a:solidFill>
                  <a:srgbClr val="F3F4EE"/>
                </a:solidFill>
                <a:cs typeface="B Nazanin" pitchFamily="2" charset="-78"/>
              </a:rPr>
              <a:t>بحث</a:t>
            </a:r>
            <a:endParaRPr spc="145" dirty="0">
              <a:solidFill>
                <a:srgbClr val="F3F4EE"/>
              </a:solidFill>
              <a:cs typeface="B Nazanin" pitchFamily="2" charset="-78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xfrm>
            <a:off x="726513" y="1215822"/>
            <a:ext cx="3689350" cy="27911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295" marR="5080" rtl="1">
              <a:lnSpc>
                <a:spcPct val="116100"/>
              </a:lnSpc>
              <a:spcBef>
                <a:spcPts val="100"/>
              </a:spcBef>
            </a:pPr>
            <a:r>
              <a:rPr lang="fa-IR" dirty="0">
                <a:cs typeface="B Nazanin" pitchFamily="2" charset="-78"/>
              </a:rPr>
              <a:t>قالب پاورپوینت حرفه ای ویرایش پذیر، ابزاری است بسیار کاربردی برای دانشجویان، محققان و اساتید که به دنبال ارائه یک پروژه، پایان نامه، تز، پروپوزال یا سمینار هستند. این قالب با طراحی شده است که به صورت حرفه ای و جذاب برای مخاطبان شما باشد و بتوانید مفاهیم خود را به شکل بهتری ارائه دهید. </a:t>
            </a:r>
            <a:r>
              <a:rPr spc="-15">
                <a:cs typeface="B Nazanin" pitchFamily="2" charset="-78"/>
              </a:rPr>
              <a:t>:</a:t>
            </a:r>
          </a:p>
          <a:p>
            <a:pPr marL="165735" indent="-153670" rtl="1">
              <a:lnSpc>
                <a:spcPct val="100000"/>
              </a:lnSpc>
              <a:spcBef>
                <a:spcPts val="1270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dirty="0">
                <a:cs typeface="B Nazanin" pitchFamily="2" charset="-78"/>
              </a:rPr>
              <a:t>اسلاید متنی را برای پاور خود تنظیم کنید </a:t>
            </a:r>
          </a:p>
          <a:p>
            <a:pPr marL="165735" indent="-153670" rtl="1">
              <a:lnSpc>
                <a:spcPct val="100000"/>
              </a:lnSpc>
              <a:spcBef>
                <a:spcPts val="1270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dirty="0">
                <a:cs typeface="B Nazanin" pitchFamily="2" charset="-78"/>
              </a:rPr>
              <a:t>اسلاید متنی را برای پاور خود تنظیم کنید </a:t>
            </a:r>
          </a:p>
          <a:p>
            <a:pPr marL="165735" indent="-153670" rtl="1">
              <a:lnSpc>
                <a:spcPct val="100000"/>
              </a:lnSpc>
              <a:spcBef>
                <a:spcPts val="1270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dirty="0">
                <a:cs typeface="B Nazanin" pitchFamily="2" charset="-78"/>
              </a:rPr>
              <a:t>اسلاید متنی را برای پاور خود تنظیم کنید </a:t>
            </a:r>
          </a:p>
          <a:p>
            <a:pPr marL="165735" indent="-153670" rtl="1">
              <a:lnSpc>
                <a:spcPct val="100000"/>
              </a:lnSpc>
              <a:spcBef>
                <a:spcPts val="1270"/>
              </a:spcBef>
              <a:buFont typeface="Arial MT"/>
              <a:buChar char="●"/>
              <a:tabLst>
                <a:tab pos="166370" algn="l"/>
              </a:tabLst>
            </a:pPr>
            <a:r>
              <a:rPr lang="fa-IR" dirty="0">
                <a:cs typeface="B Nazanin" pitchFamily="2" charset="-78"/>
              </a:rPr>
              <a:t>اسلاید متنی را برای پاور خود تنظیم کنید </a:t>
            </a:r>
            <a:endParaRPr spc="30" dirty="0">
              <a:cs typeface="B Nazanin" pitchFamily="2" charset="-78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sz="half" idx="3"/>
          </p:nvPr>
        </p:nvSpPr>
        <p:spPr>
          <a:xfrm>
            <a:off x="5053893" y="1089453"/>
            <a:ext cx="3199765" cy="2972224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471805" indent="-459740" rtl="1">
              <a:lnSpc>
                <a:spcPct val="100000"/>
              </a:lnSpc>
              <a:spcBef>
                <a:spcPts val="1305"/>
              </a:spcBef>
              <a:buAutoNum type="alphaUcPeriod"/>
              <a:tabLst>
                <a:tab pos="471805" algn="l"/>
                <a:tab pos="472440" algn="l"/>
              </a:tabLst>
            </a:pPr>
            <a:r>
              <a:rPr lang="fa-IR" spc="-40" dirty="0">
                <a:cs typeface="B Nazanin" pitchFamily="2" charset="-78"/>
              </a:rPr>
              <a:t>بحث</a:t>
            </a:r>
            <a:endParaRPr spc="-40">
              <a:cs typeface="B Nazanin" pitchFamily="2" charset="-78"/>
            </a:endParaRPr>
          </a:p>
          <a:p>
            <a:pPr marL="471805" marR="5080" algn="just" rtl="1">
              <a:lnSpc>
                <a:spcPct val="116100"/>
              </a:lnSpc>
              <a:spcBef>
                <a:spcPts val="495"/>
              </a:spcBef>
            </a:pPr>
            <a:r>
              <a:rPr lang="fa-IR" sz="1400" b="0" dirty="0">
                <a:cs typeface="B Nazanin" pitchFamily="2" charset="-78"/>
              </a:rPr>
              <a:t>این قالب شامل اسلایدهایی با طراحی زیبا و جذاب، تصاویر بیانی، نمودارها، جداول و فهرست منابع است که به شما کمک می کند تا مفاهیم خود را به طور روان و قابل درک ارائه دهید.</a:t>
            </a:r>
            <a:endParaRPr sz="1450">
              <a:latin typeface="Trebuchet MS"/>
              <a:cs typeface="B Nazanin" pitchFamily="2" charset="-78"/>
            </a:endParaRPr>
          </a:p>
          <a:p>
            <a:pPr marL="471805" indent="-459740" rtl="1">
              <a:lnSpc>
                <a:spcPct val="100000"/>
              </a:lnSpc>
              <a:buAutoNum type="alphaUcPeriod" startAt="2"/>
              <a:tabLst>
                <a:tab pos="471805" algn="l"/>
                <a:tab pos="472440" algn="l"/>
              </a:tabLst>
            </a:pPr>
            <a:r>
              <a:rPr lang="fa-IR" spc="-40" dirty="0">
                <a:cs typeface="B Nazanin" pitchFamily="2" charset="-78"/>
              </a:rPr>
              <a:t>بحث</a:t>
            </a:r>
            <a:endParaRPr spc="-40">
              <a:cs typeface="B Nazanin" pitchFamily="2" charset="-78"/>
            </a:endParaRPr>
          </a:p>
          <a:p>
            <a:pPr marL="471805" marR="5080" algn="just" rtl="1">
              <a:lnSpc>
                <a:spcPct val="116100"/>
              </a:lnSpc>
              <a:spcBef>
                <a:spcPts val="495"/>
              </a:spcBef>
            </a:pPr>
            <a:r>
              <a:rPr lang="fa-IR" sz="1400" b="0" dirty="0">
                <a:cs typeface="B Nazanin" pitchFamily="2" charset="-78"/>
              </a:rPr>
              <a:t>این قالب شامل اسلایدهایی با طراحی زیبا و جذاب، تصاویر بیانی، نمودارها، جداول و فهرست منابع است که به شما کمک می کند تا مفاهیم خود را به طور روان و قابل درک ارائه دهید.</a:t>
            </a:r>
            <a:endParaRPr sz="1400">
              <a:latin typeface="Trebuchet MS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50074" y="1464374"/>
            <a:ext cx="2219325" cy="1384353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3555" algn="r" rtl="1">
              <a:lnSpc>
                <a:spcPts val="2630"/>
              </a:lnSpc>
              <a:spcBef>
                <a:spcPts val="195"/>
              </a:spcBef>
            </a:pPr>
            <a:r>
              <a:rPr lang="fa-IR" sz="2200" b="1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بهینه سازی سیستم</a:t>
            </a:r>
          </a:p>
          <a:p>
            <a:pPr marL="12700" marR="503555" algn="r" rtl="1">
              <a:lnSpc>
                <a:spcPts val="2630"/>
              </a:lnSpc>
              <a:spcBef>
                <a:spcPts val="195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43200" y="590550"/>
            <a:ext cx="3707675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215" dirty="0">
                <a:cs typeface="B Nazanin" pitchFamily="2" charset="-78"/>
              </a:rPr>
              <a:t>برخی از نتیجه گیری ها</a:t>
            </a:r>
            <a:endParaRPr b="1" spc="-30" dirty="0">
              <a:latin typeface="Arial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06874" y="1464373"/>
            <a:ext cx="2219960" cy="1050929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 algn="r" rtl="1">
              <a:lnSpc>
                <a:spcPts val="2630"/>
              </a:lnSpc>
              <a:spcBef>
                <a:spcPts val="195"/>
              </a:spcBef>
            </a:pPr>
            <a:r>
              <a:rPr lang="fa-IR" sz="2200" b="1" spc="5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رویکرد میان رشته ای</a:t>
            </a:r>
          </a:p>
          <a:p>
            <a:pPr marL="12700" marR="5080" algn="r" rtl="1">
              <a:lnSpc>
                <a:spcPts val="2630"/>
              </a:lnSpc>
              <a:spcBef>
                <a:spcPts val="195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0074" y="3058549"/>
            <a:ext cx="2010410" cy="138563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485140" algn="r" rtl="1">
              <a:lnSpc>
                <a:spcPts val="2620"/>
              </a:lnSpc>
              <a:spcBef>
                <a:spcPts val="204"/>
              </a:spcBef>
            </a:pPr>
            <a:r>
              <a:rPr lang="fa-IR" sz="2200" b="1" spc="-35" dirty="0">
                <a:solidFill>
                  <a:srgbClr val="263165"/>
                </a:solidFill>
                <a:latin typeface="Arial"/>
                <a:cs typeface="B Nazanin" pitchFamily="2" charset="-78"/>
              </a:rPr>
              <a:t>کاربرد گسترده</a:t>
            </a:r>
          </a:p>
          <a:p>
            <a:pPr marL="12700" marR="485140" algn="r" rtl="1">
              <a:lnSpc>
                <a:spcPts val="2620"/>
              </a:lnSpc>
              <a:spcBef>
                <a:spcPts val="204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06874" y="3058549"/>
            <a:ext cx="2324735" cy="105221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080" algn="r" rtl="1">
              <a:lnSpc>
                <a:spcPts val="2620"/>
              </a:lnSpc>
              <a:spcBef>
                <a:spcPts val="204"/>
              </a:spcBef>
            </a:pPr>
            <a:r>
              <a:rPr lang="fa-IR" sz="2200" b="1" spc="-2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تمرکز انسان محور</a:t>
            </a:r>
          </a:p>
          <a:p>
            <a:pPr marL="12700" marR="5080" algn="r" rtl="1">
              <a:lnSpc>
                <a:spcPts val="2620"/>
              </a:lnSpc>
              <a:spcBef>
                <a:spcPts val="204"/>
              </a:spcBef>
            </a:pPr>
            <a:r>
              <a:rPr lang="fa-IR" sz="1400" dirty="0">
                <a:cs typeface="B Nazanin" pitchFamily="2" charset="-78"/>
              </a:rPr>
              <a:t>قالب پاورپوینت مهندسی صنایع قابل ویرایش می باشد</a:t>
            </a:r>
            <a:endParaRPr sz="1400">
              <a:latin typeface="Trebuchet MS"/>
              <a:cs typeface="B Nazanin" pitchFamily="2" charset="-78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85012" y="0"/>
            <a:ext cx="2463749" cy="12234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05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263165"/>
          </a:solidFill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8125" y="592785"/>
            <a:ext cx="46107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30" dirty="0">
                <a:solidFill>
                  <a:srgbClr val="F3F4EE"/>
                </a:solidFill>
                <a:cs typeface="B Nazanin" pitchFamily="2" charset="-78"/>
              </a:rPr>
              <a:t>مراجع کتابشناختی</a:t>
            </a:r>
            <a:endParaRPr spc="45" dirty="0">
              <a:solidFill>
                <a:srgbClr val="F3F4EE"/>
              </a:solidFill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8125" y="1313963"/>
            <a:ext cx="4319270" cy="32270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endParaRPr sz="1400">
              <a:latin typeface="Trebuchet MS"/>
              <a:cs typeface="B Nazanin" pitchFamily="2" charset="-78"/>
            </a:endParaRPr>
          </a:p>
          <a:p>
            <a:pPr marL="12700" marR="5080" algn="just" rtl="1">
              <a:lnSpc>
                <a:spcPct val="174100"/>
              </a:lnSpc>
            </a:pP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r>
              <a:rPr sz="1400" spc="50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endParaRPr lang="fa-IR" sz="1400" spc="50" dirty="0">
              <a:solidFill>
                <a:srgbClr val="F3F4EE"/>
              </a:solidFill>
              <a:latin typeface="Trebuchet MS"/>
              <a:cs typeface="B Nazanin" pitchFamily="2" charset="-78"/>
            </a:endParaRPr>
          </a:p>
          <a:p>
            <a:pPr marL="12700" marR="5080" algn="just" rtl="1">
              <a:lnSpc>
                <a:spcPct val="174100"/>
              </a:lnSpc>
            </a:pPr>
            <a:r>
              <a:rPr sz="1400" spc="-409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r>
              <a:rPr sz="1400" spc="50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endParaRPr lang="fa-IR" sz="1400" spc="50" dirty="0">
              <a:solidFill>
                <a:srgbClr val="F3F4EE"/>
              </a:solidFill>
              <a:latin typeface="Trebuchet MS"/>
              <a:cs typeface="B Nazanin" pitchFamily="2" charset="-78"/>
            </a:endParaRPr>
          </a:p>
          <a:p>
            <a:pPr marL="12700" marR="5080" algn="just" rtl="1">
              <a:lnSpc>
                <a:spcPct val="174100"/>
              </a:lnSpc>
            </a:pPr>
            <a:r>
              <a:rPr sz="1400" spc="-409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r>
              <a:rPr sz="1400" spc="50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r>
              <a:rPr sz="1400" spc="-409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endParaRPr lang="fa-IR" sz="1400" spc="-409" dirty="0">
              <a:solidFill>
                <a:srgbClr val="F3F4EE"/>
              </a:solidFill>
              <a:latin typeface="Trebuchet MS"/>
              <a:cs typeface="B Nazanin" pitchFamily="2" charset="-78"/>
            </a:endParaRPr>
          </a:p>
          <a:p>
            <a:pPr marL="12700" marR="5080" algn="just" rtl="1">
              <a:lnSpc>
                <a:spcPct val="174100"/>
              </a:lnSpc>
            </a:pP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r>
              <a:rPr sz="1400" spc="50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r>
              <a:rPr sz="1400" spc="-409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endParaRPr lang="fa-IR" sz="1400" spc="-409" dirty="0">
              <a:solidFill>
                <a:srgbClr val="F3F4EE"/>
              </a:solidFill>
              <a:latin typeface="Trebuchet MS"/>
              <a:cs typeface="B Nazanin" pitchFamily="2" charset="-78"/>
            </a:endParaRPr>
          </a:p>
          <a:p>
            <a:pPr marL="12700" marR="5080" algn="just" rtl="1">
              <a:lnSpc>
                <a:spcPct val="174100"/>
              </a:lnSpc>
            </a:pP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r>
              <a:rPr sz="1400" spc="50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endParaRPr lang="fa-IR" sz="1400" spc="50" dirty="0">
              <a:solidFill>
                <a:srgbClr val="F3F4EE"/>
              </a:solidFill>
              <a:latin typeface="Trebuchet MS"/>
              <a:cs typeface="B Nazanin" pitchFamily="2" charset="-78"/>
            </a:endParaRPr>
          </a:p>
          <a:p>
            <a:pPr marL="12700" marR="5080" algn="just" rtl="1">
              <a:lnSpc>
                <a:spcPct val="174100"/>
              </a:lnSpc>
            </a:pPr>
            <a:r>
              <a:rPr sz="1400" spc="-409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r>
              <a:rPr sz="1400" spc="50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endParaRPr lang="fa-IR" sz="1400" spc="50" dirty="0">
              <a:solidFill>
                <a:srgbClr val="F3F4EE"/>
              </a:solidFill>
              <a:latin typeface="Trebuchet MS"/>
              <a:cs typeface="B Nazanin" pitchFamily="2" charset="-78"/>
            </a:endParaRPr>
          </a:p>
          <a:p>
            <a:pPr marL="12700" marR="5080" algn="just" rtl="1">
              <a:lnSpc>
                <a:spcPct val="174100"/>
              </a:lnSpc>
            </a:pPr>
            <a:r>
              <a:rPr sz="1400" spc="-409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r>
              <a:rPr sz="1400" spc="50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r>
              <a:rPr sz="1400" spc="-409">
                <a:solidFill>
                  <a:srgbClr val="F3F4EE"/>
                </a:solidFill>
                <a:latin typeface="Trebuchet MS"/>
                <a:cs typeface="B Nazanin" pitchFamily="2" charset="-78"/>
              </a:rPr>
              <a:t> </a:t>
            </a:r>
            <a:endParaRPr lang="fa-IR" sz="1400" spc="-409" dirty="0">
              <a:solidFill>
                <a:srgbClr val="F3F4EE"/>
              </a:solidFill>
              <a:latin typeface="Trebuchet MS"/>
              <a:cs typeface="B Nazanin" pitchFamily="2" charset="-78"/>
            </a:endParaRPr>
          </a:p>
          <a:p>
            <a:pPr marL="12700" marR="5080" algn="just" rtl="1">
              <a:lnSpc>
                <a:spcPct val="174100"/>
              </a:lnSpc>
            </a:pP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نام خانوادگی، </a:t>
            </a:r>
            <a:r>
              <a:rPr lang="en-US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A. (</a:t>
            </a:r>
            <a:r>
              <a:rPr lang="fa-IR" sz="14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سال). نام منبع. ناشر</a:t>
            </a:r>
            <a:endParaRPr sz="1400">
              <a:latin typeface="Trebuchet MS"/>
              <a:cs typeface="B Nazanin" pitchFamily="2" charset="-78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55172" y="2767128"/>
            <a:ext cx="2688827" cy="2385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5000" y="1733550"/>
            <a:ext cx="16154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fa-IR" spc="330" dirty="0">
                <a:cs typeface="B Nazanin" pitchFamily="2" charset="-78"/>
              </a:rPr>
              <a:t>ماکاپ ها</a:t>
            </a:r>
            <a:endParaRPr spc="150" dirty="0"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0525" y="2372498"/>
            <a:ext cx="2712720" cy="762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r" rtl="1">
              <a:lnSpc>
                <a:spcPct val="116100"/>
              </a:lnSpc>
              <a:spcBef>
                <a:spcPts val="100"/>
              </a:spcBef>
            </a:pPr>
            <a:r>
              <a:rPr lang="fa-IR" sz="1400" spc="1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می توانید تصاویر روی صفحه را با کار خود جایگزین کنید. فقط روی آنها کلیک راست کرده و   </a:t>
            </a:r>
            <a:r>
              <a:rPr lang="en-US" sz="1400" spc="1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Replace images</a:t>
            </a:r>
            <a:r>
              <a:rPr lang="fa-IR" sz="1400" spc="1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 </a:t>
            </a:r>
            <a:r>
              <a:rPr lang="en-US" sz="1400" spc="1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 </a:t>
            </a:r>
            <a:r>
              <a:rPr lang="fa-IR" sz="1400" spc="1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را انتخاب کنید.</a:t>
            </a:r>
            <a:endParaRPr sz="1400">
              <a:latin typeface="Trebuchet MS"/>
              <a:cs typeface="B Nazanin" pitchFamily="2" charset="-78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515997" y="1173771"/>
            <a:ext cx="3913348" cy="2886052"/>
            <a:chOff x="4515997" y="1173771"/>
            <a:chExt cx="3913348" cy="2886052"/>
          </a:xfrm>
        </p:grpSpPr>
        <p:sp>
          <p:nvSpPr>
            <p:cNvPr id="5" name="object 5"/>
            <p:cNvSpPr/>
            <p:nvPr/>
          </p:nvSpPr>
          <p:spPr>
            <a:xfrm>
              <a:off x="4995900" y="1173771"/>
              <a:ext cx="3433445" cy="2496820"/>
            </a:xfrm>
            <a:custGeom>
              <a:avLst/>
              <a:gdLst/>
              <a:ahLst/>
              <a:cxnLst/>
              <a:rect l="l" t="t" r="r" b="b"/>
              <a:pathLst>
                <a:path w="3433445" h="2496820">
                  <a:moveTo>
                    <a:pt x="3432987" y="55397"/>
                  </a:moveTo>
                  <a:lnTo>
                    <a:pt x="3427984" y="33718"/>
                  </a:lnTo>
                  <a:lnTo>
                    <a:pt x="3414318" y="16129"/>
                  </a:lnTo>
                  <a:lnTo>
                    <a:pt x="3393948" y="4318"/>
                  </a:lnTo>
                  <a:lnTo>
                    <a:pt x="3368852" y="0"/>
                  </a:lnTo>
                  <a:lnTo>
                    <a:pt x="64135" y="0"/>
                  </a:lnTo>
                  <a:lnTo>
                    <a:pt x="39039" y="4318"/>
                  </a:lnTo>
                  <a:lnTo>
                    <a:pt x="18669" y="16129"/>
                  </a:lnTo>
                  <a:lnTo>
                    <a:pt x="4991" y="33718"/>
                  </a:lnTo>
                  <a:lnTo>
                    <a:pt x="0" y="55397"/>
                  </a:lnTo>
                  <a:lnTo>
                    <a:pt x="0" y="2110587"/>
                  </a:lnTo>
                  <a:lnTo>
                    <a:pt x="4991" y="2131796"/>
                  </a:lnTo>
                  <a:lnTo>
                    <a:pt x="18669" y="2149157"/>
                  </a:lnTo>
                  <a:lnTo>
                    <a:pt x="39039" y="2160879"/>
                  </a:lnTo>
                  <a:lnTo>
                    <a:pt x="64135" y="2165185"/>
                  </a:lnTo>
                  <a:lnTo>
                    <a:pt x="1384071" y="2165185"/>
                  </a:lnTo>
                  <a:lnTo>
                    <a:pt x="1331023" y="2383485"/>
                  </a:lnTo>
                  <a:lnTo>
                    <a:pt x="1270685" y="2383485"/>
                  </a:lnTo>
                  <a:lnTo>
                    <a:pt x="1248600" y="2387968"/>
                  </a:lnTo>
                  <a:lnTo>
                    <a:pt x="1230541" y="2400160"/>
                  </a:lnTo>
                  <a:lnTo>
                    <a:pt x="1218336" y="2418219"/>
                  </a:lnTo>
                  <a:lnTo>
                    <a:pt x="1213866" y="2440292"/>
                  </a:lnTo>
                  <a:lnTo>
                    <a:pt x="1218336" y="2461895"/>
                  </a:lnTo>
                  <a:lnTo>
                    <a:pt x="1230541" y="2479713"/>
                  </a:lnTo>
                  <a:lnTo>
                    <a:pt x="1248600" y="2491816"/>
                  </a:lnTo>
                  <a:lnTo>
                    <a:pt x="1270685" y="2496286"/>
                  </a:lnTo>
                  <a:lnTo>
                    <a:pt x="1303616" y="2496286"/>
                  </a:lnTo>
                  <a:lnTo>
                    <a:pt x="2129485" y="2496286"/>
                  </a:lnTo>
                  <a:lnTo>
                    <a:pt x="2162416" y="2496286"/>
                  </a:lnTo>
                  <a:lnTo>
                    <a:pt x="2184362" y="2491816"/>
                  </a:lnTo>
                  <a:lnTo>
                    <a:pt x="2202142" y="2479713"/>
                  </a:lnTo>
                  <a:lnTo>
                    <a:pt x="2214054" y="2461895"/>
                  </a:lnTo>
                  <a:lnTo>
                    <a:pt x="2218410" y="2440292"/>
                  </a:lnTo>
                  <a:lnTo>
                    <a:pt x="2214054" y="2418219"/>
                  </a:lnTo>
                  <a:lnTo>
                    <a:pt x="2202142" y="2400160"/>
                  </a:lnTo>
                  <a:lnTo>
                    <a:pt x="2184362" y="2387968"/>
                  </a:lnTo>
                  <a:lnTo>
                    <a:pt x="2162416" y="2383485"/>
                  </a:lnTo>
                  <a:lnTo>
                    <a:pt x="2101799" y="2383485"/>
                  </a:lnTo>
                  <a:lnTo>
                    <a:pt x="2048243" y="2165185"/>
                  </a:lnTo>
                  <a:lnTo>
                    <a:pt x="3368852" y="2165185"/>
                  </a:lnTo>
                  <a:lnTo>
                    <a:pt x="3393948" y="2160879"/>
                  </a:lnTo>
                  <a:lnTo>
                    <a:pt x="3414318" y="2149157"/>
                  </a:lnTo>
                  <a:lnTo>
                    <a:pt x="3427984" y="2131796"/>
                  </a:lnTo>
                  <a:lnTo>
                    <a:pt x="3432987" y="2110587"/>
                  </a:lnTo>
                  <a:lnTo>
                    <a:pt x="3432987" y="55397"/>
                  </a:lnTo>
                  <a:close/>
                </a:path>
              </a:pathLst>
            </a:custGeom>
            <a:solidFill>
              <a:srgbClr val="263165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4515997" y="1777218"/>
              <a:ext cx="1102360" cy="2103120"/>
            </a:xfrm>
            <a:custGeom>
              <a:avLst/>
              <a:gdLst/>
              <a:ahLst/>
              <a:cxnLst/>
              <a:rect l="l" t="t" r="r" b="b"/>
              <a:pathLst>
                <a:path w="1102360" h="2103120">
                  <a:moveTo>
                    <a:pt x="1101897" y="2102533"/>
                  </a:moveTo>
                  <a:lnTo>
                    <a:pt x="0" y="2102533"/>
                  </a:lnTo>
                  <a:lnTo>
                    <a:pt x="0" y="0"/>
                  </a:lnTo>
                  <a:lnTo>
                    <a:pt x="1101897" y="0"/>
                  </a:lnTo>
                  <a:lnTo>
                    <a:pt x="1101897" y="2102533"/>
                  </a:lnTo>
                  <a:close/>
                </a:path>
              </a:pathLst>
            </a:custGeom>
            <a:solidFill>
              <a:srgbClr val="C1C1DE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4925915" y="3956953"/>
              <a:ext cx="303530" cy="102870"/>
            </a:xfrm>
            <a:custGeom>
              <a:avLst/>
              <a:gdLst/>
              <a:ahLst/>
              <a:cxnLst/>
              <a:rect l="l" t="t" r="r" b="b"/>
              <a:pathLst>
                <a:path w="303529" h="102870">
                  <a:moveTo>
                    <a:pt x="298653" y="102427"/>
                  </a:moveTo>
                  <a:lnTo>
                    <a:pt x="4600" y="102427"/>
                  </a:lnTo>
                  <a:lnTo>
                    <a:pt x="0" y="97826"/>
                  </a:lnTo>
                  <a:lnTo>
                    <a:pt x="0" y="4600"/>
                  </a:lnTo>
                  <a:lnTo>
                    <a:pt x="4600" y="0"/>
                  </a:lnTo>
                  <a:lnTo>
                    <a:pt x="10361" y="0"/>
                  </a:lnTo>
                  <a:lnTo>
                    <a:pt x="298653" y="0"/>
                  </a:lnTo>
                  <a:lnTo>
                    <a:pt x="303254" y="4600"/>
                  </a:lnTo>
                  <a:lnTo>
                    <a:pt x="303254" y="97826"/>
                  </a:lnTo>
                  <a:lnTo>
                    <a:pt x="298653" y="102427"/>
                  </a:lnTo>
                  <a:close/>
                </a:path>
              </a:pathLst>
            </a:custGeom>
            <a:solidFill>
              <a:srgbClr val="F3F4EE"/>
            </a:solidFill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5257800" y="1352550"/>
            <a:ext cx="2971800" cy="17526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en-US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2" name="object 8"/>
          <p:cNvSpPr/>
          <p:nvPr/>
        </p:nvSpPr>
        <p:spPr>
          <a:xfrm>
            <a:off x="4419600" y="1657350"/>
            <a:ext cx="1214755" cy="2466340"/>
          </a:xfrm>
          <a:custGeom>
            <a:avLst/>
            <a:gdLst/>
            <a:ahLst/>
            <a:cxnLst/>
            <a:rect l="l" t="t" r="r" b="b"/>
            <a:pathLst>
              <a:path w="1214754" h="2466340">
                <a:moveTo>
                  <a:pt x="1177334" y="2465736"/>
                </a:moveTo>
                <a:lnTo>
                  <a:pt x="37404" y="2465736"/>
                </a:lnTo>
                <a:lnTo>
                  <a:pt x="22818" y="2462804"/>
                </a:lnTo>
                <a:lnTo>
                  <a:pt x="10931" y="2454800"/>
                </a:lnTo>
                <a:lnTo>
                  <a:pt x="2930" y="2442913"/>
                </a:lnTo>
                <a:lnTo>
                  <a:pt x="0" y="2428331"/>
                </a:lnTo>
                <a:lnTo>
                  <a:pt x="0" y="37978"/>
                </a:lnTo>
                <a:lnTo>
                  <a:pt x="2930" y="23060"/>
                </a:lnTo>
                <a:lnTo>
                  <a:pt x="10931" y="11003"/>
                </a:lnTo>
                <a:lnTo>
                  <a:pt x="22818" y="2939"/>
                </a:lnTo>
                <a:lnTo>
                  <a:pt x="37404" y="0"/>
                </a:lnTo>
                <a:lnTo>
                  <a:pt x="1177334" y="0"/>
                </a:lnTo>
                <a:lnTo>
                  <a:pt x="1191921" y="2939"/>
                </a:lnTo>
                <a:lnTo>
                  <a:pt x="1203807" y="11003"/>
                </a:lnTo>
                <a:lnTo>
                  <a:pt x="1211808" y="23060"/>
                </a:lnTo>
                <a:lnTo>
                  <a:pt x="1214739" y="37978"/>
                </a:lnTo>
                <a:lnTo>
                  <a:pt x="1214739" y="2428331"/>
                </a:lnTo>
                <a:lnTo>
                  <a:pt x="1211808" y="2442913"/>
                </a:lnTo>
                <a:lnTo>
                  <a:pt x="1203807" y="2454800"/>
                </a:lnTo>
                <a:lnTo>
                  <a:pt x="1191921" y="2462804"/>
                </a:lnTo>
                <a:lnTo>
                  <a:pt x="1177334" y="2465736"/>
                </a:lnTo>
                <a:close/>
              </a:path>
            </a:pathLst>
          </a:custGeom>
          <a:solidFill>
            <a:srgbClr val="263165"/>
          </a:solidFill>
        </p:spPr>
        <p:txBody>
          <a:bodyPr wrap="square" lIns="0" tIns="0" rIns="0" bIns="0" rtlCol="0"/>
          <a:lstStyle/>
          <a:p>
            <a:pPr algn="r" rtl="1"/>
            <a:endParaRPr>
              <a:cs typeface="B Nazanin" pitchFamily="2" charset="-78"/>
            </a:endParaRPr>
          </a:p>
        </p:txBody>
      </p:sp>
      <p:pic>
        <p:nvPicPr>
          <p:cNvPr id="13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95800" y="1885950"/>
            <a:ext cx="1101894" cy="21025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6435090" y="1921510"/>
            <a:ext cx="2708910" cy="3221990"/>
            <a:chOff x="6445170" y="1931440"/>
            <a:chExt cx="2708910" cy="322199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5170" y="1931440"/>
              <a:ext cx="2708354" cy="32215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6680274" y="2190336"/>
              <a:ext cx="2033905" cy="2400300"/>
            </a:xfrm>
            <a:custGeom>
              <a:avLst/>
              <a:gdLst/>
              <a:ahLst/>
              <a:cxnLst/>
              <a:rect l="l" t="t" r="r" b="b"/>
              <a:pathLst>
                <a:path w="2033904" h="2400300">
                  <a:moveTo>
                    <a:pt x="0" y="0"/>
                  </a:moveTo>
                  <a:lnTo>
                    <a:pt x="2033399" y="493499"/>
                  </a:lnTo>
                </a:path>
                <a:path w="2033904" h="2400300">
                  <a:moveTo>
                    <a:pt x="507443" y="1347941"/>
                  </a:moveTo>
                  <a:lnTo>
                    <a:pt x="2033543" y="561341"/>
                  </a:lnTo>
                </a:path>
                <a:path w="2033904" h="2400300">
                  <a:moveTo>
                    <a:pt x="487497" y="1396095"/>
                  </a:moveTo>
                  <a:lnTo>
                    <a:pt x="1309497" y="2399895"/>
                  </a:lnTo>
                </a:path>
              </a:pathLst>
            </a:custGeom>
            <a:ln w="19049">
              <a:solidFill>
                <a:srgbClr val="2631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Title 11"/>
          <p:cNvSpPr>
            <a:spLocks noGrp="1"/>
          </p:cNvSpPr>
          <p:nvPr>
            <p:ph type="title"/>
          </p:nvPr>
        </p:nvSpPr>
        <p:spPr>
          <a:xfrm>
            <a:off x="152399" y="863092"/>
            <a:ext cx="6821935" cy="738664"/>
          </a:xfrm>
        </p:spPr>
        <p:txBody>
          <a:bodyPr/>
          <a:lstStyle/>
          <a:p>
            <a:pPr rtl="1"/>
            <a:r>
              <a:rPr lang="fa-IR" sz="4800" dirty="0">
                <a:cs typeface="B Nazanin" pitchFamily="2" charset="-78"/>
              </a:rPr>
              <a:t>با تشکر از شما دوستان عزیز ... !</a:t>
            </a:r>
            <a:endParaRPr lang="en-US" sz="4800" dirty="0">
              <a:cs typeface="B Nazanin" pitchFamily="2" charset="-78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67928" y="3257582"/>
            <a:ext cx="211648" cy="21164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438400" y="3257550"/>
            <a:ext cx="211692" cy="2117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708891" y="3257550"/>
            <a:ext cx="211670" cy="21171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006902" y="3276675"/>
            <a:ext cx="212697" cy="17345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438400" y="1885950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pc="10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آیا هیچ سوالی دارید؟</a:t>
            </a:r>
            <a:endParaRPr lang="en-US" dirty="0">
              <a:latin typeface="Trebuchet MS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F4EE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43400" y="514350"/>
            <a:ext cx="386715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pc="5" dirty="0">
                <a:cs typeface="B Nazanin" pitchFamily="2" charset="-78"/>
              </a:rPr>
              <a:t>منابع جایگزین</a:t>
            </a:r>
            <a:endParaRPr b="1" spc="-25" dirty="0">
              <a:latin typeface="Arial"/>
              <a:cs typeface="B Nazanin" pitchFamily="2" charset="-78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907166" y="2703257"/>
            <a:ext cx="1292225" cy="1292860"/>
            <a:chOff x="3907166" y="2703257"/>
            <a:chExt cx="1292225" cy="1292860"/>
          </a:xfrm>
        </p:grpSpPr>
        <p:sp>
          <p:nvSpPr>
            <p:cNvPr id="6" name="object 6"/>
            <p:cNvSpPr/>
            <p:nvPr/>
          </p:nvSpPr>
          <p:spPr>
            <a:xfrm>
              <a:off x="3907166" y="2703257"/>
              <a:ext cx="1292225" cy="1292860"/>
            </a:xfrm>
            <a:custGeom>
              <a:avLst/>
              <a:gdLst/>
              <a:ahLst/>
              <a:cxnLst/>
              <a:rect l="l" t="t" r="r" b="b"/>
              <a:pathLst>
                <a:path w="1292225" h="1292860">
                  <a:moveTo>
                    <a:pt x="859070" y="335547"/>
                  </a:moveTo>
                  <a:lnTo>
                    <a:pt x="820140" y="312155"/>
                  </a:lnTo>
                  <a:lnTo>
                    <a:pt x="779008" y="293732"/>
                  </a:lnTo>
                  <a:lnTo>
                    <a:pt x="736052" y="280409"/>
                  </a:lnTo>
                  <a:lnTo>
                    <a:pt x="691648" y="272319"/>
                  </a:lnTo>
                  <a:lnTo>
                    <a:pt x="646173" y="269593"/>
                  </a:lnTo>
                  <a:lnTo>
                    <a:pt x="644765" y="269593"/>
                  </a:lnTo>
                  <a:lnTo>
                    <a:pt x="644765" y="0"/>
                  </a:lnTo>
                  <a:lnTo>
                    <a:pt x="646173" y="0"/>
                  </a:lnTo>
                  <a:lnTo>
                    <a:pt x="695134" y="1832"/>
                  </a:lnTo>
                  <a:lnTo>
                    <a:pt x="743483" y="7295"/>
                  </a:lnTo>
                  <a:lnTo>
                    <a:pt x="791058" y="16338"/>
                  </a:lnTo>
                  <a:lnTo>
                    <a:pt x="837701" y="28910"/>
                  </a:lnTo>
                  <a:lnTo>
                    <a:pt x="883249" y="44958"/>
                  </a:lnTo>
                  <a:lnTo>
                    <a:pt x="927542" y="64433"/>
                  </a:lnTo>
                  <a:lnTo>
                    <a:pt x="970419" y="87282"/>
                  </a:lnTo>
                  <a:lnTo>
                    <a:pt x="1011721" y="113454"/>
                  </a:lnTo>
                  <a:lnTo>
                    <a:pt x="859070" y="335547"/>
                  </a:lnTo>
                  <a:close/>
                </a:path>
                <a:path w="1292225" h="1292860">
                  <a:moveTo>
                    <a:pt x="1016241" y="576833"/>
                  </a:moveTo>
                  <a:lnTo>
                    <a:pt x="1005273" y="532680"/>
                  </a:lnTo>
                  <a:lnTo>
                    <a:pt x="989127" y="490463"/>
                  </a:lnTo>
                  <a:lnTo>
                    <a:pt x="967993" y="450551"/>
                  </a:lnTo>
                  <a:lnTo>
                    <a:pt x="942065" y="413313"/>
                  </a:lnTo>
                  <a:lnTo>
                    <a:pt x="911534" y="379121"/>
                  </a:lnTo>
                  <a:lnTo>
                    <a:pt x="1101681" y="188004"/>
                  </a:lnTo>
                  <a:lnTo>
                    <a:pt x="1135268" y="224029"/>
                  </a:lnTo>
                  <a:lnTo>
                    <a:pt x="1165834" y="262196"/>
                  </a:lnTo>
                  <a:lnTo>
                    <a:pt x="1193301" y="302355"/>
                  </a:lnTo>
                  <a:lnTo>
                    <a:pt x="1217587" y="344356"/>
                  </a:lnTo>
                  <a:lnTo>
                    <a:pt x="1238611" y="388049"/>
                  </a:lnTo>
                  <a:lnTo>
                    <a:pt x="1256293" y="433283"/>
                  </a:lnTo>
                  <a:lnTo>
                    <a:pt x="1270551" y="479909"/>
                  </a:lnTo>
                  <a:lnTo>
                    <a:pt x="1281306" y="527775"/>
                  </a:lnTo>
                  <a:lnTo>
                    <a:pt x="1016241" y="576833"/>
                  </a:lnTo>
                  <a:close/>
                </a:path>
                <a:path w="1292225" h="1292860">
                  <a:moveTo>
                    <a:pt x="379330" y="380455"/>
                  </a:moveTo>
                  <a:lnTo>
                    <a:pt x="188294" y="190227"/>
                  </a:lnTo>
                  <a:lnTo>
                    <a:pt x="224342" y="156643"/>
                  </a:lnTo>
                  <a:lnTo>
                    <a:pt x="262529" y="126085"/>
                  </a:lnTo>
                  <a:lnTo>
                    <a:pt x="302705" y="98632"/>
                  </a:lnTo>
                  <a:lnTo>
                    <a:pt x="344724" y="74364"/>
                  </a:lnTo>
                  <a:lnTo>
                    <a:pt x="388439" y="53361"/>
                  </a:lnTo>
                  <a:lnTo>
                    <a:pt x="433701" y="35704"/>
                  </a:lnTo>
                  <a:lnTo>
                    <a:pt x="480362" y="21472"/>
                  </a:lnTo>
                  <a:lnTo>
                    <a:pt x="528276" y="10745"/>
                  </a:lnTo>
                  <a:lnTo>
                    <a:pt x="577184" y="275966"/>
                  </a:lnTo>
                  <a:lnTo>
                    <a:pt x="532968" y="286883"/>
                  </a:lnTo>
                  <a:lnTo>
                    <a:pt x="490722" y="302972"/>
                  </a:lnTo>
                  <a:lnTo>
                    <a:pt x="450799" y="324051"/>
                  </a:lnTo>
                  <a:lnTo>
                    <a:pt x="413551" y="349939"/>
                  </a:lnTo>
                  <a:lnTo>
                    <a:pt x="379330" y="380455"/>
                  </a:lnTo>
                  <a:close/>
                </a:path>
                <a:path w="1292225" h="1292860">
                  <a:moveTo>
                    <a:pt x="269584" y="647010"/>
                  </a:moveTo>
                  <a:lnTo>
                    <a:pt x="0" y="647010"/>
                  </a:lnTo>
                  <a:lnTo>
                    <a:pt x="0" y="646195"/>
                  </a:lnTo>
                  <a:lnTo>
                    <a:pt x="1833" y="597128"/>
                  </a:lnTo>
                  <a:lnTo>
                    <a:pt x="7300" y="548685"/>
                  </a:lnTo>
                  <a:lnTo>
                    <a:pt x="16353" y="501023"/>
                  </a:lnTo>
                  <a:lnTo>
                    <a:pt x="28946" y="454300"/>
                  </a:lnTo>
                  <a:lnTo>
                    <a:pt x="45029" y="408676"/>
                  </a:lnTo>
                  <a:lnTo>
                    <a:pt x="64555" y="364307"/>
                  </a:lnTo>
                  <a:lnTo>
                    <a:pt x="87477" y="321352"/>
                  </a:lnTo>
                  <a:lnTo>
                    <a:pt x="113747" y="279968"/>
                  </a:lnTo>
                  <a:lnTo>
                    <a:pt x="335684" y="432921"/>
                  </a:lnTo>
                  <a:lnTo>
                    <a:pt x="312220" y="471841"/>
                  </a:lnTo>
                  <a:lnTo>
                    <a:pt x="293754" y="513020"/>
                  </a:lnTo>
                  <a:lnTo>
                    <a:pt x="280409" y="556066"/>
                  </a:lnTo>
                  <a:lnTo>
                    <a:pt x="272311" y="600588"/>
                  </a:lnTo>
                  <a:lnTo>
                    <a:pt x="269584" y="646195"/>
                  </a:lnTo>
                  <a:lnTo>
                    <a:pt x="269584" y="647010"/>
                  </a:lnTo>
                  <a:close/>
                </a:path>
                <a:path w="1292225" h="1292860">
                  <a:moveTo>
                    <a:pt x="379404" y="380529"/>
                  </a:moveTo>
                  <a:lnTo>
                    <a:pt x="379256" y="380529"/>
                  </a:lnTo>
                  <a:lnTo>
                    <a:pt x="379404" y="380529"/>
                  </a:lnTo>
                  <a:close/>
                </a:path>
                <a:path w="1292225" h="1292860">
                  <a:moveTo>
                    <a:pt x="1177858" y="1013015"/>
                  </a:moveTo>
                  <a:lnTo>
                    <a:pt x="956144" y="859766"/>
                  </a:lnTo>
                  <a:lnTo>
                    <a:pt x="979732" y="820772"/>
                  </a:lnTo>
                  <a:lnTo>
                    <a:pt x="998300" y="779542"/>
                  </a:lnTo>
                  <a:lnTo>
                    <a:pt x="1011723" y="736450"/>
                  </a:lnTo>
                  <a:lnTo>
                    <a:pt x="1019870" y="691876"/>
                  </a:lnTo>
                  <a:lnTo>
                    <a:pt x="1022614" y="646195"/>
                  </a:lnTo>
                  <a:lnTo>
                    <a:pt x="1022614" y="644417"/>
                  </a:lnTo>
                  <a:lnTo>
                    <a:pt x="1292199" y="644417"/>
                  </a:lnTo>
                  <a:lnTo>
                    <a:pt x="1292199" y="646195"/>
                  </a:lnTo>
                  <a:lnTo>
                    <a:pt x="1290352" y="695370"/>
                  </a:lnTo>
                  <a:lnTo>
                    <a:pt x="1284848" y="743913"/>
                  </a:lnTo>
                  <a:lnTo>
                    <a:pt x="1275735" y="791666"/>
                  </a:lnTo>
                  <a:lnTo>
                    <a:pt x="1263067" y="838470"/>
                  </a:lnTo>
                  <a:lnTo>
                    <a:pt x="1246894" y="884166"/>
                  </a:lnTo>
                  <a:lnTo>
                    <a:pt x="1227268" y="928594"/>
                  </a:lnTo>
                  <a:lnTo>
                    <a:pt x="1204239" y="971597"/>
                  </a:lnTo>
                  <a:lnTo>
                    <a:pt x="1177858" y="1013015"/>
                  </a:lnTo>
                  <a:close/>
                </a:path>
                <a:path w="1292225" h="1292860">
                  <a:moveTo>
                    <a:pt x="762959" y="1281646"/>
                  </a:moveTo>
                  <a:lnTo>
                    <a:pt x="714422" y="1016498"/>
                  </a:lnTo>
                  <a:lnTo>
                    <a:pt x="758618" y="1005619"/>
                  </a:lnTo>
                  <a:lnTo>
                    <a:pt x="800882" y="989565"/>
                  </a:lnTo>
                  <a:lnTo>
                    <a:pt x="840849" y="968531"/>
                  </a:lnTo>
                  <a:lnTo>
                    <a:pt x="878151" y="942713"/>
                  </a:lnTo>
                  <a:lnTo>
                    <a:pt x="912423" y="912306"/>
                  </a:lnTo>
                  <a:lnTo>
                    <a:pt x="1103163" y="1102830"/>
                  </a:lnTo>
                  <a:lnTo>
                    <a:pt x="1067060" y="1136355"/>
                  </a:lnTo>
                  <a:lnTo>
                    <a:pt x="1028821" y="1166848"/>
                  </a:lnTo>
                  <a:lnTo>
                    <a:pt x="988597" y="1194228"/>
                  </a:lnTo>
                  <a:lnTo>
                    <a:pt x="946539" y="1218415"/>
                  </a:lnTo>
                  <a:lnTo>
                    <a:pt x="902795" y="1239331"/>
                  </a:lnTo>
                  <a:lnTo>
                    <a:pt x="857517" y="1256895"/>
                  </a:lnTo>
                  <a:lnTo>
                    <a:pt x="810855" y="1271026"/>
                  </a:lnTo>
                  <a:lnTo>
                    <a:pt x="762959" y="1281646"/>
                  </a:lnTo>
                  <a:close/>
                </a:path>
                <a:path w="1292225" h="1292860">
                  <a:moveTo>
                    <a:pt x="1177933" y="1013089"/>
                  </a:moveTo>
                  <a:close/>
                </a:path>
                <a:path w="1292225" h="1292860">
                  <a:moveTo>
                    <a:pt x="189776" y="1103571"/>
                  </a:moveTo>
                  <a:lnTo>
                    <a:pt x="156224" y="1067473"/>
                  </a:lnTo>
                  <a:lnTo>
                    <a:pt x="125704" y="1029249"/>
                  </a:lnTo>
                  <a:lnTo>
                    <a:pt x="98294" y="989044"/>
                  </a:lnTo>
                  <a:lnTo>
                    <a:pt x="74074" y="947006"/>
                  </a:lnTo>
                  <a:lnTo>
                    <a:pt x="53123" y="903279"/>
                  </a:lnTo>
                  <a:lnTo>
                    <a:pt x="35519" y="858010"/>
                  </a:lnTo>
                  <a:lnTo>
                    <a:pt x="21342" y="811345"/>
                  </a:lnTo>
                  <a:lnTo>
                    <a:pt x="10670" y="763429"/>
                  </a:lnTo>
                  <a:lnTo>
                    <a:pt x="275809" y="714742"/>
                  </a:lnTo>
                  <a:lnTo>
                    <a:pt x="286745" y="758968"/>
                  </a:lnTo>
                  <a:lnTo>
                    <a:pt x="302814" y="801233"/>
                  </a:lnTo>
                  <a:lnTo>
                    <a:pt x="323849" y="841179"/>
                  </a:lnTo>
                  <a:lnTo>
                    <a:pt x="349681" y="878447"/>
                  </a:lnTo>
                  <a:lnTo>
                    <a:pt x="380145" y="912677"/>
                  </a:lnTo>
                  <a:lnTo>
                    <a:pt x="189776" y="1103571"/>
                  </a:lnTo>
                  <a:close/>
                </a:path>
                <a:path w="1292225" h="1292860">
                  <a:moveTo>
                    <a:pt x="646544" y="1292242"/>
                  </a:moveTo>
                  <a:lnTo>
                    <a:pt x="646173" y="1292242"/>
                  </a:lnTo>
                  <a:lnTo>
                    <a:pt x="597028" y="1290403"/>
                  </a:lnTo>
                  <a:lnTo>
                    <a:pt x="548514" y="1284917"/>
                  </a:lnTo>
                  <a:lnTo>
                    <a:pt x="500791" y="1275833"/>
                  </a:lnTo>
                  <a:lnTo>
                    <a:pt x="454016" y="1263203"/>
                  </a:lnTo>
                  <a:lnTo>
                    <a:pt x="408350" y="1247074"/>
                  </a:lnTo>
                  <a:lnTo>
                    <a:pt x="363950" y="1227497"/>
                  </a:lnTo>
                  <a:lnTo>
                    <a:pt x="320977" y="1204520"/>
                  </a:lnTo>
                  <a:lnTo>
                    <a:pt x="279588" y="1178195"/>
                  </a:lnTo>
                  <a:lnTo>
                    <a:pt x="432610" y="956399"/>
                  </a:lnTo>
                  <a:lnTo>
                    <a:pt x="471637" y="979936"/>
                  </a:lnTo>
                  <a:lnTo>
                    <a:pt x="512885" y="998446"/>
                  </a:lnTo>
                  <a:lnTo>
                    <a:pt x="555974" y="1011814"/>
                  </a:lnTo>
                  <a:lnTo>
                    <a:pt x="600530" y="1019920"/>
                  </a:lnTo>
                  <a:lnTo>
                    <a:pt x="646173" y="1022648"/>
                  </a:lnTo>
                  <a:lnTo>
                    <a:pt x="646544" y="1292242"/>
                  </a:lnTo>
                  <a:close/>
                </a:path>
              </a:pathLst>
            </a:custGeom>
            <a:solidFill>
              <a:srgbClr val="26316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75604" y="3271717"/>
              <a:ext cx="155249" cy="155249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38173" y="2486315"/>
            <a:ext cx="1726069" cy="172597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79756" y="2486289"/>
            <a:ext cx="1688544" cy="17144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1D1D3"/>
            </a:gs>
            <a:gs pos="100000">
              <a:srgbClr val="5A28C8"/>
            </a:gs>
          </a:gsLst>
          <a:lin ang="1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5">
            <a:extLst>
              <a:ext uri="{FF2B5EF4-FFF2-40B4-BE49-F238E27FC236}">
                <a16:creationId xmlns:a16="http://schemas.microsoft.com/office/drawing/2014/main" id="{55F57351-3B26-CCF6-E3AB-255123C25C3D}"/>
              </a:ext>
            </a:extLst>
          </p:cNvPr>
          <p:cNvSpPr/>
          <p:nvPr/>
        </p:nvSpPr>
        <p:spPr>
          <a:xfrm>
            <a:off x="3277766" y="1119116"/>
            <a:ext cx="392359" cy="393521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3249575"/>
              <a:gd name="f5" fmla="val 1275349"/>
              <a:gd name="f6" fmla="val 2002569"/>
              <a:gd name="f7" fmla="val 1625117"/>
              <a:gd name="f8" fmla="val 2233002"/>
              <a:gd name="f9" fmla="val 1968772"/>
              <a:gd name="f10" fmla="val 2006596"/>
              <a:gd name="f11" fmla="val 1067116"/>
              <a:gd name="f12" fmla="val 1473605"/>
              <a:gd name="f13" fmla="val 1581605"/>
              <a:gd name="f14" fmla="val 2183116"/>
              <a:gd name="f15" fmla="val 1267205"/>
              <a:gd name="f16" fmla="val 1375205"/>
              <a:gd name="f17" fmla="val 1172196"/>
              <a:gd name="f18" fmla="val 3142550"/>
              <a:gd name="f19" fmla="val 2026252"/>
              <a:gd name="f20" fmla="val 1968728"/>
              <a:gd name="f21" fmla="val 3049854"/>
              <a:gd name="f22" fmla="val 1294362"/>
              <a:gd name="f23" fmla="val 602850"/>
              <a:gd name="f24" fmla="val 1559516"/>
              <a:gd name="f25" fmla="val 1217896"/>
              <a:gd name="f26" fmla="val 1964719"/>
              <a:gd name="f27" fmla="val 1060805"/>
              <a:gd name="f28" fmla="val 1168805"/>
              <a:gd name="f29" fmla="val 869032"/>
              <a:gd name="f30" fmla="val 816137"/>
              <a:gd name="f31" fmla="val 2381200"/>
              <a:gd name="f32" fmla="val 1623491"/>
              <a:gd name="f33" fmla="val 1668045"/>
              <a:gd name="f34" fmla="val 2093329"/>
              <a:gd name="f35" fmla="val 1625116"/>
              <a:gd name="f36" fmla="val 2121611"/>
              <a:gd name="f37" fmla="val 3235286"/>
              <a:gd name="f38" fmla="val 1060806"/>
              <a:gd name="f39" fmla="val 2489212"/>
              <a:gd name="f40" fmla="val 1552331"/>
              <a:gd name="f41" fmla="val 708008"/>
              <a:gd name="f42" fmla="val 761020"/>
              <a:gd name="f43" fmla="val 14946"/>
              <a:gd name="f44" fmla="*/ f0 1 3240001"/>
              <a:gd name="f45" fmla="*/ f1 1 3249575"/>
              <a:gd name="f46" fmla="val f2"/>
              <a:gd name="f47" fmla="val f3"/>
              <a:gd name="f48" fmla="val f4"/>
              <a:gd name="f49" fmla="+- f48 0 f46"/>
              <a:gd name="f50" fmla="+- f47 0 f46"/>
              <a:gd name="f51" fmla="*/ f50 1 3240001"/>
              <a:gd name="f52" fmla="*/ f49 1 3249575"/>
              <a:gd name="f53" fmla="*/ f46 1 f51"/>
              <a:gd name="f54" fmla="*/ f47 1 f51"/>
              <a:gd name="f55" fmla="*/ f46 1 f52"/>
              <a:gd name="f56" fmla="*/ f48 1 f52"/>
              <a:gd name="f57" fmla="*/ f53 f44 1"/>
              <a:gd name="f58" fmla="*/ f54 f44 1"/>
              <a:gd name="f59" fmla="*/ f56 f45 1"/>
              <a:gd name="f60" fmla="*/ f55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7" t="f60" r="f58" b="f59"/>
            <a:pathLst>
              <a:path w="3240001" h="3249575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11" y="f12"/>
                </a:moveTo>
                <a:lnTo>
                  <a:pt x="f11" y="f13"/>
                </a:lnTo>
                <a:lnTo>
                  <a:pt x="f14" y="f13"/>
                </a:lnTo>
                <a:lnTo>
                  <a:pt x="f14" y="f12"/>
                </a:lnTo>
                <a:close/>
                <a:moveTo>
                  <a:pt x="f11" y="f15"/>
                </a:moveTo>
                <a:lnTo>
                  <a:pt x="f11" y="f16"/>
                </a:lnTo>
                <a:lnTo>
                  <a:pt x="f14" y="f16"/>
                </a:lnTo>
                <a:lnTo>
                  <a:pt x="f14" y="f15"/>
                </a:lnTo>
                <a:close/>
                <a:moveTo>
                  <a:pt x="f3" y="f17"/>
                </a:moveTo>
                <a:lnTo>
                  <a:pt x="f3" y="f18"/>
                </a:lnTo>
                <a:lnTo>
                  <a:pt x="f19" y="f20"/>
                </a:lnTo>
                <a:lnTo>
                  <a:pt x="f21" y="f22"/>
                </a:lnTo>
                <a:close/>
                <a:moveTo>
                  <a:pt x="f2" y="f17"/>
                </a:moveTo>
                <a:lnTo>
                  <a:pt x="f23" y="f24"/>
                </a:lnTo>
                <a:lnTo>
                  <a:pt x="f25" y="f26"/>
                </a:lnTo>
                <a:lnTo>
                  <a:pt x="f2" y="f18"/>
                </a:lnTo>
                <a:close/>
                <a:moveTo>
                  <a:pt x="f11" y="f27"/>
                </a:moveTo>
                <a:lnTo>
                  <a:pt x="f11" y="f28"/>
                </a:lnTo>
                <a:lnTo>
                  <a:pt x="f14" y="f28"/>
                </a:lnTo>
                <a:lnTo>
                  <a:pt x="f14" y="f27"/>
                </a:lnTo>
                <a:close/>
                <a:moveTo>
                  <a:pt x="f29" y="f30"/>
                </a:moveTo>
                <a:lnTo>
                  <a:pt x="f31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29" y="f32"/>
                </a:lnTo>
                <a:close/>
                <a:moveTo>
                  <a:pt x="f35" y="f2"/>
                </a:moveTo>
                <a:lnTo>
                  <a:pt x="f37" y="f38"/>
                </a:lnTo>
                <a:lnTo>
                  <a:pt x="f39" y="f40"/>
                </a:lnTo>
                <a:lnTo>
                  <a:pt x="f39" y="f41"/>
                </a:lnTo>
                <a:lnTo>
                  <a:pt x="f42" y="f41"/>
                </a:lnTo>
                <a:lnTo>
                  <a:pt x="f42" y="f40"/>
                </a:lnTo>
                <a:lnTo>
                  <a:pt x="f43" y="f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Isosceles Triangle 51">
            <a:extLst>
              <a:ext uri="{FF2B5EF4-FFF2-40B4-BE49-F238E27FC236}">
                <a16:creationId xmlns:a16="http://schemas.microsoft.com/office/drawing/2014/main" id="{DF3A3782-1244-8D5D-6A3B-7BF6B86B9313}"/>
              </a:ext>
            </a:extLst>
          </p:cNvPr>
          <p:cNvSpPr/>
          <p:nvPr/>
        </p:nvSpPr>
        <p:spPr>
          <a:xfrm>
            <a:off x="2648705" y="1172014"/>
            <a:ext cx="392359" cy="287715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2375905"/>
              <a:gd name="f5" fmla="val 1974640"/>
              <a:gd name="f6" fmla="val 1379575"/>
              <a:gd name="f7" fmla="val 1"/>
              <a:gd name="f8" fmla="val 1269863"/>
              <a:gd name="f9" fmla="val 1399042"/>
              <a:gd name="f10" fmla="val 1610574"/>
              <a:gd name="f11" fmla="val 1745545"/>
              <a:gd name="f12" fmla="val 126952"/>
              <a:gd name="f13" fmla="val 2258912"/>
              <a:gd name="f14" fmla="val 2032457"/>
              <a:gd name="f15" fmla="val 1334195"/>
              <a:gd name="f16" fmla="val 117525"/>
              <a:gd name="f17" fmla="val 1207545"/>
              <a:gd name="f18" fmla="val 1324768"/>
              <a:gd name="f19" fmla="val 2249485"/>
              <a:gd name="f20" fmla="val 3240000"/>
              <a:gd name="f21" fmla="val 1610572"/>
              <a:gd name="f22" fmla="val 1620513"/>
              <a:gd name="f23" fmla="*/ f0 1 3240001"/>
              <a:gd name="f24" fmla="*/ f1 1 2375905"/>
              <a:gd name="f25" fmla="val f2"/>
              <a:gd name="f26" fmla="val f3"/>
              <a:gd name="f27" fmla="val f4"/>
              <a:gd name="f28" fmla="+- f27 0 f25"/>
              <a:gd name="f29" fmla="+- f26 0 f25"/>
              <a:gd name="f30" fmla="*/ f29 1 3240001"/>
              <a:gd name="f31" fmla="*/ f28 1 2375905"/>
              <a:gd name="f32" fmla="*/ f25 1 f30"/>
              <a:gd name="f33" fmla="*/ f26 1 f30"/>
              <a:gd name="f34" fmla="*/ f25 1 f31"/>
              <a:gd name="f35" fmla="*/ f27 1 f31"/>
              <a:gd name="f36" fmla="*/ f32 f23 1"/>
              <a:gd name="f37" fmla="*/ f33 f23 1"/>
              <a:gd name="f38" fmla="*/ f35 f24 1"/>
              <a:gd name="f39" fmla="*/ f34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3240001" h="2375905">
                <a:moveTo>
                  <a:pt x="f5" y="f6"/>
                </a:moveTo>
                <a:lnTo>
                  <a:pt x="f3" y="f4"/>
                </a:lnTo>
                <a:lnTo>
                  <a:pt x="f7" y="f4"/>
                </a:lnTo>
                <a:lnTo>
                  <a:pt x="f8" y="f9"/>
                </a:lnTo>
                <a:lnTo>
                  <a:pt x="f10" y="f11"/>
                </a:lnTo>
                <a:close/>
                <a:moveTo>
                  <a:pt x="f3" y="f12"/>
                </a:moveTo>
                <a:lnTo>
                  <a:pt x="f3" y="f13"/>
                </a:lnTo>
                <a:lnTo>
                  <a:pt x="f14" y="f15"/>
                </a:lnTo>
                <a:close/>
                <a:moveTo>
                  <a:pt x="f2" y="f16"/>
                </a:moveTo>
                <a:lnTo>
                  <a:pt x="f17" y="f18"/>
                </a:lnTo>
                <a:lnTo>
                  <a:pt x="f2" y="f19"/>
                </a:lnTo>
                <a:close/>
                <a:moveTo>
                  <a:pt x="f2" y="f2"/>
                </a:moveTo>
                <a:lnTo>
                  <a:pt x="f20" y="f2"/>
                </a:lnTo>
                <a:lnTo>
                  <a:pt x="f21" y="f2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Isosceles Triangle 57">
            <a:extLst>
              <a:ext uri="{FF2B5EF4-FFF2-40B4-BE49-F238E27FC236}">
                <a16:creationId xmlns:a16="http://schemas.microsoft.com/office/drawing/2014/main" id="{1F4EAA07-5970-7C2E-078F-3EDAE0244D69}"/>
              </a:ext>
            </a:extLst>
          </p:cNvPr>
          <p:cNvSpPr/>
          <p:nvPr/>
        </p:nvSpPr>
        <p:spPr>
          <a:xfrm>
            <a:off x="3279329" y="3390156"/>
            <a:ext cx="234854" cy="53092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346449"/>
              <a:gd name="f7" fmla="val 3166775"/>
              <a:gd name="f8" fmla="val 1148449"/>
              <a:gd name="f9" fmla="val 2374775"/>
              <a:gd name="f10" fmla="val 198001"/>
              <a:gd name="f11" fmla="val 1"/>
              <a:gd name="f12" fmla="val 755186"/>
              <a:gd name="f13" fmla="val 438198"/>
              <a:gd name="f14" fmla="val 734449"/>
              <a:gd name="f15" fmla="val 793446"/>
              <a:gd name="f16" fmla="val 1231644"/>
              <a:gd name="f17" fmla="val 803843"/>
              <a:gd name="f18" fmla="val 1256124"/>
              <a:gd name="f19" fmla="val 853246"/>
              <a:gd name="f20" fmla="val 1322425"/>
              <a:gd name="f21" fmla="val 1400264"/>
              <a:gd name="f22" fmla="val 1499686"/>
              <a:gd name="f23" fmla="val 772648"/>
              <a:gd name="f24" fmla="val 1580284"/>
              <a:gd name="f25" fmla="val 673226"/>
              <a:gd name="f26" fmla="val 573804"/>
              <a:gd name="f27" fmla="val 493206"/>
              <a:gd name="f28" fmla="val 1322426"/>
              <a:gd name="f29" fmla="val 542608"/>
              <a:gd name="f30" fmla="val 1256126"/>
              <a:gd name="f31" fmla="val 612000"/>
              <a:gd name="f32" fmla="val 1231645"/>
              <a:gd name="f33" fmla="val 591263"/>
              <a:gd name="f34" fmla="val 10368"/>
              <a:gd name="f35" fmla="val 2939"/>
              <a:gd name="f36" fmla="val 1491744"/>
              <a:gd name="f37" fmla="val 2009"/>
              <a:gd name="f38" fmla="val 1494147"/>
              <a:gd name="f39" fmla="val 1499342"/>
              <a:gd name="f40" fmla="val 6353"/>
              <a:gd name="f41" fmla="val 274151"/>
              <a:gd name="f42" fmla="val 1797289"/>
              <a:gd name="f43" fmla="val 320153"/>
              <a:gd name="f44" fmla="val 2031319"/>
              <a:gd name="f45" fmla="val 273414"/>
              <a:gd name="f46" fmla="val 2293171"/>
              <a:gd name="f47" fmla="val 1091887"/>
              <a:gd name="f48" fmla="val 2283744"/>
              <a:gd name="f49" fmla="val 1035756"/>
              <a:gd name="f50" fmla="val 1984266"/>
              <a:gd name="f51" fmla="val 1081794"/>
              <a:gd name="f52" fmla="val 1833397"/>
              <a:gd name="f53" fmla="val 1340768"/>
              <a:gd name="f54" fmla="val 1344512"/>
              <a:gd name="f55" fmla="val 1494334"/>
              <a:gd name="f56" fmla="val 1345124"/>
              <a:gd name="f57" fmla="val 1493447"/>
              <a:gd name="f58" fmla="val 1345785"/>
              <a:gd name="f59" fmla="val 1492596"/>
              <a:gd name="f60" fmla="val 1346448"/>
              <a:gd name="f61" fmla="val 1343510"/>
              <a:gd name="f62" fmla="val 1140490"/>
              <a:gd name="f63" fmla="val 966846"/>
              <a:gd name="f64" fmla="val 958206"/>
              <a:gd name="f65" fmla="val 524898"/>
              <a:gd name="f66" fmla="+- 0 0 -90"/>
              <a:gd name="f67" fmla="*/ f3 1 1346449"/>
              <a:gd name="f68" fmla="*/ f4 1 3166775"/>
              <a:gd name="f69" fmla="val f5"/>
              <a:gd name="f70" fmla="val f6"/>
              <a:gd name="f71" fmla="val f7"/>
              <a:gd name="f72" fmla="*/ f66 f0 1"/>
              <a:gd name="f73" fmla="+- f71 0 f69"/>
              <a:gd name="f74" fmla="+- f70 0 f69"/>
              <a:gd name="f75" fmla="*/ f72 1 f2"/>
              <a:gd name="f76" fmla="*/ f74 1 1346449"/>
              <a:gd name="f77" fmla="*/ f73 1 3166775"/>
              <a:gd name="f78" fmla="*/ 1148449 f74 1"/>
              <a:gd name="f79" fmla="*/ 198001 f74 1"/>
              <a:gd name="f80" fmla="*/ 1 f74 1"/>
              <a:gd name="f81" fmla="*/ 1346449 f74 1"/>
              <a:gd name="f82" fmla="*/ 755186 f74 1"/>
              <a:gd name="f83" fmla="*/ 734449 f74 1"/>
              <a:gd name="f84" fmla="*/ 853246 f74 1"/>
              <a:gd name="f85" fmla="*/ 673226 f74 1"/>
              <a:gd name="f86" fmla="*/ 493206 f74 1"/>
              <a:gd name="f87" fmla="*/ 612000 f74 1"/>
              <a:gd name="f88" fmla="*/ 2939 f74 1"/>
              <a:gd name="f89" fmla="*/ 0 f74 1"/>
              <a:gd name="f90" fmla="*/ 2009 f74 1"/>
              <a:gd name="f91" fmla="*/ 6353 f74 1"/>
              <a:gd name="f92" fmla="*/ 273414 f74 1"/>
              <a:gd name="f93" fmla="*/ 1091887 f74 1"/>
              <a:gd name="f94" fmla="*/ 1340768 f74 1"/>
              <a:gd name="f95" fmla="*/ 1344512 f74 1"/>
              <a:gd name="f96" fmla="*/ 1346448 f74 1"/>
              <a:gd name="f97" fmla="*/ 1343510 f74 1"/>
              <a:gd name="f98" fmla="*/ 2374775 f73 1"/>
              <a:gd name="f99" fmla="*/ 3166775 f73 1"/>
              <a:gd name="f100" fmla="*/ 0 f73 1"/>
              <a:gd name="f101" fmla="*/ 1231644 f73 1"/>
              <a:gd name="f102" fmla="*/ 1400264 f73 1"/>
              <a:gd name="f103" fmla="*/ 1580284 f73 1"/>
              <a:gd name="f104" fmla="*/ 1231645 f73 1"/>
              <a:gd name="f105" fmla="*/ 591263 f74 1"/>
              <a:gd name="f106" fmla="*/ 10368 f73 1"/>
              <a:gd name="f107" fmla="*/ 1491744 f73 1"/>
              <a:gd name="f108" fmla="*/ 1494147 f73 1"/>
              <a:gd name="f109" fmla="*/ 1499342 f73 1"/>
              <a:gd name="f110" fmla="*/ 2293171 f73 1"/>
              <a:gd name="f111" fmla="*/ 2283744 f73 1"/>
              <a:gd name="f112" fmla="*/ 1494334 f73 1"/>
              <a:gd name="f113" fmla="+- f75 0 f1"/>
              <a:gd name="f114" fmla="*/ f78 1 1346449"/>
              <a:gd name="f115" fmla="*/ f79 1 1346449"/>
              <a:gd name="f116" fmla="*/ f80 1 1346449"/>
              <a:gd name="f117" fmla="*/ f81 1 1346449"/>
              <a:gd name="f118" fmla="*/ f82 1 1346449"/>
              <a:gd name="f119" fmla="*/ f83 1 1346449"/>
              <a:gd name="f120" fmla="*/ f84 1 1346449"/>
              <a:gd name="f121" fmla="*/ f85 1 1346449"/>
              <a:gd name="f122" fmla="*/ f86 1 1346449"/>
              <a:gd name="f123" fmla="*/ f87 1 1346449"/>
              <a:gd name="f124" fmla="*/ f88 1 1346449"/>
              <a:gd name="f125" fmla="*/ f89 1 1346449"/>
              <a:gd name="f126" fmla="*/ f90 1 1346449"/>
              <a:gd name="f127" fmla="*/ f91 1 1346449"/>
              <a:gd name="f128" fmla="*/ f92 1 1346449"/>
              <a:gd name="f129" fmla="*/ f93 1 1346449"/>
              <a:gd name="f130" fmla="*/ f94 1 1346449"/>
              <a:gd name="f131" fmla="*/ f95 1 1346449"/>
              <a:gd name="f132" fmla="*/ f96 1 1346449"/>
              <a:gd name="f133" fmla="*/ f97 1 1346449"/>
              <a:gd name="f134" fmla="*/ f98 1 3166775"/>
              <a:gd name="f135" fmla="*/ f99 1 3166775"/>
              <a:gd name="f136" fmla="*/ f100 1 3166775"/>
              <a:gd name="f137" fmla="*/ f101 1 3166775"/>
              <a:gd name="f138" fmla="*/ f102 1 3166775"/>
              <a:gd name="f139" fmla="*/ f103 1 3166775"/>
              <a:gd name="f140" fmla="*/ f104 1 3166775"/>
              <a:gd name="f141" fmla="*/ f105 1 1346449"/>
              <a:gd name="f142" fmla="*/ f106 1 3166775"/>
              <a:gd name="f143" fmla="*/ f107 1 3166775"/>
              <a:gd name="f144" fmla="*/ f108 1 3166775"/>
              <a:gd name="f145" fmla="*/ f109 1 3166775"/>
              <a:gd name="f146" fmla="*/ f110 1 3166775"/>
              <a:gd name="f147" fmla="*/ f111 1 3166775"/>
              <a:gd name="f148" fmla="*/ f112 1 3166775"/>
              <a:gd name="f149" fmla="*/ f69 1 f76"/>
              <a:gd name="f150" fmla="*/ f70 1 f76"/>
              <a:gd name="f151" fmla="*/ f69 1 f77"/>
              <a:gd name="f152" fmla="*/ f71 1 f77"/>
              <a:gd name="f153" fmla="*/ f114 1 f76"/>
              <a:gd name="f154" fmla="*/ f134 1 f77"/>
              <a:gd name="f155" fmla="*/ f115 1 f76"/>
              <a:gd name="f156" fmla="*/ f116 1 f76"/>
              <a:gd name="f157" fmla="*/ f135 1 f77"/>
              <a:gd name="f158" fmla="*/ f117 1 f76"/>
              <a:gd name="f159" fmla="*/ f118 1 f76"/>
              <a:gd name="f160" fmla="*/ f136 1 f77"/>
              <a:gd name="f161" fmla="*/ f119 1 f76"/>
              <a:gd name="f162" fmla="*/ f137 1 f77"/>
              <a:gd name="f163" fmla="*/ f120 1 f76"/>
              <a:gd name="f164" fmla="*/ f138 1 f77"/>
              <a:gd name="f165" fmla="*/ f121 1 f76"/>
              <a:gd name="f166" fmla="*/ f139 1 f77"/>
              <a:gd name="f167" fmla="*/ f122 1 f76"/>
              <a:gd name="f168" fmla="*/ f123 1 f76"/>
              <a:gd name="f169" fmla="*/ f140 1 f77"/>
              <a:gd name="f170" fmla="*/ f141 1 f76"/>
              <a:gd name="f171" fmla="*/ f142 1 f77"/>
              <a:gd name="f172" fmla="*/ f124 1 f76"/>
              <a:gd name="f173" fmla="*/ f143 1 f77"/>
              <a:gd name="f174" fmla="*/ f125 1 f76"/>
              <a:gd name="f175" fmla="*/ f126 1 f76"/>
              <a:gd name="f176" fmla="*/ f144 1 f77"/>
              <a:gd name="f177" fmla="*/ f145 1 f77"/>
              <a:gd name="f178" fmla="*/ f127 1 f76"/>
              <a:gd name="f179" fmla="*/ f128 1 f76"/>
              <a:gd name="f180" fmla="*/ f146 1 f77"/>
              <a:gd name="f181" fmla="*/ f129 1 f76"/>
              <a:gd name="f182" fmla="*/ f147 1 f77"/>
              <a:gd name="f183" fmla="*/ f130 1 f76"/>
              <a:gd name="f184" fmla="*/ f131 1 f76"/>
              <a:gd name="f185" fmla="*/ f148 1 f77"/>
              <a:gd name="f186" fmla="*/ f132 1 f76"/>
              <a:gd name="f187" fmla="*/ f133 1 f76"/>
              <a:gd name="f188" fmla="*/ f149 f67 1"/>
              <a:gd name="f189" fmla="*/ f150 f67 1"/>
              <a:gd name="f190" fmla="*/ f152 f68 1"/>
              <a:gd name="f191" fmla="*/ f151 f68 1"/>
              <a:gd name="f192" fmla="*/ f153 f67 1"/>
              <a:gd name="f193" fmla="*/ f154 f68 1"/>
              <a:gd name="f194" fmla="*/ f155 f67 1"/>
              <a:gd name="f195" fmla="*/ f156 f67 1"/>
              <a:gd name="f196" fmla="*/ f157 f68 1"/>
              <a:gd name="f197" fmla="*/ f158 f67 1"/>
              <a:gd name="f198" fmla="*/ f159 f67 1"/>
              <a:gd name="f199" fmla="*/ f160 f68 1"/>
              <a:gd name="f200" fmla="*/ f161 f67 1"/>
              <a:gd name="f201" fmla="*/ f162 f68 1"/>
              <a:gd name="f202" fmla="*/ f163 f67 1"/>
              <a:gd name="f203" fmla="*/ f164 f68 1"/>
              <a:gd name="f204" fmla="*/ f165 f67 1"/>
              <a:gd name="f205" fmla="*/ f166 f68 1"/>
              <a:gd name="f206" fmla="*/ f167 f67 1"/>
              <a:gd name="f207" fmla="*/ f168 f67 1"/>
              <a:gd name="f208" fmla="*/ f169 f68 1"/>
              <a:gd name="f209" fmla="*/ f170 f67 1"/>
              <a:gd name="f210" fmla="*/ f171 f68 1"/>
              <a:gd name="f211" fmla="*/ f172 f67 1"/>
              <a:gd name="f212" fmla="*/ f173 f68 1"/>
              <a:gd name="f213" fmla="*/ f174 f67 1"/>
              <a:gd name="f214" fmla="*/ f175 f67 1"/>
              <a:gd name="f215" fmla="*/ f176 f68 1"/>
              <a:gd name="f216" fmla="*/ f177 f68 1"/>
              <a:gd name="f217" fmla="*/ f178 f67 1"/>
              <a:gd name="f218" fmla="*/ f179 f67 1"/>
              <a:gd name="f219" fmla="*/ f180 f68 1"/>
              <a:gd name="f220" fmla="*/ f181 f67 1"/>
              <a:gd name="f221" fmla="*/ f182 f68 1"/>
              <a:gd name="f222" fmla="*/ f183 f67 1"/>
              <a:gd name="f223" fmla="*/ f184 f67 1"/>
              <a:gd name="f224" fmla="*/ f185 f68 1"/>
              <a:gd name="f225" fmla="*/ f186 f67 1"/>
              <a:gd name="f226" fmla="*/ f18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3">
                <a:pos x="f192" y="f193"/>
              </a:cxn>
              <a:cxn ang="f113">
                <a:pos x="f194" y="f193"/>
              </a:cxn>
              <a:cxn ang="f113">
                <a:pos x="f195" y="f196"/>
              </a:cxn>
              <a:cxn ang="f113">
                <a:pos x="f197" y="f196"/>
              </a:cxn>
              <a:cxn ang="f113">
                <a:pos x="f192" y="f193"/>
              </a:cxn>
              <a:cxn ang="f113">
                <a:pos x="f198" y="f199"/>
              </a:cxn>
              <a:cxn ang="f113">
                <a:pos x="f200" y="f201"/>
              </a:cxn>
              <a:cxn ang="f113">
                <a:pos x="f202" y="f203"/>
              </a:cxn>
              <a:cxn ang="f113">
                <a:pos x="f204" y="f205"/>
              </a:cxn>
              <a:cxn ang="f113">
                <a:pos x="f206" y="f203"/>
              </a:cxn>
              <a:cxn ang="f113">
                <a:pos x="f207" y="f208"/>
              </a:cxn>
              <a:cxn ang="f113">
                <a:pos x="f209" y="f210"/>
              </a:cxn>
              <a:cxn ang="f113">
                <a:pos x="f211" y="f212"/>
              </a:cxn>
              <a:cxn ang="f113">
                <a:pos x="f213" y="f212"/>
              </a:cxn>
              <a:cxn ang="f113">
                <a:pos x="f214" y="f215"/>
              </a:cxn>
              <a:cxn ang="f113">
                <a:pos x="f213" y="f216"/>
              </a:cxn>
              <a:cxn ang="f113">
                <a:pos x="f217" y="f216"/>
              </a:cxn>
              <a:cxn ang="f113">
                <a:pos x="f218" y="f219"/>
              </a:cxn>
              <a:cxn ang="f113">
                <a:pos x="f220" y="f221"/>
              </a:cxn>
              <a:cxn ang="f113">
                <a:pos x="f222" y="f216"/>
              </a:cxn>
              <a:cxn ang="f113">
                <a:pos x="f197" y="f216"/>
              </a:cxn>
              <a:cxn ang="f113">
                <a:pos x="f223" y="f224"/>
              </a:cxn>
              <a:cxn ang="f113">
                <a:pos x="f225" y="f212"/>
              </a:cxn>
              <a:cxn ang="f113">
                <a:pos x="f226" y="f212"/>
              </a:cxn>
              <a:cxn ang="f113">
                <a:pos x="f198" y="f199"/>
              </a:cxn>
            </a:cxnLst>
            <a:rect l="f188" t="f191" r="f189" b="f190"/>
            <a:pathLst>
              <a:path w="1346449" h="3166775">
                <a:moveTo>
                  <a:pt x="f8" y="f9"/>
                </a:moveTo>
                <a:lnTo>
                  <a:pt x="f10" y="f9"/>
                </a:lnTo>
                <a:lnTo>
                  <a:pt x="f11" y="f7"/>
                </a:lnTo>
                <a:lnTo>
                  <a:pt x="f6" y="f7"/>
                </a:lnTo>
                <a:lnTo>
                  <a:pt x="f8" y="f9"/>
                </a:lnTo>
                <a:close/>
                <a:moveTo>
                  <a:pt x="f12" y="f5"/>
                </a:moveTo>
                <a:cubicBezTo>
                  <a:pt x="f12" y="f13"/>
                  <a:pt x="f14" y="f15"/>
                  <a:pt x="f14" y="f16"/>
                </a:cubicBezTo>
                <a:cubicBezTo>
                  <a:pt x="f17" y="f18"/>
                  <a:pt x="f19" y="f20"/>
                  <a:pt x="f19" y="f21"/>
                </a:cubicBezTo>
                <a:cubicBezTo>
                  <a:pt x="f19" y="f22"/>
                  <a:pt x="f23" y="f24"/>
                  <a:pt x="f25" y="f24"/>
                </a:cubicBezTo>
                <a:cubicBezTo>
                  <a:pt x="f26" y="f24"/>
                  <a:pt x="f27" y="f22"/>
                  <a:pt x="f27" y="f21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lnTo>
                  <a:pt x="f35" y="f36"/>
                </a:lnTo>
                <a:lnTo>
                  <a:pt x="f5" y="f36"/>
                </a:lnTo>
                <a:lnTo>
                  <a:pt x="f37" y="f38"/>
                </a:lnTo>
                <a:lnTo>
                  <a:pt x="f5" y="f39"/>
                </a:lnTo>
                <a:lnTo>
                  <a:pt x="f40" y="f39"/>
                </a:lnTo>
                <a:cubicBezTo>
                  <a:pt x="f41" y="f42"/>
                  <a:pt x="f43" y="f44"/>
                  <a:pt x="f45" y="f46"/>
                </a:cubicBezTo>
                <a:lnTo>
                  <a:pt x="f47" y="f48"/>
                </a:lnTo>
                <a:cubicBezTo>
                  <a:pt x="f49" y="f50"/>
                  <a:pt x="f51" y="f52"/>
                  <a:pt x="f53" y="f39"/>
                </a:cubicBezTo>
                <a:lnTo>
                  <a:pt x="f6" y="f39"/>
                </a:lnTo>
                <a:lnTo>
                  <a:pt x="f54" y="f55"/>
                </a:lnTo>
                <a:cubicBezTo>
                  <a:pt x="f56" y="f57"/>
                  <a:pt x="f58" y="f59"/>
                  <a:pt x="f60" y="f36"/>
                </a:cubicBezTo>
                <a:lnTo>
                  <a:pt x="f61" y="f36"/>
                </a:lnTo>
                <a:cubicBezTo>
                  <a:pt x="f62" y="f63"/>
                  <a:pt x="f64" y="f65"/>
                  <a:pt x="f12" y="f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9B63B84-2D70-28E3-CA42-66F6B6FC572E}"/>
              </a:ext>
            </a:extLst>
          </p:cNvPr>
          <p:cNvSpPr/>
          <p:nvPr/>
        </p:nvSpPr>
        <p:spPr>
          <a:xfrm rot="18900010">
            <a:off x="5883015" y="2740924"/>
            <a:ext cx="169246" cy="377052"/>
          </a:xfrm>
          <a:custGeom>
            <a:avLst/>
            <a:gdLst>
              <a:gd name="f0" fmla="val w"/>
              <a:gd name="f1" fmla="val h"/>
              <a:gd name="f2" fmla="val 0"/>
              <a:gd name="f3" fmla="val 154109"/>
              <a:gd name="f4" fmla="val 343323"/>
              <a:gd name="f5" fmla="val 102909"/>
              <a:gd name="f6" fmla="val 313772"/>
              <a:gd name="f7" fmla="val 328547"/>
              <a:gd name="f8" fmla="val 336708"/>
              <a:gd name="f9" fmla="val 96294"/>
              <a:gd name="f10" fmla="val 343322"/>
              <a:gd name="f11" fmla="val 88133"/>
              <a:gd name="f12" fmla="val 65975"/>
              <a:gd name="f13" fmla="val 57814"/>
              <a:gd name="f14" fmla="val 51199"/>
              <a:gd name="f15" fmla="val 323622"/>
              <a:gd name="f16" fmla="val 51200"/>
              <a:gd name="f17" fmla="val 318696"/>
              <a:gd name="f18" fmla="val 313771"/>
              <a:gd name="f19" fmla="val 123327"/>
              <a:gd name="f20" fmla="val 15459"/>
              <a:gd name="f21" fmla="val 141678"/>
              <a:gd name="f22" fmla="val 29245"/>
              <a:gd name="f23" fmla="val 152926"/>
              <a:gd name="f24" fmla="val 50497"/>
              <a:gd name="f25" fmla="val 154008"/>
              <a:gd name="f26" fmla="val 73425"/>
              <a:gd name="f27" fmla="val 155089"/>
              <a:gd name="f28" fmla="val 96353"/>
              <a:gd name="f29" fmla="val 145890"/>
              <a:gd name="f30" fmla="val 118568"/>
              <a:gd name="f31" fmla="val 128916"/>
              <a:gd name="f32" fmla="val 134021"/>
              <a:gd name="f33" fmla="val 119294"/>
              <a:gd name="f34" fmla="val 123450"/>
              <a:gd name="f35" fmla="val 133118"/>
              <a:gd name="f36" fmla="val 110865"/>
              <a:gd name="f37" fmla="val 140611"/>
              <a:gd name="f38" fmla="val 92772"/>
              <a:gd name="f39" fmla="val 139730"/>
              <a:gd name="f40" fmla="val 74098"/>
              <a:gd name="f41" fmla="val 138850"/>
              <a:gd name="f42" fmla="val 55424"/>
              <a:gd name="f43" fmla="val 129689"/>
              <a:gd name="f44" fmla="val 38115"/>
              <a:gd name="f45" fmla="val 114743"/>
              <a:gd name="f46" fmla="val 26887"/>
              <a:gd name="f47" fmla="val 136698"/>
              <a:gd name="f48" fmla="val 17411"/>
              <a:gd name="f49" fmla="val 103758"/>
              <a:gd name="f50" fmla="val -15529"/>
              <a:gd name="f51" fmla="val 50351"/>
              <a:gd name="f52" fmla="val 17412"/>
              <a:gd name="f53" fmla="val -15528"/>
              <a:gd name="f54" fmla="val 103757"/>
              <a:gd name="f55" fmla="val 136697"/>
              <a:gd name="f56" fmla="val 169637"/>
              <a:gd name="f57" fmla="val 196665"/>
              <a:gd name="f58" fmla="val 42556"/>
              <a:gd name="f59" fmla="val 111552"/>
              <a:gd name="f60" fmla="val 154108"/>
              <a:gd name="f61" fmla="val 139576"/>
              <a:gd name="f62" fmla="val 168641"/>
              <a:gd name="f63" fmla="val 121959"/>
              <a:gd name="f64" fmla="val 178211"/>
              <a:gd name="f65" fmla="val 102912"/>
              <a:gd name="f66" fmla="val 180994"/>
              <a:gd name="f67" fmla="val 308310"/>
              <a:gd name="f68" fmla="val 51197"/>
              <a:gd name="f69" fmla="val 32150"/>
              <a:gd name="f70" fmla="val 14534"/>
              <a:gd name="f71" fmla="val -42555"/>
              <a:gd name="f72" fmla="val -42556"/>
              <a:gd name="f73" fmla="val 111553"/>
              <a:gd name="f74" fmla="*/ f0 1 154109"/>
              <a:gd name="f75" fmla="*/ f1 1 343323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54109"/>
              <a:gd name="f82" fmla="*/ f79 1 343323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54109" h="34332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4"/>
                </a:cubicBezTo>
                <a:lnTo>
                  <a:pt x="f12" y="f10"/>
                </a:lnTo>
                <a:cubicBezTo>
                  <a:pt x="f13" y="f10"/>
                  <a:pt x="f14" y="f8"/>
                  <a:pt x="f14" y="f7"/>
                </a:cubicBezTo>
                <a:cubicBezTo>
                  <a:pt x="f14" y="f15"/>
                  <a:pt x="f16" y="f17"/>
                  <a:pt x="f16" y="f18"/>
                </a:cubicBezTo>
                <a:close/>
                <a:moveTo>
                  <a:pt x="f19" y="f20"/>
                </a:move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43" y="f44"/>
                  <a:pt x="f45" y="f46"/>
                </a:cubicBezTo>
                <a:close/>
                <a:moveTo>
                  <a:pt x="f47" y="f48"/>
                </a:moveTo>
                <a:cubicBezTo>
                  <a:pt x="f49" y="f50"/>
                  <a:pt x="f51" y="f50"/>
                  <a:pt x="f52" y="f48"/>
                </a:cubicBezTo>
                <a:cubicBezTo>
                  <a:pt x="f53" y="f51"/>
                  <a:pt x="f53" y="f54"/>
                  <a:pt x="f52" y="f55"/>
                </a:cubicBezTo>
                <a:cubicBezTo>
                  <a:pt x="f51" y="f56"/>
                  <a:pt x="f49" y="f56"/>
                  <a:pt x="f47" y="f55"/>
                </a:cubicBezTo>
                <a:cubicBezTo>
                  <a:pt x="f56" y="f54"/>
                  <a:pt x="f56" y="f51"/>
                  <a:pt x="f47" y="f48"/>
                </a:cubicBezTo>
                <a:close/>
                <a:moveTo>
                  <a:pt x="f3" y="f2"/>
                </a:moveTo>
                <a:cubicBezTo>
                  <a:pt x="f57" y="f58"/>
                  <a:pt x="f57" y="f59"/>
                  <a:pt x="f3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6"/>
                </a:lnTo>
                <a:cubicBezTo>
                  <a:pt x="f69" y="f64"/>
                  <a:pt x="f70" y="f62"/>
                  <a:pt x="f2" y="f60"/>
                </a:cubicBezTo>
                <a:cubicBezTo>
                  <a:pt x="f71" y="f59"/>
                  <a:pt x="f71" y="f58"/>
                  <a:pt x="f2" y="f2"/>
                </a:cubicBezTo>
                <a:cubicBezTo>
                  <a:pt x="f58" y="f72"/>
                  <a:pt x="f73" y="f72"/>
                  <a:pt x="f3" y="f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Parallelogram 15">
            <a:extLst>
              <a:ext uri="{FF2B5EF4-FFF2-40B4-BE49-F238E27FC236}">
                <a16:creationId xmlns:a16="http://schemas.microsoft.com/office/drawing/2014/main" id="{ED32B1DE-E7DE-0CB0-1135-1AC7140BBFF1}"/>
              </a:ext>
            </a:extLst>
          </p:cNvPr>
          <p:cNvSpPr/>
          <p:nvPr/>
        </p:nvSpPr>
        <p:spPr>
          <a:xfrm flipH="1">
            <a:off x="2643986" y="3481432"/>
            <a:ext cx="348368" cy="348368"/>
          </a:xfrm>
          <a:custGeom>
            <a:avLst/>
            <a:gdLst>
              <a:gd name="f0" fmla="val w"/>
              <a:gd name="f1" fmla="val h"/>
              <a:gd name="f2" fmla="val 0"/>
              <a:gd name="f3" fmla="val 3242753"/>
              <a:gd name="f4" fmla="val 3227814"/>
              <a:gd name="f5" fmla="val 1621376"/>
              <a:gd name="f6" fmla="val 1043635"/>
              <a:gd name="f7" fmla="val 1557188"/>
              <a:gd name="f8" fmla="val 1505154"/>
              <a:gd name="f9" fmla="val 1095669"/>
              <a:gd name="f10" fmla="val 1159857"/>
              <a:gd name="f11" fmla="val 1625483"/>
              <a:gd name="f12" fmla="val 1033577"/>
              <a:gd name="f13" fmla="val 969389"/>
              <a:gd name="f14" fmla="val 917355"/>
              <a:gd name="f15" fmla="val 1677517"/>
              <a:gd name="f16" fmla="val 1741705"/>
              <a:gd name="f17" fmla="val 1805893"/>
              <a:gd name="f18" fmla="val 1857927"/>
              <a:gd name="f19" fmla="val 1614688"/>
              <a:gd name="f20" fmla="val 1619859"/>
              <a:gd name="f21" fmla="val 1856884"/>
              <a:gd name="f22" fmla="val 1620361"/>
              <a:gd name="f23" fmla="val 1857187"/>
              <a:gd name="f24" fmla="val 1620868"/>
              <a:gd name="f25" fmla="val 1857190"/>
              <a:gd name="f26" fmla="val 1685564"/>
              <a:gd name="f27" fmla="val 1737598"/>
              <a:gd name="f28" fmla="val 1805156"/>
              <a:gd name="f29" fmla="val 1740968"/>
              <a:gd name="f30" fmla="val 628818"/>
              <a:gd name="f31" fmla="val 2206882"/>
              <a:gd name="f32" fmla="val 2681529"/>
              <a:gd name="f33" fmla="val 1103464"/>
              <a:gd name="f34" fmla="val 1688970"/>
              <a:gd name="f35" fmla="val 2274476"/>
              <a:gd name="f36" fmla="val 2749122"/>
              <a:gd name="f37" fmla="val 1035870"/>
              <a:gd name="f38" fmla="val 561223"/>
              <a:gd name="f39" fmla="val 424596"/>
              <a:gd name="f40" fmla="val 923081"/>
              <a:gd name="f41" fmla="val 357001"/>
              <a:gd name="f42" fmla="val 990676"/>
              <a:gd name="f43" fmla="val 2128645"/>
              <a:gd name="f44" fmla="val 581423"/>
              <a:gd name="f45" fmla="val 2515905"/>
              <a:gd name="f46" fmla="val 922189"/>
              <a:gd name="f47" fmla="val 2742109"/>
              <a:gd name="f48" fmla="val 652992"/>
              <a:gd name="f49" fmla="val 911997"/>
              <a:gd name="f50" fmla="val 1121304"/>
              <a:gd name="f51" fmla="val 2850168"/>
              <a:gd name="f52" fmla="val 1274563"/>
              <a:gd name="f53" fmla="val 2916691"/>
              <a:gd name="f54" fmla="val 1443689"/>
              <a:gd name="f55" fmla="val 2953344"/>
              <a:gd name="f56" fmla="val 1799063"/>
              <a:gd name="f57" fmla="val 1968189"/>
              <a:gd name="f58" fmla="val 2121449"/>
              <a:gd name="f59" fmla="val 2330755"/>
              <a:gd name="f60" fmla="val 2589760"/>
              <a:gd name="f61" fmla="val 2320563"/>
              <a:gd name="f62" fmla="val 2661329"/>
              <a:gd name="f63" fmla="val 2885751"/>
              <a:gd name="f64" fmla="val 2319671"/>
              <a:gd name="f65" fmla="val 2599800"/>
              <a:gd name="f66" fmla="val 123238"/>
              <a:gd name="f67" fmla="val 2434609"/>
              <a:gd name="f68" fmla="val 120698"/>
              <a:gd name="f69" fmla="val 2268460"/>
              <a:gd name="f70" fmla="val 180476"/>
              <a:gd name="f71" fmla="val 2139563"/>
              <a:gd name="f72" fmla="val 303161"/>
              <a:gd name="f73" fmla="val 3057258"/>
              <a:gd name="f74" fmla="val 1232053"/>
              <a:gd name="f75" fmla="val 3305736"/>
              <a:gd name="f76" fmla="val 977255"/>
              <a:gd name="f77" fmla="val 3304415"/>
              <a:gd name="f78" fmla="val 570405"/>
              <a:gd name="f79" fmla="val 3054287"/>
              <a:gd name="f80" fmla="val 317226"/>
              <a:gd name="f81" fmla="val 2929224"/>
              <a:gd name="f82" fmla="val 190636"/>
              <a:gd name="f83" fmla="val 2764991"/>
              <a:gd name="f84" fmla="val 125778"/>
              <a:gd name="f85" fmla="val 642953"/>
              <a:gd name="f86" fmla="val 477762"/>
              <a:gd name="f87" fmla="val 313529"/>
              <a:gd name="f88" fmla="val 188466"/>
              <a:gd name="f89" fmla="val -61662"/>
              <a:gd name="f90" fmla="val -62983"/>
              <a:gd name="f91" fmla="val 185495"/>
              <a:gd name="f92" fmla="val 1103190"/>
              <a:gd name="f93" fmla="val 974294"/>
              <a:gd name="f94" fmla="val 808144"/>
              <a:gd name="f95" fmla="val 1722692"/>
              <a:gd name="f96" fmla="val 1520061"/>
              <a:gd name="f97" fmla="val 1440152"/>
              <a:gd name="f98" fmla="val 1375373"/>
              <a:gd name="f99" fmla="val 64779"/>
              <a:gd name="f100" fmla="val 144688"/>
              <a:gd name="f101" fmla="val 289376"/>
              <a:gd name="f102" fmla="val 1867380"/>
              <a:gd name="f103" fmla="val 1802601"/>
              <a:gd name="f104" fmla="*/ f0 1 3242753"/>
              <a:gd name="f105" fmla="*/ f1 1 3227814"/>
              <a:gd name="f106" fmla="val f2"/>
              <a:gd name="f107" fmla="val f3"/>
              <a:gd name="f108" fmla="val f4"/>
              <a:gd name="f109" fmla="+- f108 0 f106"/>
              <a:gd name="f110" fmla="+- f107 0 f106"/>
              <a:gd name="f111" fmla="*/ f110 1 3242753"/>
              <a:gd name="f112" fmla="*/ f109 1 3227814"/>
              <a:gd name="f113" fmla="*/ f106 1 f111"/>
              <a:gd name="f114" fmla="*/ f107 1 f111"/>
              <a:gd name="f115" fmla="*/ f106 1 f112"/>
              <a:gd name="f116" fmla="*/ f108 1 f112"/>
              <a:gd name="f117" fmla="*/ f113 f104 1"/>
              <a:gd name="f118" fmla="*/ f114 f104 1"/>
              <a:gd name="f119" fmla="*/ f116 f105 1"/>
              <a:gd name="f120" fmla="*/ f115 f10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7" t="f120" r="f118" b="f119"/>
            <a:pathLst>
              <a:path w="3242753" h="3227814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lnTo>
                  <a:pt x="f12" y="f11"/>
                </a:lnTo>
                <a:cubicBezTo>
                  <a:pt x="f13" y="f11"/>
                  <a:pt x="f14" y="f15"/>
                  <a:pt x="f14" y="f16"/>
                </a:cubicBezTo>
                <a:cubicBezTo>
                  <a:pt x="f14" y="f17"/>
                  <a:pt x="f13" y="f18"/>
                  <a:pt x="f12" y="f18"/>
                </a:cubicBezTo>
                <a:lnTo>
                  <a:pt x="f19" y="f18"/>
                </a:lnTo>
                <a:lnTo>
                  <a:pt x="f20" y="f21"/>
                </a:lnTo>
                <a:cubicBezTo>
                  <a:pt x="f22" y="f23"/>
                  <a:pt x="f24" y="f25"/>
                  <a:pt x="f5" y="f25"/>
                </a:cubicBezTo>
                <a:cubicBezTo>
                  <a:pt x="f26" y="f25"/>
                  <a:pt x="f27" y="f28"/>
                  <a:pt x="f27" y="f29"/>
                </a:cubicBezTo>
                <a:lnTo>
                  <a:pt x="f27" y="f10"/>
                </a:lnTo>
                <a:cubicBezTo>
                  <a:pt x="f27" y="f9"/>
                  <a:pt x="f26" y="f6"/>
                  <a:pt x="f5" y="f6"/>
                </a:cubicBezTo>
                <a:close/>
                <a:moveTo>
                  <a:pt x="f5" y="f30"/>
                </a:moveTo>
                <a:cubicBezTo>
                  <a:pt x="f31" y="f30"/>
                  <a:pt x="f32" y="f33"/>
                  <a:pt x="f32" y="f34"/>
                </a:cubicBezTo>
                <a:cubicBezTo>
                  <a:pt x="f32" y="f35"/>
                  <a:pt x="f31" y="f36"/>
                  <a:pt x="f5" y="f36"/>
                </a:cubicBezTo>
                <a:cubicBezTo>
                  <a:pt x="f37" y="f36"/>
                  <a:pt x="f38" y="f35"/>
                  <a:pt x="f38" y="f34"/>
                </a:cubicBezTo>
                <a:cubicBezTo>
                  <a:pt x="f38" y="f33"/>
                  <a:pt x="f37" y="f30"/>
                  <a:pt x="f5" y="f30"/>
                </a:cubicBezTo>
                <a:close/>
                <a:moveTo>
                  <a:pt x="f5" y="f39"/>
                </a:moveTo>
                <a:cubicBezTo>
                  <a:pt x="f40" y="f39"/>
                  <a:pt x="f41" y="f42"/>
                  <a:pt x="f41" y="f34"/>
                </a:cubicBezTo>
                <a:cubicBezTo>
                  <a:pt x="f41" y="f43"/>
                  <a:pt x="f44" y="f45"/>
                  <a:pt x="f46" y="f47"/>
                </a:cubicBezTo>
                <a:lnTo>
                  <a:pt x="f48" y="f4"/>
                </a:lnTo>
                <a:lnTo>
                  <a:pt x="f49" y="f4"/>
                </a:lnTo>
                <a:lnTo>
                  <a:pt x="f50" y="f51"/>
                </a:lnTo>
                <a:cubicBezTo>
                  <a:pt x="f52" y="f53"/>
                  <a:pt x="f54" y="f55"/>
                  <a:pt x="f5" y="f55"/>
                </a:cubicBezTo>
                <a:cubicBezTo>
                  <a:pt x="f56" y="f55"/>
                  <a:pt x="f57" y="f53"/>
                  <a:pt x="f58" y="f51"/>
                </a:cubicBezTo>
                <a:lnTo>
                  <a:pt x="f59" y="f4"/>
                </a:lnTo>
                <a:lnTo>
                  <a:pt x="f60" y="f4"/>
                </a:lnTo>
                <a:lnTo>
                  <a:pt x="f61" y="f47"/>
                </a:lnTo>
                <a:cubicBezTo>
                  <a:pt x="f62" y="f45"/>
                  <a:pt x="f63" y="f43"/>
                  <a:pt x="f63" y="f34"/>
                </a:cubicBezTo>
                <a:cubicBezTo>
                  <a:pt x="f63" y="f42"/>
                  <a:pt x="f64" y="f39"/>
                  <a:pt x="f5" y="f39"/>
                </a:cubicBezTo>
                <a:close/>
                <a:moveTo>
                  <a:pt x="f65" y="f66"/>
                </a:move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5" y="f66"/>
                </a:cubicBezTo>
                <a:close/>
                <a:moveTo>
                  <a:pt x="f85" y="f66"/>
                </a:moveTo>
                <a:cubicBezTo>
                  <a:pt x="f86" y="f84"/>
                  <a:pt x="f87" y="f82"/>
                  <a:pt x="f88" y="f80"/>
                </a:cubicBezTo>
                <a:cubicBezTo>
                  <a:pt x="f89" y="f78"/>
                  <a:pt x="f90" y="f76"/>
                  <a:pt x="f91" y="f74"/>
                </a:cubicBezTo>
                <a:lnTo>
                  <a:pt x="f92" y="f72"/>
                </a:lnTo>
                <a:cubicBezTo>
                  <a:pt x="f93" y="f70"/>
                  <a:pt x="f94" y="f68"/>
                  <a:pt x="f85" y="f66"/>
                </a:cubicBezTo>
                <a:close/>
                <a:moveTo>
                  <a:pt x="f95" y="f2"/>
                </a:moveTo>
                <a:lnTo>
                  <a:pt x="f96" y="f2"/>
                </a:lnTo>
                <a:cubicBezTo>
                  <a:pt x="f97" y="f2"/>
                  <a:pt x="f98" y="f99"/>
                  <a:pt x="f98" y="f100"/>
                </a:cubicBezTo>
                <a:lnTo>
                  <a:pt x="f98" y="f101"/>
                </a:lnTo>
                <a:lnTo>
                  <a:pt x="f102" y="f101"/>
                </a:lnTo>
                <a:lnTo>
                  <a:pt x="f102" y="f100"/>
                </a:lnTo>
                <a:cubicBezTo>
                  <a:pt x="f102" y="f99"/>
                  <a:pt x="f103" y="f2"/>
                  <a:pt x="f95" y="f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AD62B169-D92E-0396-03ED-91AC5EAB05BC}"/>
              </a:ext>
            </a:extLst>
          </p:cNvPr>
          <p:cNvSpPr/>
          <p:nvPr/>
        </p:nvSpPr>
        <p:spPr>
          <a:xfrm>
            <a:off x="4502769" y="2731880"/>
            <a:ext cx="345588" cy="340037"/>
          </a:xfrm>
          <a:custGeom>
            <a:avLst/>
            <a:gdLst>
              <a:gd name="f0" fmla="val w"/>
              <a:gd name="f1" fmla="val h"/>
              <a:gd name="f2" fmla="val 0"/>
              <a:gd name="f3" fmla="val 3214097"/>
              <a:gd name="f4" fmla="val 3162551"/>
              <a:gd name="f5" fmla="val 1014592"/>
              <a:gd name="f6" fmla="val 2306036"/>
              <a:gd name="f7" fmla="val 854868"/>
              <a:gd name="f8" fmla="val 725386"/>
              <a:gd name="f9" fmla="val 2435518"/>
              <a:gd name="f10" fmla="val 2595242"/>
              <a:gd name="f11" fmla="val 2754966"/>
              <a:gd name="f12" fmla="val 2884448"/>
              <a:gd name="f13" fmla="val 1174316"/>
              <a:gd name="f14" fmla="val 1303798"/>
              <a:gd name="f15" fmla="val 481275"/>
              <a:gd name="f16" fmla="val 1691816"/>
              <a:gd name="f17" fmla="val 321551"/>
              <a:gd name="f18" fmla="val 192069"/>
              <a:gd name="f19" fmla="val 1821298"/>
              <a:gd name="f20" fmla="val 1981022"/>
              <a:gd name="f21" fmla="val 2140746"/>
              <a:gd name="f22" fmla="val 2270228"/>
              <a:gd name="f23" fmla="val 640999"/>
              <a:gd name="f24" fmla="val 770481"/>
              <a:gd name="f25" fmla="val 2764751"/>
              <a:gd name="f26" fmla="val 1113404"/>
              <a:gd name="f27" fmla="val 2605027"/>
              <a:gd name="f28" fmla="val 2475545"/>
              <a:gd name="f29" fmla="val 1242886"/>
              <a:gd name="f30" fmla="val 1402610"/>
              <a:gd name="f31" fmla="val 1562334"/>
              <a:gd name="f32" fmla="val 2924475"/>
              <a:gd name="f33" fmla="val 3053957"/>
              <a:gd name="f34" fmla="val 532503"/>
              <a:gd name="f35" fmla="val 881964"/>
              <a:gd name="f36" fmla="val 372779"/>
              <a:gd name="f37" fmla="val 243297"/>
              <a:gd name="f38" fmla="val 1011446"/>
              <a:gd name="f39" fmla="val 1171170"/>
              <a:gd name="f40" fmla="val 1330894"/>
              <a:gd name="f41" fmla="val 1460376"/>
              <a:gd name="f42" fmla="val 692227"/>
              <a:gd name="f43" fmla="val 821709"/>
              <a:gd name="f44" fmla="val 1162143"/>
              <a:gd name="f45" fmla="val 321316"/>
              <a:gd name="f46" fmla="val 1002419"/>
              <a:gd name="f47" fmla="val 872937"/>
              <a:gd name="f48" fmla="val 450798"/>
              <a:gd name="f49" fmla="val 610522"/>
              <a:gd name="f50" fmla="val 770246"/>
              <a:gd name="f51" fmla="val 899728"/>
              <a:gd name="f52" fmla="val 1321867"/>
              <a:gd name="f53" fmla="val 1451349"/>
              <a:gd name="f54" fmla="val 1963447"/>
              <a:gd name="f55" fmla="val 177300"/>
              <a:gd name="f56" fmla="val 1803723"/>
              <a:gd name="f57" fmla="val 1674241"/>
              <a:gd name="f58" fmla="val 306782"/>
              <a:gd name="f59" fmla="val 466506"/>
              <a:gd name="f60" fmla="val 626230"/>
              <a:gd name="f61" fmla="val 755712"/>
              <a:gd name="f62" fmla="val 2123171"/>
              <a:gd name="f63" fmla="val 2252653"/>
              <a:gd name="f64" fmla="val 1752672"/>
              <a:gd name="f65" fmla="val 312"/>
              <a:gd name="f66" fmla="val 1817888"/>
              <a:gd name="f67" fmla="val -690"/>
              <a:gd name="f68" fmla="val 1885249"/>
              <a:gd name="f69" fmla="val 703"/>
              <a:gd name="f70" fmla="val 1954799"/>
              <a:gd name="f71" fmla="val 4657"/>
              <a:gd name="f72" fmla="val 2504015"/>
              <a:gd name="f73" fmla="val 53541"/>
              <a:gd name="f74" fmla="val 2975590"/>
              <a:gd name="f75" fmla="val 412975"/>
              <a:gd name="f76" fmla="val 3145244"/>
              <a:gd name="f77" fmla="val 944937"/>
              <a:gd name="f78" fmla="val 3412664"/>
              <a:gd name="f79" fmla="val 2126757"/>
              <a:gd name="f80" fmla="val 2837568"/>
              <a:gd name="f81" fmla="val 2017487"/>
              <a:gd name="f82" fmla="val 2506889"/>
              <a:gd name="f83" fmla="val 1867964"/>
              <a:gd name="f84" fmla="val 1580987"/>
              <a:gd name="f85" fmla="val 1673869"/>
              <a:gd name="f86" fmla="val 2725425"/>
              <a:gd name="f87" fmla="val 3197869"/>
              <a:gd name="f88" fmla="val 1014520"/>
              <a:gd name="f89" fmla="val 3161925"/>
              <a:gd name="f90" fmla="val -14898"/>
              <a:gd name="f91" fmla="val 3061283"/>
              <a:gd name="f92" fmla="val -138545"/>
              <a:gd name="f93" fmla="val 1873713"/>
              <a:gd name="f94" fmla="val 108747"/>
              <a:gd name="f95" fmla="val 1100212"/>
              <a:gd name="f96" fmla="val 278579"/>
              <a:gd name="f97" fmla="val 569148"/>
              <a:gd name="f98" fmla="val 774429"/>
              <a:gd name="f99" fmla="val 15339"/>
              <a:gd name="f100" fmla="*/ f0 1 3214097"/>
              <a:gd name="f101" fmla="*/ f1 1 3162551"/>
              <a:gd name="f102" fmla="val f2"/>
              <a:gd name="f103" fmla="val f3"/>
              <a:gd name="f104" fmla="val f4"/>
              <a:gd name="f105" fmla="+- f104 0 f102"/>
              <a:gd name="f106" fmla="+- f103 0 f102"/>
              <a:gd name="f107" fmla="*/ f106 1 3214097"/>
              <a:gd name="f108" fmla="*/ f105 1 3162551"/>
              <a:gd name="f109" fmla="*/ f102 1 f107"/>
              <a:gd name="f110" fmla="*/ f103 1 f107"/>
              <a:gd name="f111" fmla="*/ f102 1 f108"/>
              <a:gd name="f112" fmla="*/ f104 1 f108"/>
              <a:gd name="f113" fmla="*/ f109 f100 1"/>
              <a:gd name="f114" fmla="*/ f110 f100 1"/>
              <a:gd name="f115" fmla="*/ f112 f101 1"/>
              <a:gd name="f116" fmla="*/ f111 f10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3" t="f116" r="f114" b="f115"/>
            <a:pathLst>
              <a:path w="3214097" h="316255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6"/>
                  <a:pt x="f28" y="f29"/>
                  <a:pt x="f28" y="f30"/>
                </a:cubicBezTo>
                <a:cubicBezTo>
                  <a:pt x="f28" y="f31"/>
                  <a:pt x="f27" y="f16"/>
                  <a:pt x="f25" y="f16"/>
                </a:cubicBezTo>
                <a:cubicBezTo>
                  <a:pt x="f32" y="f16"/>
                  <a:pt x="f33" y="f31"/>
                  <a:pt x="f33" y="f30"/>
                </a:cubicBezTo>
                <a:cubicBezTo>
                  <a:pt x="f33" y="f29"/>
                  <a:pt x="f32" y="f26"/>
                  <a:pt x="f25" y="f26"/>
                </a:cubicBezTo>
                <a:close/>
                <a:moveTo>
                  <a:pt x="f34" y="f35"/>
                </a:moveTo>
                <a:cubicBezTo>
                  <a:pt x="f36" y="f35"/>
                  <a:pt x="f37" y="f38"/>
                  <a:pt x="f37" y="f39"/>
                </a:cubicBezTo>
                <a:cubicBezTo>
                  <a:pt x="f37" y="f40"/>
                  <a:pt x="f36" y="f41"/>
                  <a:pt x="f34" y="f41"/>
                </a:cubicBezTo>
                <a:cubicBezTo>
                  <a:pt x="f42" y="f41"/>
                  <a:pt x="f43" y="f40"/>
                  <a:pt x="f43" y="f39"/>
                </a:cubicBezTo>
                <a:cubicBezTo>
                  <a:pt x="f43" y="f38"/>
                  <a:pt x="f42" y="f35"/>
                  <a:pt x="f34" y="f35"/>
                </a:cubicBezTo>
                <a:close/>
                <a:moveTo>
                  <a:pt x="f44" y="f45"/>
                </a:moveTo>
                <a:cubicBezTo>
                  <a:pt x="f46" y="f45"/>
                  <a:pt x="f47" y="f48"/>
                  <a:pt x="f47" y="f49"/>
                </a:cubicBezTo>
                <a:cubicBezTo>
                  <a:pt x="f47" y="f50"/>
                  <a:pt x="f46" y="f51"/>
                  <a:pt x="f44" y="f51"/>
                </a:cubicBezTo>
                <a:cubicBezTo>
                  <a:pt x="f52" y="f51"/>
                  <a:pt x="f53" y="f50"/>
                  <a:pt x="f53" y="f49"/>
                </a:cubicBezTo>
                <a:cubicBezTo>
                  <a:pt x="f53" y="f48"/>
                  <a:pt x="f52" y="f45"/>
                  <a:pt x="f44" y="f45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7" y="f59"/>
                </a:cubicBezTo>
                <a:cubicBezTo>
                  <a:pt x="f57" y="f60"/>
                  <a:pt x="f56" y="f61"/>
                  <a:pt x="f54" y="f61"/>
                </a:cubicBezTo>
                <a:cubicBezTo>
                  <a:pt x="f62" y="f61"/>
                  <a:pt x="f63" y="f60"/>
                  <a:pt x="f63" y="f59"/>
                </a:cubicBezTo>
                <a:cubicBezTo>
                  <a:pt x="f63" y="f58"/>
                  <a:pt x="f62" y="f55"/>
                  <a:pt x="f54" y="f55"/>
                </a:cubicBezTo>
                <a:close/>
                <a:moveTo>
                  <a:pt x="f64" y="f65"/>
                </a:move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64" y="f6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6BD246A6-2437-B256-1B8C-03AE0AFF2146}"/>
              </a:ext>
            </a:extLst>
          </p:cNvPr>
          <p:cNvSpPr/>
          <p:nvPr/>
        </p:nvSpPr>
        <p:spPr>
          <a:xfrm>
            <a:off x="6991492" y="2700434"/>
            <a:ext cx="348368" cy="347353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3230531"/>
              <a:gd name="f5" fmla="val 720000"/>
              <a:gd name="f6" fmla="val 2697973"/>
              <a:gd name="f7" fmla="val 680235"/>
              <a:gd name="f8" fmla="val 648000"/>
              <a:gd name="f9" fmla="val 2730208"/>
              <a:gd name="f10" fmla="val 2769973"/>
              <a:gd name="f11" fmla="val 2809738"/>
              <a:gd name="f12" fmla="val 2841973"/>
              <a:gd name="f13" fmla="val 2520000"/>
              <a:gd name="f14" fmla="val 2559765"/>
              <a:gd name="f15" fmla="val 2592000"/>
              <a:gd name="f16" fmla="val 2366733"/>
              <a:gd name="f17" fmla="val 2398968"/>
              <a:gd name="f18" fmla="val 2438733"/>
              <a:gd name="f19" fmla="val 2478498"/>
              <a:gd name="f20" fmla="val 2510733"/>
              <a:gd name="f21" fmla="val 2035493"/>
              <a:gd name="f22" fmla="val 2067728"/>
              <a:gd name="f23" fmla="val 2107493"/>
              <a:gd name="f24" fmla="val 2147258"/>
              <a:gd name="f25" fmla="val 2179493"/>
              <a:gd name="f26" fmla="val 1704253"/>
              <a:gd name="f27" fmla="val 1736488"/>
              <a:gd name="f28" fmla="val 1776253"/>
              <a:gd name="f29" fmla="val 1816018"/>
              <a:gd name="f30" fmla="val 1848253"/>
              <a:gd name="f31" fmla="val 1373013"/>
              <a:gd name="f32" fmla="val 1405248"/>
              <a:gd name="f33" fmla="val 1445013"/>
              <a:gd name="f34" fmla="val 1484778"/>
              <a:gd name="f35" fmla="val 1517013"/>
              <a:gd name="f36" fmla="val 1041773"/>
              <a:gd name="f37" fmla="val 1074008"/>
              <a:gd name="f38" fmla="val 1113773"/>
              <a:gd name="f39" fmla="val 1153538"/>
              <a:gd name="f40" fmla="val 1185773"/>
              <a:gd name="f41" fmla="val 305988"/>
              <a:gd name="f42" fmla="val 181957"/>
              <a:gd name="f43" fmla="val 470032"/>
              <a:gd name="f44" fmla="val 599267"/>
              <a:gd name="f45" fmla="val 286722"/>
              <a:gd name="f46" fmla="val 704032"/>
              <a:gd name="f47" fmla="val 415957"/>
              <a:gd name="f48" fmla="val 545192"/>
              <a:gd name="f49" fmla="val 649957"/>
              <a:gd name="f50" fmla="val 802357"/>
              <a:gd name="f51" fmla="val 470031"/>
              <a:gd name="f52" fmla="val 599266"/>
              <a:gd name="f53" fmla="val 907122"/>
              <a:gd name="f54" fmla="val 704031"/>
              <a:gd name="f55" fmla="val 1036357"/>
              <a:gd name="f56" fmla="val 1165592"/>
              <a:gd name="f57" fmla="val 1270357"/>
              <a:gd name="f58" fmla="val 1422757"/>
              <a:gd name="f59" fmla="val 470030"/>
              <a:gd name="f60" fmla="val 599265"/>
              <a:gd name="f61" fmla="val 1527522"/>
              <a:gd name="f62" fmla="val 704030"/>
              <a:gd name="f63" fmla="val 1656757"/>
              <a:gd name="f64" fmla="val 1785992"/>
              <a:gd name="f65" fmla="val 1890757"/>
              <a:gd name="f66" fmla="val 2043157"/>
              <a:gd name="f67" fmla="val 470029"/>
              <a:gd name="f68" fmla="val 599264"/>
              <a:gd name="f69" fmla="val 2147922"/>
              <a:gd name="f70" fmla="val 704029"/>
              <a:gd name="f71" fmla="val 2277157"/>
              <a:gd name="f72" fmla="val 2406392"/>
              <a:gd name="f73" fmla="val 2511157"/>
              <a:gd name="f74" fmla="val 2663557"/>
              <a:gd name="f75" fmla="val 470028"/>
              <a:gd name="f76" fmla="val 599263"/>
              <a:gd name="f77" fmla="val 2768322"/>
              <a:gd name="f78" fmla="val 704028"/>
              <a:gd name="f79" fmla="val 2897557"/>
              <a:gd name="f80" fmla="val 3026792"/>
              <a:gd name="f81" fmla="val 3131557"/>
              <a:gd name="f82" fmla="val 4"/>
              <a:gd name="f83" fmla="val 485545"/>
              <a:gd name="f84" fmla="val 541957"/>
              <a:gd name="f85" fmla="val 56416"/>
              <a:gd name="f86" fmla="val 126004"/>
              <a:gd name="f87" fmla="val 485972"/>
              <a:gd name="f88" fmla="val 555560"/>
              <a:gd name="f89" fmla="val 611972"/>
              <a:gd name="f90" fmla="val 346369"/>
              <a:gd name="f91" fmla="val 289957"/>
              <a:gd name="f92" fmla="val 3"/>
              <a:gd name="f93" fmla="val 1105945"/>
              <a:gd name="f94" fmla="val 1162357"/>
              <a:gd name="f95" fmla="val 56415"/>
              <a:gd name="f96" fmla="val 126003"/>
              <a:gd name="f97" fmla="val 485971"/>
              <a:gd name="f98" fmla="val 555559"/>
              <a:gd name="f99" fmla="val 611971"/>
              <a:gd name="f100" fmla="val 966769"/>
              <a:gd name="f101" fmla="val 910357"/>
              <a:gd name="f102" fmla="val 2"/>
              <a:gd name="f103" fmla="val 1726345"/>
              <a:gd name="f104" fmla="val 1782757"/>
              <a:gd name="f105" fmla="val 56414"/>
              <a:gd name="f106" fmla="val 126002"/>
              <a:gd name="f107" fmla="val 485970"/>
              <a:gd name="f108" fmla="val 555558"/>
              <a:gd name="f109" fmla="val 611970"/>
              <a:gd name="f110" fmla="val 1587169"/>
              <a:gd name="f111" fmla="val 1530757"/>
              <a:gd name="f112" fmla="val 1"/>
              <a:gd name="f113" fmla="val 2346745"/>
              <a:gd name="f114" fmla="val 2403157"/>
              <a:gd name="f115" fmla="val 56413"/>
              <a:gd name="f116" fmla="val 126001"/>
              <a:gd name="f117" fmla="val 485969"/>
              <a:gd name="f118" fmla="val 555557"/>
              <a:gd name="f119" fmla="val 611969"/>
              <a:gd name="f120" fmla="val 2207569"/>
              <a:gd name="f121" fmla="val 2151157"/>
              <a:gd name="f122" fmla="val 2967145"/>
              <a:gd name="f123" fmla="val 3023557"/>
              <a:gd name="f124" fmla="val 56412"/>
              <a:gd name="f125" fmla="val 126000"/>
              <a:gd name="f126" fmla="val 485968"/>
              <a:gd name="f127" fmla="val 555556"/>
              <a:gd name="f128" fmla="val 611968"/>
              <a:gd name="f129" fmla="val 2827969"/>
              <a:gd name="f130" fmla="val 2771557"/>
              <a:gd name="f131" fmla="*/ f0 1 3240000"/>
              <a:gd name="f132" fmla="*/ f1 1 3230531"/>
              <a:gd name="f133" fmla="val f2"/>
              <a:gd name="f134" fmla="val f3"/>
              <a:gd name="f135" fmla="val f4"/>
              <a:gd name="f136" fmla="+- f135 0 f133"/>
              <a:gd name="f137" fmla="+- f134 0 f133"/>
              <a:gd name="f138" fmla="*/ f137 1 3240000"/>
              <a:gd name="f139" fmla="*/ f136 1 3230531"/>
              <a:gd name="f140" fmla="*/ f133 1 f138"/>
              <a:gd name="f141" fmla="*/ f134 1 f138"/>
              <a:gd name="f142" fmla="*/ f133 1 f139"/>
              <a:gd name="f143" fmla="*/ f135 1 f139"/>
              <a:gd name="f144" fmla="*/ f140 f131 1"/>
              <a:gd name="f145" fmla="*/ f141 f131 1"/>
              <a:gd name="f146" fmla="*/ f143 f132 1"/>
              <a:gd name="f147" fmla="*/ f142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4" t="f147" r="f145" b="f146"/>
            <a:pathLst>
              <a:path w="3240000" h="323053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lnTo>
                  <a:pt x="f13" y="f12"/>
                </a:lnTo>
                <a:cubicBezTo>
                  <a:pt x="f14" y="f12"/>
                  <a:pt x="f15" y="f11"/>
                  <a:pt x="f15" y="f10"/>
                </a:cubicBezTo>
                <a:cubicBezTo>
                  <a:pt x="f15" y="f9"/>
                  <a:pt x="f14" y="f6"/>
                  <a:pt x="f13" y="f6"/>
                </a:cubicBezTo>
                <a:close/>
                <a:moveTo>
                  <a:pt x="f5" y="f16"/>
                </a:moveTo>
                <a:cubicBezTo>
                  <a:pt x="f7" y="f16"/>
                  <a:pt x="f8" y="f17"/>
                  <a:pt x="f8" y="f18"/>
                </a:cubicBezTo>
                <a:cubicBezTo>
                  <a:pt x="f8" y="f19"/>
                  <a:pt x="f7" y="f20"/>
                  <a:pt x="f5" y="f20"/>
                </a:cubicBezTo>
                <a:lnTo>
                  <a:pt x="f13" y="f20"/>
                </a:lnTo>
                <a:cubicBezTo>
                  <a:pt x="f14" y="f20"/>
                  <a:pt x="f15" y="f19"/>
                  <a:pt x="f15" y="f18"/>
                </a:cubicBezTo>
                <a:cubicBezTo>
                  <a:pt x="f15" y="f17"/>
                  <a:pt x="f14" y="f16"/>
                  <a:pt x="f13" y="f16"/>
                </a:cubicBezTo>
                <a:close/>
                <a:moveTo>
                  <a:pt x="f5" y="f21"/>
                </a:moveTo>
                <a:cubicBezTo>
                  <a:pt x="f7" y="f21"/>
                  <a:pt x="f8" y="f22"/>
                  <a:pt x="f8" y="f23"/>
                </a:cubicBezTo>
                <a:cubicBezTo>
                  <a:pt x="f8" y="f24"/>
                  <a:pt x="f7" y="f25"/>
                  <a:pt x="f5" y="f25"/>
                </a:cubicBezTo>
                <a:lnTo>
                  <a:pt x="f13" y="f25"/>
                </a:lnTo>
                <a:cubicBezTo>
                  <a:pt x="f14" y="f25"/>
                  <a:pt x="f15" y="f24"/>
                  <a:pt x="f15" y="f23"/>
                </a:cubicBezTo>
                <a:cubicBezTo>
                  <a:pt x="f15" y="f22"/>
                  <a:pt x="f14" y="f21"/>
                  <a:pt x="f13" y="f21"/>
                </a:cubicBezTo>
                <a:close/>
                <a:moveTo>
                  <a:pt x="f5" y="f26"/>
                </a:moveTo>
                <a:cubicBezTo>
                  <a:pt x="f7" y="f26"/>
                  <a:pt x="f8" y="f27"/>
                  <a:pt x="f8" y="f28"/>
                </a:cubicBezTo>
                <a:cubicBezTo>
                  <a:pt x="f8" y="f29"/>
                  <a:pt x="f7" y="f30"/>
                  <a:pt x="f5" y="f30"/>
                </a:cubicBezTo>
                <a:lnTo>
                  <a:pt x="f13" y="f30"/>
                </a:lnTo>
                <a:cubicBezTo>
                  <a:pt x="f14" y="f30"/>
                  <a:pt x="f15" y="f29"/>
                  <a:pt x="f15" y="f28"/>
                </a:cubicBezTo>
                <a:cubicBezTo>
                  <a:pt x="f15" y="f27"/>
                  <a:pt x="f14" y="f26"/>
                  <a:pt x="f13" y="f26"/>
                </a:cubicBezTo>
                <a:close/>
                <a:moveTo>
                  <a:pt x="f5" y="f31"/>
                </a:moveTo>
                <a:cubicBezTo>
                  <a:pt x="f7" y="f31"/>
                  <a:pt x="f8" y="f32"/>
                  <a:pt x="f8" y="f33"/>
                </a:cubicBezTo>
                <a:cubicBezTo>
                  <a:pt x="f8" y="f34"/>
                  <a:pt x="f7" y="f35"/>
                  <a:pt x="f5" y="f35"/>
                </a:cubicBezTo>
                <a:lnTo>
                  <a:pt x="f13" y="f35"/>
                </a:lnTo>
                <a:cubicBezTo>
                  <a:pt x="f14" y="f35"/>
                  <a:pt x="f15" y="f34"/>
                  <a:pt x="f15" y="f33"/>
                </a:cubicBezTo>
                <a:cubicBezTo>
                  <a:pt x="f15" y="f32"/>
                  <a:pt x="f14" y="f31"/>
                  <a:pt x="f13" y="f31"/>
                </a:cubicBezTo>
                <a:close/>
                <a:moveTo>
                  <a:pt x="f5" y="f36"/>
                </a:moveTo>
                <a:cubicBezTo>
                  <a:pt x="f7" y="f36"/>
                  <a:pt x="f8" y="f37"/>
                  <a:pt x="f8" y="f38"/>
                </a:cubicBezTo>
                <a:cubicBezTo>
                  <a:pt x="f8" y="f39"/>
                  <a:pt x="f7" y="f40"/>
                  <a:pt x="f5" y="f40"/>
                </a:cubicBezTo>
                <a:lnTo>
                  <a:pt x="f13" y="f40"/>
                </a:lnTo>
                <a:cubicBezTo>
                  <a:pt x="f14" y="f40"/>
                  <a:pt x="f15" y="f39"/>
                  <a:pt x="f15" y="f38"/>
                </a:cubicBezTo>
                <a:cubicBezTo>
                  <a:pt x="f15" y="f37"/>
                  <a:pt x="f14" y="f36"/>
                  <a:pt x="f13" y="f36"/>
                </a:cubicBezTo>
                <a:close/>
                <a:moveTo>
                  <a:pt x="f2" y="f41"/>
                </a:moveTo>
                <a:lnTo>
                  <a:pt x="f42" y="f41"/>
                </a:lnTo>
                <a:lnTo>
                  <a:pt x="f42" y="f43"/>
                </a:lnTo>
                <a:cubicBezTo>
                  <a:pt x="f42" y="f44"/>
                  <a:pt x="f45" y="f46"/>
                  <a:pt x="f47" y="f46"/>
                </a:cubicBezTo>
                <a:cubicBezTo>
                  <a:pt x="f48" y="f46"/>
                  <a:pt x="f49" y="f44"/>
                  <a:pt x="f49" y="f43"/>
                </a:cubicBezTo>
                <a:lnTo>
                  <a:pt x="f49" y="f41"/>
                </a:lnTo>
                <a:lnTo>
                  <a:pt x="f50" y="f41"/>
                </a:lnTo>
                <a:lnTo>
                  <a:pt x="f50" y="f51"/>
                </a:lnTo>
                <a:cubicBezTo>
                  <a:pt x="f50" y="f52"/>
                  <a:pt x="f53" y="f54"/>
                  <a:pt x="f55" y="f54"/>
                </a:cubicBezTo>
                <a:cubicBezTo>
                  <a:pt x="f56" y="f54"/>
                  <a:pt x="f57" y="f52"/>
                  <a:pt x="f57" y="f51"/>
                </a:cubicBezTo>
                <a:lnTo>
                  <a:pt x="f57" y="f41"/>
                </a:lnTo>
                <a:lnTo>
                  <a:pt x="f58" y="f41"/>
                </a:lnTo>
                <a:lnTo>
                  <a:pt x="f58" y="f59"/>
                </a:lnTo>
                <a:cubicBezTo>
                  <a:pt x="f58" y="f60"/>
                  <a:pt x="f61" y="f62"/>
                  <a:pt x="f63" y="f62"/>
                </a:cubicBezTo>
                <a:cubicBezTo>
                  <a:pt x="f64" y="f62"/>
                  <a:pt x="f65" y="f60"/>
                  <a:pt x="f65" y="f59"/>
                </a:cubicBezTo>
                <a:lnTo>
                  <a:pt x="f65" y="f41"/>
                </a:lnTo>
                <a:lnTo>
                  <a:pt x="f66" y="f41"/>
                </a:lnTo>
                <a:lnTo>
                  <a:pt x="f66" y="f67"/>
                </a:lnTo>
                <a:cubicBezTo>
                  <a:pt x="f66" y="f68"/>
                  <a:pt x="f69" y="f70"/>
                  <a:pt x="f71" y="f70"/>
                </a:cubicBezTo>
                <a:cubicBezTo>
                  <a:pt x="f72" y="f70"/>
                  <a:pt x="f73" y="f68"/>
                  <a:pt x="f73" y="f67"/>
                </a:cubicBezTo>
                <a:lnTo>
                  <a:pt x="f73" y="f41"/>
                </a:lnTo>
                <a:lnTo>
                  <a:pt x="f74" y="f41"/>
                </a:lnTo>
                <a:lnTo>
                  <a:pt x="f74" y="f75"/>
                </a:lnTo>
                <a:cubicBezTo>
                  <a:pt x="f74" y="f76"/>
                  <a:pt x="f77" y="f78"/>
                  <a:pt x="f79" y="f78"/>
                </a:cubicBezTo>
                <a:cubicBezTo>
                  <a:pt x="f80" y="f78"/>
                  <a:pt x="f81" y="f76"/>
                  <a:pt x="f81" y="f75"/>
                </a:cubicBezTo>
                <a:lnTo>
                  <a:pt x="f81" y="f41"/>
                </a:lnTo>
                <a:lnTo>
                  <a:pt x="f3" y="f41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47" y="f82"/>
                </a:moveTo>
                <a:cubicBezTo>
                  <a:pt x="f83" y="f82"/>
                  <a:pt x="f84" y="f85"/>
                  <a:pt x="f84" y="f86"/>
                </a:cubicBezTo>
                <a:lnTo>
                  <a:pt x="f84" y="f87"/>
                </a:lnTo>
                <a:cubicBezTo>
                  <a:pt x="f84" y="f88"/>
                  <a:pt x="f83" y="f89"/>
                  <a:pt x="f47" y="f89"/>
                </a:cubicBezTo>
                <a:cubicBezTo>
                  <a:pt x="f90" y="f89"/>
                  <a:pt x="f91" y="f88"/>
                  <a:pt x="f91" y="f87"/>
                </a:cubicBezTo>
                <a:lnTo>
                  <a:pt x="f91" y="f86"/>
                </a:lnTo>
                <a:cubicBezTo>
                  <a:pt x="f91" y="f85"/>
                  <a:pt x="f90" y="f82"/>
                  <a:pt x="f47" y="f82"/>
                </a:cubicBezTo>
                <a:close/>
                <a:moveTo>
                  <a:pt x="f55" y="f92"/>
                </a:moveTo>
                <a:cubicBezTo>
                  <a:pt x="f93" y="f92"/>
                  <a:pt x="f94" y="f95"/>
                  <a:pt x="f94" y="f96"/>
                </a:cubicBezTo>
                <a:lnTo>
                  <a:pt x="f94" y="f97"/>
                </a:lnTo>
                <a:cubicBezTo>
                  <a:pt x="f94" y="f98"/>
                  <a:pt x="f93" y="f99"/>
                  <a:pt x="f55" y="f99"/>
                </a:cubicBezTo>
                <a:cubicBezTo>
                  <a:pt x="f100" y="f99"/>
                  <a:pt x="f101" y="f98"/>
                  <a:pt x="f101" y="f97"/>
                </a:cubicBezTo>
                <a:lnTo>
                  <a:pt x="f101" y="f96"/>
                </a:lnTo>
                <a:cubicBezTo>
                  <a:pt x="f101" y="f95"/>
                  <a:pt x="f100" y="f92"/>
                  <a:pt x="f55" y="f92"/>
                </a:cubicBezTo>
                <a:close/>
                <a:moveTo>
                  <a:pt x="f63" y="f102"/>
                </a:moveTo>
                <a:cubicBezTo>
                  <a:pt x="f103" y="f102"/>
                  <a:pt x="f104" y="f105"/>
                  <a:pt x="f104" y="f106"/>
                </a:cubicBezTo>
                <a:lnTo>
                  <a:pt x="f104" y="f107"/>
                </a:lnTo>
                <a:cubicBezTo>
                  <a:pt x="f104" y="f108"/>
                  <a:pt x="f103" y="f109"/>
                  <a:pt x="f63" y="f109"/>
                </a:cubicBezTo>
                <a:cubicBezTo>
                  <a:pt x="f110" y="f109"/>
                  <a:pt x="f111" y="f108"/>
                  <a:pt x="f111" y="f107"/>
                </a:cubicBezTo>
                <a:lnTo>
                  <a:pt x="f111" y="f106"/>
                </a:lnTo>
                <a:cubicBezTo>
                  <a:pt x="f111" y="f105"/>
                  <a:pt x="f110" y="f102"/>
                  <a:pt x="f63" y="f102"/>
                </a:cubicBezTo>
                <a:close/>
                <a:moveTo>
                  <a:pt x="f71" y="f112"/>
                </a:moveTo>
                <a:cubicBezTo>
                  <a:pt x="f113" y="f112"/>
                  <a:pt x="f114" y="f115"/>
                  <a:pt x="f114" y="f116"/>
                </a:cubicBezTo>
                <a:lnTo>
                  <a:pt x="f114" y="f117"/>
                </a:lnTo>
                <a:cubicBezTo>
                  <a:pt x="f114" y="f118"/>
                  <a:pt x="f113" y="f119"/>
                  <a:pt x="f71" y="f119"/>
                </a:cubicBezTo>
                <a:cubicBezTo>
                  <a:pt x="f120" y="f119"/>
                  <a:pt x="f121" y="f118"/>
                  <a:pt x="f121" y="f117"/>
                </a:cubicBezTo>
                <a:lnTo>
                  <a:pt x="f121" y="f116"/>
                </a:lnTo>
                <a:cubicBezTo>
                  <a:pt x="f121" y="f115"/>
                  <a:pt x="f120" y="f112"/>
                  <a:pt x="f71" y="f112"/>
                </a:cubicBezTo>
                <a:close/>
                <a:moveTo>
                  <a:pt x="f79" y="f2"/>
                </a:moveTo>
                <a:cubicBezTo>
                  <a:pt x="f122" y="f2"/>
                  <a:pt x="f123" y="f124"/>
                  <a:pt x="f123" y="f125"/>
                </a:cubicBezTo>
                <a:lnTo>
                  <a:pt x="f123" y="f126"/>
                </a:lnTo>
                <a:cubicBezTo>
                  <a:pt x="f123" y="f127"/>
                  <a:pt x="f122" y="f128"/>
                  <a:pt x="f79" y="f128"/>
                </a:cubicBezTo>
                <a:cubicBezTo>
                  <a:pt x="f129" y="f128"/>
                  <a:pt x="f130" y="f127"/>
                  <a:pt x="f130" y="f126"/>
                </a:cubicBezTo>
                <a:lnTo>
                  <a:pt x="f130" y="f125"/>
                </a:lnTo>
                <a:cubicBezTo>
                  <a:pt x="f130" y="f124"/>
                  <a:pt x="f129" y="f2"/>
                  <a:pt x="f79" y="f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6331B0BB-77D1-1D83-FEFF-3A8508D042AF}"/>
              </a:ext>
            </a:extLst>
          </p:cNvPr>
          <p:cNvSpPr/>
          <p:nvPr/>
        </p:nvSpPr>
        <p:spPr>
          <a:xfrm>
            <a:off x="3906837" y="1139041"/>
            <a:ext cx="353671" cy="35367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01869"/>
              <a:gd name="f5" fmla="val 2055482"/>
              <a:gd name="f6" fmla="val 869869"/>
              <a:gd name="f7" fmla="val 2919482"/>
              <a:gd name="f8" fmla="val 1121949"/>
              <a:gd name="f9" fmla="val 1695482"/>
              <a:gd name="f10" fmla="val 1589949"/>
              <a:gd name="f11" fmla="val 1842029"/>
              <a:gd name="f12" fmla="val 1335482"/>
              <a:gd name="f13" fmla="val 2310029"/>
              <a:gd name="f14" fmla="val 2562109"/>
              <a:gd name="f15" fmla="val 975482"/>
              <a:gd name="f16" fmla="val 3030109"/>
              <a:gd name="f17" fmla="val 2321888"/>
              <a:gd name="f18" fmla="val 224805"/>
              <a:gd name="f19" fmla="val 2880631"/>
              <a:gd name="f20" fmla="val 247420"/>
              <a:gd name="f21" fmla="val 2620844"/>
              <a:gd name="f22" fmla="val 742612"/>
              <a:gd name="f23" fmla="val 2546105"/>
              <a:gd name="f24" fmla="val 613161"/>
              <a:gd name="f25" fmla="val 541555"/>
              <a:gd name="f26" fmla="val 1770488"/>
              <a:gd name="f27" fmla="val 392077"/>
              <a:gd name="f28" fmla="val 1511585"/>
              <a:gd name="f29" fmla="val 2396627"/>
              <a:gd name="f30" fmla="val 354257"/>
              <a:gd name="f31" fmla="val 180000"/>
              <a:gd name="f32" fmla="val 3059999"/>
              <a:gd name="f33" fmla="val 3239999"/>
              <a:gd name="f34" fmla="*/ f0 1 3240000"/>
              <a:gd name="f35" fmla="*/ f1 1 3240000"/>
              <a:gd name="f36" fmla="val f2"/>
              <a:gd name="f37" fmla="val f3"/>
              <a:gd name="f38" fmla="+- f37 0 f36"/>
              <a:gd name="f39" fmla="*/ f38 1 3240000"/>
              <a:gd name="f40" fmla="*/ f36 1 f39"/>
              <a:gd name="f41" fmla="*/ f37 1 f39"/>
              <a:gd name="f42" fmla="*/ f40 f34 1"/>
              <a:gd name="f43" fmla="*/ f41 f34 1"/>
              <a:gd name="f44" fmla="*/ f41 f35 1"/>
              <a:gd name="f45" fmla="*/ f40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2" t="f45" r="f43" b="f44"/>
            <a:pathLst>
              <a:path w="3240000" h="3240000">
                <a:moveTo>
                  <a:pt x="f4" y="f5"/>
                </a:moveTo>
                <a:lnTo>
                  <a:pt x="f6" y="f5"/>
                </a:lnTo>
                <a:lnTo>
                  <a:pt x="f6" y="f7"/>
                </a:lnTo>
                <a:lnTo>
                  <a:pt x="f4" y="f7"/>
                </a:lnTo>
                <a:close/>
                <a:moveTo>
                  <a:pt x="f8" y="f9"/>
                </a:moveTo>
                <a:lnTo>
                  <a:pt x="f10" y="f9"/>
                </a:lnTo>
                <a:lnTo>
                  <a:pt x="f10" y="f7"/>
                </a:lnTo>
                <a:lnTo>
                  <a:pt x="f8" y="f7"/>
                </a:lnTo>
                <a:close/>
                <a:moveTo>
                  <a:pt x="f11" y="f12"/>
                </a:moveTo>
                <a:lnTo>
                  <a:pt x="f13" y="f12"/>
                </a:lnTo>
                <a:lnTo>
                  <a:pt x="f13" y="f7"/>
                </a:lnTo>
                <a:lnTo>
                  <a:pt x="f11" y="f7"/>
                </a:lnTo>
                <a:close/>
                <a:moveTo>
                  <a:pt x="f14" y="f15"/>
                </a:moveTo>
                <a:lnTo>
                  <a:pt x="f16" y="f15"/>
                </a:lnTo>
                <a:lnTo>
                  <a:pt x="f16" y="f7"/>
                </a:lnTo>
                <a:lnTo>
                  <a:pt x="f14" y="f7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close/>
                <a:moveTo>
                  <a:pt x="f2" y="f2"/>
                </a:moveTo>
                <a:lnTo>
                  <a:pt x="f31" y="f2"/>
                </a:ln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1" y="f33"/>
                </a:lnTo>
                <a:lnTo>
                  <a:pt x="f31" y="f3"/>
                </a:lnTo>
                <a:lnTo>
                  <a:pt x="f2" y="f3"/>
                </a:lnTo>
                <a:lnTo>
                  <a:pt x="f2" y="f33"/>
                </a:lnTo>
                <a:lnTo>
                  <a:pt x="f2" y="f3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6B6A36CF-1A7C-B675-BAAA-767C446FF8E4}"/>
              </a:ext>
            </a:extLst>
          </p:cNvPr>
          <p:cNvSpPr/>
          <p:nvPr/>
        </p:nvSpPr>
        <p:spPr>
          <a:xfrm rot="5400013">
            <a:off x="4496981" y="1139042"/>
            <a:ext cx="354147" cy="353671"/>
          </a:xfrm>
          <a:custGeom>
            <a:avLst/>
            <a:gdLst>
              <a:gd name="f0" fmla="val w"/>
              <a:gd name="f1" fmla="val h"/>
              <a:gd name="f2" fmla="val 0"/>
              <a:gd name="f3" fmla="val 3244313"/>
              <a:gd name="f4" fmla="val 3240000"/>
              <a:gd name="f5" fmla="val 2055482"/>
              <a:gd name="f6" fmla="val 677891"/>
              <a:gd name="f7" fmla="val 209891"/>
              <a:gd name="f8" fmla="val 2919482"/>
              <a:gd name="f9" fmla="val 1695482"/>
              <a:gd name="f10" fmla="val 1397971"/>
              <a:gd name="f11" fmla="val 929971"/>
              <a:gd name="f12" fmla="val 1335482"/>
              <a:gd name="f13" fmla="val 2118051"/>
              <a:gd name="f14" fmla="val 1650051"/>
              <a:gd name="f15" fmla="val 975482"/>
              <a:gd name="f16" fmla="val 2838131"/>
              <a:gd name="f17" fmla="val 2370131"/>
              <a:gd name="f18" fmla="val 10788"/>
              <a:gd name="f19" fmla="val 2651034"/>
              <a:gd name="f20" fmla="val 1168116"/>
              <a:gd name="f21" fmla="val 646484"/>
              <a:gd name="f22" fmla="val 1038664"/>
              <a:gd name="f23" fmla="val 571745"/>
              <a:gd name="f24" fmla="val 1533856"/>
              <a:gd name="f25" fmla="val 311959"/>
              <a:gd name="f26" fmla="val 1556471"/>
              <a:gd name="f27" fmla="val 870701"/>
              <a:gd name="f28" fmla="val 1427019"/>
              <a:gd name="f29" fmla="val 795962"/>
              <a:gd name="f30" fmla="val 269691"/>
              <a:gd name="f31" fmla="val 2800512"/>
              <a:gd name="f32" fmla="val 3060000"/>
              <a:gd name="f33" fmla="val 3064313"/>
              <a:gd name="f34" fmla="*/ f0 1 3244313"/>
              <a:gd name="f35" fmla="*/ f1 1 3240000"/>
              <a:gd name="f36" fmla="val f2"/>
              <a:gd name="f37" fmla="val f3"/>
              <a:gd name="f38" fmla="val f4"/>
              <a:gd name="f39" fmla="+- f38 0 f36"/>
              <a:gd name="f40" fmla="+- f37 0 f36"/>
              <a:gd name="f41" fmla="*/ f40 1 3244313"/>
              <a:gd name="f42" fmla="*/ f39 1 3240000"/>
              <a:gd name="f43" fmla="*/ f36 1 f41"/>
              <a:gd name="f44" fmla="*/ f37 1 f41"/>
              <a:gd name="f45" fmla="*/ f36 1 f42"/>
              <a:gd name="f46" fmla="*/ f38 1 f42"/>
              <a:gd name="f47" fmla="*/ f43 f34 1"/>
              <a:gd name="f48" fmla="*/ f44 f34 1"/>
              <a:gd name="f49" fmla="*/ f46 f35 1"/>
              <a:gd name="f50" fmla="*/ f4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3244313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lnTo>
                  <a:pt x="f9" y="f11"/>
                </a:lnTo>
                <a:lnTo>
                  <a:pt x="f8" y="f11"/>
                </a:lnTo>
                <a:lnTo>
                  <a:pt x="f8" y="f10"/>
                </a:lnTo>
                <a:close/>
                <a:moveTo>
                  <a:pt x="f12" y="f13"/>
                </a:moveTo>
                <a:lnTo>
                  <a:pt x="f12" y="f14"/>
                </a:lnTo>
                <a:lnTo>
                  <a:pt x="f8" y="f14"/>
                </a:lnTo>
                <a:lnTo>
                  <a:pt x="f8" y="f13"/>
                </a:lnTo>
                <a:close/>
                <a:moveTo>
                  <a:pt x="f15" y="f16"/>
                </a:moveTo>
                <a:lnTo>
                  <a:pt x="f15" y="f17"/>
                </a:lnTo>
                <a:lnTo>
                  <a:pt x="f8" y="f17"/>
                </a:lnTo>
                <a:lnTo>
                  <a:pt x="f8" y="f16"/>
                </a:lnTo>
                <a:close/>
                <a:moveTo>
                  <a:pt x="f18" y="f19"/>
                </a:move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close/>
                <a:moveTo>
                  <a:pt x="f2" y="f4"/>
                </a:moveTo>
                <a:lnTo>
                  <a:pt x="f2" y="f32"/>
                </a:lnTo>
                <a:lnTo>
                  <a:pt x="f33" y="f32"/>
                </a:lnTo>
                <a:lnTo>
                  <a:pt x="f33" y="f2"/>
                </a:lnTo>
                <a:lnTo>
                  <a:pt x="f3" y="f2"/>
                </a:lnTo>
                <a:lnTo>
                  <a:pt x="f3" y="f4"/>
                </a:lnTo>
                <a:lnTo>
                  <a:pt x="f4" y="f4"/>
                </a:lnTo>
                <a:lnTo>
                  <a:pt x="f33" y="f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Pie 24">
            <a:extLst>
              <a:ext uri="{FF2B5EF4-FFF2-40B4-BE49-F238E27FC236}">
                <a16:creationId xmlns:a16="http://schemas.microsoft.com/office/drawing/2014/main" id="{0C2D068E-D476-CC5D-4FBB-314495FBC0A2}"/>
              </a:ext>
            </a:extLst>
          </p:cNvPr>
          <p:cNvSpPr/>
          <p:nvPr/>
        </p:nvSpPr>
        <p:spPr>
          <a:xfrm>
            <a:off x="3801169" y="3464240"/>
            <a:ext cx="384889" cy="382758"/>
          </a:xfrm>
          <a:custGeom>
            <a:avLst/>
            <a:gdLst>
              <a:gd name="f0" fmla="val w"/>
              <a:gd name="f1" fmla="val h"/>
              <a:gd name="f2" fmla="val 0"/>
              <a:gd name="f3" fmla="val 3228711"/>
              <a:gd name="f4" fmla="val 3210836"/>
              <a:gd name="f5" fmla="val 351626"/>
              <a:gd name="f6" fmla="val 695968"/>
              <a:gd name="f7" fmla="val 1548007"/>
              <a:gd name="f8" fmla="val 1678300"/>
              <a:gd name="f9" fmla="val 236194"/>
              <a:gd name="f10" fmla="val 2500159"/>
              <a:gd name="f11" fmla="val -116985"/>
              <a:gd name="f12" fmla="val 1936431"/>
              <a:gd name="f13" fmla="val -70514"/>
              <a:gd name="f14" fmla="val 1210092"/>
              <a:gd name="f15" fmla="val 1957429"/>
              <a:gd name="f16" fmla="val 262366"/>
              <a:gd name="f17" fmla="val 2634256"/>
              <a:gd name="f18" fmla="val 359480"/>
              <a:gd name="f19" fmla="val 3156733"/>
              <a:gd name="f20" fmla="val 907132"/>
              <a:gd name="f21" fmla="val 3221913"/>
              <a:gd name="f22" fmla="val 1587776"/>
              <a:gd name="f23" fmla="val 3287093"/>
              <a:gd name="f24" fmla="val 2268421"/>
              <a:gd name="f25" fmla="val 2878048"/>
              <a:gd name="f26" fmla="val 2905277"/>
              <a:gd name="f27" fmla="val 2231953"/>
              <a:gd name="f28" fmla="val 3129078"/>
              <a:gd name="f29" fmla="val 1585858"/>
              <a:gd name="f30" fmla="val 3352879"/>
              <a:gd name="f31" fmla="val 870522"/>
              <a:gd name="f32" fmla="val 3105497"/>
              <a:gd name="f33" fmla="val 500715"/>
              <a:gd name="f34" fmla="val 2530372"/>
              <a:gd name="f35" fmla="val 1746987"/>
              <a:gd name="f36" fmla="val 1729019"/>
              <a:gd name="f37" fmla="val 1604447"/>
              <a:gd name="f38" fmla="val 200"/>
              <a:gd name="f39" fmla="val 1665125"/>
              <a:gd name="f40" fmla="val -778"/>
              <a:gd name="f41" fmla="val 1726175"/>
              <a:gd name="f42" fmla="val 1809"/>
              <a:gd name="f43" fmla="val 1787307"/>
              <a:gd name="f44" fmla="val 8072"/>
              <a:gd name="f45" fmla="val 1629532"/>
              <a:gd name="f46" fmla="val 1548011"/>
              <a:gd name="f47" fmla="val 483856"/>
              <a:gd name="f48" fmla="val 506987"/>
              <a:gd name="f49" fmla="val 773141"/>
              <a:gd name="f50" fmla="val 188622"/>
              <a:gd name="f51" fmla="val 1179697"/>
              <a:gd name="f52" fmla="val 7051"/>
              <a:gd name="f53" fmla="*/ f0 1 3228711"/>
              <a:gd name="f54" fmla="*/ f1 1 3210836"/>
              <a:gd name="f55" fmla="val f2"/>
              <a:gd name="f56" fmla="val f3"/>
              <a:gd name="f57" fmla="val f4"/>
              <a:gd name="f58" fmla="+- f57 0 f55"/>
              <a:gd name="f59" fmla="+- f56 0 f55"/>
              <a:gd name="f60" fmla="*/ f59 1 3228711"/>
              <a:gd name="f61" fmla="*/ f58 1 3210836"/>
              <a:gd name="f62" fmla="*/ f55 1 f60"/>
              <a:gd name="f63" fmla="*/ f56 1 f60"/>
              <a:gd name="f64" fmla="*/ f55 1 f61"/>
              <a:gd name="f65" fmla="*/ f57 1 f61"/>
              <a:gd name="f66" fmla="*/ f62 f53 1"/>
              <a:gd name="f67" fmla="*/ f63 f53 1"/>
              <a:gd name="f68" fmla="*/ f65 f54 1"/>
              <a:gd name="f69" fmla="*/ f64 f5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6" t="f69" r="f67" b="f68"/>
            <a:pathLst>
              <a:path w="3228711" h="3210836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cubicBezTo>
                  <a:pt x="f11" y="f12"/>
                  <a:pt x="f13" y="f14"/>
                  <a:pt x="f5" y="f6"/>
                </a:cubicBezTo>
                <a:close/>
                <a:moveTo>
                  <a:pt x="f15" y="f16"/>
                </a:move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close/>
                <a:moveTo>
                  <a:pt x="f37" y="f38"/>
                </a:moveTo>
                <a:cubicBezTo>
                  <a:pt x="f39" y="f40"/>
                  <a:pt x="f41" y="f42"/>
                  <a:pt x="f43" y="f44"/>
                </a:cubicBezTo>
                <a:lnTo>
                  <a:pt x="f45" y="f46"/>
                </a:lnTo>
                <a:lnTo>
                  <a:pt x="f47" y="f48"/>
                </a:lnTo>
                <a:cubicBezTo>
                  <a:pt x="f49" y="f50"/>
                  <a:pt x="f51" y="f52"/>
                  <a:pt x="f37" y="f3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4">
            <a:extLst>
              <a:ext uri="{FF2B5EF4-FFF2-40B4-BE49-F238E27FC236}">
                <a16:creationId xmlns:a16="http://schemas.microsoft.com/office/drawing/2014/main" id="{D53D9CB7-0D24-E245-A9CF-E41CAE85ABB1}"/>
              </a:ext>
            </a:extLst>
          </p:cNvPr>
          <p:cNvSpPr/>
          <p:nvPr/>
        </p:nvSpPr>
        <p:spPr>
          <a:xfrm rot="16200004">
            <a:off x="5087729" y="1102958"/>
            <a:ext cx="425552" cy="425826"/>
          </a:xfrm>
          <a:custGeom>
            <a:avLst/>
            <a:gdLst>
              <a:gd name="f0" fmla="val w"/>
              <a:gd name="f1" fmla="val h"/>
              <a:gd name="f2" fmla="val 0"/>
              <a:gd name="f3" fmla="val 3185463"/>
              <a:gd name="f4" fmla="val 3187558"/>
              <a:gd name="f5" fmla="val 764000"/>
              <a:gd name="f6" fmla="val 2343999"/>
              <a:gd name="f7" fmla="val 566798"/>
              <a:gd name="f8" fmla="val 2256389"/>
              <a:gd name="f9" fmla="val 385374"/>
              <a:gd name="f10" fmla="val 2134753"/>
              <a:gd name="f11" fmla="val 230072"/>
              <a:gd name="f12" fmla="val 1981662"/>
              <a:gd name="f13" fmla="val 297001"/>
              <a:gd name="f14" fmla="val 2223876"/>
              <a:gd name="f15" fmla="val 428049"/>
              <a:gd name="f16" fmla="val 2439341"/>
              <a:gd name="f17" fmla="val 603989"/>
              <a:gd name="f18" fmla="val 2608945"/>
              <a:gd name="f19" fmla="val 667739"/>
              <a:gd name="f20" fmla="val 2525681"/>
              <a:gd name="f21" fmla="val 720588"/>
              <a:gd name="f22" fmla="val 2436567"/>
              <a:gd name="f23" fmla="val 783530"/>
              <a:gd name="f24" fmla="val 862903"/>
              <a:gd name="f25" fmla="val 737619"/>
              <a:gd name="f26" fmla="val 760936"/>
              <a:gd name="f27" fmla="val 681240"/>
              <a:gd name="f28" fmla="val 662513"/>
              <a:gd name="f29" fmla="val 611676"/>
              <a:gd name="f30" fmla="val 571152"/>
              <a:gd name="f31" fmla="val 419218"/>
              <a:gd name="f32" fmla="val 754019"/>
              <a:gd name="f33" fmla="val 279227"/>
              <a:gd name="f34" fmla="val 991173"/>
              <a:gd name="f35" fmla="val 215545"/>
              <a:gd name="f36" fmla="val 1258034"/>
              <a:gd name="f37" fmla="val 378729"/>
              <a:gd name="f38" fmla="val 1090139"/>
              <a:gd name="f39" fmla="val 571934"/>
              <a:gd name="f40" fmla="val 956907"/>
              <a:gd name="f41" fmla="val 935657"/>
              <a:gd name="f42" fmla="val 1673146"/>
              <a:gd name="f43" fmla="val 227023"/>
              <a:gd name="f44" fmla="val 393068"/>
              <a:gd name="f45" fmla="val 1882941"/>
              <a:gd name="f46" fmla="val 605618"/>
              <a:gd name="f47" fmla="val 2045968"/>
              <a:gd name="f48" fmla="val 844267"/>
              <a:gd name="f49" fmla="val 2153109"/>
              <a:gd name="f50" fmla="val 897907"/>
              <a:gd name="f51" fmla="val 1997390"/>
              <a:gd name="f52" fmla="val 928862"/>
              <a:gd name="f53" fmla="val 1835739"/>
              <a:gd name="f54" fmla="val 935928"/>
              <a:gd name="f55" fmla="val 1493146"/>
              <a:gd name="f56" fmla="val 928922"/>
              <a:gd name="f57" fmla="val 1345638"/>
              <a:gd name="f58" fmla="val 902278"/>
              <a:gd name="f59" fmla="val 1198995"/>
              <a:gd name="f60" fmla="val 856775"/>
              <a:gd name="f61" fmla="val 1056956"/>
              <a:gd name="f62" fmla="val 636768"/>
              <a:gd name="f63" fmla="val 1156959"/>
              <a:gd name="f64" fmla="val 439487"/>
              <a:gd name="f65" fmla="val 1304654"/>
              <a:gd name="f66" fmla="val 281464"/>
              <a:gd name="f67" fmla="val 1469785"/>
              <a:gd name="f68" fmla="val 2515107"/>
              <a:gd name="f69" fmla="val 1283000"/>
              <a:gd name="f70" fmla="val 2508124"/>
              <a:gd name="f71" fmla="val 1100523"/>
              <a:gd name="f72" fmla="val 2472287"/>
              <a:gd name="f73" fmla="val 927628"/>
              <a:gd name="f74" fmla="val 2411229"/>
              <a:gd name="f75" fmla="val 876831"/>
              <a:gd name="f76" fmla="val 2520843"/>
              <a:gd name="f77" fmla="val 814172"/>
              <a:gd name="f78" fmla="val 2626182"/>
              <a:gd name="f79" fmla="val 738220"/>
              <a:gd name="f80" fmla="val 2724387"/>
              <a:gd name="f81" fmla="val 944637"/>
              <a:gd name="f82" fmla="val 2881665"/>
              <a:gd name="f83" fmla="val 1196120"/>
              <a:gd name="f84" fmla="val 2982471"/>
              <a:gd name="f85" fmla="val 3005418"/>
              <a:gd name="f86" fmla="val 1112275"/>
              <a:gd name="f87" fmla="val 1105327"/>
              <a:gd name="f88" fmla="val 1858153"/>
              <a:gd name="f89" fmla="val 1070032"/>
              <a:gd name="f90" fmla="val 2042144"/>
              <a:gd name="f91" fmla="val 1008001"/>
              <a:gd name="f92" fmla="val 2219039"/>
              <a:gd name="f93" fmla="val 1155519"/>
              <a:gd name="f94" fmla="val 2270408"/>
              <a:gd name="f95" fmla="val 1310845"/>
              <a:gd name="f96" fmla="val 2300826"/>
              <a:gd name="f97" fmla="val 2307834"/>
              <a:gd name="f98" fmla="val 898989"/>
              <a:gd name="f99" fmla="val 1315103"/>
              <a:gd name="f100" fmla="val 907762"/>
              <a:gd name="f101" fmla="val 1164166"/>
              <a:gd name="f102" fmla="val 938783"/>
              <a:gd name="f103" fmla="val 1020939"/>
              <a:gd name="f104" fmla="val 990066"/>
              <a:gd name="f105" fmla="val 1074574"/>
              <a:gd name="f106" fmla="val 1153655"/>
              <a:gd name="f107" fmla="val 1105461"/>
              <a:gd name="f108" fmla="val 1322925"/>
              <a:gd name="f109" fmla="val 1112368"/>
              <a:gd name="f110" fmla="val 182141"/>
              <a:gd name="f111" fmla="val 1199839"/>
              <a:gd name="f112" fmla="val 204777"/>
              <a:gd name="f113" fmla="val 951477"/>
              <a:gd name="f114" fmla="val 303168"/>
              <a:gd name="f115" fmla="val 746615"/>
              <a:gd name="f116" fmla="val 456764"/>
              <a:gd name="f117" fmla="val 828296"/>
              <a:gd name="f118" fmla="val 562801"/>
              <a:gd name="f119" fmla="val 894225"/>
              <a:gd name="f120" fmla="val 677310"/>
              <a:gd name="f121" fmla="val 947434"/>
              <a:gd name="f122" fmla="val 796072"/>
              <a:gd name="f123" fmla="val 1113886"/>
              <a:gd name="f124" fmla="val 736067"/>
              <a:gd name="f125" fmla="val 1289644"/>
              <a:gd name="f126" fmla="val 700323"/>
              <a:gd name="f127" fmla="val 691530"/>
              <a:gd name="f128" fmla="val 2150063"/>
              <a:gd name="f129" fmla="val 992171"/>
              <a:gd name="f130" fmla="val 1990712"/>
              <a:gd name="f131" fmla="val 935501"/>
              <a:gd name="f132" fmla="val 1822242"/>
              <a:gd name="f133" fmla="val 902595"/>
              <a:gd name="f134" fmla="val 1649785"/>
              <a:gd name="f135" fmla="val 897224"/>
              <a:gd name="f136" fmla="val 2063712"/>
              <a:gd name="f137" fmla="val 2069089"/>
              <a:gd name="f138" fmla="val 1323887"/>
              <a:gd name="f139" fmla="val 2098366"/>
              <a:gd name="f140" fmla="val 1155330"/>
              <a:gd name="f141" fmla="val 2168848"/>
              <a:gd name="f142" fmla="val 2199110"/>
              <a:gd name="f143" fmla="val 2108555"/>
              <a:gd name="f144" fmla="val 2028681"/>
              <a:gd name="f145" fmla="val 2073581"/>
              <a:gd name="f146" fmla="val 1851532"/>
              <a:gd name="f147" fmla="val 2065295"/>
              <a:gd name="f148" fmla="val 2307299"/>
              <a:gd name="f149" fmla="val 1829404"/>
              <a:gd name="f150" fmla="val 2299517"/>
              <a:gd name="f151" fmla="val 2004315"/>
              <a:gd name="f152" fmla="val 2261965"/>
              <a:gd name="f153" fmla="val 2422394"/>
              <a:gd name="f154" fmla="val 446879"/>
              <a:gd name="f155" fmla="val 2204309"/>
              <a:gd name="f156" fmla="val 287209"/>
              <a:gd name="f157" fmla="val 1938140"/>
              <a:gd name="f158" fmla="val 189883"/>
              <a:gd name="f159" fmla="val 178919"/>
              <a:gd name="f160" fmla="val 689876"/>
              <a:gd name="f161" fmla="val 1846998"/>
              <a:gd name="f162" fmla="val 695154"/>
              <a:gd name="f163" fmla="val 2039668"/>
              <a:gd name="f164" fmla="val 732502"/>
              <a:gd name="f165" fmla="val 2221721"/>
              <a:gd name="f166" fmla="val 797410"/>
              <a:gd name="f167" fmla="val 2275056"/>
              <a:gd name="f168" fmla="val 675360"/>
              <a:gd name="f169" fmla="val 2341760"/>
              <a:gd name="f170" fmla="val 557662"/>
              <a:gd name="f171" fmla="val 2447278"/>
              <a:gd name="f172" fmla="val 2722123"/>
              <a:gd name="f173" fmla="val 2366121"/>
              <a:gd name="f174" fmla="val 2618714"/>
              <a:gd name="f175" fmla="val 2299534"/>
              <a:gd name="f176" fmla="val 2507403"/>
              <a:gd name="f177" fmla="val 2246145"/>
              <a:gd name="f178" fmla="val 2391362"/>
              <a:gd name="f179" fmla="val 2057375"/>
              <a:gd name="f180" fmla="val 2464119"/>
              <a:gd name="f181" fmla="val 1856285"/>
              <a:gd name="f182" fmla="val 2506958"/>
              <a:gd name="f183" fmla="val 2514779"/>
              <a:gd name="f184" fmla="val 3008639"/>
              <a:gd name="f185" fmla="val 1949198"/>
              <a:gd name="f186" fmla="val 2997255"/>
              <a:gd name="f187" fmla="val 2224691"/>
              <a:gd name="f188" fmla="val 2892757"/>
              <a:gd name="f189" fmla="val 2878934"/>
              <a:gd name="f190" fmla="val 2723190"/>
              <a:gd name="f191" fmla="val 1307255"/>
              <a:gd name="f192" fmla="val 2529440"/>
              <a:gd name="f193" fmla="val 1161128"/>
              <a:gd name="f194" fmla="val 2313862"/>
              <a:gd name="f195" fmla="val 1060620"/>
              <a:gd name="f196" fmla="val 2270535"/>
              <a:gd name="f197" fmla="val 1201714"/>
              <a:gd name="f198" fmla="val 2245604"/>
              <a:gd name="f199" fmla="val 1347104"/>
              <a:gd name="f200" fmla="val 2240109"/>
              <a:gd name="f201" fmla="val 2890636"/>
              <a:gd name="f202" fmla="val 2241814"/>
              <a:gd name="f203" fmla="val 2249736"/>
              <a:gd name="f204" fmla="val 1827102"/>
              <a:gd name="f205" fmla="val 2279520"/>
              <a:gd name="f206" fmla="val 1979973"/>
              <a:gd name="f207" fmla="val 2329964"/>
              <a:gd name="f208" fmla="val 2127513"/>
              <a:gd name="f209" fmla="val 2545677"/>
              <a:gd name="f210" fmla="val 2019923"/>
              <a:gd name="f211" fmla="val 2738160"/>
              <a:gd name="f212" fmla="val 1866413"/>
              <a:gd name="f213" fmla="val 2973035"/>
              <a:gd name="f214" fmla="val 1284386"/>
              <a:gd name="f215" fmla="val 2912066"/>
              <a:gd name="f216" fmla="val 1001840"/>
              <a:gd name="f217" fmla="val 2765308"/>
              <a:gd name="f218" fmla="val 751379"/>
              <a:gd name="f219" fmla="val 2561381"/>
              <a:gd name="f220" fmla="val 561108"/>
              <a:gd name="f221" fmla="val 2489321"/>
              <a:gd name="f222" fmla="val 656437"/>
              <a:gd name="f223" fmla="val 2431363"/>
              <a:gd name="f224" fmla="val 759225"/>
              <a:gd name="f225" fmla="val 2384553"/>
              <a:gd name="f226" fmla="val 865647"/>
              <a:gd name="f227" fmla="val 2604520"/>
              <a:gd name="f228" fmla="val 964977"/>
              <a:gd name="f229" fmla="val 2804622"/>
              <a:gd name="f230" fmla="val 1106677"/>
              <a:gd name="f231" fmla="val 2974277"/>
              <a:gd name="f232" fmla="val 1897328"/>
              <a:gd name="f233" fmla="val 2812488"/>
              <a:gd name="f234" fmla="val 2073933"/>
              <a:gd name="f235" fmla="val 2619878"/>
              <a:gd name="f236" fmla="val 2216690"/>
              <a:gd name="f237" fmla="val 2407486"/>
              <a:gd name="f238" fmla="val 2319665"/>
              <a:gd name="f239" fmla="val 2454169"/>
              <a:gd name="f240" fmla="val 2420503"/>
              <a:gd name="f241" fmla="val 2511856"/>
              <a:gd name="f242" fmla="val 2517376"/>
              <a:gd name="f243" fmla="val 2582047"/>
              <a:gd name="f244" fmla="val 2607468"/>
              <a:gd name="f245" fmla="val 2776399"/>
              <a:gd name="f246" fmla="val 2417974"/>
              <a:gd name="f247" fmla="val 2916061"/>
              <a:gd name="f248" fmla="val 2172750"/>
              <a:gd name="f249" fmla="val 1593779"/>
              <a:gd name="f250" fmla="val 2473999"/>
              <a:gd name="f251" fmla="val 2471904"/>
              <a:gd name="f252" fmla="val 1591684"/>
              <a:gd name="f253" fmla="val 738111"/>
              <a:gd name="f254" fmla="val 41261"/>
              <a:gd name="f255" fmla="val 2516549"/>
              <a:gd name="f256" fmla="val 1913"/>
              <a:gd name="f257" fmla="val 2750"/>
              <a:gd name="f258" fmla="val 50490"/>
              <a:gd name="f259" fmla="val 700174"/>
              <a:gd name="f260" fmla="val 679654"/>
              <a:gd name="f261" fmla="val 64473"/>
              <a:gd name="f262" fmla="val 6156"/>
              <a:gd name="f263" fmla="val 2934"/>
              <a:gd name="f264" fmla="val 2503127"/>
              <a:gd name="f265" fmla="val 31654"/>
              <a:gd name="f266" fmla="val 733032"/>
              <a:gd name="f267" fmla="*/ f0 1 3185463"/>
              <a:gd name="f268" fmla="*/ f1 1 3187558"/>
              <a:gd name="f269" fmla="val f2"/>
              <a:gd name="f270" fmla="val f3"/>
              <a:gd name="f271" fmla="val f4"/>
              <a:gd name="f272" fmla="+- f271 0 f269"/>
              <a:gd name="f273" fmla="+- f270 0 f269"/>
              <a:gd name="f274" fmla="*/ f273 1 3185463"/>
              <a:gd name="f275" fmla="*/ f272 1 3187558"/>
              <a:gd name="f276" fmla="*/ f269 1 f274"/>
              <a:gd name="f277" fmla="*/ f270 1 f274"/>
              <a:gd name="f278" fmla="*/ f269 1 f275"/>
              <a:gd name="f279" fmla="*/ f271 1 f275"/>
              <a:gd name="f280" fmla="*/ f276 f267 1"/>
              <a:gd name="f281" fmla="*/ f277 f267 1"/>
              <a:gd name="f282" fmla="*/ f279 f268 1"/>
              <a:gd name="f283" fmla="*/ f278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0" t="f283" r="f281" b="f282"/>
            <a:pathLst>
              <a:path w="3185463" h="3187558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23" y="f24"/>
                </a:cubicBezTo>
                <a:close/>
                <a:moveTo>
                  <a:pt x="f41" y="f42"/>
                </a:moveTo>
                <a:lnTo>
                  <a:pt x="f43" y="f42"/>
                </a:ln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41" y="f42"/>
                </a:cubicBezTo>
                <a:close/>
                <a:moveTo>
                  <a:pt x="f54" y="f55"/>
                </a:move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55"/>
                </a:cubicBezTo>
                <a:close/>
                <a:moveTo>
                  <a:pt x="f67" y="f68"/>
                </a:moveTo>
                <a:cubicBezTo>
                  <a:pt x="f69" y="f70"/>
                  <a:pt x="f71" y="f72"/>
                  <a:pt x="f73" y="f74"/>
                </a:cubicBez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7" y="f85"/>
                </a:cubicBezTo>
                <a:close/>
                <a:moveTo>
                  <a:pt x="f67" y="f42"/>
                </a:moveTo>
                <a:lnTo>
                  <a:pt x="f86" y="f42"/>
                </a:ln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67" y="f97"/>
                </a:cubicBezTo>
                <a:close/>
                <a:moveTo>
                  <a:pt x="f67" y="f98"/>
                </a:moveTo>
                <a:cubicBezTo>
                  <a:pt x="f99" y="f100"/>
                  <a:pt x="f101" y="f102"/>
                  <a:pt x="f103" y="f104"/>
                </a:cubicBezTo>
                <a:cubicBezTo>
                  <a:pt x="f105" y="f106"/>
                  <a:pt x="f107" y="f108"/>
                  <a:pt x="f109" y="f55"/>
                </a:cubicBezTo>
                <a:lnTo>
                  <a:pt x="f67" y="f55"/>
                </a:lnTo>
                <a:close/>
                <a:moveTo>
                  <a:pt x="f67" y="f110"/>
                </a:move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67" y="f127"/>
                </a:cubicBezTo>
                <a:close/>
                <a:moveTo>
                  <a:pt x="f128" y="f129"/>
                </a:moveTo>
                <a:cubicBezTo>
                  <a:pt x="f130" y="f131"/>
                  <a:pt x="f132" y="f133"/>
                  <a:pt x="f134" y="f135"/>
                </a:cubicBezTo>
                <a:lnTo>
                  <a:pt x="f134" y="f55"/>
                </a:lnTo>
                <a:lnTo>
                  <a:pt x="f136" y="f55"/>
                </a:lnTo>
                <a:cubicBezTo>
                  <a:pt x="f137" y="f138"/>
                  <a:pt x="f139" y="f140"/>
                  <a:pt x="f128" y="f129"/>
                </a:cubicBezTo>
                <a:close/>
                <a:moveTo>
                  <a:pt x="f141" y="f142"/>
                </a:moveTo>
                <a:cubicBezTo>
                  <a:pt x="f143" y="f144"/>
                  <a:pt x="f145" y="f146"/>
                  <a:pt x="f147" y="f42"/>
                </a:cubicBezTo>
                <a:lnTo>
                  <a:pt x="f134" y="f42"/>
                </a:lnTo>
                <a:lnTo>
                  <a:pt x="f134" y="f148"/>
                </a:lnTo>
                <a:cubicBezTo>
                  <a:pt x="f149" y="f150"/>
                  <a:pt x="f151" y="f152"/>
                  <a:pt x="f141" y="f142"/>
                </a:cubicBezTo>
                <a:close/>
                <a:moveTo>
                  <a:pt x="f153" y="f154"/>
                </a:moveTo>
                <a:cubicBezTo>
                  <a:pt x="f155" y="f156"/>
                  <a:pt x="f157" y="f158"/>
                  <a:pt x="f134" y="f159"/>
                </a:cubicBezTo>
                <a:lnTo>
                  <a:pt x="f134" y="f160"/>
                </a:lnTo>
                <a:cubicBezTo>
                  <a:pt x="f161" y="f162"/>
                  <a:pt x="f163" y="f164"/>
                  <a:pt x="f165" y="f166"/>
                </a:cubicBezTo>
                <a:cubicBezTo>
                  <a:pt x="f167" y="f168"/>
                  <a:pt x="f169" y="f170"/>
                  <a:pt x="f153" y="f154"/>
                </a:cubicBezTo>
                <a:close/>
                <a:moveTo>
                  <a:pt x="f171" y="f172"/>
                </a:move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34" y="f183"/>
                </a:cubicBezTo>
                <a:lnTo>
                  <a:pt x="f134" y="f184"/>
                </a:lnTo>
                <a:cubicBezTo>
                  <a:pt x="f185" y="f186"/>
                  <a:pt x="f187" y="f188"/>
                  <a:pt x="f171" y="f172"/>
                </a:cubicBezTo>
                <a:close/>
                <a:moveTo>
                  <a:pt x="f189" y="f55"/>
                </a:moveTo>
                <a:cubicBezTo>
                  <a:pt x="f190" y="f191"/>
                  <a:pt x="f192" y="f193"/>
                  <a:pt x="f194" y="f195"/>
                </a:cubicBezTo>
                <a:cubicBezTo>
                  <a:pt x="f196" y="f197"/>
                  <a:pt x="f198" y="f199"/>
                  <a:pt x="f200" y="f55"/>
                </a:cubicBezTo>
                <a:close/>
                <a:moveTo>
                  <a:pt x="f201" y="f42"/>
                </a:moveTo>
                <a:lnTo>
                  <a:pt x="f202" y="f42"/>
                </a:ln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01" y="f42"/>
                </a:cubicBezTo>
                <a:close/>
                <a:moveTo>
                  <a:pt x="f213" y="f214"/>
                </a:moveTo>
                <a:cubicBezTo>
                  <a:pt x="f215" y="f216"/>
                  <a:pt x="f217" y="f218"/>
                  <a:pt x="f219" y="f220"/>
                </a:cubicBezTo>
                <a:cubicBezTo>
                  <a:pt x="f221" y="f222"/>
                  <a:pt x="f223" y="f224"/>
                  <a:pt x="f225" y="f226"/>
                </a:cubicBezTo>
                <a:cubicBezTo>
                  <a:pt x="f227" y="f228"/>
                  <a:pt x="f229" y="f230"/>
                  <a:pt x="f213" y="f214"/>
                </a:cubicBezTo>
                <a:close/>
                <a:moveTo>
                  <a:pt x="f231" y="f232"/>
                </a:moveTo>
                <a:cubicBezTo>
                  <a:pt x="f233" y="f234"/>
                  <a:pt x="f235" y="f236"/>
                  <a:pt x="f237" y="f238"/>
                </a:cubicBezTo>
                <a:cubicBezTo>
                  <a:pt x="f239" y="f240"/>
                  <a:pt x="f241" y="f242"/>
                  <a:pt x="f243" y="f244"/>
                </a:cubicBezTo>
                <a:cubicBezTo>
                  <a:pt x="f245" y="f246"/>
                  <a:pt x="f247" y="f248"/>
                  <a:pt x="f231" y="f232"/>
                </a:cubicBezTo>
                <a:close/>
                <a:moveTo>
                  <a:pt x="f3" y="f249"/>
                </a:moveTo>
                <a:cubicBezTo>
                  <a:pt x="f3" y="f250"/>
                  <a:pt x="f251" y="f4"/>
                  <a:pt x="f252" y="f4"/>
                </a:cubicBezTo>
                <a:cubicBezTo>
                  <a:pt x="f253" y="f4"/>
                  <a:pt x="f254" y="f255"/>
                  <a:pt x="f256" y="f42"/>
                </a:cubicBezTo>
                <a:lnTo>
                  <a:pt x="f2" y="f42"/>
                </a:lnTo>
                <a:lnTo>
                  <a:pt x="f2" y="f55"/>
                </a:lnTo>
                <a:lnTo>
                  <a:pt x="f257" y="f55"/>
                </a:lnTo>
                <a:cubicBezTo>
                  <a:pt x="f258" y="f259"/>
                  <a:pt x="f260" y="f261"/>
                  <a:pt x="f67" y="f262"/>
                </a:cubicBezTo>
                <a:lnTo>
                  <a:pt x="f67" y="f2"/>
                </a:lnTo>
                <a:lnTo>
                  <a:pt x="f252" y="f2"/>
                </a:lnTo>
                <a:lnTo>
                  <a:pt x="f134" y="f2"/>
                </a:lnTo>
                <a:lnTo>
                  <a:pt x="f134" y="f263"/>
                </a:lnTo>
                <a:cubicBezTo>
                  <a:pt x="f264" y="f265"/>
                  <a:pt x="f3" y="f266"/>
                  <a:pt x="f3" y="f24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Block Arc 41">
            <a:extLst>
              <a:ext uri="{FF2B5EF4-FFF2-40B4-BE49-F238E27FC236}">
                <a16:creationId xmlns:a16="http://schemas.microsoft.com/office/drawing/2014/main" id="{A6C82479-12E6-BEAA-4304-BA2534F55B33}"/>
              </a:ext>
            </a:extLst>
          </p:cNvPr>
          <p:cNvSpPr/>
          <p:nvPr/>
        </p:nvSpPr>
        <p:spPr>
          <a:xfrm>
            <a:off x="5750130" y="1068230"/>
            <a:ext cx="354979" cy="495293"/>
          </a:xfrm>
          <a:custGeom>
            <a:avLst/>
            <a:gdLst>
              <a:gd name="f0" fmla="val w"/>
              <a:gd name="f1" fmla="val h"/>
              <a:gd name="f2" fmla="val 0"/>
              <a:gd name="f3" fmla="val 2512265"/>
              <a:gd name="f4" fmla="val 3505352"/>
              <a:gd name="f5" fmla="val 1276582"/>
              <a:gd name="f6" fmla="val 2106401"/>
              <a:gd name="f7" fmla="val 1154832"/>
              <a:gd name="f8" fmla="val 2195007"/>
              <a:gd name="f9" fmla="val 1018024"/>
              <a:gd name="f10" fmla="val 2262207"/>
              <a:gd name="f11" fmla="val 871321"/>
              <a:gd name="f12" fmla="val 2302645"/>
              <a:gd name="f13" fmla="val 1041049"/>
              <a:gd name="f14" fmla="val 2346709"/>
              <a:gd name="f15" fmla="val 1216984"/>
              <a:gd name="f16" fmla="val 2342691"/>
              <a:gd name="f17" fmla="val 1380867"/>
              <a:gd name="f18" fmla="val 2295542"/>
              <a:gd name="f19" fmla="val 1352791"/>
              <a:gd name="f20" fmla="val 2227964"/>
              <a:gd name="f21" fmla="val 1317377"/>
              <a:gd name="f22" fmla="val 2164934"/>
              <a:gd name="f23" fmla="val 931061"/>
              <a:gd name="f24" fmla="val 1768598"/>
              <a:gd name="f25" fmla="val 785084"/>
              <a:gd name="f26" fmla="val 2021438"/>
              <a:gd name="f27" fmla="val 684448"/>
              <a:gd name="f28" fmla="val 2196711"/>
              <a:gd name="f29" fmla="val 868931"/>
              <a:gd name="f30" fmla="val 2169533"/>
              <a:gd name="f31" fmla="val 1041385"/>
              <a:gd name="f32" fmla="val 2098006"/>
              <a:gd name="f33" fmla="val 1189228"/>
              <a:gd name="f34" fmla="val 1991290"/>
              <a:gd name="f35" fmla="val 1113839"/>
              <a:gd name="f36" fmla="val 1904543"/>
              <a:gd name="f37" fmla="val 1026949"/>
              <a:gd name="f38" fmla="val 1829435"/>
              <a:gd name="f39" fmla="val 1626242"/>
              <a:gd name="f40" fmla="val 1739577"/>
              <a:gd name="f41" fmla="val 1556851"/>
              <a:gd name="f42" fmla="val 1850020"/>
              <a:gd name="f43" fmla="val 1471526"/>
              <a:gd name="f44" fmla="val 1947792"/>
              <a:gd name="f45" fmla="val 1374302"/>
              <a:gd name="f46" fmla="val 2030973"/>
              <a:gd name="f47" fmla="val 1422822"/>
              <a:gd name="f48" fmla="val 2099916"/>
              <a:gd name="f49" fmla="val 1464618"/>
              <a:gd name="f50" fmla="val 2174537"/>
              <a:gd name="f51" fmla="val 1497466"/>
              <a:gd name="f52" fmla="val 2254701"/>
              <a:gd name="f53" fmla="val 1664534"/>
              <a:gd name="f54" fmla="val 2184833"/>
              <a:gd name="f55" fmla="val 1813198"/>
              <a:gd name="f56" fmla="val 2068027"/>
              <a:gd name="f57" fmla="val 1922549"/>
              <a:gd name="f58" fmla="val 1910651"/>
              <a:gd name="f59" fmla="val 531158"/>
              <a:gd name="f60" fmla="val 1601275"/>
              <a:gd name="f61" fmla="val 514831"/>
              <a:gd name="f62" fmla="val 1769123"/>
              <a:gd name="f63" fmla="val 535254"/>
              <a:gd name="f64" fmla="val 1939877"/>
              <a:gd name="f65" fmla="val 594029"/>
              <a:gd name="f66" fmla="val 2101141"/>
              <a:gd name="f67" fmla="val 822377"/>
              <a:gd name="f68" fmla="val 1705631"/>
              <a:gd name="f69" fmla="val 730789"/>
              <a:gd name="f70" fmla="val 1658398"/>
              <a:gd name="f71" fmla="val 632873"/>
              <a:gd name="f72" fmla="val 1623335"/>
              <a:gd name="f73" fmla="val 270885"/>
              <a:gd name="f74" fmla="val 1572115"/>
              <a:gd name="f75" fmla="val 231457"/>
              <a:gd name="f76" fmla="val 1572339"/>
              <a:gd name="f77" fmla="val 191799"/>
              <a:gd name="f78" fmla="val 1574812"/>
              <a:gd name="f79" fmla="val 152057"/>
              <a:gd name="f80" fmla="val 1579894"/>
              <a:gd name="f81" fmla="val 195418"/>
              <a:gd name="f82" fmla="val 1760005"/>
              <a:gd name="f83" fmla="val 289893"/>
              <a:gd name="f84" fmla="val 1927350"/>
              <a:gd name="f85" fmla="val 428945"/>
              <a:gd name="f86" fmla="val 2058945"/>
              <a:gd name="f87" fmla="val 384418"/>
              <a:gd name="f88" fmla="val 1901749"/>
              <a:gd name="f89" fmla="val 371313"/>
              <a:gd name="f90" fmla="val 1738504"/>
              <a:gd name="f91" fmla="val 388331"/>
              <a:gd name="f92" fmla="val 1577832"/>
              <a:gd name="f93" fmla="val 349511"/>
              <a:gd name="f94" fmla="val 1573916"/>
              <a:gd name="f95" fmla="val 310313"/>
              <a:gd name="f96" fmla="val 1571891"/>
              <a:gd name="f97" fmla="val 1117422"/>
              <a:gd name="f98" fmla="val 1445810"/>
              <a:gd name="f99" fmla="val 992684"/>
              <a:gd name="f100" fmla="val 1661863"/>
              <a:gd name="f101" fmla="val 1102065"/>
              <a:gd name="f102" fmla="val 1730612"/>
              <a:gd name="f103" fmla="val 1200940"/>
              <a:gd name="f104" fmla="val 1816138"/>
              <a:gd name="f105" fmla="val 1286200"/>
              <a:gd name="f106" fmla="val 1915345"/>
              <a:gd name="f107" fmla="val 1368713"/>
              <a:gd name="f108" fmla="val 1844119"/>
              <a:gd name="f109" fmla="val 1441290"/>
              <a:gd name="f110" fmla="val 1760865"/>
              <a:gd name="f111" fmla="val 1500981"/>
              <a:gd name="f112" fmla="val 1667258"/>
              <a:gd name="f113" fmla="val 2092402"/>
              <a:gd name="f114" fmla="val 1221082"/>
              <a:gd name="f115" fmla="val 2001593"/>
              <a:gd name="f116" fmla="val 1234047"/>
              <a:gd name="f117" fmla="val 1911092"/>
              <a:gd name="f118" fmla="val 1235450"/>
              <a:gd name="f119" fmla="val 1822337"/>
              <a:gd name="f120" fmla="val 1227227"/>
              <a:gd name="f121" fmla="val 1800443"/>
              <a:gd name="f122" fmla="val 1366691"/>
              <a:gd name="f123" fmla="val 1756170"/>
              <a:gd name="f124" fmla="val 1503162"/>
              <a:gd name="f125" fmla="val 1688847"/>
              <a:gd name="f126" fmla="val 1630684"/>
              <a:gd name="f127" fmla="val 1987299"/>
              <a:gd name="f128" fmla="val 1802996"/>
              <a:gd name="f129" fmla="val 2084887"/>
              <a:gd name="f130" fmla="val 1618081"/>
              <a:gd name="f131" fmla="val 2117858"/>
              <a:gd name="f132" fmla="val 1415133"/>
              <a:gd name="f133" fmla="val 649579"/>
              <a:gd name="f134" fmla="val 1175701"/>
              <a:gd name="f135" fmla="val 600911"/>
              <a:gd name="f136" fmla="val 1272240"/>
              <a:gd name="f137" fmla="val 566994"/>
              <a:gd name="f138" fmla="val 1374279"/>
              <a:gd name="f139" fmla="val 548013"/>
              <a:gd name="f140" fmla="val 1478728"/>
              <a:gd name="f141" fmla="val 665588"/>
              <a:gd name="f142" fmla="val 1503392"/>
              <a:gd name="f143" fmla="val 778659"/>
              <a:gd name="f144" fmla="val 1543786"/>
              <a:gd name="f145" fmla="val 883938"/>
              <a:gd name="f146" fmla="val 1599004"/>
              <a:gd name="f147" fmla="val 1008644"/>
              <a:gd name="f148" fmla="val 1383007"/>
              <a:gd name="f149" fmla="val 1325201"/>
              <a:gd name="f150" fmla="val 1085928"/>
              <a:gd name="f151" fmla="val 1180226"/>
              <a:gd name="f152" fmla="val 1337032"/>
              <a:gd name="f153" fmla="val 1563461"/>
              <a:gd name="f154" fmla="val 1558293"/>
              <a:gd name="f155" fmla="val 1621429"/>
              <a:gd name="f156" fmla="val 1447029"/>
              <a:gd name="f157" fmla="val 1659763"/>
              <a:gd name="f158" fmla="val 1328223"/>
              <a:gd name="f159" fmla="val 1679185"/>
              <a:gd name="f160" fmla="val 1206861"/>
              <a:gd name="f161" fmla="val 1555153"/>
              <a:gd name="f162" fmla="val 1183834"/>
              <a:gd name="f163" fmla="val 1435895"/>
              <a:gd name="f164" fmla="val 1143161"/>
              <a:gd name="f165" fmla="val 216369"/>
              <a:gd name="f166" fmla="val 925587"/>
              <a:gd name="f167" fmla="val 135862"/>
              <a:gd name="f168" fmla="val 1096620"/>
              <a:gd name="f169" fmla="val 108667"/>
              <a:gd name="f170" fmla="val 1281041"/>
              <a:gd name="f171" fmla="val 130011"/>
              <a:gd name="f172" fmla="val 1458436"/>
              <a:gd name="f173" fmla="val 222591"/>
              <a:gd name="f174" fmla="val 1446071"/>
              <a:gd name="f175" fmla="val 314795"/>
              <a:gd name="f176" fmla="val 1446181"/>
              <a:gd name="f177" fmla="val 405131"/>
              <a:gd name="f178" fmla="val 1455463"/>
              <a:gd name="f179" fmla="val 426945"/>
              <a:gd name="f180" fmla="val 1333935"/>
              <a:gd name="f181" fmla="val 466667"/>
              <a:gd name="f182" fmla="val 1215249"/>
              <a:gd name="f183" fmla="val 524206"/>
              <a:gd name="f184" fmla="val 1103317"/>
              <a:gd name="f185" fmla="val 943246"/>
              <a:gd name="f186" fmla="val 797103"/>
              <a:gd name="f187" fmla="val 853400"/>
              <a:gd name="f188" fmla="val 873630"/>
              <a:gd name="f189" fmla="val 774733"/>
              <a:gd name="f190" fmla="val 963960"/>
              <a:gd name="f191" fmla="val 711316"/>
              <a:gd name="f192" fmla="val 1066306"/>
              <a:gd name="f193" fmla="val 1071447"/>
              <a:gd name="f194" fmla="val 1274228"/>
              <a:gd name="f195" fmla="val 1215869"/>
              <a:gd name="f196" fmla="val 1024081"/>
              <a:gd name="f197" fmla="val 1115458"/>
              <a:gd name="f198" fmla="val 961776"/>
              <a:gd name="f199" fmla="val 1023809"/>
              <a:gd name="f200" fmla="val 885272"/>
              <a:gd name="f201" fmla="val 1777831"/>
              <a:gd name="f202" fmla="val 614825"/>
              <a:gd name="f203" fmla="val 1828108"/>
              <a:gd name="f204" fmla="val 774217"/>
              <a:gd name="f205" fmla="val 1847177"/>
              <a:gd name="f206" fmla="val 940426"/>
              <a:gd name="f207" fmla="val 1835302"/>
              <a:gd name="f208" fmla="val 1104709"/>
              <a:gd name="f209" fmla="val 1912529"/>
              <a:gd name="f210" fmla="val 1111680"/>
              <a:gd name="f211" fmla="val 1991200"/>
              <a:gd name="f212" fmla="val 1110618"/>
              <a:gd name="f213" fmla="val 2070135"/>
              <a:gd name="f214" fmla="val 1099634"/>
              <a:gd name="f215" fmla="val 2023430"/>
              <a:gd name="f216" fmla="val 916066"/>
              <a:gd name="f217" fmla="val 1923963"/>
              <a:gd name="f218" fmla="val 746103"/>
              <a:gd name="f219" fmla="val 1613169"/>
              <a:gd name="f220" fmla="val 587153"/>
              <a:gd name="f221" fmla="val 1386789"/>
              <a:gd name="f222" fmla="val 979253"/>
              <a:gd name="f223" fmla="val 1482593"/>
              <a:gd name="f224" fmla="val 1028182"/>
              <a:gd name="f225" fmla="val 1585369"/>
              <a:gd name="f226" fmla="val 1063521"/>
              <a:gd name="f227" fmla="val 1692132"/>
              <a:gd name="f228" fmla="val 1084514"/>
              <a:gd name="f229" fmla="val 1702376"/>
              <a:gd name="f230" fmla="val 916614"/>
              <a:gd name="f231" fmla="val 1676765"/>
              <a:gd name="f232" fmla="val 746730"/>
              <a:gd name="f233" fmla="val 1500307"/>
              <a:gd name="f234" fmla="val 531421"/>
              <a:gd name="f235" fmla="val 1333628"/>
              <a:gd name="f236" fmla="val 560682"/>
              <a:gd name="f237" fmla="val 1177718"/>
              <a:gd name="f238" fmla="val 626786"/>
              <a:gd name="f239" fmla="val 1041762"/>
              <a:gd name="f240" fmla="val 721997"/>
              <a:gd name="f241" fmla="val 1111912"/>
              <a:gd name="f242" fmla="val 797410"/>
              <a:gd name="f243" fmla="val 1191076"/>
              <a:gd name="f244" fmla="val 863204"/>
              <a:gd name="f245" fmla="val 1277416"/>
              <a:gd name="f246" fmla="val 917480"/>
              <a:gd name="f247" fmla="val 708730"/>
              <a:gd name="f248" fmla="val 442269"/>
              <a:gd name="f249" fmla="val 536145"/>
              <a:gd name="f250" fmla="val 518354"/>
              <a:gd name="f251" fmla="val 384460"/>
              <a:gd name="f252" fmla="val 645249"/>
              <a:gd name="f253" fmla="val 277225"/>
              <a:gd name="f254" fmla="val 815684"/>
              <a:gd name="f255" fmla="val 586010"/>
              <a:gd name="f256" fmla="val 993961"/>
              <a:gd name="f257" fmla="val 658009"/>
              <a:gd name="f258" fmla="val 876621"/>
              <a:gd name="f259" fmla="val 747803"/>
              <a:gd name="f260" fmla="val 773217"/>
              <a:gd name="f261" fmla="val 850548"/>
              <a:gd name="f262" fmla="val 685844"/>
              <a:gd name="f263" fmla="val 795399"/>
              <a:gd name="f264" fmla="val 611028"/>
              <a:gd name="f265" fmla="val 747545"/>
              <a:gd name="f266" fmla="val 529652"/>
              <a:gd name="f267" fmla="val 1114411"/>
              <a:gd name="f268" fmla="val 355452"/>
              <a:gd name="f269" fmla="val 1016499"/>
              <a:gd name="f270" fmla="val 355167"/>
              <a:gd name="f271" fmla="val 919324"/>
              <a:gd name="f272" fmla="val 369705"/>
              <a:gd name="f273" fmla="val 826255"/>
              <a:gd name="f274" fmla="val 398131"/>
              <a:gd name="f275" fmla="val 858722"/>
              <a:gd name="f276" fmla="val 474940"/>
              <a:gd name="f277" fmla="val 900618"/>
              <a:gd name="f278" fmla="val 545829"/>
              <a:gd name="f279" fmla="val 948599"/>
              <a:gd name="f280" fmla="val 611249"/>
              <a:gd name="f281" fmla="val 1085375"/>
              <a:gd name="f282" fmla="val 512974"/>
              <a:gd name="f283" fmla="val 1240825"/>
              <a:gd name="f284" fmla="val 441488"/>
              <a:gd name="f285" fmla="val 1406980"/>
              <a:gd name="f286" fmla="val 401715"/>
              <a:gd name="f287" fmla="val 1310969"/>
              <a:gd name="f288" fmla="val 370847"/>
              <a:gd name="f289" fmla="val 1212322"/>
              <a:gd name="f290" fmla="val 355738"/>
              <a:gd name="f291" fmla="val 1776283"/>
              <a:gd name="f292" fmla="val 295101"/>
              <a:gd name="f293" fmla="val 1710896"/>
              <a:gd name="f294" fmla="val 408983"/>
              <a:gd name="f295" fmla="val 2209777"/>
              <a:gd name="f296" fmla="val 726145"/>
              <a:gd name="f297" fmla="val 2373723"/>
              <a:gd name="f298" fmla="val 1383396"/>
              <a:gd name="f299" fmla="val 2075153"/>
              <a:gd name="f300" fmla="val 1900534"/>
              <a:gd name="f301" fmla="val 1777480"/>
              <a:gd name="f302" fmla="val 2416119"/>
              <a:gd name="f303" fmla="val 1129323"/>
              <a:gd name="f304" fmla="val 2603192"/>
              <a:gd name="f305" fmla="val 606057"/>
              <a:gd name="f306" fmla="val 2333243"/>
              <a:gd name="f307" fmla="val 534769"/>
              <a:gd name="f308" fmla="val 2457402"/>
              <a:gd name="f309" fmla="val 1115347"/>
              <a:gd name="f310" fmla="val 2755664"/>
              <a:gd name="f311" fmla="val 1834151"/>
              <a:gd name="f312" fmla="val 2554240"/>
              <a:gd name="f313" fmla="val 2173557"/>
              <a:gd name="f314" fmla="val 1987198"/>
              <a:gd name="f315" fmla="val 2520801"/>
              <a:gd name="f316" fmla="val 1407062"/>
              <a:gd name="f317" fmla="val 2343129"/>
              <a:gd name="f318" fmla="val 657734"/>
              <a:gd name="f319" fmla="val 1831804"/>
              <a:gd name="f320" fmla="val 1881515"/>
              <a:gd name="f321" fmla="val 1921814"/>
              <a:gd name="f322" fmla="val 40299"/>
              <a:gd name="f323" fmla="val 90010"/>
              <a:gd name="f324" fmla="val 123853"/>
              <a:gd name="f325" fmla="val 1903137"/>
              <a:gd name="f326" fmla="val 153333"/>
              <a:gd name="f327" fmla="val 1874873"/>
              <a:gd name="f328" fmla="val 167531"/>
              <a:gd name="f329" fmla="val 2505724"/>
              <a:gd name="f330" fmla="val 579432"/>
              <a:gd name="f331" fmla="val 2701456"/>
              <a:gd name="f332" fmla="val 1419035"/>
              <a:gd name="f333" fmla="val 2311836"/>
              <a:gd name="f334" fmla="val 2069966"/>
              <a:gd name="f335" fmla="val 2067801"/>
              <a:gd name="f336" fmla="val 2477672"/>
              <a:gd name="f337" fmla="val 1650037"/>
              <a:gd name="f338" fmla="val 2717958"/>
              <a:gd name="f339" fmla="val 1209422"/>
              <a:gd name="f340" fmla="val 2750781"/>
              <a:gd name="f341" fmla="val 3191198"/>
              <a:gd name="f342" fmla="val 1228953"/>
              <a:gd name="f343" fmla="val 3190691"/>
              <a:gd name="f344" fmla="val 1248332"/>
              <a:gd name="f345" fmla="val 3191937"/>
              <a:gd name="f346" fmla="val 1267595"/>
              <a:gd name="f347" fmla="val 3193449"/>
              <a:gd name="f348" fmla="val 1660899"/>
              <a:gd name="f349" fmla="val 3224325"/>
              <a:gd name="f350" fmla="val 1926978"/>
              <a:gd name="f351" fmla="val 3358049"/>
              <a:gd name="f352" fmla="val 1884661"/>
              <a:gd name="f353" fmla="val 3503570"/>
              <a:gd name="f354" fmla="val 318693"/>
              <a:gd name="f355" fmla="val 273700"/>
              <a:gd name="f356" fmla="val 3359367"/>
              <a:gd name="f357" fmla="val 539657"/>
              <a:gd name="f358" fmla="val 3224666"/>
              <a:gd name="f359" fmla="val 934393"/>
              <a:gd name="f360" fmla="val 3193515"/>
              <a:gd name="f361" fmla="val 993398"/>
              <a:gd name="f362" fmla="val 3191208"/>
              <a:gd name="f363" fmla="val 2750894"/>
              <a:gd name="f364" fmla="val 812915"/>
              <a:gd name="f365" fmla="val 2737642"/>
              <a:gd name="f366" fmla="val 632784"/>
              <a:gd name="f367" fmla="val 2688481"/>
              <a:gd name="f368" fmla="val 463078"/>
              <a:gd name="f369" fmla="val 2601537"/>
              <a:gd name="f370" fmla="val 463677"/>
              <a:gd name="f371" fmla="val 2602537"/>
              <a:gd name="f372" fmla="val 463694"/>
              <a:gd name="f373" fmla="val 2603560"/>
              <a:gd name="f374" fmla="val 2604587"/>
              <a:gd name="f375" fmla="val 2654298"/>
              <a:gd name="f376" fmla="val 423395"/>
              <a:gd name="f377" fmla="val 2694597"/>
              <a:gd name="f378" fmla="val 373684"/>
              <a:gd name="f379" fmla="val 323973"/>
              <a:gd name="f380" fmla="val 283674"/>
              <a:gd name="f381" fmla="val 2554876"/>
              <a:gd name="f382" fmla="val 2514577"/>
              <a:gd name="f383" fmla="val 377019"/>
              <a:gd name="f384" fmla="val 2515250"/>
              <a:gd name="f385" fmla="val 511820"/>
              <a:gd name="f386" fmla="val 2280472"/>
              <a:gd name="f387" fmla="val 495824"/>
              <a:gd name="f388" fmla="val 2271237"/>
              <a:gd name="f389" fmla="val 496783"/>
              <a:gd name="f390" fmla="val 2269575"/>
              <a:gd name="f391" fmla="val 34226"/>
              <a:gd name="f392" fmla="val 1964050"/>
              <a:gd name="f393" fmla="val -130424"/>
              <a:gd name="f394" fmla="val 1362029"/>
              <a:gd name="f395" fmla="val 110016"/>
              <a:gd name="f396" fmla="val 864184"/>
              <a:gd name="f397" fmla="val 106296"/>
              <a:gd name="f398" fmla="val 862036"/>
              <a:gd name="f399" fmla="val 148828"/>
              <a:gd name="f400" fmla="val 788370"/>
              <a:gd name="f401" fmla="val 169099"/>
              <a:gd name="f402" fmla="val 753258"/>
              <a:gd name="f403" fmla="val 170873"/>
              <a:gd name="f404" fmla="val 754281"/>
              <a:gd name="f405" fmla="val 475914"/>
              <a:gd name="f406" fmla="val 264737"/>
              <a:gd name="f407" fmla="val 1106018"/>
              <a:gd name="f408" fmla="val 92008"/>
              <a:gd name="f409" fmla="val 1617242"/>
              <a:gd name="f410" fmla="val 355196"/>
              <a:gd name="f411" fmla="val 1748044"/>
              <a:gd name="f412" fmla="val 127384"/>
              <a:gd name="f413" fmla="val 1751959"/>
              <a:gd name="f414" fmla="val 129632"/>
              <a:gd name="f415" fmla="val 1745165"/>
              <a:gd name="f416" fmla="val 117975"/>
              <a:gd name="f417" fmla="val 1741794"/>
              <a:gd name="f418" fmla="val 104386"/>
              <a:gd name="f419" fmla="val 1782093"/>
              <a:gd name="f420" fmla="*/ f0 1 2512265"/>
              <a:gd name="f421" fmla="*/ f1 1 3505352"/>
              <a:gd name="f422" fmla="val f2"/>
              <a:gd name="f423" fmla="val f3"/>
              <a:gd name="f424" fmla="val f4"/>
              <a:gd name="f425" fmla="+- f424 0 f422"/>
              <a:gd name="f426" fmla="+- f423 0 f422"/>
              <a:gd name="f427" fmla="*/ f426 1 2512265"/>
              <a:gd name="f428" fmla="*/ f425 1 3505352"/>
              <a:gd name="f429" fmla="*/ f422 1 f427"/>
              <a:gd name="f430" fmla="*/ f423 1 f427"/>
              <a:gd name="f431" fmla="*/ f422 1 f428"/>
              <a:gd name="f432" fmla="*/ f424 1 f428"/>
              <a:gd name="f433" fmla="*/ f429 f420 1"/>
              <a:gd name="f434" fmla="*/ f430 f420 1"/>
              <a:gd name="f435" fmla="*/ f432 f421 1"/>
              <a:gd name="f436" fmla="*/ f431 f4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3" t="f436" r="f434" b="f435"/>
            <a:pathLst>
              <a:path w="2512265" h="350535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lnTo>
                  <a:pt x="f25" y="f26"/>
                </a:ln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23" y="f24"/>
                </a:cubicBezTo>
                <a:close/>
                <a:moveTo>
                  <a:pt x="f39" y="f40"/>
                </a:moveTo>
                <a:cubicBezTo>
                  <a:pt x="f41" y="f42"/>
                  <a:pt x="f43" y="f44"/>
                  <a:pt x="f45" y="f46"/>
                </a:cubicBezTo>
                <a:cubicBezTo>
                  <a:pt x="f47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close/>
                <a:moveTo>
                  <a:pt x="f59" y="f60"/>
                </a:moveTo>
                <a:cubicBezTo>
                  <a:pt x="f61" y="f62"/>
                  <a:pt x="f63" y="f64"/>
                  <a:pt x="f65" y="f66"/>
                </a:cubicBezTo>
                <a:lnTo>
                  <a:pt x="f67" y="f68"/>
                </a:lnTo>
                <a:cubicBezTo>
                  <a:pt x="f69" y="f70"/>
                  <a:pt x="f71" y="f72"/>
                  <a:pt x="f59" y="f60"/>
                </a:cubicBezTo>
                <a:close/>
                <a:moveTo>
                  <a:pt x="f73" y="f74"/>
                </a:move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85" y="f86"/>
                </a:cubicBez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73" y="f74"/>
                </a:cubicBezTo>
                <a:close/>
                <a:moveTo>
                  <a:pt x="f97" y="f98"/>
                </a:moveTo>
                <a:lnTo>
                  <a:pt x="f99" y="f100"/>
                </a:ln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111" y="f112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lnTo>
                  <a:pt x="f127" y="f128"/>
                </a:lnTo>
                <a:cubicBezTo>
                  <a:pt x="f129" y="f130"/>
                  <a:pt x="f131" y="f132"/>
                  <a:pt x="f113" y="f114"/>
                </a:cubicBezTo>
                <a:close/>
                <a:moveTo>
                  <a:pt x="f133" y="f134"/>
                </a:move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lnTo>
                  <a:pt x="f147" y="f148"/>
                </a:lnTo>
                <a:close/>
                <a:moveTo>
                  <a:pt x="f149" y="f150"/>
                </a:moveTo>
                <a:lnTo>
                  <a:pt x="f151" y="f152"/>
                </a:ln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49" y="f150"/>
                </a:cubicBezTo>
                <a:close/>
                <a:moveTo>
                  <a:pt x="f165" y="f166"/>
                </a:moveTo>
                <a:cubicBezTo>
                  <a:pt x="f167" y="f168"/>
                  <a:pt x="f169" y="f170"/>
                  <a:pt x="f171" y="f172"/>
                </a:cubicBez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83" y="f184"/>
                </a:cubicBezTo>
                <a:close/>
                <a:moveTo>
                  <a:pt x="f185" y="f186"/>
                </a:moveTo>
                <a:cubicBezTo>
                  <a:pt x="f187" y="f188"/>
                  <a:pt x="f189" y="f190"/>
                  <a:pt x="f191" y="f192"/>
                </a:cubicBezTo>
                <a:lnTo>
                  <a:pt x="f193" y="f194"/>
                </a:lnTo>
                <a:lnTo>
                  <a:pt x="f195" y="f196"/>
                </a:lnTo>
                <a:cubicBezTo>
                  <a:pt x="f197" y="f198"/>
                  <a:pt x="f199" y="f200"/>
                  <a:pt x="f185" y="f186"/>
                </a:cubicBezTo>
                <a:close/>
                <a:moveTo>
                  <a:pt x="f201" y="f202"/>
                </a:move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cubicBezTo>
                  <a:pt x="f215" y="f216"/>
                  <a:pt x="f217" y="f218"/>
                  <a:pt x="f201" y="f202"/>
                </a:cubicBezTo>
                <a:close/>
                <a:moveTo>
                  <a:pt x="f219" y="f220"/>
                </a:moveTo>
                <a:lnTo>
                  <a:pt x="f221" y="f222"/>
                </a:lnTo>
                <a:cubicBezTo>
                  <a:pt x="f223" y="f224"/>
                  <a:pt x="f225" y="f226"/>
                  <a:pt x="f227" y="f228"/>
                </a:cubicBezTo>
                <a:cubicBezTo>
                  <a:pt x="f229" y="f230"/>
                  <a:pt x="f231" y="f232"/>
                  <a:pt x="f219" y="f220"/>
                </a:cubicBezTo>
                <a:close/>
                <a:moveTo>
                  <a:pt x="f233" y="f234"/>
                </a:moveTo>
                <a:cubicBezTo>
                  <a:pt x="f235" y="f236"/>
                  <a:pt x="f237" y="f238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lose/>
                <a:moveTo>
                  <a:pt x="f247" y="f248"/>
                </a:moveTo>
                <a:cubicBezTo>
                  <a:pt x="f249" y="f250"/>
                  <a:pt x="f251" y="f252"/>
                  <a:pt x="f253" y="f254"/>
                </a:cubicBezTo>
                <a:lnTo>
                  <a:pt x="f255" y="f256"/>
                </a:lnTo>
                <a:cubicBezTo>
                  <a:pt x="f257" y="f258"/>
                  <a:pt x="f259" y="f260"/>
                  <a:pt x="f261" y="f262"/>
                </a:cubicBezTo>
                <a:cubicBezTo>
                  <a:pt x="f263" y="f264"/>
                  <a:pt x="f265" y="f266"/>
                  <a:pt x="f247" y="f248"/>
                </a:cubicBezTo>
                <a:close/>
                <a:moveTo>
                  <a:pt x="f267" y="f268"/>
                </a:moveTo>
                <a:cubicBezTo>
                  <a:pt x="f269" y="f270"/>
                  <a:pt x="f271" y="f272"/>
                  <a:pt x="f273" y="f274"/>
                </a:cubicBezTo>
                <a:cubicBezTo>
                  <a:pt x="f275" y="f276"/>
                  <a:pt x="f277" y="f278"/>
                  <a:pt x="f279" y="f280"/>
                </a:cubicBezTo>
                <a:cubicBezTo>
                  <a:pt x="f281" y="f282"/>
                  <a:pt x="f283" y="f284"/>
                  <a:pt x="f285" y="f286"/>
                </a:cubicBezTo>
                <a:cubicBezTo>
                  <a:pt x="f287" y="f288"/>
                  <a:pt x="f289" y="f290"/>
                  <a:pt x="f267" y="f268"/>
                </a:cubicBezTo>
                <a:close/>
                <a:moveTo>
                  <a:pt x="f291" y="f292"/>
                </a:moveTo>
                <a:lnTo>
                  <a:pt x="f293" y="f294"/>
                </a:lnTo>
                <a:cubicBezTo>
                  <a:pt x="f295" y="f296"/>
                  <a:pt x="f297" y="f298"/>
                  <a:pt x="f299" y="f300"/>
                </a:cubicBezTo>
                <a:cubicBezTo>
                  <a:pt x="f301" y="f302"/>
                  <a:pt x="f303" y="f304"/>
                  <a:pt x="f305" y="f306"/>
                </a:cubicBezTo>
                <a:lnTo>
                  <a:pt x="f307" y="f308"/>
                </a:lnTo>
                <a:cubicBezTo>
                  <a:pt x="f309" y="f310"/>
                  <a:pt x="f311" y="f312"/>
                  <a:pt x="f313" y="f314"/>
                </a:cubicBezTo>
                <a:cubicBezTo>
                  <a:pt x="f315" y="f316"/>
                  <a:pt x="f317" y="f318"/>
                  <a:pt x="f291" y="f292"/>
                </a:cubicBezTo>
                <a:close/>
                <a:moveTo>
                  <a:pt x="f319" y="f2"/>
                </a:moveTo>
                <a:cubicBezTo>
                  <a:pt x="f320" y="f2"/>
                  <a:pt x="f321" y="f322"/>
                  <a:pt x="f321" y="f323"/>
                </a:cubicBezTo>
                <a:cubicBezTo>
                  <a:pt x="f321" y="f324"/>
                  <a:pt x="f325" y="f326"/>
                  <a:pt x="f327" y="f328"/>
                </a:cubicBezTo>
                <a:cubicBezTo>
                  <a:pt x="f329" y="f330"/>
                  <a:pt x="f331" y="f332"/>
                  <a:pt x="f333" y="f334"/>
                </a:cubicBezTo>
                <a:cubicBezTo>
                  <a:pt x="f335" y="f336"/>
                  <a:pt x="f337" y="f338"/>
                  <a:pt x="f339" y="f340"/>
                </a:cubicBezTo>
                <a:lnTo>
                  <a:pt x="f339" y="f341"/>
                </a:lnTo>
                <a:cubicBezTo>
                  <a:pt x="f342" y="f343"/>
                  <a:pt x="f344" y="f345"/>
                  <a:pt x="f346" y="f347"/>
                </a:cubicBezTo>
                <a:cubicBezTo>
                  <a:pt x="f348" y="f349"/>
                  <a:pt x="f350" y="f351"/>
                  <a:pt x="f352" y="f353"/>
                </a:cubicBezTo>
                <a:lnTo>
                  <a:pt x="f354" y="f4"/>
                </a:lnTo>
                <a:cubicBezTo>
                  <a:pt x="f355" y="f356"/>
                  <a:pt x="f357" y="f358"/>
                  <a:pt x="f359" y="f360"/>
                </a:cubicBezTo>
                <a:lnTo>
                  <a:pt x="f361" y="f362"/>
                </a:lnTo>
                <a:lnTo>
                  <a:pt x="f361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2" y="f374"/>
                </a:cubicBezTo>
                <a:cubicBezTo>
                  <a:pt x="f372" y="f375"/>
                  <a:pt x="f376" y="f377"/>
                  <a:pt x="f378" y="f377"/>
                </a:cubicBezTo>
                <a:cubicBezTo>
                  <a:pt x="f379" y="f377"/>
                  <a:pt x="f380" y="f375"/>
                  <a:pt x="f380" y="f374"/>
                </a:cubicBezTo>
                <a:cubicBezTo>
                  <a:pt x="f380" y="f381"/>
                  <a:pt x="f379" y="f382"/>
                  <a:pt x="f378" y="f382"/>
                </a:cubicBezTo>
                <a:lnTo>
                  <a:pt x="f383" y="f384"/>
                </a:lnTo>
                <a:lnTo>
                  <a:pt x="f385" y="f386"/>
                </a:lnTo>
                <a:lnTo>
                  <a:pt x="f387" y="f388"/>
                </a:lnTo>
                <a:lnTo>
                  <a:pt x="f389" y="f390"/>
                </a:lnTo>
                <a:cubicBezTo>
                  <a:pt x="f391" y="f392"/>
                  <a:pt x="f393" y="f394"/>
                  <a:pt x="f395" y="f396"/>
                </a:cubicBezTo>
                <a:lnTo>
                  <a:pt x="f397" y="f398"/>
                </a:lnTo>
                <a:lnTo>
                  <a:pt x="f399" y="f400"/>
                </a:lnTo>
                <a:lnTo>
                  <a:pt x="f401" y="f402"/>
                </a:lnTo>
                <a:lnTo>
                  <a:pt x="f403" y="f404"/>
                </a:lnTo>
                <a:cubicBezTo>
                  <a:pt x="f405" y="f406"/>
                  <a:pt x="f407" y="f408"/>
                  <a:pt x="f409" y="f410"/>
                </a:cubicBezTo>
                <a:lnTo>
                  <a:pt x="f411" y="f412"/>
                </a:lnTo>
                <a:lnTo>
                  <a:pt x="f413" y="f414"/>
                </a:lnTo>
                <a:cubicBezTo>
                  <a:pt x="f415" y="f416"/>
                  <a:pt x="f417" y="f418"/>
                  <a:pt x="f417" y="f323"/>
                </a:cubicBezTo>
                <a:cubicBezTo>
                  <a:pt x="f417" y="f322"/>
                  <a:pt x="f419" y="f2"/>
                  <a:pt x="f319" y="f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ight Triangle 17">
            <a:extLst>
              <a:ext uri="{FF2B5EF4-FFF2-40B4-BE49-F238E27FC236}">
                <a16:creationId xmlns:a16="http://schemas.microsoft.com/office/drawing/2014/main" id="{E2F28BDC-4BC6-AC2C-ABF9-D314634D6F2F}"/>
              </a:ext>
            </a:extLst>
          </p:cNvPr>
          <p:cNvSpPr/>
          <p:nvPr/>
        </p:nvSpPr>
        <p:spPr>
          <a:xfrm>
            <a:off x="4473024" y="3450718"/>
            <a:ext cx="289343" cy="409797"/>
          </a:xfrm>
          <a:custGeom>
            <a:avLst/>
            <a:gdLst>
              <a:gd name="f0" fmla="val w"/>
              <a:gd name="f1" fmla="val h"/>
              <a:gd name="f2" fmla="val 0"/>
              <a:gd name="f3" fmla="val 2387678"/>
              <a:gd name="f4" fmla="val 3240000"/>
              <a:gd name="f5" fmla="val 1645041"/>
              <a:gd name="f6" fmla="val 17032"/>
              <a:gd name="f7" fmla="val 2376264"/>
              <a:gd name="f8" fmla="val 17033"/>
              <a:gd name="f9" fmla="val 1645042"/>
              <a:gd name="f10" fmla="val 1379678"/>
              <a:gd name="f11" fmla="val 996125"/>
              <a:gd name="f12" fmla="val 1498869"/>
              <a:gd name="f13" fmla="val 888809"/>
              <a:gd name="f14" fmla="*/ f0 1 2387678"/>
              <a:gd name="f15" fmla="*/ f1 1 3240000"/>
              <a:gd name="f16" fmla="val f2"/>
              <a:gd name="f17" fmla="val f3"/>
              <a:gd name="f18" fmla="val f4"/>
              <a:gd name="f19" fmla="+- f18 0 f16"/>
              <a:gd name="f20" fmla="+- f17 0 f16"/>
              <a:gd name="f21" fmla="*/ f20 1 2387678"/>
              <a:gd name="f22" fmla="*/ f19 1 3240000"/>
              <a:gd name="f23" fmla="*/ f16 1 f21"/>
              <a:gd name="f24" fmla="*/ f17 1 f21"/>
              <a:gd name="f25" fmla="*/ f16 1 f22"/>
              <a:gd name="f26" fmla="*/ f18 1 f22"/>
              <a:gd name="f27" fmla="*/ f23 f14 1"/>
              <a:gd name="f28" fmla="*/ f24 f14 1"/>
              <a:gd name="f29" fmla="*/ f26 f15 1"/>
              <a:gd name="f30" fmla="*/ f25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" t="f30" r="f28" b="f29"/>
            <a:pathLst>
              <a:path w="2387678" h="3240000">
                <a:moveTo>
                  <a:pt x="f5" y="f6"/>
                </a:moveTo>
                <a:lnTo>
                  <a:pt x="f7" y="f6"/>
                </a:lnTo>
                <a:lnTo>
                  <a:pt x="f7" y="f8"/>
                </a:lnTo>
                <a:lnTo>
                  <a:pt x="f9" y="f8"/>
                </a:lnTo>
                <a:close/>
                <a:moveTo>
                  <a:pt x="f2" y="f6"/>
                </a:moveTo>
                <a:lnTo>
                  <a:pt x="f10" y="f6"/>
                </a:lnTo>
                <a:lnTo>
                  <a:pt x="f10" y="f11"/>
                </a:lnTo>
                <a:lnTo>
                  <a:pt x="f7" y="f11"/>
                </a:lnTo>
                <a:lnTo>
                  <a:pt x="f7" y="f4"/>
                </a:lnTo>
                <a:lnTo>
                  <a:pt x="f2" y="f4"/>
                </a:lnTo>
                <a:close/>
                <a:moveTo>
                  <a:pt x="f12" y="f2"/>
                </a:moveTo>
                <a:lnTo>
                  <a:pt x="f3" y="f13"/>
                </a:lnTo>
                <a:lnTo>
                  <a:pt x="f12" y="f1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66">
            <a:extLst>
              <a:ext uri="{FF2B5EF4-FFF2-40B4-BE49-F238E27FC236}">
                <a16:creationId xmlns:a16="http://schemas.microsoft.com/office/drawing/2014/main" id="{077DBA20-D173-9F13-D3EB-08E88A754D60}"/>
              </a:ext>
            </a:extLst>
          </p:cNvPr>
          <p:cNvSpPr/>
          <p:nvPr/>
        </p:nvSpPr>
        <p:spPr>
          <a:xfrm rot="20700014">
            <a:off x="3296859" y="2725664"/>
            <a:ext cx="411507" cy="352492"/>
          </a:xfrm>
          <a:custGeom>
            <a:avLst/>
            <a:gdLst>
              <a:gd name="f0" fmla="val w"/>
              <a:gd name="f1" fmla="val h"/>
              <a:gd name="f2" fmla="val 0"/>
              <a:gd name="f3" fmla="val 2901316"/>
              <a:gd name="f4" fmla="val 2485205"/>
              <a:gd name="f5" fmla="val 8833"/>
              <a:gd name="f6" fmla="val 2885407"/>
              <a:gd name="f7" fmla="val 69738"/>
              <a:gd name="f8" fmla="val 2890344"/>
              <a:gd name="f9" fmla="val 71061"/>
              <a:gd name="f10" fmla="val 2331295"/>
              <a:gd name="f11" fmla="val 2157461"/>
              <a:gd name="f12" fmla="val 2322295"/>
              <a:gd name="f13" fmla="val 2155049"/>
              <a:gd name="f14" fmla="val 2311779"/>
              <a:gd name="f15" fmla="val 2339141"/>
              <a:gd name="f16" fmla="val 2127696"/>
              <a:gd name="f17" fmla="val 1902404"/>
              <a:gd name="f18" fmla="val 1669201"/>
              <a:gd name="f19" fmla="val 1480151"/>
              <a:gd name="f20" fmla="val 2328701"/>
              <a:gd name="f21" fmla="val 1480150"/>
              <a:gd name="f22" fmla="val 2135644"/>
              <a:gd name="f23" fmla="val 1942587"/>
              <a:gd name="f24" fmla="val 1669200"/>
              <a:gd name="f25" fmla="val 1786083"/>
              <a:gd name="f26" fmla="val 2026046"/>
              <a:gd name="f27" fmla="val 2137276"/>
              <a:gd name="f28" fmla="val 1830075"/>
              <a:gd name="f29" fmla="val 2213623"/>
              <a:gd name="f30" fmla="val 1901150"/>
              <a:gd name="f31" fmla="val 2586815"/>
              <a:gd name="f32" fmla="val 508378"/>
              <a:gd name="f33" fmla="val 1283297"/>
              <a:gd name="f34" fmla="val 847984"/>
              <a:gd name="f35" fmla="val 2132988"/>
              <a:gd name="f36" fmla="val 841776"/>
              <a:gd name="f37" fmla="val 2131324"/>
              <a:gd name="f38" fmla="val 829584"/>
              <a:gd name="f39" fmla="val 2314002"/>
              <a:gd name="f40" fmla="val 646295"/>
              <a:gd name="f41" fmla="val 2458448"/>
              <a:gd name="f42" fmla="val 422254"/>
              <a:gd name="f43" fmla="val 189051"/>
              <a:gd name="f44" fmla="val 1"/>
              <a:gd name="f45" fmla="val 2301944"/>
              <a:gd name="f46" fmla="val 2108887"/>
              <a:gd name="f47" fmla="val 1915830"/>
              <a:gd name="f48" fmla="val 1759326"/>
              <a:gd name="f49" fmla="val 422255"/>
              <a:gd name="f50" fmla="val 544771"/>
              <a:gd name="f51" fmla="val 655100"/>
              <a:gd name="f52" fmla="val 1802522"/>
              <a:gd name="f53" fmla="val 731465"/>
              <a:gd name="f54" fmla="val 1872378"/>
              <a:gd name="f55" fmla="val 1233167"/>
              <a:gd name="f56" fmla="val 1266129"/>
              <a:gd name="f57" fmla="*/ f0 1 2901316"/>
              <a:gd name="f58" fmla="*/ f1 1 2485205"/>
              <a:gd name="f59" fmla="val f2"/>
              <a:gd name="f60" fmla="val f3"/>
              <a:gd name="f61" fmla="val f4"/>
              <a:gd name="f62" fmla="+- f61 0 f59"/>
              <a:gd name="f63" fmla="+- f60 0 f59"/>
              <a:gd name="f64" fmla="*/ f63 1 2901316"/>
              <a:gd name="f65" fmla="*/ f62 1 2485205"/>
              <a:gd name="f66" fmla="*/ f59 1 f64"/>
              <a:gd name="f67" fmla="*/ f60 1 f64"/>
              <a:gd name="f68" fmla="*/ f59 1 f65"/>
              <a:gd name="f69" fmla="*/ f61 1 f65"/>
              <a:gd name="f70" fmla="*/ f66 f57 1"/>
              <a:gd name="f71" fmla="*/ f67 f57 1"/>
              <a:gd name="f72" fmla="*/ f69 f58 1"/>
              <a:gd name="f73" fmla="*/ f68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0" t="f73" r="f71" b="f72"/>
            <a:pathLst>
              <a:path w="2901316" h="2485205">
                <a:moveTo>
                  <a:pt x="f3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cubicBezTo>
                  <a:pt x="f14" y="f15"/>
                  <a:pt x="f16" y="f4"/>
                  <a:pt x="f17" y="f4"/>
                </a:cubicBezTo>
                <a:cubicBezTo>
                  <a:pt x="f18" y="f4"/>
                  <a:pt x="f19" y="f20"/>
                  <a:pt x="f21" y="f22"/>
                </a:cubicBezTo>
                <a:cubicBezTo>
                  <a:pt x="f21" y="f23"/>
                  <a:pt x="f24" y="f25"/>
                  <a:pt x="f17" y="f25"/>
                </a:cubicBezTo>
                <a:cubicBezTo>
                  <a:pt x="f26" y="f25"/>
                  <a:pt x="f27" y="f28"/>
                  <a:pt x="f29" y="f30"/>
                </a:cubicBezTo>
                <a:lnTo>
                  <a:pt x="f31" y="f32"/>
                </a:lnTo>
                <a:lnTo>
                  <a:pt x="f33" y="f32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1"/>
                </a:cubicBezTo>
                <a:cubicBezTo>
                  <a:pt x="f43" y="f41"/>
                  <a:pt x="f44" y="f45"/>
                  <a:pt x="f2" y="f46"/>
                </a:cubicBezTo>
                <a:cubicBezTo>
                  <a:pt x="f2" y="f47"/>
                  <a:pt x="f43" y="f48"/>
                  <a:pt x="f49" y="f48"/>
                </a:cubicBezTo>
                <a:cubicBezTo>
                  <a:pt x="f50" y="f48"/>
                  <a:pt x="f51" y="f52"/>
                  <a:pt x="f53" y="f54"/>
                </a:cubicBezTo>
                <a:lnTo>
                  <a:pt x="f55" y="f2"/>
                </a:lnTo>
                <a:lnTo>
                  <a:pt x="f56" y="f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9B72C610-8019-6128-76F3-C10142368743}"/>
              </a:ext>
            </a:extLst>
          </p:cNvPr>
          <p:cNvSpPr/>
          <p:nvPr/>
        </p:nvSpPr>
        <p:spPr>
          <a:xfrm>
            <a:off x="1994597" y="2658939"/>
            <a:ext cx="395505" cy="3702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239999"/>
              <a:gd name="f7" fmla="val 3032924"/>
              <a:gd name="f8" fmla="val 1576606"/>
              <a:gd name="f9" fmla="val 2778202"/>
              <a:gd name="f10" fmla="val 2778795"/>
              <a:gd name="f11" fmla="val 1663394"/>
              <a:gd name="f12" fmla="val 2792670"/>
              <a:gd name="f13" fmla="val 2776423"/>
              <a:gd name="f14" fmla="val 2185083"/>
              <a:gd name="f15" fmla="val 2605634"/>
              <a:gd name="f16" fmla="val 2444552"/>
              <a:gd name="f17" fmla="val 2500589"/>
              <a:gd name="f18" fmla="val 2991331"/>
              <a:gd name="f19" fmla="val 2709748"/>
              <a:gd name="f20" fmla="val 3000856"/>
              <a:gd name="f21" fmla="val 526981"/>
              <a:gd name="f22" fmla="val 2855082"/>
              <a:gd name="f23" fmla="val 2857178"/>
              <a:gd name="f24" fmla="val 1175360"/>
              <a:gd name="f25" fmla="val 2859273"/>
              <a:gd name="f26" fmla="val 1823738"/>
              <a:gd name="f27" fmla="val 2861369"/>
              <a:gd name="f28" fmla="val 2472117"/>
              <a:gd name="f29" fmla="val 2483869"/>
              <a:gd name="f30" fmla="val 2318121"/>
              <a:gd name="f31" fmla="val 2052449"/>
              <a:gd name="f32" fmla="val 2439541"/>
              <a:gd name="f33" fmla="val 2765302"/>
              <a:gd name="f34" fmla="val 430441"/>
              <a:gd name="f35" fmla="val 402054"/>
              <a:gd name="f36" fmla="val 1896442"/>
              <a:gd name="f37" fmla="val 149589"/>
              <a:gd name="f38" fmla="val 2115835"/>
              <a:gd name="f39" fmla="val 2106"/>
              <a:gd name="f40" fmla="val 2406065"/>
              <a:gd name="f41" fmla="val 22"/>
              <a:gd name="f42" fmla="val 2537987"/>
              <a:gd name="f43" fmla="val -925"/>
              <a:gd name="f44" fmla="val 2684544"/>
              <a:gd name="f45" fmla="val 28169"/>
              <a:gd name="f46" fmla="val 2853673"/>
              <a:gd name="f47" fmla="val 91100"/>
              <a:gd name="f48" fmla="val 2854039"/>
              <a:gd name="f49" fmla="val 204214"/>
              <a:gd name="f50" fmla="val 2854404"/>
              <a:gd name="f51" fmla="val 317327"/>
              <a:gd name="f52" fmla="val 2854770"/>
              <a:gd name="f53" fmla="val 3120669"/>
              <a:gd name="f54" fmla="val 428517"/>
              <a:gd name="f55" fmla="val 738345"/>
              <a:gd name="f56" fmla="val 102477"/>
              <a:gd name="f57" fmla="val 385229"/>
              <a:gd name="f58" fmla="val 385595"/>
              <a:gd name="f59" fmla="val 385960"/>
              <a:gd name="f60" fmla="val 386326"/>
              <a:gd name="f61" fmla="val 555455"/>
              <a:gd name="f62" fmla="val 702013"/>
              <a:gd name="f63" fmla="val 833935"/>
              <a:gd name="f64" fmla="val 1124164"/>
              <a:gd name="f65" fmla="val 1343558"/>
              <a:gd name="f66" fmla="val 1187550"/>
              <a:gd name="f67" fmla="val 756130"/>
              <a:gd name="f68" fmla="val 378630"/>
              <a:gd name="f69" fmla="val 384918"/>
              <a:gd name="f70" fmla="val 239143"/>
              <a:gd name="f71" fmla="val 229618"/>
              <a:gd name="f72" fmla="val 2690698"/>
              <a:gd name="f73" fmla="val 773243"/>
              <a:gd name="f74" fmla="val 2466244"/>
              <a:gd name="f75" fmla="val 1081748"/>
              <a:gd name="f76" fmla="val 2626096"/>
              <a:gd name="f77" fmla="+- 0 0 -90"/>
              <a:gd name="f78" fmla="*/ f3 1 3239999"/>
              <a:gd name="f79" fmla="*/ f4 1 3032924"/>
              <a:gd name="f80" fmla="val f5"/>
              <a:gd name="f81" fmla="val f6"/>
              <a:gd name="f82" fmla="val f7"/>
              <a:gd name="f83" fmla="*/ f77 f0 1"/>
              <a:gd name="f84" fmla="+- f82 0 f80"/>
              <a:gd name="f85" fmla="+- f81 0 f80"/>
              <a:gd name="f86" fmla="*/ f83 1 f2"/>
              <a:gd name="f87" fmla="*/ f85 1 3239999"/>
              <a:gd name="f88" fmla="*/ f84 1 3032924"/>
              <a:gd name="f89" fmla="*/ 833935 f85 1"/>
              <a:gd name="f90" fmla="*/ 22 f84 1"/>
              <a:gd name="f91" fmla="*/ 1576606 f85 1"/>
              <a:gd name="f92" fmla="*/ 402054 f84 1"/>
              <a:gd name="f93" fmla="*/ 430441 f84 1"/>
              <a:gd name="f94" fmla="*/ 526981 f84 1"/>
              <a:gd name="f95" fmla="*/ 2765302 f84 1"/>
              <a:gd name="f96" fmla="*/ 378630 f85 1"/>
              <a:gd name="f97" fmla="*/ 2472117 f84 1"/>
              <a:gd name="f98" fmla="*/ 384918 f85 1"/>
              <a:gd name="f99" fmla="*/ 239143 f85 1"/>
              <a:gd name="f100" fmla="*/ 2776423 f84 1"/>
              <a:gd name="f101" fmla="*/ 2778202 f84 1"/>
              <a:gd name="f102" fmla="*/ 1663394 f85 1"/>
              <a:gd name="f103" fmla="*/ 3000856 f85 1"/>
              <a:gd name="f104" fmla="*/ 2855082 f85 1"/>
              <a:gd name="f105" fmla="*/ 2861369 f85 1"/>
              <a:gd name="f106" fmla="*/ 2406065 f85 1"/>
              <a:gd name="f107" fmla="*/ 2853673 f85 1"/>
              <a:gd name="f108" fmla="*/ 91100 f84 1"/>
              <a:gd name="f109" fmla="*/ 2854770 f85 1"/>
              <a:gd name="f110" fmla="*/ 3120669 f85 1"/>
              <a:gd name="f111" fmla="*/ 428517 f84 1"/>
              <a:gd name="f112" fmla="*/ 738345 f84 1"/>
              <a:gd name="f113" fmla="*/ 3239999 f85 1"/>
              <a:gd name="f114" fmla="*/ 3032924 f84 1"/>
              <a:gd name="f115" fmla="*/ 0 f85 1"/>
              <a:gd name="f116" fmla="*/ 102477 f85 1"/>
              <a:gd name="f117" fmla="*/ 385229 f85 1"/>
              <a:gd name="f118" fmla="*/ 386326 f85 1"/>
              <a:gd name="f119" fmla="*/ 229618 f85 1"/>
              <a:gd name="f120" fmla="*/ 2690698 f84 1"/>
              <a:gd name="f121" fmla="*/ 2991331 f85 1"/>
              <a:gd name="f122" fmla="*/ 2709748 f84 1"/>
              <a:gd name="f123" fmla="+- f86 0 f1"/>
              <a:gd name="f124" fmla="*/ f89 1 3239999"/>
              <a:gd name="f125" fmla="*/ f90 1 3032924"/>
              <a:gd name="f126" fmla="*/ f91 1 3239999"/>
              <a:gd name="f127" fmla="*/ f92 1 3032924"/>
              <a:gd name="f128" fmla="*/ f93 1 3032924"/>
              <a:gd name="f129" fmla="*/ f94 1 3032924"/>
              <a:gd name="f130" fmla="*/ f95 1 3032924"/>
              <a:gd name="f131" fmla="*/ f96 1 3239999"/>
              <a:gd name="f132" fmla="*/ f97 1 3032924"/>
              <a:gd name="f133" fmla="*/ f98 1 3239999"/>
              <a:gd name="f134" fmla="*/ f99 1 3239999"/>
              <a:gd name="f135" fmla="*/ f100 1 3032924"/>
              <a:gd name="f136" fmla="*/ f101 1 3032924"/>
              <a:gd name="f137" fmla="*/ f102 1 3239999"/>
              <a:gd name="f138" fmla="*/ f103 1 3239999"/>
              <a:gd name="f139" fmla="*/ f104 1 3239999"/>
              <a:gd name="f140" fmla="*/ f105 1 3239999"/>
              <a:gd name="f141" fmla="*/ f106 1 3239999"/>
              <a:gd name="f142" fmla="*/ f107 1 3239999"/>
              <a:gd name="f143" fmla="*/ f108 1 3032924"/>
              <a:gd name="f144" fmla="*/ f109 1 3239999"/>
              <a:gd name="f145" fmla="*/ f110 1 3239999"/>
              <a:gd name="f146" fmla="*/ f111 1 3032924"/>
              <a:gd name="f147" fmla="*/ f112 1 3032924"/>
              <a:gd name="f148" fmla="*/ f113 1 3239999"/>
              <a:gd name="f149" fmla="*/ f114 1 3032924"/>
              <a:gd name="f150" fmla="*/ f115 1 3239999"/>
              <a:gd name="f151" fmla="*/ f116 1 3239999"/>
              <a:gd name="f152" fmla="*/ f117 1 3239999"/>
              <a:gd name="f153" fmla="*/ f118 1 3239999"/>
              <a:gd name="f154" fmla="*/ f119 1 3239999"/>
              <a:gd name="f155" fmla="*/ f120 1 3032924"/>
              <a:gd name="f156" fmla="*/ f121 1 3239999"/>
              <a:gd name="f157" fmla="*/ f122 1 3032924"/>
              <a:gd name="f158" fmla="*/ f80 1 f87"/>
              <a:gd name="f159" fmla="*/ f81 1 f87"/>
              <a:gd name="f160" fmla="*/ f80 1 f88"/>
              <a:gd name="f161" fmla="*/ f82 1 f88"/>
              <a:gd name="f162" fmla="*/ f126 1 f87"/>
              <a:gd name="f163" fmla="*/ f136 1 f88"/>
              <a:gd name="f164" fmla="*/ f137 1 f87"/>
              <a:gd name="f165" fmla="*/ f135 1 f88"/>
              <a:gd name="f166" fmla="*/ f156 1 f87"/>
              <a:gd name="f167" fmla="*/ f157 1 f88"/>
              <a:gd name="f168" fmla="*/ f138 1 f87"/>
              <a:gd name="f169" fmla="*/ f129 1 f88"/>
              <a:gd name="f170" fmla="*/ f139 1 f87"/>
              <a:gd name="f171" fmla="*/ f140 1 f87"/>
              <a:gd name="f172" fmla="*/ f132 1 f88"/>
              <a:gd name="f173" fmla="*/ f130 1 f88"/>
              <a:gd name="f174" fmla="*/ f128 1 f88"/>
              <a:gd name="f175" fmla="*/ f127 1 f88"/>
              <a:gd name="f176" fmla="*/ f141 1 f87"/>
              <a:gd name="f177" fmla="*/ f125 1 f88"/>
              <a:gd name="f178" fmla="*/ f142 1 f87"/>
              <a:gd name="f179" fmla="*/ f143 1 f88"/>
              <a:gd name="f180" fmla="*/ f144 1 f87"/>
              <a:gd name="f181" fmla="*/ f145 1 f87"/>
              <a:gd name="f182" fmla="*/ f146 1 f88"/>
              <a:gd name="f183" fmla="*/ f147 1 f88"/>
              <a:gd name="f184" fmla="*/ f148 1 f87"/>
              <a:gd name="f185" fmla="*/ f149 1 f88"/>
              <a:gd name="f186" fmla="*/ f150 1 f87"/>
              <a:gd name="f187" fmla="*/ f151 1 f87"/>
              <a:gd name="f188" fmla="*/ f152 1 f87"/>
              <a:gd name="f189" fmla="*/ f153 1 f87"/>
              <a:gd name="f190" fmla="*/ f124 1 f87"/>
              <a:gd name="f191" fmla="*/ f131 1 f87"/>
              <a:gd name="f192" fmla="*/ f133 1 f87"/>
              <a:gd name="f193" fmla="*/ f134 1 f87"/>
              <a:gd name="f194" fmla="*/ f154 1 f87"/>
              <a:gd name="f195" fmla="*/ f155 1 f88"/>
              <a:gd name="f196" fmla="*/ f158 f78 1"/>
              <a:gd name="f197" fmla="*/ f159 f78 1"/>
              <a:gd name="f198" fmla="*/ f161 f79 1"/>
              <a:gd name="f199" fmla="*/ f160 f79 1"/>
              <a:gd name="f200" fmla="*/ f162 f78 1"/>
              <a:gd name="f201" fmla="*/ f163 f79 1"/>
              <a:gd name="f202" fmla="*/ f164 f78 1"/>
              <a:gd name="f203" fmla="*/ f165 f79 1"/>
              <a:gd name="f204" fmla="*/ f166 f78 1"/>
              <a:gd name="f205" fmla="*/ f167 f79 1"/>
              <a:gd name="f206" fmla="*/ f168 f78 1"/>
              <a:gd name="f207" fmla="*/ f169 f79 1"/>
              <a:gd name="f208" fmla="*/ f170 f78 1"/>
              <a:gd name="f209" fmla="*/ f171 f78 1"/>
              <a:gd name="f210" fmla="*/ f172 f79 1"/>
              <a:gd name="f211" fmla="*/ f173 f79 1"/>
              <a:gd name="f212" fmla="*/ f174 f79 1"/>
              <a:gd name="f213" fmla="*/ f175 f79 1"/>
              <a:gd name="f214" fmla="*/ f176 f78 1"/>
              <a:gd name="f215" fmla="*/ f177 f79 1"/>
              <a:gd name="f216" fmla="*/ f178 f78 1"/>
              <a:gd name="f217" fmla="*/ f179 f79 1"/>
              <a:gd name="f218" fmla="*/ f180 f78 1"/>
              <a:gd name="f219" fmla="*/ f181 f78 1"/>
              <a:gd name="f220" fmla="*/ f182 f79 1"/>
              <a:gd name="f221" fmla="*/ f183 f79 1"/>
              <a:gd name="f222" fmla="*/ f184 f78 1"/>
              <a:gd name="f223" fmla="*/ f185 f79 1"/>
              <a:gd name="f224" fmla="*/ f186 f78 1"/>
              <a:gd name="f225" fmla="*/ f187 f78 1"/>
              <a:gd name="f226" fmla="*/ f188 f78 1"/>
              <a:gd name="f227" fmla="*/ f189 f78 1"/>
              <a:gd name="f228" fmla="*/ f190 f78 1"/>
              <a:gd name="f229" fmla="*/ f191 f78 1"/>
              <a:gd name="f230" fmla="*/ f192 f78 1"/>
              <a:gd name="f231" fmla="*/ f193 f78 1"/>
              <a:gd name="f232" fmla="*/ f194 f78 1"/>
              <a:gd name="f233" fmla="*/ f195 f7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3">
                <a:pos x="f200" y="f201"/>
              </a:cxn>
              <a:cxn ang="f123">
                <a:pos x="f202" y="f201"/>
              </a:cxn>
              <a:cxn ang="f123">
                <a:pos x="f202" y="f203"/>
              </a:cxn>
              <a:cxn ang="f123">
                <a:pos x="f204" y="f205"/>
              </a:cxn>
              <a:cxn ang="f123">
                <a:pos x="f206" y="f207"/>
              </a:cxn>
              <a:cxn ang="f123">
                <a:pos x="f208" y="f207"/>
              </a:cxn>
              <a:cxn ang="f123">
                <a:pos x="f209" y="f210"/>
              </a:cxn>
              <a:cxn ang="f123">
                <a:pos x="f202" y="f211"/>
              </a:cxn>
              <a:cxn ang="f123">
                <a:pos x="f202" y="f207"/>
              </a:cxn>
              <a:cxn ang="f123">
                <a:pos x="f202" y="f212"/>
              </a:cxn>
              <a:cxn ang="f123">
                <a:pos x="f202" y="f213"/>
              </a:cxn>
              <a:cxn ang="f123">
                <a:pos x="f214" y="f215"/>
              </a:cxn>
              <a:cxn ang="f123">
                <a:pos x="f216" y="f217"/>
              </a:cxn>
              <a:cxn ang="f123">
                <a:pos x="f218" y="f212"/>
              </a:cxn>
              <a:cxn ang="f123">
                <a:pos x="f219" y="f220"/>
              </a:cxn>
              <a:cxn ang="f123">
                <a:pos x="f219" y="f221"/>
              </a:cxn>
              <a:cxn ang="f123">
                <a:pos x="f222" y="f221"/>
              </a:cxn>
              <a:cxn ang="f123">
                <a:pos x="f222" y="f223"/>
              </a:cxn>
              <a:cxn ang="f123">
                <a:pos x="f224" y="f223"/>
              </a:cxn>
              <a:cxn ang="f123">
                <a:pos x="f224" y="f221"/>
              </a:cxn>
              <a:cxn ang="f123">
                <a:pos x="f225" y="f221"/>
              </a:cxn>
              <a:cxn ang="f123">
                <a:pos x="f225" y="f220"/>
              </a:cxn>
              <a:cxn ang="f123">
                <a:pos x="f226" y="f212"/>
              </a:cxn>
              <a:cxn ang="f123">
                <a:pos x="f227" y="f217"/>
              </a:cxn>
              <a:cxn ang="f123">
                <a:pos x="f228" y="f215"/>
              </a:cxn>
              <a:cxn ang="f123">
                <a:pos x="f200" y="f213"/>
              </a:cxn>
              <a:cxn ang="f123">
                <a:pos x="f200" y="f212"/>
              </a:cxn>
              <a:cxn ang="f123">
                <a:pos x="f200" y="f207"/>
              </a:cxn>
              <a:cxn ang="f123">
                <a:pos x="f200" y="f211"/>
              </a:cxn>
              <a:cxn ang="f123">
                <a:pos x="f229" y="f210"/>
              </a:cxn>
              <a:cxn ang="f123">
                <a:pos x="f230" y="f207"/>
              </a:cxn>
              <a:cxn ang="f123">
                <a:pos x="f231" y="f207"/>
              </a:cxn>
              <a:cxn ang="f123">
                <a:pos x="f232" y="f233"/>
              </a:cxn>
              <a:cxn ang="f123">
                <a:pos x="f200" y="f203"/>
              </a:cxn>
            </a:cxnLst>
            <a:rect l="f196" t="f199" r="f197" b="f198"/>
            <a:pathLst>
              <a:path w="3239999" h="3032924">
                <a:moveTo>
                  <a:pt x="f8" y="f9"/>
                </a:moveTo>
                <a:cubicBezTo>
                  <a:pt x="f8" y="f10"/>
                  <a:pt x="f11" y="f12"/>
                  <a:pt x="f11" y="f9"/>
                </a:cubicBezTo>
                <a:lnTo>
                  <a:pt x="f11" y="f13"/>
                </a:lnTo>
                <a:cubicBezTo>
                  <a:pt x="f14" y="f15"/>
                  <a:pt x="f16" y="f17"/>
                  <a:pt x="f18" y="f19"/>
                </a:cubicBezTo>
                <a:lnTo>
                  <a:pt x="f20" y="f21"/>
                </a:lnTo>
                <a:lnTo>
                  <a:pt x="f22" y="f21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11" y="f33"/>
                </a:cubicBezTo>
                <a:lnTo>
                  <a:pt x="f11" y="f21"/>
                </a:lnTo>
                <a:lnTo>
                  <a:pt x="f11" y="f34"/>
                </a:lnTo>
                <a:lnTo>
                  <a:pt x="f11" y="f35"/>
                </a:ln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34"/>
                </a:cubicBezTo>
                <a:lnTo>
                  <a:pt x="f53" y="f54"/>
                </a:lnTo>
                <a:lnTo>
                  <a:pt x="f53" y="f55"/>
                </a:lnTo>
                <a:lnTo>
                  <a:pt x="f6" y="f55"/>
                </a:lnTo>
                <a:lnTo>
                  <a:pt x="f6" y="f7"/>
                </a:lnTo>
                <a:lnTo>
                  <a:pt x="f5" y="f7"/>
                </a:lnTo>
                <a:lnTo>
                  <a:pt x="f5" y="f55"/>
                </a:lnTo>
                <a:lnTo>
                  <a:pt x="f56" y="f55"/>
                </a:lnTo>
                <a:lnTo>
                  <a:pt x="f56" y="f54"/>
                </a:lnTo>
                <a:lnTo>
                  <a:pt x="f57" y="f34"/>
                </a:lnTo>
                <a:cubicBezTo>
                  <a:pt x="f58" y="f51"/>
                  <a:pt x="f59" y="f49"/>
                  <a:pt x="f60" y="f47"/>
                </a:cubicBezTo>
                <a:cubicBezTo>
                  <a:pt x="f61" y="f45"/>
                  <a:pt x="f62" y="f43"/>
                  <a:pt x="f63" y="f41"/>
                </a:cubicBezTo>
                <a:cubicBezTo>
                  <a:pt x="f64" y="f39"/>
                  <a:pt x="f65" y="f37"/>
                  <a:pt x="f8" y="f35"/>
                </a:cubicBezTo>
                <a:lnTo>
                  <a:pt x="f8" y="f34"/>
                </a:lnTo>
                <a:lnTo>
                  <a:pt x="f8" y="f21"/>
                </a:lnTo>
                <a:lnTo>
                  <a:pt x="f8" y="f33"/>
                </a:lnTo>
                <a:cubicBezTo>
                  <a:pt x="f66" y="f32"/>
                  <a:pt x="f67" y="f30"/>
                  <a:pt x="f68" y="f28"/>
                </a:cubicBezTo>
                <a:lnTo>
                  <a:pt x="f69" y="f21"/>
                </a:lnTo>
                <a:lnTo>
                  <a:pt x="f70" y="f21"/>
                </a:lnTo>
                <a:lnTo>
                  <a:pt x="f71" y="f72"/>
                </a:lnTo>
                <a:cubicBezTo>
                  <a:pt x="f73" y="f74"/>
                  <a:pt x="f75" y="f76"/>
                  <a:pt x="f8" y="f13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7" name="Frame 17">
            <a:extLst>
              <a:ext uri="{FF2B5EF4-FFF2-40B4-BE49-F238E27FC236}">
                <a16:creationId xmlns:a16="http://schemas.microsoft.com/office/drawing/2014/main" id="{D3ED1EF4-D9E9-7CB2-5D17-8BB2A419007A}"/>
              </a:ext>
            </a:extLst>
          </p:cNvPr>
          <p:cNvSpPr/>
          <p:nvPr/>
        </p:nvSpPr>
        <p:spPr>
          <a:xfrm>
            <a:off x="1975897" y="3460071"/>
            <a:ext cx="381112" cy="381112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15456"/>
              <a:gd name="f5" fmla="val 380544"/>
              <a:gd name="f6" fmla="val 385333"/>
              <a:gd name="f7" fmla="val 2854667"/>
              <a:gd name="f8" fmla="val 1529120"/>
              <a:gd name="f9" fmla="val 1267123"/>
              <a:gd name="f10" fmla="val 2430711"/>
              <a:gd name="f11" fmla="val 997530"/>
              <a:gd name="f12" fmla="val 1721825"/>
              <a:gd name="f13" fmla="val 436017"/>
              <a:gd name="f14" fmla="val 1672600"/>
              <a:gd name="f15" fmla="val 600235"/>
              <a:gd name="f16" fmla="val 1185112"/>
              <a:gd name="f17" fmla="val 1132790"/>
              <a:gd name="f18" fmla="val 1359573"/>
              <a:gd name="f19" fmla="val 1278822"/>
              <a:gd name="f20" fmla="val 1550851"/>
              <a:gd name="f21" fmla="val 1544730"/>
              <a:gd name="f22" fmla="val 1923929"/>
              <a:gd name="f23" fmla="val 1789452"/>
              <a:gd name="f24" fmla="val 1379400"/>
              <a:gd name="f25" fmla="val 1927092"/>
              <a:gd name="f26" fmla="val 1088696"/>
              <a:gd name="f27" fmla="val 2233403"/>
              <a:gd name="f28" fmla="val 596568"/>
              <a:gd name="f29" fmla="val 2770666"/>
              <a:gd name="f30" fmla="val 2331495"/>
              <a:gd name="f31" fmla="val 1220469"/>
              <a:gd name="f32" fmla="val 1907612"/>
              <a:gd name="f33" fmla="val 2113878"/>
              <a:gd name="f34" fmla="val 1578489"/>
              <a:gd name="f35" fmla="val 2858395"/>
              <a:gd name="f36" fmla="*/ f0 1 3240000"/>
              <a:gd name="f37" fmla="*/ f1 1 3240000"/>
              <a:gd name="f38" fmla="val f2"/>
              <a:gd name="f39" fmla="val f3"/>
              <a:gd name="f40" fmla="+- f39 0 f38"/>
              <a:gd name="f41" fmla="*/ f40 1 3240000"/>
              <a:gd name="f42" fmla="*/ f38 1 f41"/>
              <a:gd name="f43" fmla="*/ f39 1 f41"/>
              <a:gd name="f44" fmla="*/ f42 f36 1"/>
              <a:gd name="f45" fmla="*/ f43 f36 1"/>
              <a:gd name="f46" fmla="*/ f43 f37 1"/>
              <a:gd name="f47" fmla="*/ f42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3240000" h="3240000">
                <a:moveTo>
                  <a:pt x="f4" y="f5"/>
                </a:moveTo>
                <a:lnTo>
                  <a:pt x="f4" y="f6"/>
                </a:lnTo>
                <a:lnTo>
                  <a:pt x="f6" y="f6"/>
                </a:lnTo>
                <a:lnTo>
                  <a:pt x="f6" y="f7"/>
                </a:lnTo>
                <a:lnTo>
                  <a:pt x="f8" y="f7"/>
                </a:ln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lnTo>
                  <a:pt x="f29" y="f28"/>
                </a:lnTo>
                <a:cubicBezTo>
                  <a:pt x="f30" y="f31"/>
                  <a:pt x="f32" y="f33"/>
                  <a:pt x="f34" y="f7"/>
                </a:cubicBezTo>
                <a:lnTo>
                  <a:pt x="f7" y="f7"/>
                </a:lnTo>
                <a:lnTo>
                  <a:pt x="f7" y="f28"/>
                </a:lnTo>
                <a:lnTo>
                  <a:pt x="f35" y="f28"/>
                </a:lnTo>
                <a:lnTo>
                  <a:pt x="f35" y="f5"/>
                </a:lnTo>
                <a:close/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8" name="Teardrop 1">
            <a:extLst>
              <a:ext uri="{FF2B5EF4-FFF2-40B4-BE49-F238E27FC236}">
                <a16:creationId xmlns:a16="http://schemas.microsoft.com/office/drawing/2014/main" id="{7347C39D-3D58-8613-2BE5-21E287167271}"/>
              </a:ext>
            </a:extLst>
          </p:cNvPr>
          <p:cNvSpPr/>
          <p:nvPr/>
        </p:nvSpPr>
        <p:spPr>
          <a:xfrm rot="18805987">
            <a:off x="6288741" y="1154518"/>
            <a:ext cx="413884" cy="409568"/>
          </a:xfrm>
          <a:custGeom>
            <a:avLst/>
            <a:gdLst>
              <a:gd name="f0" fmla="val w"/>
              <a:gd name="f1" fmla="val h"/>
              <a:gd name="f2" fmla="val 0"/>
              <a:gd name="f3" fmla="val 1807241"/>
              <a:gd name="f4" fmla="val 1788383"/>
              <a:gd name="f5" fmla="val 712876"/>
              <a:gd name="f6" fmla="val 1117592"/>
              <a:gd name="f7" fmla="val 771173"/>
              <a:gd name="f8" fmla="val 1181828"/>
              <a:gd name="f9" fmla="val 811089"/>
              <a:gd name="f10" fmla="val 1255910"/>
              <a:gd name="f11" fmla="val 847925"/>
              <a:gd name="f12" fmla="val 1348018"/>
              <a:gd name="f13" fmla="val 814544"/>
              <a:gd name="f14" fmla="val 1418896"/>
              <a:gd name="f15" fmla="val 753893"/>
              <a:gd name="f16" fmla="val 1474052"/>
              <a:gd name="f17" fmla="val 679064"/>
              <a:gd name="f18" fmla="val 1498332"/>
              <a:gd name="f19" fmla="val 308226"/>
              <a:gd name="f20" fmla="val 1106637"/>
              <a:gd name="f21" fmla="val 336560"/>
              <a:gd name="f22" fmla="val 1033247"/>
              <a:gd name="f23" fmla="val 394949"/>
              <a:gd name="f24" fmla="val 975701"/>
              <a:gd name="f25" fmla="val 467546"/>
              <a:gd name="f26" fmla="val 946245"/>
              <a:gd name="f27" fmla="val 577903"/>
              <a:gd name="f28" fmla="val 998968"/>
              <a:gd name="f29" fmla="val 654580"/>
              <a:gd name="f30" fmla="val 1053357"/>
              <a:gd name="f31" fmla="val 1038527"/>
              <a:gd name="f32" fmla="val 398886"/>
              <a:gd name="f33" fmla="val 1405560"/>
              <a:gd name="f34" fmla="val 786562"/>
              <a:gd name="f35" fmla="val 1374476"/>
              <a:gd name="f36" fmla="val 799049"/>
              <a:gd name="f37" fmla="val 1340402"/>
              <a:gd name="f38" fmla="val 804299"/>
              <a:gd name="f39" fmla="val 1305054"/>
              <a:gd name="f40" fmla="val 803332"/>
              <a:gd name="f41" fmla="val 1008167"/>
              <a:gd name="f42" fmla="val 795212"/>
              <a:gd name="f43" fmla="val 1016288"/>
              <a:gd name="f44" fmla="val 498325"/>
              <a:gd name="f45" fmla="val 1017255"/>
              <a:gd name="f46" fmla="val 462976"/>
              <a:gd name="f47" fmla="val 1024360"/>
              <a:gd name="f48" fmla="val 429240"/>
              <a:gd name="f49" fmla="val 1097925"/>
              <a:gd name="f50" fmla="val 218888"/>
              <a:gd name="f51" fmla="val 992582"/>
              <a:gd name="f52" fmla="val 279303"/>
              <a:gd name="f53" fmla="val 921871"/>
              <a:gd name="f54" fmla="val 392886"/>
              <a:gd name="f55" fmla="val 921053"/>
              <a:gd name="f56" fmla="val 523256"/>
              <a:gd name="f57" fmla="val 919136"/>
              <a:gd name="f58" fmla="val 828763"/>
              <a:gd name="f59" fmla="val 830924"/>
              <a:gd name="f60" fmla="val 915875"/>
              <a:gd name="f61" fmla="val 525417"/>
              <a:gd name="f62" fmla="val 913958"/>
              <a:gd name="f63" fmla="val 403891"/>
              <a:gd name="f64" fmla="val 913196"/>
              <a:gd name="f65" fmla="val 296188"/>
              <a:gd name="f66" fmla="val 973343"/>
              <a:gd name="f67" fmla="val 234366"/>
              <a:gd name="f68" fmla="val 1067831"/>
              <a:gd name="f69" fmla="val 710285"/>
              <a:gd name="f70" fmla="val 1570519"/>
              <a:gd name="f71" fmla="val 811872"/>
              <a:gd name="f72" fmla="val 1510375"/>
              <a:gd name="f73" fmla="val 878808"/>
              <a:gd name="f74" fmla="val 1399439"/>
              <a:gd name="f75" fmla="val 879603"/>
              <a:gd name="f76" fmla="val 1272618"/>
              <a:gd name="f77" fmla="val 881520"/>
              <a:gd name="f78" fmla="val 967111"/>
              <a:gd name="f79" fmla="val 969732"/>
              <a:gd name="f80" fmla="val 879999"/>
              <a:gd name="f81" fmla="val 1275239"/>
              <a:gd name="f82" fmla="val 881916"/>
              <a:gd name="f83" fmla="val 1400271"/>
              <a:gd name="f84" fmla="val 882701"/>
              <a:gd name="f85" fmla="val 1510670"/>
              <a:gd name="f86" fmla="val 819011"/>
              <a:gd name="f87" fmla="val 1573529"/>
              <a:gd name="f88" fmla="val 721242"/>
              <a:gd name="f89" fmla="val 1162945"/>
              <a:gd name="f90" fmla="val 27894"/>
              <a:gd name="f91" fmla="val 1782798"/>
              <a:gd name="f92" fmla="val 682611"/>
              <a:gd name="f93" fmla="val 1816692"/>
              <a:gd name="f94" fmla="val 718411"/>
              <a:gd name="f95" fmla="val 1815147"/>
              <a:gd name="f96" fmla="val 774907"/>
              <a:gd name="f97" fmla="val 1779347"/>
              <a:gd name="f98" fmla="val 808801"/>
              <a:gd name="f99" fmla="val 1743547"/>
              <a:gd name="f100" fmla="val 842694"/>
              <a:gd name="f101" fmla="val 1687050"/>
              <a:gd name="f102" fmla="val 841149"/>
              <a:gd name="f103" fmla="val 1653157"/>
              <a:gd name="f104" fmla="val 805349"/>
              <a:gd name="f105" fmla="val 1644015"/>
              <a:gd name="f106" fmla="val 795693"/>
              <a:gd name="f107" fmla="val 1561789"/>
              <a:gd name="f108" fmla="val 910282"/>
              <a:gd name="f109" fmla="val 1426630"/>
              <a:gd name="f110" fmla="val 983636"/>
              <a:gd name="f111" fmla="val 1274606"/>
              <a:gd name="f112" fmla="val 982683"/>
              <a:gd name="f113" fmla="val 980378"/>
              <a:gd name="f114" fmla="val 980836"/>
              <a:gd name="f115" fmla="val 1270380"/>
              <a:gd name="f116" fmla="val 1427425"/>
              <a:gd name="f117" fmla="val 901198"/>
              <a:gd name="f118" fmla="val 1565976"/>
              <a:gd name="f119" fmla="val 779756"/>
              <a:gd name="f120" fmla="val 1647056"/>
              <a:gd name="f121" fmla="val 807405"/>
              <a:gd name="f122" fmla="val 1681913"/>
              <a:gd name="f123" fmla="val 803595"/>
              <a:gd name="f124" fmla="val 1732594"/>
              <a:gd name="f125" fmla="val 770486"/>
              <a:gd name="f126" fmla="val 1763941"/>
              <a:gd name="f127" fmla="val 734686"/>
              <a:gd name="f128" fmla="val 1797834"/>
              <a:gd name="f129" fmla="val 678189"/>
              <a:gd name="f130" fmla="val 1796289"/>
              <a:gd name="f131" fmla="val 644296"/>
              <a:gd name="f132" fmla="val 1760489"/>
              <a:gd name="f133" fmla="val 24442"/>
              <a:gd name="f134" fmla="val 1105772"/>
              <a:gd name="f135" fmla="val -9451"/>
              <a:gd name="f136" fmla="val 1069973"/>
              <a:gd name="f137" fmla="val -7906"/>
              <a:gd name="f138" fmla="val 1013476"/>
              <a:gd name="f139" fmla="val 979583"/>
              <a:gd name="f140" fmla="val 63694"/>
              <a:gd name="f141" fmla="val 945689"/>
              <a:gd name="f142" fmla="val 120190"/>
              <a:gd name="f143" fmla="val 947235"/>
              <a:gd name="f144" fmla="val 154084"/>
              <a:gd name="f145" fmla="val 983034"/>
              <a:gd name="f146" fmla="val 163237"/>
              <a:gd name="f147" fmla="val 992702"/>
              <a:gd name="f148" fmla="val 244774"/>
              <a:gd name="f149" fmla="val 882877"/>
              <a:gd name="f150" fmla="val 375836"/>
              <a:gd name="f151" fmla="val 813180"/>
              <a:gd name="f152" fmla="val 523178"/>
              <a:gd name="f153" fmla="val 818460"/>
              <a:gd name="f154" fmla="val 820284"/>
              <a:gd name="f155" fmla="val 522622"/>
              <a:gd name="f156" fmla="val 821285"/>
              <a:gd name="f157" fmla="val 363119"/>
              <a:gd name="f158" fmla="val 903845"/>
              <a:gd name="f159" fmla="val 223207"/>
              <a:gd name="f160" fmla="val 1028952"/>
              <a:gd name="f161" fmla="val 143673"/>
              <a:gd name="f162" fmla="val 999689"/>
              <a:gd name="f163" fmla="val 108599"/>
              <a:gd name="f164" fmla="val 1002953"/>
              <a:gd name="f165" fmla="val 56445"/>
              <a:gd name="f166" fmla="val 1036755"/>
              <a:gd name="f167" fmla="val 24443"/>
              <a:gd name="f168" fmla="val 1072555"/>
              <a:gd name="f169" fmla="val 1129052"/>
              <a:gd name="f170" fmla="*/ f0 1 1807241"/>
              <a:gd name="f171" fmla="*/ f1 1 1788383"/>
              <a:gd name="f172" fmla="val f2"/>
              <a:gd name="f173" fmla="val f3"/>
              <a:gd name="f174" fmla="val f4"/>
              <a:gd name="f175" fmla="+- f174 0 f172"/>
              <a:gd name="f176" fmla="+- f173 0 f172"/>
              <a:gd name="f177" fmla="*/ f176 1 1807241"/>
              <a:gd name="f178" fmla="*/ f175 1 1788383"/>
              <a:gd name="f179" fmla="*/ f172 1 f177"/>
              <a:gd name="f180" fmla="*/ f173 1 f177"/>
              <a:gd name="f181" fmla="*/ f172 1 f178"/>
              <a:gd name="f182" fmla="*/ f174 1 f178"/>
              <a:gd name="f183" fmla="*/ f179 f170 1"/>
              <a:gd name="f184" fmla="*/ f180 f170 1"/>
              <a:gd name="f185" fmla="*/ f182 f171 1"/>
              <a:gd name="f186" fmla="*/ f181 f17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3" t="f186" r="f184" b="f185"/>
            <a:pathLst>
              <a:path w="1807241" h="178838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lnTo>
                  <a:pt x="f19" y="f20"/>
                </a:ln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5" y="f6"/>
                </a:cubicBezTo>
                <a:close/>
                <a:moveTo>
                  <a:pt x="f31" y="f32"/>
                </a:move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lnTo>
                  <a:pt x="f43" y="f44"/>
                </a:lnTo>
                <a:cubicBezTo>
                  <a:pt x="f45" y="f46"/>
                  <a:pt x="f47" y="f48"/>
                  <a:pt x="f31" y="f32"/>
                </a:cubicBezTo>
                <a:close/>
                <a:moveTo>
                  <a:pt x="f49" y="f50"/>
                </a:moveTo>
                <a:cubicBezTo>
                  <a:pt x="f51" y="f52"/>
                  <a:pt x="f53" y="f54"/>
                  <a:pt x="f55" y="f56"/>
                </a:cubicBez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cubicBezTo>
                  <a:pt x="f63" y="f64"/>
                  <a:pt x="f65" y="f66"/>
                  <a:pt x="f67" y="f68"/>
                </a:cubicBezTo>
                <a:lnTo>
                  <a:pt x="f69" y="f70"/>
                </a:lnTo>
                <a:cubicBezTo>
                  <a:pt x="f71" y="f72"/>
                  <a:pt x="f73" y="f74"/>
                  <a:pt x="f75" y="f76"/>
                </a:cubicBez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close/>
                <a:moveTo>
                  <a:pt x="f89" y="f90"/>
                </a:moveTo>
                <a:lnTo>
                  <a:pt x="f91" y="f92"/>
                </a:lnTo>
                <a:cubicBezTo>
                  <a:pt x="f93" y="f94"/>
                  <a:pt x="f95" y="f96"/>
                  <a:pt x="f97" y="f98"/>
                </a:cubicBezTo>
                <a:cubicBezTo>
                  <a:pt x="f99" y="f100"/>
                  <a:pt x="f101" y="f102"/>
                  <a:pt x="f103" y="f104"/>
                </a:cubicBezTo>
                <a:lnTo>
                  <a:pt x="f105" y="f106"/>
                </a:lnTo>
                <a:cubicBezTo>
                  <a:pt x="f107" y="f108"/>
                  <a:pt x="f109" y="f110"/>
                  <a:pt x="f111" y="f112"/>
                </a:cubicBezTo>
                <a:lnTo>
                  <a:pt x="f113" y="f114"/>
                </a:lnTo>
                <a:lnTo>
                  <a:pt x="f113" y="f115"/>
                </a:lnTo>
                <a:cubicBezTo>
                  <a:pt x="f113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lnTo>
                  <a:pt x="f133" y="f134"/>
                </a:lnTo>
                <a:cubicBezTo>
                  <a:pt x="f135" y="f136"/>
                  <a:pt x="f137" y="f138"/>
                  <a:pt x="f90" y="f139"/>
                </a:cubicBezTo>
                <a:cubicBezTo>
                  <a:pt x="f140" y="f141"/>
                  <a:pt x="f142" y="f143"/>
                  <a:pt x="f144" y="f145"/>
                </a:cubicBezTo>
                <a:lnTo>
                  <a:pt x="f146" y="f147"/>
                </a:lnTo>
                <a:cubicBezTo>
                  <a:pt x="f148" y="f149"/>
                  <a:pt x="f150" y="f151"/>
                  <a:pt x="f152" y="f151"/>
                </a:cubicBezTo>
                <a:lnTo>
                  <a:pt x="f153" y="f151"/>
                </a:lnTo>
                <a:lnTo>
                  <a:pt x="f154" y="f155"/>
                </a:lnTo>
                <a:cubicBezTo>
                  <a:pt x="f156" y="f157"/>
                  <a:pt x="f158" y="f159"/>
                  <a:pt x="f160" y="f161"/>
                </a:cubicBezTo>
                <a:cubicBezTo>
                  <a:pt x="f162" y="f163"/>
                  <a:pt x="f164" y="f165"/>
                  <a:pt x="f166" y="f167"/>
                </a:cubicBezTo>
                <a:cubicBezTo>
                  <a:pt x="f168" y="f135"/>
                  <a:pt x="f169" y="f137"/>
                  <a:pt x="f89" y="f9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9" name="Rectangle 130">
            <a:extLst>
              <a:ext uri="{FF2B5EF4-FFF2-40B4-BE49-F238E27FC236}">
                <a16:creationId xmlns:a16="http://schemas.microsoft.com/office/drawing/2014/main" id="{3EEF69BB-BD96-8EB4-614C-078CF62EEC69}"/>
              </a:ext>
            </a:extLst>
          </p:cNvPr>
          <p:cNvSpPr/>
          <p:nvPr/>
        </p:nvSpPr>
        <p:spPr>
          <a:xfrm>
            <a:off x="6893330" y="1154568"/>
            <a:ext cx="408435" cy="410291"/>
          </a:xfrm>
          <a:custGeom>
            <a:avLst/>
            <a:gdLst>
              <a:gd name="f0" fmla="val w"/>
              <a:gd name="f1" fmla="val h"/>
              <a:gd name="f2" fmla="val 0"/>
              <a:gd name="f3" fmla="val 371900"/>
              <a:gd name="f4" fmla="val 373588"/>
              <a:gd name="f5" fmla="val 297080"/>
              <a:gd name="f6" fmla="val 129105"/>
              <a:gd name="f7" fmla="val 284273"/>
              <a:gd name="f8" fmla="val 219737"/>
              <a:gd name="f9" fmla="val 305496"/>
              <a:gd name="f10" fmla="val 333001"/>
              <a:gd name="f11" fmla="val 228265"/>
              <a:gd name="f12" fmla="val 250807"/>
              <a:gd name="f13" fmla="val 263614"/>
              <a:gd name="f14" fmla="val 157021"/>
              <a:gd name="f15" fmla="val 175826"/>
              <a:gd name="f16" fmla="val 195129"/>
              <a:gd name="f17" fmla="val 93087"/>
              <a:gd name="f18" fmla="val 117372"/>
              <a:gd name="f19" fmla="val 141984"/>
              <a:gd name="f20" fmla="val 123179"/>
              <a:gd name="f21" fmla="val 58494"/>
              <a:gd name="f22" fmla="val 84208"/>
              <a:gd name="f23" fmla="val 95969"/>
              <a:gd name="f24" fmla="val 354346"/>
              <a:gd name="f25" fmla="val 97437"/>
              <a:gd name="f26" fmla="val 356087"/>
              <a:gd name="f27" fmla="val 96136"/>
              <a:gd name="f28" fmla="val 357928"/>
              <a:gd name="f29" fmla="val 96353"/>
              <a:gd name="f30" fmla="val 359747"/>
              <a:gd name="f31" fmla="val 96905"/>
              <a:gd name="f32" fmla="val 360371"/>
              <a:gd name="f33" fmla="val 97095"/>
              <a:gd name="f34" fmla="val 368954"/>
              <a:gd name="f35" fmla="val 99700"/>
              <a:gd name="f36" fmla="val 373801"/>
              <a:gd name="f37" fmla="val 108770"/>
              <a:gd name="f38" fmla="val 371196"/>
              <a:gd name="f39" fmla="val 117354"/>
              <a:gd name="f40" fmla="val 333339"/>
              <a:gd name="f41" fmla="val 242097"/>
              <a:gd name="f42" fmla="val 331591"/>
              <a:gd name="f43" fmla="val 247858"/>
              <a:gd name="f44" fmla="val 326929"/>
              <a:gd name="f45" fmla="val 251935"/>
              <a:gd name="f46" fmla="val 321206"/>
              <a:gd name="f47" fmla="val 252122"/>
              <a:gd name="f48" fmla="val 252873"/>
              <a:gd name="f49" fmla="val 313576"/>
              <a:gd name="f50" fmla="val 313378"/>
              <a:gd name="f51" fmla="val 253010"/>
              <a:gd name="f52" fmla="val 313229"/>
              <a:gd name="f53" fmla="val 252967"/>
              <a:gd name="f54" fmla="val 313080"/>
              <a:gd name="f55" fmla="val 252922"/>
              <a:gd name="f56" fmla="val 312919"/>
              <a:gd name="f57" fmla="val 126251"/>
              <a:gd name="f58" fmla="val 133971"/>
              <a:gd name="f59" fmla="val 281687"/>
              <a:gd name="f60" fmla="val 321075"/>
              <a:gd name="f61" fmla="val 314823"/>
              <a:gd name="f62" fmla="val 318480"/>
              <a:gd name="f63" fmla="val 329614"/>
              <a:gd name="f64" fmla="val 318311"/>
              <a:gd name="f65" fmla="val 336414"/>
              <a:gd name="f66" fmla="val 328969"/>
              <a:gd name="f67" fmla="val 341215"/>
              <a:gd name="f68" fmla="val 359094"/>
              <a:gd name="f69" fmla="val 321920"/>
              <a:gd name="f70" fmla="val 304041"/>
              <a:gd name="f71" fmla="val 286162"/>
              <a:gd name="f72" fmla="val 271668"/>
              <a:gd name="f73" fmla="val 278468"/>
              <a:gd name="f74" fmla="val 289602"/>
              <a:gd name="f75" fmla="val 142850"/>
              <a:gd name="f76" fmla="val 143397"/>
              <a:gd name="f77" fmla="val 316865"/>
              <a:gd name="f78" fmla="val 151629"/>
              <a:gd name="f79" fmla="val 321811"/>
              <a:gd name="f80" fmla="val 156401"/>
              <a:gd name="f81" fmla="val 330956"/>
              <a:gd name="f82" fmla="val 141907"/>
              <a:gd name="f83" fmla="val 124028"/>
              <a:gd name="f84" fmla="val 106149"/>
              <a:gd name="f85" fmla="val 91655"/>
              <a:gd name="f86" fmla="val 329356"/>
              <a:gd name="f87" fmla="val 98032"/>
              <a:gd name="f88" fmla="val 318986"/>
              <a:gd name="f89" fmla="val 108649"/>
              <a:gd name="f90" fmla="val 315212"/>
              <a:gd name="f91" fmla="val 33542"/>
              <a:gd name="f92" fmla="val 34909"/>
              <a:gd name="f93" fmla="val 1773"/>
              <a:gd name="f94" fmla="val 51879"/>
              <a:gd name="f95" fmla="*/ f0 1 371900"/>
              <a:gd name="f96" fmla="*/ f1 1 373588"/>
              <a:gd name="f97" fmla="val f2"/>
              <a:gd name="f98" fmla="val f3"/>
              <a:gd name="f99" fmla="val f4"/>
              <a:gd name="f100" fmla="+- f99 0 f97"/>
              <a:gd name="f101" fmla="+- f98 0 f97"/>
              <a:gd name="f102" fmla="*/ f101 1 371900"/>
              <a:gd name="f103" fmla="*/ f100 1 373588"/>
              <a:gd name="f104" fmla="*/ f97 1 f102"/>
              <a:gd name="f105" fmla="*/ f98 1 f102"/>
              <a:gd name="f106" fmla="*/ f97 1 f103"/>
              <a:gd name="f107" fmla="*/ f99 1 f103"/>
              <a:gd name="f108" fmla="*/ f104 f95 1"/>
              <a:gd name="f109" fmla="*/ f105 f95 1"/>
              <a:gd name="f110" fmla="*/ f107 f96 1"/>
              <a:gd name="f111" fmla="*/ f106 f9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8" t="f111" r="f109" b="f110"/>
            <a:pathLst>
              <a:path w="371900" h="37358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10" y="f6"/>
                </a:lnTo>
                <a:close/>
                <a:moveTo>
                  <a:pt x="f11" y="f6"/>
                </a:moveTo>
                <a:lnTo>
                  <a:pt x="f11" y="f8"/>
                </a:lnTo>
                <a:lnTo>
                  <a:pt x="f12" y="f8"/>
                </a:lnTo>
                <a:lnTo>
                  <a:pt x="f13" y="f6"/>
                </a:lnTo>
                <a:close/>
                <a:moveTo>
                  <a:pt x="f14" y="f6"/>
                </a:moveTo>
                <a:lnTo>
                  <a:pt x="f15" y="f8"/>
                </a:lnTo>
                <a:lnTo>
                  <a:pt x="f16" y="f8"/>
                </a:lnTo>
                <a:lnTo>
                  <a:pt x="f16" y="f6"/>
                </a:lnTo>
                <a:close/>
                <a:moveTo>
                  <a:pt x="f17" y="f6"/>
                </a:moveTo>
                <a:lnTo>
                  <a:pt x="f18" y="f8"/>
                </a:lnTo>
                <a:lnTo>
                  <a:pt x="f19" y="f8"/>
                </a:lnTo>
                <a:lnTo>
                  <a:pt x="f20" y="f6"/>
                </a:lnTo>
                <a:close/>
                <a:moveTo>
                  <a:pt x="f21" y="f2"/>
                </a:moveTo>
                <a:lnTo>
                  <a:pt x="f22" y="f23"/>
                </a:lnTo>
                <a:lnTo>
                  <a:pt x="f24" y="f23"/>
                </a:lnTo>
                <a:lnTo>
                  <a:pt x="f24" y="f25"/>
                </a:lnTo>
                <a:cubicBezTo>
                  <a:pt x="f26" y="f27"/>
                  <a:pt x="f28" y="f29"/>
                  <a:pt x="f30" y="f31"/>
                </a:cubicBezTo>
                <a:lnTo>
                  <a:pt x="f32" y="f33"/>
                </a:lnTo>
                <a:cubicBezTo>
                  <a:pt x="f34" y="f35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lnTo>
                  <a:pt x="f46" y="f48"/>
                </a:lnTo>
                <a:lnTo>
                  <a:pt x="f49" y="f48"/>
                </a:lnTo>
                <a:cubicBezTo>
                  <a:pt x="f50" y="f51"/>
                  <a:pt x="f52" y="f53"/>
                  <a:pt x="f54" y="f55"/>
                </a:cubicBezTo>
                <a:lnTo>
                  <a:pt x="f56" y="f48"/>
                </a:lnTo>
                <a:lnTo>
                  <a:pt x="f57" y="f48"/>
                </a:lnTo>
                <a:lnTo>
                  <a:pt x="f58" y="f59"/>
                </a:lnTo>
                <a:lnTo>
                  <a:pt x="f60" y="f59"/>
                </a:lnTo>
                <a:lnTo>
                  <a:pt x="f60" y="f61"/>
                </a:lnTo>
                <a:lnTo>
                  <a:pt x="f62" y="f61"/>
                </a:ln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4"/>
                  <a:pt x="f70" y="f4"/>
                </a:cubicBezTo>
                <a:cubicBezTo>
                  <a:pt x="f71" y="f4"/>
                  <a:pt x="f72" y="f68"/>
                  <a:pt x="f72" y="f67"/>
                </a:cubicBezTo>
                <a:cubicBezTo>
                  <a:pt x="f72" y="f66"/>
                  <a:pt x="f73" y="f64"/>
                  <a:pt x="f74" y="f61"/>
                </a:cubicBezTo>
                <a:lnTo>
                  <a:pt x="f75" y="f61"/>
                </a:lnTo>
                <a:lnTo>
                  <a:pt x="f76" y="f77"/>
                </a:lnTo>
                <a:cubicBezTo>
                  <a:pt x="f78" y="f79"/>
                  <a:pt x="f80" y="f81"/>
                  <a:pt x="f80" y="f67"/>
                </a:cubicBezTo>
                <a:cubicBezTo>
                  <a:pt x="f80" y="f68"/>
                  <a:pt x="f82" y="f4"/>
                  <a:pt x="f83" y="f4"/>
                </a:cubicBezTo>
                <a:cubicBezTo>
                  <a:pt x="f84" y="f4"/>
                  <a:pt x="f85" y="f68"/>
                  <a:pt x="f85" y="f67"/>
                </a:cubicBez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lnTo>
                  <a:pt x="f2" y="f92"/>
                </a:lnTo>
                <a:lnTo>
                  <a:pt x="f2" y="f93"/>
                </a:lnTo>
                <a:lnTo>
                  <a:pt x="f94" y="f9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0" name="Right Triangle 17">
            <a:extLst>
              <a:ext uri="{FF2B5EF4-FFF2-40B4-BE49-F238E27FC236}">
                <a16:creationId xmlns:a16="http://schemas.microsoft.com/office/drawing/2014/main" id="{E3E6478A-2C64-8C1C-47CB-AE2DBB2F1B87}"/>
              </a:ext>
            </a:extLst>
          </p:cNvPr>
          <p:cNvSpPr/>
          <p:nvPr/>
        </p:nvSpPr>
        <p:spPr>
          <a:xfrm>
            <a:off x="5716325" y="3433518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1999321"/>
              <a:gd name="f6" fmla="val 2603448"/>
              <a:gd name="f7" fmla="val 2772810"/>
              <a:gd name="f8" fmla="val 2528507"/>
              <a:gd name="f9" fmla="val 2263914"/>
              <a:gd name="f10" fmla="val 2230929"/>
              <a:gd name="f11" fmla="val 2516419"/>
              <a:gd name="f12" fmla="val 2435624"/>
              <a:gd name="f13" fmla="val 2688129"/>
              <a:gd name="f14" fmla="val 2940634"/>
              <a:gd name="f15" fmla="val 3145329"/>
              <a:gd name="f16" fmla="val 2011409"/>
              <a:gd name="f17" fmla="val 1806714"/>
              <a:gd name="f18" fmla="val 1576134"/>
              <a:gd name="f19" fmla="val 17032"/>
              <a:gd name="f20" fmla="val 2276728"/>
              <a:gd name="f21" fmla="val 17033"/>
              <a:gd name="f22" fmla="val 1576135"/>
              <a:gd name="f23" fmla="val 1321887"/>
              <a:gd name="f24" fmla="val 996125"/>
              <a:gd name="f25" fmla="val 2160187"/>
              <a:gd name="f26" fmla="val 1979345"/>
              <a:gd name="f27" fmla="val 2161001"/>
              <a:gd name="f28" fmla="val 1738579"/>
              <a:gd name="f29" fmla="val 2402384"/>
              <a:gd name="f30" fmla="val 2700000"/>
              <a:gd name="f31" fmla="val 2997617"/>
              <a:gd name="f32" fmla="val 3238999"/>
              <a:gd name="f33" fmla="val 3239814"/>
              <a:gd name="f34" fmla="val 1436085"/>
              <a:gd name="f35" fmla="val 2287664"/>
              <a:gd name="f36" fmla="val 888809"/>
              <a:gd name="f37" fmla="*/ f0 1 2721114"/>
              <a:gd name="f38" fmla="*/ f1 1 3240000"/>
              <a:gd name="f39" fmla="val f2"/>
              <a:gd name="f40" fmla="val f3"/>
              <a:gd name="f41" fmla="val f4"/>
              <a:gd name="f42" fmla="+- f41 0 f39"/>
              <a:gd name="f43" fmla="+- f40 0 f39"/>
              <a:gd name="f44" fmla="*/ f43 1 2721114"/>
              <a:gd name="f45" fmla="*/ f42 1 3240000"/>
              <a:gd name="f46" fmla="*/ f39 1 f44"/>
              <a:gd name="f47" fmla="*/ f40 1 f44"/>
              <a:gd name="f48" fmla="*/ f39 1 f45"/>
              <a:gd name="f49" fmla="*/ f41 1 f45"/>
              <a:gd name="f50" fmla="*/ f46 f37 1"/>
              <a:gd name="f51" fmla="*/ f47 f37 1"/>
              <a:gd name="f52" fmla="*/ f49 f38 1"/>
              <a:gd name="f53" fmla="*/ f48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0" t="f53" r="f51" b="f52"/>
            <a:pathLst>
              <a:path w="272111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cubicBezTo>
                  <a:pt x="f11" y="f10"/>
                  <a:pt x="f3" y="f12"/>
                  <a:pt x="f3" y="f13"/>
                </a:cubicBezTo>
                <a:cubicBezTo>
                  <a:pt x="f3" y="f14"/>
                  <a:pt x="f11" y="f15"/>
                  <a:pt x="f9" y="f15"/>
                </a:cubicBezTo>
                <a:cubicBezTo>
                  <a:pt x="f16" y="f15"/>
                  <a:pt x="f17" y="f14"/>
                  <a:pt x="f17" y="f13"/>
                </a:cubicBezTo>
                <a:cubicBezTo>
                  <a:pt x="f17" y="f12"/>
                  <a:pt x="f16" y="f10"/>
                  <a:pt x="f9" y="f10"/>
                </a:cubicBezTo>
                <a:close/>
                <a:moveTo>
                  <a:pt x="f18" y="f19"/>
                </a:moveTo>
                <a:lnTo>
                  <a:pt x="f20" y="f19"/>
                </a:lnTo>
                <a:lnTo>
                  <a:pt x="f20" y="f21"/>
                </a:lnTo>
                <a:lnTo>
                  <a:pt x="f22" y="f21"/>
                </a:lnTo>
                <a:close/>
                <a:moveTo>
                  <a:pt x="f2" y="f19"/>
                </a:moveTo>
                <a:lnTo>
                  <a:pt x="f23" y="f19"/>
                </a:lnTo>
                <a:lnTo>
                  <a:pt x="f23" y="f24"/>
                </a:lnTo>
                <a:lnTo>
                  <a:pt x="f20" y="f24"/>
                </a:lnTo>
                <a:lnTo>
                  <a:pt x="f20" y="f25"/>
                </a:lnTo>
                <a:cubicBezTo>
                  <a:pt x="f26" y="f27"/>
                  <a:pt x="f28" y="f29"/>
                  <a:pt x="f28" y="f30"/>
                </a:cubicBezTo>
                <a:cubicBezTo>
                  <a:pt x="f28" y="f31"/>
                  <a:pt x="f26" y="f32"/>
                  <a:pt x="f20" y="f33"/>
                </a:cubicBezTo>
                <a:lnTo>
                  <a:pt x="f20" y="f4"/>
                </a:lnTo>
                <a:lnTo>
                  <a:pt x="f2" y="f4"/>
                </a:lnTo>
                <a:close/>
                <a:moveTo>
                  <a:pt x="f34" y="f2"/>
                </a:moveTo>
                <a:lnTo>
                  <a:pt x="f35" y="f36"/>
                </a:lnTo>
                <a:lnTo>
                  <a:pt x="f34" y="f3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1" name="Right Triangle 17">
            <a:extLst>
              <a:ext uri="{FF2B5EF4-FFF2-40B4-BE49-F238E27FC236}">
                <a16:creationId xmlns:a16="http://schemas.microsoft.com/office/drawing/2014/main" id="{9AADC55A-9695-8DFF-5F50-FC5639181657}"/>
              </a:ext>
            </a:extLst>
          </p:cNvPr>
          <p:cNvSpPr/>
          <p:nvPr/>
        </p:nvSpPr>
        <p:spPr>
          <a:xfrm>
            <a:off x="5060042" y="3433518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179233"/>
              <a:gd name="f6" fmla="val 2431577"/>
              <a:gd name="f7" fmla="val 2611489"/>
              <a:gd name="f8" fmla="val 1999321"/>
              <a:gd name="f9" fmla="val 2780851"/>
              <a:gd name="f10" fmla="val 2960763"/>
              <a:gd name="f11" fmla="val 2348595"/>
              <a:gd name="f12" fmla="val 2528507"/>
              <a:gd name="f13" fmla="val 2263914"/>
              <a:gd name="f14" fmla="val 2238970"/>
              <a:gd name="f15" fmla="val 2516419"/>
              <a:gd name="f16" fmla="val 2443665"/>
              <a:gd name="f17" fmla="val 2696170"/>
              <a:gd name="f18" fmla="val 2948675"/>
              <a:gd name="f19" fmla="val 3153370"/>
              <a:gd name="f20" fmla="val 2011409"/>
              <a:gd name="f21" fmla="val 1806714"/>
              <a:gd name="f22" fmla="val 1576134"/>
              <a:gd name="f23" fmla="val 17032"/>
              <a:gd name="f24" fmla="val 2276728"/>
              <a:gd name="f25" fmla="val 17033"/>
              <a:gd name="f26" fmla="val 1576135"/>
              <a:gd name="f27" fmla="val 1321887"/>
              <a:gd name="f28" fmla="val 996125"/>
              <a:gd name="f29" fmla="val 2160187"/>
              <a:gd name="f30" fmla="val 1979345"/>
              <a:gd name="f31" fmla="val 2161001"/>
              <a:gd name="f32" fmla="val 1738579"/>
              <a:gd name="f33" fmla="val 2402384"/>
              <a:gd name="f34" fmla="val 2700000"/>
              <a:gd name="f35" fmla="val 2997617"/>
              <a:gd name="f36" fmla="val 3238999"/>
              <a:gd name="f37" fmla="val 3239814"/>
              <a:gd name="f38" fmla="val 1436085"/>
              <a:gd name="f39" fmla="val 2287664"/>
              <a:gd name="f40" fmla="val 888809"/>
              <a:gd name="f41" fmla="*/ f0 1 2721114"/>
              <a:gd name="f42" fmla="*/ f1 1 3240000"/>
              <a:gd name="f43" fmla="val f2"/>
              <a:gd name="f44" fmla="val f3"/>
              <a:gd name="f45" fmla="val f4"/>
              <a:gd name="f46" fmla="+- f45 0 f43"/>
              <a:gd name="f47" fmla="+- f44 0 f43"/>
              <a:gd name="f48" fmla="*/ f47 1 2721114"/>
              <a:gd name="f49" fmla="*/ f46 1 3240000"/>
              <a:gd name="f50" fmla="*/ f43 1 f48"/>
              <a:gd name="f51" fmla="*/ f44 1 f48"/>
              <a:gd name="f52" fmla="*/ f43 1 f49"/>
              <a:gd name="f53" fmla="*/ f45 1 f49"/>
              <a:gd name="f54" fmla="*/ f50 f41 1"/>
              <a:gd name="f55" fmla="*/ f51 f41 1"/>
              <a:gd name="f56" fmla="*/ f53 f42 1"/>
              <a:gd name="f57" fmla="*/ f52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4" t="f57" r="f55" b="f56"/>
            <a:pathLst>
              <a:path w="272111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4"/>
                  <a:pt x="f3" y="f16"/>
                  <a:pt x="f3" y="f17"/>
                </a:cubicBezTo>
                <a:cubicBezTo>
                  <a:pt x="f3" y="f18"/>
                  <a:pt x="f15" y="f19"/>
                  <a:pt x="f13" y="f19"/>
                </a:cubicBezTo>
                <a:cubicBezTo>
                  <a:pt x="f20" y="f19"/>
                  <a:pt x="f21" y="f18"/>
                  <a:pt x="f21" y="f17"/>
                </a:cubicBezTo>
                <a:cubicBezTo>
                  <a:pt x="f21" y="f16"/>
                  <a:pt x="f20" y="f14"/>
                  <a:pt x="f13" y="f14"/>
                </a:cubicBezTo>
                <a:close/>
                <a:moveTo>
                  <a:pt x="f22" y="f23"/>
                </a:moveTo>
                <a:lnTo>
                  <a:pt x="f24" y="f23"/>
                </a:lnTo>
                <a:lnTo>
                  <a:pt x="f24" y="f25"/>
                </a:lnTo>
                <a:lnTo>
                  <a:pt x="f26" y="f25"/>
                </a:lnTo>
                <a:close/>
                <a:moveTo>
                  <a:pt x="f2" y="f23"/>
                </a:moveTo>
                <a:lnTo>
                  <a:pt x="f27" y="f23"/>
                </a:lnTo>
                <a:lnTo>
                  <a:pt x="f27" y="f28"/>
                </a:lnTo>
                <a:lnTo>
                  <a:pt x="f24" y="f28"/>
                </a:lnTo>
                <a:lnTo>
                  <a:pt x="f24" y="f29"/>
                </a:lnTo>
                <a:cubicBezTo>
                  <a:pt x="f30" y="f31"/>
                  <a:pt x="f32" y="f33"/>
                  <a:pt x="f32" y="f34"/>
                </a:cubicBezTo>
                <a:cubicBezTo>
                  <a:pt x="f32" y="f35"/>
                  <a:pt x="f30" y="f36"/>
                  <a:pt x="f24" y="f37"/>
                </a:cubicBezTo>
                <a:lnTo>
                  <a:pt x="f24" y="f4"/>
                </a:lnTo>
                <a:lnTo>
                  <a:pt x="f2" y="f4"/>
                </a:lnTo>
                <a:close/>
                <a:moveTo>
                  <a:pt x="f38" y="f2"/>
                </a:moveTo>
                <a:lnTo>
                  <a:pt x="f39" y="f40"/>
                </a:lnTo>
                <a:lnTo>
                  <a:pt x="f38" y="f4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2" name="Right Triangle 17">
            <a:extLst>
              <a:ext uri="{FF2B5EF4-FFF2-40B4-BE49-F238E27FC236}">
                <a16:creationId xmlns:a16="http://schemas.microsoft.com/office/drawing/2014/main" id="{4C9CBC82-1B90-AA78-61F3-1E35F7443475}"/>
              </a:ext>
            </a:extLst>
          </p:cNvPr>
          <p:cNvSpPr/>
          <p:nvPr/>
        </p:nvSpPr>
        <p:spPr>
          <a:xfrm>
            <a:off x="6372599" y="3433518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136698"/>
              <a:gd name="f6" fmla="val 2449196"/>
              <a:gd name="f7" fmla="val 2016940"/>
              <a:gd name="f8" fmla="val 2568954"/>
              <a:gd name="f9" fmla="val 2144156"/>
              <a:gd name="f10" fmla="val 2696170"/>
              <a:gd name="f11" fmla="val 2823386"/>
              <a:gd name="f12" fmla="val 2943144"/>
              <a:gd name="f13" fmla="val 2263914"/>
              <a:gd name="f14" fmla="val 2815928"/>
              <a:gd name="f15" fmla="val 2391130"/>
              <a:gd name="f16" fmla="val 2510888"/>
              <a:gd name="f17" fmla="val 2383672"/>
              <a:gd name="f18" fmla="val 2576412"/>
              <a:gd name="f19" fmla="val 2238970"/>
              <a:gd name="f20" fmla="val 2516419"/>
              <a:gd name="f21" fmla="val 2443665"/>
              <a:gd name="f22" fmla="val 2948675"/>
              <a:gd name="f23" fmla="val 3153370"/>
              <a:gd name="f24" fmla="val 2011409"/>
              <a:gd name="f25" fmla="val 1806714"/>
              <a:gd name="f26" fmla="val 1576134"/>
              <a:gd name="f27" fmla="val 17032"/>
              <a:gd name="f28" fmla="val 2276728"/>
              <a:gd name="f29" fmla="val 17033"/>
              <a:gd name="f30" fmla="val 1576135"/>
              <a:gd name="f31" fmla="val 1321887"/>
              <a:gd name="f32" fmla="val 996125"/>
              <a:gd name="f33" fmla="val 2160187"/>
              <a:gd name="f34" fmla="val 1979345"/>
              <a:gd name="f35" fmla="val 2161001"/>
              <a:gd name="f36" fmla="val 1738579"/>
              <a:gd name="f37" fmla="val 2402384"/>
              <a:gd name="f38" fmla="val 2700000"/>
              <a:gd name="f39" fmla="val 2997617"/>
              <a:gd name="f40" fmla="val 3238999"/>
              <a:gd name="f41" fmla="val 3239814"/>
              <a:gd name="f42" fmla="val 1436085"/>
              <a:gd name="f43" fmla="val 2287664"/>
              <a:gd name="f44" fmla="val 888809"/>
              <a:gd name="f45" fmla="*/ f0 1 2721114"/>
              <a:gd name="f46" fmla="*/ f1 1 3240000"/>
              <a:gd name="f47" fmla="val f2"/>
              <a:gd name="f48" fmla="val f3"/>
              <a:gd name="f49" fmla="val f4"/>
              <a:gd name="f50" fmla="+- f49 0 f47"/>
              <a:gd name="f51" fmla="+- f48 0 f47"/>
              <a:gd name="f52" fmla="*/ f51 1 2721114"/>
              <a:gd name="f53" fmla="*/ f50 1 3240000"/>
              <a:gd name="f54" fmla="*/ f47 1 f52"/>
              <a:gd name="f55" fmla="*/ f48 1 f52"/>
              <a:gd name="f56" fmla="*/ f47 1 f53"/>
              <a:gd name="f57" fmla="*/ f49 1 f53"/>
              <a:gd name="f58" fmla="*/ f54 f45 1"/>
              <a:gd name="f59" fmla="*/ f55 f45 1"/>
              <a:gd name="f60" fmla="*/ f57 f46 1"/>
              <a:gd name="f61" fmla="*/ f56 f4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8" t="f61" r="f59" b="f60"/>
            <a:pathLst>
              <a:path w="2721114" h="324000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7" y="f11"/>
                </a:lnTo>
                <a:lnTo>
                  <a:pt x="f5" y="f12"/>
                </a:lnTo>
                <a:lnTo>
                  <a:pt x="f13" y="f14"/>
                </a:lnTo>
                <a:lnTo>
                  <a:pt x="f15" y="f12"/>
                </a:lnTo>
                <a:lnTo>
                  <a:pt x="f16" y="f11"/>
                </a:lnTo>
                <a:lnTo>
                  <a:pt x="f17" y="f10"/>
                </a:lnTo>
                <a:lnTo>
                  <a:pt x="f16" y="f8"/>
                </a:lnTo>
                <a:lnTo>
                  <a:pt x="f15" y="f6"/>
                </a:lnTo>
                <a:lnTo>
                  <a:pt x="f13" y="f18"/>
                </a:lnTo>
                <a:close/>
                <a:moveTo>
                  <a:pt x="f13" y="f19"/>
                </a:moveTo>
                <a:cubicBezTo>
                  <a:pt x="f20" y="f19"/>
                  <a:pt x="f3" y="f21"/>
                  <a:pt x="f3" y="f10"/>
                </a:cubicBezTo>
                <a:cubicBezTo>
                  <a:pt x="f3" y="f22"/>
                  <a:pt x="f20" y="f23"/>
                  <a:pt x="f13" y="f23"/>
                </a:cubicBezTo>
                <a:cubicBezTo>
                  <a:pt x="f24" y="f23"/>
                  <a:pt x="f25" y="f22"/>
                  <a:pt x="f25" y="f10"/>
                </a:cubicBezTo>
                <a:cubicBezTo>
                  <a:pt x="f25" y="f21"/>
                  <a:pt x="f24" y="f19"/>
                  <a:pt x="f13" y="f19"/>
                </a:cubicBezTo>
                <a:close/>
                <a:moveTo>
                  <a:pt x="f26" y="f27"/>
                </a:moveTo>
                <a:lnTo>
                  <a:pt x="f28" y="f27"/>
                </a:lnTo>
                <a:lnTo>
                  <a:pt x="f28" y="f29"/>
                </a:lnTo>
                <a:lnTo>
                  <a:pt x="f30" y="f29"/>
                </a:lnTo>
                <a:close/>
                <a:moveTo>
                  <a:pt x="f2" y="f27"/>
                </a:moveTo>
                <a:lnTo>
                  <a:pt x="f31" y="f27"/>
                </a:lnTo>
                <a:lnTo>
                  <a:pt x="f31" y="f32"/>
                </a:lnTo>
                <a:lnTo>
                  <a:pt x="f28" y="f32"/>
                </a:lnTo>
                <a:lnTo>
                  <a:pt x="f28" y="f33"/>
                </a:lnTo>
                <a:cubicBezTo>
                  <a:pt x="f34" y="f35"/>
                  <a:pt x="f36" y="f37"/>
                  <a:pt x="f36" y="f38"/>
                </a:cubicBezTo>
                <a:cubicBezTo>
                  <a:pt x="f36" y="f39"/>
                  <a:pt x="f34" y="f40"/>
                  <a:pt x="f28" y="f41"/>
                </a:cubicBezTo>
                <a:lnTo>
                  <a:pt x="f28" y="f4"/>
                </a:lnTo>
                <a:lnTo>
                  <a:pt x="f2" y="f4"/>
                </a:lnTo>
                <a:close/>
                <a:moveTo>
                  <a:pt x="f42" y="f2"/>
                </a:moveTo>
                <a:lnTo>
                  <a:pt x="f43" y="f44"/>
                </a:lnTo>
                <a:lnTo>
                  <a:pt x="f42" y="f4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3" name="Oval 44">
            <a:extLst>
              <a:ext uri="{FF2B5EF4-FFF2-40B4-BE49-F238E27FC236}">
                <a16:creationId xmlns:a16="http://schemas.microsoft.com/office/drawing/2014/main" id="{AAE9E6D8-824A-DBA3-FB32-C7F054158939}"/>
              </a:ext>
            </a:extLst>
          </p:cNvPr>
          <p:cNvSpPr/>
          <p:nvPr/>
        </p:nvSpPr>
        <p:spPr>
          <a:xfrm>
            <a:off x="7028882" y="3433518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519839"/>
              <a:gd name="f6" fmla="val 2469622"/>
              <a:gd name="f7" fmla="val 2201779"/>
              <a:gd name="f8" fmla="val 2787682"/>
              <a:gd name="f9" fmla="val 2003023"/>
              <a:gd name="f10" fmla="val 2588926"/>
              <a:gd name="f11" fmla="val 1901669"/>
              <a:gd name="f12" fmla="val 2690281"/>
              <a:gd name="f13" fmla="val 2203868"/>
              <a:gd name="f14" fmla="val 2992480"/>
              <a:gd name="f15" fmla="val 2305222"/>
              <a:gd name="f16" fmla="val 2891125"/>
              <a:gd name="f17" fmla="val 2303133"/>
              <a:gd name="f18" fmla="val 2889037"/>
              <a:gd name="f19" fmla="val 2621194"/>
              <a:gd name="f20" fmla="val 2570977"/>
              <a:gd name="f21" fmla="val 2263914"/>
              <a:gd name="f22" fmla="val 2238970"/>
              <a:gd name="f23" fmla="val 2516419"/>
              <a:gd name="f24" fmla="val 2443665"/>
              <a:gd name="f25" fmla="val 2696170"/>
              <a:gd name="f26" fmla="val 2948675"/>
              <a:gd name="f27" fmla="val 3153370"/>
              <a:gd name="f28" fmla="val 2011409"/>
              <a:gd name="f29" fmla="val 1806714"/>
              <a:gd name="f30" fmla="val 1576134"/>
              <a:gd name="f31" fmla="val 17032"/>
              <a:gd name="f32" fmla="val 2276728"/>
              <a:gd name="f33" fmla="val 17033"/>
              <a:gd name="f34" fmla="val 1576135"/>
              <a:gd name="f35" fmla="val 1321887"/>
              <a:gd name="f36" fmla="val 996125"/>
              <a:gd name="f37" fmla="val 2160187"/>
              <a:gd name="f38" fmla="val 1979345"/>
              <a:gd name="f39" fmla="val 2161001"/>
              <a:gd name="f40" fmla="val 1738579"/>
              <a:gd name="f41" fmla="val 2402384"/>
              <a:gd name="f42" fmla="val 2700000"/>
              <a:gd name="f43" fmla="val 2997617"/>
              <a:gd name="f44" fmla="val 3238999"/>
              <a:gd name="f45" fmla="val 3239814"/>
              <a:gd name="f46" fmla="val 1436085"/>
              <a:gd name="f47" fmla="val 2287664"/>
              <a:gd name="f48" fmla="val 888809"/>
              <a:gd name="f49" fmla="*/ f0 1 2721114"/>
              <a:gd name="f50" fmla="*/ f1 1 3240000"/>
              <a:gd name="f51" fmla="val f2"/>
              <a:gd name="f52" fmla="val f3"/>
              <a:gd name="f53" fmla="val f4"/>
              <a:gd name="f54" fmla="+- f53 0 f51"/>
              <a:gd name="f55" fmla="+- f52 0 f51"/>
              <a:gd name="f56" fmla="*/ f55 1 2721114"/>
              <a:gd name="f57" fmla="*/ f54 1 3240000"/>
              <a:gd name="f58" fmla="*/ f51 1 f56"/>
              <a:gd name="f59" fmla="*/ f52 1 f56"/>
              <a:gd name="f60" fmla="*/ f51 1 f57"/>
              <a:gd name="f61" fmla="*/ f53 1 f57"/>
              <a:gd name="f62" fmla="*/ f58 f49 1"/>
              <a:gd name="f63" fmla="*/ f59 f49 1"/>
              <a:gd name="f64" fmla="*/ f61 f50 1"/>
              <a:gd name="f65" fmla="*/ f60 f5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5" r="f63" b="f64"/>
            <a:pathLst>
              <a:path w="2721114" h="324000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close/>
                <a:moveTo>
                  <a:pt x="f21" y="f22"/>
                </a:moveTo>
                <a:cubicBezTo>
                  <a:pt x="f23" y="f22"/>
                  <a:pt x="f3" y="f24"/>
                  <a:pt x="f3" y="f25"/>
                </a:cubicBezTo>
                <a:cubicBezTo>
                  <a:pt x="f3" y="f26"/>
                  <a:pt x="f23" y="f27"/>
                  <a:pt x="f21" y="f27"/>
                </a:cubicBezTo>
                <a:cubicBezTo>
                  <a:pt x="f28" y="f27"/>
                  <a:pt x="f29" y="f26"/>
                  <a:pt x="f29" y="f25"/>
                </a:cubicBezTo>
                <a:cubicBezTo>
                  <a:pt x="f29" y="f24"/>
                  <a:pt x="f28" y="f22"/>
                  <a:pt x="f21" y="f22"/>
                </a:cubicBezTo>
                <a:close/>
                <a:moveTo>
                  <a:pt x="f30" y="f31"/>
                </a:moveTo>
                <a:lnTo>
                  <a:pt x="f32" y="f31"/>
                </a:lnTo>
                <a:lnTo>
                  <a:pt x="f32" y="f33"/>
                </a:lnTo>
                <a:lnTo>
                  <a:pt x="f34" y="f33"/>
                </a:lnTo>
                <a:close/>
                <a:moveTo>
                  <a:pt x="f2" y="f31"/>
                </a:moveTo>
                <a:lnTo>
                  <a:pt x="f35" y="f31"/>
                </a:lnTo>
                <a:lnTo>
                  <a:pt x="f35" y="f36"/>
                </a:lnTo>
                <a:lnTo>
                  <a:pt x="f32" y="f36"/>
                </a:lnTo>
                <a:lnTo>
                  <a:pt x="f32" y="f37"/>
                </a:lnTo>
                <a:cubicBezTo>
                  <a:pt x="f38" y="f39"/>
                  <a:pt x="f40" y="f41"/>
                  <a:pt x="f40" y="f42"/>
                </a:cubicBezTo>
                <a:cubicBezTo>
                  <a:pt x="f40" y="f43"/>
                  <a:pt x="f38" y="f44"/>
                  <a:pt x="f32" y="f45"/>
                </a:cubicBezTo>
                <a:lnTo>
                  <a:pt x="f32" y="f4"/>
                </a:lnTo>
                <a:lnTo>
                  <a:pt x="f2" y="f4"/>
                </a:lnTo>
                <a:close/>
                <a:moveTo>
                  <a:pt x="f46" y="f2"/>
                </a:moveTo>
                <a:lnTo>
                  <a:pt x="f47" y="f48"/>
                </a:lnTo>
                <a:lnTo>
                  <a:pt x="f46" y="f4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4" name="Google Shape;6000;p67">
            <a:extLst>
              <a:ext uri="{FF2B5EF4-FFF2-40B4-BE49-F238E27FC236}">
                <a16:creationId xmlns:a16="http://schemas.microsoft.com/office/drawing/2014/main" id="{356012A9-2939-BA2E-AD72-7C3F8930AAAD}"/>
              </a:ext>
            </a:extLst>
          </p:cNvPr>
          <p:cNvSpPr/>
          <p:nvPr/>
        </p:nvSpPr>
        <p:spPr>
          <a:xfrm>
            <a:off x="1957108" y="1109084"/>
            <a:ext cx="453185" cy="462357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2446"/>
              <a:gd name="f82" fmla="*/ f79 1 12698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cs typeface="B Nazanin" panose="00000700000000000000" pitchFamily="2" charset="-78"/>
            </a:endParaRPr>
          </a:p>
        </p:txBody>
      </p:sp>
      <p:grpSp>
        <p:nvGrpSpPr>
          <p:cNvPr id="25" name="Google Shape;6029;p67">
            <a:extLst>
              <a:ext uri="{FF2B5EF4-FFF2-40B4-BE49-F238E27FC236}">
                <a16:creationId xmlns:a16="http://schemas.microsoft.com/office/drawing/2014/main" id="{EB7830EF-822E-4248-80D2-7597F4D2DDF2}"/>
              </a:ext>
            </a:extLst>
          </p:cNvPr>
          <p:cNvGrpSpPr/>
          <p:nvPr/>
        </p:nvGrpSpPr>
        <p:grpSpPr>
          <a:xfrm>
            <a:off x="5719570" y="4064929"/>
            <a:ext cx="303114" cy="420175"/>
            <a:chOff x="7025856" y="4064928"/>
            <a:chExt cx="303114" cy="4201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6" name="Google Shape;6030;p67">
              <a:extLst>
                <a:ext uri="{FF2B5EF4-FFF2-40B4-BE49-F238E27FC236}">
                  <a16:creationId xmlns:a16="http://schemas.microsoft.com/office/drawing/2014/main" id="{B0C98D5D-B9B5-AB86-C8D9-433FAC9F86FE}"/>
                </a:ext>
              </a:extLst>
            </p:cNvPr>
            <p:cNvSpPr/>
            <p:nvPr/>
          </p:nvSpPr>
          <p:spPr>
            <a:xfrm>
              <a:off x="7190997" y="4065989"/>
              <a:ext cx="137973" cy="1641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59"/>
                <a:gd name="f4" fmla="val 4947"/>
                <a:gd name="f5" fmla="val 2552"/>
                <a:gd name="f6" fmla="val 473"/>
                <a:gd name="f7" fmla="val 2710"/>
                <a:gd name="f8" fmla="val 851"/>
                <a:gd name="f9" fmla="val 3182"/>
                <a:gd name="f10" fmla="val 3750"/>
                <a:gd name="f11" fmla="val 3687"/>
                <a:gd name="f12" fmla="val 1639"/>
                <a:gd name="f13" fmla="val 2489"/>
                <a:gd name="f14" fmla="val 441"/>
                <a:gd name="f15" fmla="*/ f0 1 4159"/>
                <a:gd name="f16" fmla="*/ f1 1 4947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159"/>
                <a:gd name="f23" fmla="*/ f20 1 4947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159" h="4947">
                  <a:moveTo>
                    <a:pt x="f2" y="f2"/>
                  </a:moveTo>
                  <a:lnTo>
                    <a:pt x="f2" y="f5"/>
                  </a:lnTo>
                  <a:cubicBezTo>
                    <a:pt x="f6" y="f7"/>
                    <a:pt x="f8" y="f9"/>
                    <a:pt x="f8" y="f10"/>
                  </a:cubicBezTo>
                  <a:lnTo>
                    <a:pt x="f8" y="f4"/>
                  </a:lnTo>
                  <a:lnTo>
                    <a:pt x="f3" y="f4"/>
                  </a:ln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7" name="Google Shape;6031;p67">
              <a:extLst>
                <a:ext uri="{FF2B5EF4-FFF2-40B4-BE49-F238E27FC236}">
                  <a16:creationId xmlns:a16="http://schemas.microsoft.com/office/drawing/2014/main" id="{C519F471-7C1E-508B-943F-49BC673D7CC5}"/>
                </a:ext>
              </a:extLst>
            </p:cNvPr>
            <p:cNvSpPr/>
            <p:nvPr/>
          </p:nvSpPr>
          <p:spPr>
            <a:xfrm>
              <a:off x="7163793" y="4172580"/>
              <a:ext cx="29297" cy="836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83"/>
                <a:gd name="f4" fmla="val 2522"/>
                <a:gd name="f5" fmla="val 474"/>
                <a:gd name="f6" fmla="val 1"/>
                <a:gd name="f7" fmla="val 253"/>
                <a:gd name="f8" fmla="val 95"/>
                <a:gd name="f9" fmla="val 222"/>
                <a:gd name="f10" fmla="val 442"/>
                <a:gd name="f11" fmla="val 2112"/>
                <a:gd name="f12" fmla="val 2332"/>
                <a:gd name="f13" fmla="val 190"/>
                <a:gd name="f14" fmla="val 2521"/>
                <a:gd name="f15" fmla="val 663"/>
                <a:gd name="f16" fmla="val 820"/>
                <a:gd name="f17" fmla="val 64"/>
                <a:gd name="f18" fmla="*/ f0 1 883"/>
                <a:gd name="f19" fmla="*/ f1 1 2522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883"/>
                <a:gd name="f26" fmla="*/ f23 1 2522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883" h="252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6" y="f12"/>
                    <a:pt x="f13" y="f14"/>
                    <a:pt x="f10" y="f14"/>
                  </a:cubicBezTo>
                  <a:cubicBezTo>
                    <a:pt x="f15" y="f14"/>
                    <a:pt x="f16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5" y="f17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8" name="Google Shape;6032;p67">
              <a:extLst>
                <a:ext uri="{FF2B5EF4-FFF2-40B4-BE49-F238E27FC236}">
                  <a16:creationId xmlns:a16="http://schemas.microsoft.com/office/drawing/2014/main" id="{67839475-547A-52B3-BE29-947CD16FEA6D}"/>
                </a:ext>
              </a:extLst>
            </p:cNvPr>
            <p:cNvSpPr/>
            <p:nvPr/>
          </p:nvSpPr>
          <p:spPr>
            <a:xfrm>
              <a:off x="7026889" y="4064928"/>
              <a:ext cx="136940" cy="163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916"/>
                <a:gd name="f5" fmla="val 3687"/>
                <a:gd name="f6" fmla="val 1"/>
                <a:gd name="f7" fmla="val 1671"/>
                <a:gd name="f8" fmla="val 1639"/>
                <a:gd name="f9" fmla="val 3309"/>
                <a:gd name="f10" fmla="val 3151"/>
                <a:gd name="f11" fmla="val 3655"/>
                <a:gd name="f12" fmla="val 2710"/>
                <a:gd name="f13" fmla="val 2521"/>
                <a:gd name="f14" fmla="*/ f0 1 4128"/>
                <a:gd name="f15" fmla="*/ f1 1 4916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4128"/>
                <a:gd name="f22" fmla="*/ f19 1 4916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4128" h="4916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lnTo>
                    <a:pt x="f6" y="f4"/>
                  </a:lnTo>
                  <a:lnTo>
                    <a:pt x="f9" y="f4"/>
                  </a:lnTo>
                  <a:lnTo>
                    <a:pt x="f9" y="f5"/>
                  </a:lnTo>
                  <a:cubicBezTo>
                    <a:pt x="f9" y="f10"/>
                    <a:pt x="f11" y="f12"/>
                    <a:pt x="f3" y="f13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9" name="Google Shape;6033;p67">
              <a:extLst>
                <a:ext uri="{FF2B5EF4-FFF2-40B4-BE49-F238E27FC236}">
                  <a16:creationId xmlns:a16="http://schemas.microsoft.com/office/drawing/2014/main" id="{2A5E7A4A-4E8F-6F78-4FF3-A05A734EB80A}"/>
                </a:ext>
              </a:extLst>
            </p:cNvPr>
            <p:cNvSpPr/>
            <p:nvPr/>
          </p:nvSpPr>
          <p:spPr>
            <a:xfrm>
              <a:off x="7025856" y="4258296"/>
              <a:ext cx="303114" cy="2268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37"/>
                <a:gd name="f4" fmla="val 6837"/>
                <a:gd name="f5" fmla="val 3151"/>
                <a:gd name="f6" fmla="val 5199"/>
                <a:gd name="f7" fmla="val 1639"/>
                <a:gd name="f8" fmla="val 3686"/>
                <a:gd name="f9" fmla="val 5356"/>
                <a:gd name="f10" fmla="val 7467"/>
                <a:gd name="f11" fmla="val 5734"/>
                <a:gd name="f12" fmla="val 5577"/>
                <a:gd name="f13" fmla="val 473"/>
                <a:gd name="f14" fmla="val 5104"/>
                <a:gd name="f15" fmla="val 819"/>
                <a:gd name="f16" fmla="val 4568"/>
                <a:gd name="f17" fmla="val 4001"/>
                <a:gd name="f18" fmla="val 3560"/>
                <a:gd name="f19" fmla="val 3371"/>
                <a:gd name="f20" fmla="*/ f0 1 9137"/>
                <a:gd name="f21" fmla="*/ f1 1 6837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9137"/>
                <a:gd name="f28" fmla="*/ f25 1 6837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9137" h="6837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3" y="f6"/>
                    <a:pt x="f3" y="f5"/>
                  </a:cubicBezTo>
                  <a:lnTo>
                    <a:pt x="f3" y="f2"/>
                  </a:lnTo>
                  <a:lnTo>
                    <a:pt x="f11" y="f2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3"/>
                    <a:pt x="f1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30" name="Google Shape;6066;p67">
            <a:extLst>
              <a:ext uri="{FF2B5EF4-FFF2-40B4-BE49-F238E27FC236}">
                <a16:creationId xmlns:a16="http://schemas.microsoft.com/office/drawing/2014/main" id="{882266A2-2D5C-EEBE-74A2-659212663645}"/>
              </a:ext>
            </a:extLst>
          </p:cNvPr>
          <p:cNvGrpSpPr/>
          <p:nvPr/>
        </p:nvGrpSpPr>
        <p:grpSpPr>
          <a:xfrm>
            <a:off x="1929062" y="1800674"/>
            <a:ext cx="483150" cy="480763"/>
            <a:chOff x="3235348" y="1800673"/>
            <a:chExt cx="483150" cy="4807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1" name="Google Shape;6067;p67">
              <a:extLst>
                <a:ext uri="{FF2B5EF4-FFF2-40B4-BE49-F238E27FC236}">
                  <a16:creationId xmlns:a16="http://schemas.microsoft.com/office/drawing/2014/main" id="{64264571-B5C8-9038-2AF2-5AD010B3C23F}"/>
                </a:ext>
              </a:extLst>
            </p:cNvPr>
            <p:cNvSpPr/>
            <p:nvPr/>
          </p:nvSpPr>
          <p:spPr>
            <a:xfrm>
              <a:off x="3235348" y="1800673"/>
              <a:ext cx="386288" cy="385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10177"/>
                <a:gd name="f30" fmla="*/ f27 1 10145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2" name="Google Shape;6068;p67">
              <a:extLst>
                <a:ext uri="{FF2B5EF4-FFF2-40B4-BE49-F238E27FC236}">
                  <a16:creationId xmlns:a16="http://schemas.microsoft.com/office/drawing/2014/main" id="{8F08C7E6-A63A-50F2-D985-BE4095E79813}"/>
                </a:ext>
              </a:extLst>
            </p:cNvPr>
            <p:cNvSpPr/>
            <p:nvPr/>
          </p:nvSpPr>
          <p:spPr>
            <a:xfrm>
              <a:off x="3299914" y="1994214"/>
              <a:ext cx="418584" cy="2872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1028"/>
                <a:gd name="f71" fmla="*/ f68 1 7567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1028" h="756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oogle Shape;5976;p67">
            <a:extLst>
              <a:ext uri="{FF2B5EF4-FFF2-40B4-BE49-F238E27FC236}">
                <a16:creationId xmlns:a16="http://schemas.microsoft.com/office/drawing/2014/main" id="{67D9E118-4C67-4D24-9B85-58BF1A3E9ADB}"/>
              </a:ext>
            </a:extLst>
          </p:cNvPr>
          <p:cNvGrpSpPr/>
          <p:nvPr/>
        </p:nvGrpSpPr>
        <p:grpSpPr>
          <a:xfrm>
            <a:off x="1993628" y="4214195"/>
            <a:ext cx="371547" cy="331551"/>
            <a:chOff x="3299914" y="4214195"/>
            <a:chExt cx="371547" cy="33155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4" name="Google Shape;5977;p67">
              <a:extLst>
                <a:ext uri="{FF2B5EF4-FFF2-40B4-BE49-F238E27FC236}">
                  <a16:creationId xmlns:a16="http://schemas.microsoft.com/office/drawing/2014/main" id="{B03D4E62-C78F-700B-5F41-EB3FE93974A6}"/>
                </a:ext>
              </a:extLst>
            </p:cNvPr>
            <p:cNvSpPr/>
            <p:nvPr/>
          </p:nvSpPr>
          <p:spPr>
            <a:xfrm>
              <a:off x="3393932" y="4214195"/>
              <a:ext cx="277529" cy="2746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3"/>
                <a:gd name="f4" fmla="val 9571"/>
                <a:gd name="f5" fmla="val 5963"/>
                <a:gd name="f6" fmla="val 1"/>
                <a:gd name="f7" fmla="val 5661"/>
                <a:gd name="f8" fmla="val 5365"/>
                <a:gd name="f9" fmla="val 127"/>
                <a:gd name="f10" fmla="val 5136"/>
                <a:gd name="f11" fmla="val 371"/>
                <a:gd name="f12" fmla="val 5507"/>
                <a:gd name="f13" fmla="val 4064"/>
                <a:gd name="f14" fmla="val 9200"/>
                <a:gd name="f15" fmla="val 4436"/>
                <a:gd name="f16" fmla="val 9672"/>
                <a:gd name="f17" fmla="val 3963"/>
                <a:gd name="f18" fmla="val 3207"/>
                <a:gd name="f19" fmla="val 2734"/>
                <a:gd name="f20" fmla="val 6868"/>
                <a:gd name="f21" fmla="val 434"/>
                <a:gd name="f22" fmla="val 6609"/>
                <a:gd name="f23" fmla="val 143"/>
                <a:gd name="f24" fmla="val 6283"/>
                <a:gd name="f25" fmla="*/ f0 1 9673"/>
                <a:gd name="f26" fmla="*/ f1 1 9571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9673"/>
                <a:gd name="f33" fmla="*/ f30 1 9571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9673" h="957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21"/>
                  </a:lnTo>
                  <a:cubicBezTo>
                    <a:pt x="f22" y="f23"/>
                    <a:pt x="f2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5" name="Google Shape;5978;p67">
              <a:extLst>
                <a:ext uri="{FF2B5EF4-FFF2-40B4-BE49-F238E27FC236}">
                  <a16:creationId xmlns:a16="http://schemas.microsoft.com/office/drawing/2014/main" id="{4C2E1177-8028-134F-0F16-3C5B51DF8495}"/>
                </a:ext>
              </a:extLst>
            </p:cNvPr>
            <p:cNvSpPr/>
            <p:nvPr/>
          </p:nvSpPr>
          <p:spPr>
            <a:xfrm>
              <a:off x="3356862" y="4386623"/>
              <a:ext cx="136510" cy="1365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58"/>
                <a:gd name="f4" fmla="val 725"/>
                <a:gd name="f5" fmla="val 1"/>
                <a:gd name="f6" fmla="val 473"/>
                <a:gd name="f7" fmla="val 284"/>
                <a:gd name="f8" fmla="val 253"/>
                <a:gd name="f9" fmla="val 505"/>
                <a:gd name="f10" fmla="val 95"/>
                <a:gd name="f11" fmla="val 820"/>
                <a:gd name="f12" fmla="val 1198"/>
                <a:gd name="f13" fmla="val 1450"/>
                <a:gd name="f14" fmla="val 190"/>
                <a:gd name="f15" fmla="val 1765"/>
                <a:gd name="f16" fmla="val 442"/>
                <a:gd name="f17" fmla="val 1986"/>
                <a:gd name="f18" fmla="val 631"/>
                <a:gd name="f19" fmla="val 2112"/>
                <a:gd name="f20" fmla="val 599"/>
                <a:gd name="f21" fmla="val 2458"/>
                <a:gd name="f22" fmla="val 2616"/>
                <a:gd name="f23" fmla="val 3025"/>
                <a:gd name="f24" fmla="val 1733"/>
                <a:gd name="f25" fmla="val 2174"/>
                <a:gd name="f26" fmla="val 4348"/>
                <a:gd name="f27" fmla="val 2253"/>
                <a:gd name="f28" fmla="val 4270"/>
                <a:gd name="f29" fmla="val 2363"/>
                <a:gd name="f30" fmla="val 4230"/>
                <a:gd name="f31" fmla="val 2478"/>
                <a:gd name="f32" fmla="val 2592"/>
                <a:gd name="f33" fmla="val 2710"/>
                <a:gd name="f34" fmla="val 2804"/>
                <a:gd name="f35" fmla="val 4569"/>
                <a:gd name="f36" fmla="val 3340"/>
                <a:gd name="f37" fmla="val 4695"/>
                <a:gd name="f38" fmla="val 3655"/>
                <a:gd name="f39" fmla="val 3970"/>
                <a:gd name="f40" fmla="val 4254"/>
                <a:gd name="f41" fmla="val 4506"/>
                <a:gd name="f42" fmla="val 4065"/>
                <a:gd name="f43" fmla="*/ f0 1 4758"/>
                <a:gd name="f44" fmla="*/ f1 1 4758"/>
                <a:gd name="f45" fmla="val f2"/>
                <a:gd name="f46" fmla="val f3"/>
                <a:gd name="f47" fmla="+- f46 0 f45"/>
                <a:gd name="f48" fmla="*/ f47 1 4758"/>
                <a:gd name="f49" fmla="*/ f45 1 f48"/>
                <a:gd name="f50" fmla="*/ f46 1 f48"/>
                <a:gd name="f51" fmla="*/ f49 f43 1"/>
                <a:gd name="f52" fmla="*/ f50 f43 1"/>
                <a:gd name="f53" fmla="*/ f50 f44 1"/>
                <a:gd name="f54" fmla="*/ f49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4758" h="4758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0" y="f12"/>
                  </a:cubicBezTo>
                  <a:cubicBezTo>
                    <a:pt x="f10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16" y="f22"/>
                  </a:cubicBezTo>
                  <a:lnTo>
                    <a:pt x="f5" y="f23"/>
                  </a:lnTo>
                  <a:lnTo>
                    <a:pt x="f24" y="f3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4" y="f26"/>
                  </a:cubicBezTo>
                  <a:cubicBezTo>
                    <a:pt x="f2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1" y="f26"/>
                  </a:cubicBezTo>
                  <a:lnTo>
                    <a:pt x="f3" y="f42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6" name="Google Shape;5979;p67">
              <a:extLst>
                <a:ext uri="{FF2B5EF4-FFF2-40B4-BE49-F238E27FC236}">
                  <a16:creationId xmlns:a16="http://schemas.microsoft.com/office/drawing/2014/main" id="{482C768E-9381-0572-0DD4-B8CEC4E31802}"/>
                </a:ext>
              </a:extLst>
            </p:cNvPr>
            <p:cNvSpPr/>
            <p:nvPr/>
          </p:nvSpPr>
          <p:spPr>
            <a:xfrm>
              <a:off x="3299914" y="4493297"/>
              <a:ext cx="89510" cy="52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1828"/>
                <a:gd name="f5" fmla="val 1450"/>
                <a:gd name="f6" fmla="val 253"/>
                <a:gd name="f7" fmla="val 1166"/>
                <a:gd name="f8" fmla="val 1"/>
                <a:gd name="f9" fmla="val 1355"/>
                <a:gd name="f10" fmla="val 190"/>
                <a:gd name="f11" fmla="val 536"/>
                <a:gd name="f12" fmla="val 2773"/>
                <a:gd name="f13" fmla="val 2931"/>
                <a:gd name="f14" fmla="val 3025"/>
                <a:gd name="f15" fmla="val 1765"/>
                <a:gd name="f16" fmla="val 1670"/>
                <a:gd name="f17" fmla="*/ f0 1 3120"/>
                <a:gd name="f18" fmla="*/ f1 1 1828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3120"/>
                <a:gd name="f25" fmla="*/ f22 1 1828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3120" h="1828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15"/>
                    <a:pt x="f3" y="f1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37" name="Google Shape;5989;p67">
            <a:extLst>
              <a:ext uri="{FF2B5EF4-FFF2-40B4-BE49-F238E27FC236}">
                <a16:creationId xmlns:a16="http://schemas.microsoft.com/office/drawing/2014/main" id="{1102D96B-CF9F-D61F-91BE-54F5127964A2}"/>
              </a:ext>
            </a:extLst>
          </p:cNvPr>
          <p:cNvGrpSpPr/>
          <p:nvPr/>
        </p:nvGrpSpPr>
        <p:grpSpPr>
          <a:xfrm>
            <a:off x="5018243" y="4126477"/>
            <a:ext cx="372408" cy="364370"/>
            <a:chOff x="6324529" y="4126476"/>
            <a:chExt cx="372408" cy="36437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8" name="Google Shape;5990;p67">
              <a:extLst>
                <a:ext uri="{FF2B5EF4-FFF2-40B4-BE49-F238E27FC236}">
                  <a16:creationId xmlns:a16="http://schemas.microsoft.com/office/drawing/2014/main" id="{6ABB2BFD-5F5E-87A6-3400-35E97B5DEF6F}"/>
                </a:ext>
              </a:extLst>
            </p:cNvPr>
            <p:cNvSpPr/>
            <p:nvPr/>
          </p:nvSpPr>
          <p:spPr>
            <a:xfrm>
              <a:off x="6440210" y="4126476"/>
              <a:ext cx="122054" cy="120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15"/>
                <a:gd name="f5" fmla="val 2064"/>
                <a:gd name="f6" fmla="val 1"/>
                <a:gd name="f7" fmla="val 1954"/>
                <a:gd name="f8" fmla="val 1844"/>
                <a:gd name="f9" fmla="val 40"/>
                <a:gd name="f10" fmla="val 1765"/>
                <a:gd name="f11" fmla="val 119"/>
                <a:gd name="f12" fmla="val 1883"/>
                <a:gd name="f13" fmla="val 2332"/>
                <a:gd name="f14" fmla="val 4214"/>
                <a:gd name="f15" fmla="val 4096"/>
                <a:gd name="f16" fmla="val 2450"/>
                <a:gd name="f17" fmla="val 2293"/>
                <a:gd name="f18" fmla="val 2009"/>
                <a:gd name="f19" fmla="val 1852"/>
                <a:gd name="f20" fmla="val 2364"/>
                <a:gd name="f21" fmla="val 2285"/>
                <a:gd name="f22" fmla="val 2175"/>
                <a:gd name="f23" fmla="*/ f0 1 4254"/>
                <a:gd name="f24" fmla="*/ f1 1 4215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4254"/>
                <a:gd name="f31" fmla="*/ f28 1 4215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254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3" y="f17"/>
                    <a:pt x="f3" y="f18"/>
                    <a:pt x="f15" y="f19"/>
                  </a:cubicBezTo>
                  <a:lnTo>
                    <a:pt x="f20" y="f11"/>
                  </a:lnTo>
                  <a:cubicBezTo>
                    <a:pt x="f21" y="f9"/>
                    <a:pt x="f2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9" name="Google Shape;5991;p67">
              <a:extLst>
                <a:ext uri="{FF2B5EF4-FFF2-40B4-BE49-F238E27FC236}">
                  <a16:creationId xmlns:a16="http://schemas.microsoft.com/office/drawing/2014/main" id="{569577F2-544C-F06E-92EF-D661037E049A}"/>
                </a:ext>
              </a:extLst>
            </p:cNvPr>
            <p:cNvSpPr/>
            <p:nvPr/>
          </p:nvSpPr>
          <p:spPr>
            <a:xfrm>
              <a:off x="6573996" y="4259339"/>
              <a:ext cx="122941" cy="120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85"/>
                <a:gd name="f4" fmla="val 4215"/>
                <a:gd name="f5" fmla="val 2064"/>
                <a:gd name="f6" fmla="val 1"/>
                <a:gd name="f7" fmla="val 1954"/>
                <a:gd name="f8" fmla="val 1843"/>
                <a:gd name="f9" fmla="val 40"/>
                <a:gd name="f10" fmla="val 1765"/>
                <a:gd name="f11" fmla="val 119"/>
                <a:gd name="f12" fmla="val 1915"/>
                <a:gd name="f13" fmla="val 2300"/>
                <a:gd name="f14" fmla="val 4128"/>
                <a:gd name="f15" fmla="val 2482"/>
                <a:gd name="f16" fmla="val 2324"/>
                <a:gd name="f17" fmla="val 2072"/>
                <a:gd name="f18" fmla="val 2363"/>
                <a:gd name="f19" fmla="val 2285"/>
                <a:gd name="f20" fmla="val 2174"/>
                <a:gd name="f21" fmla="*/ f0 1 4285"/>
                <a:gd name="f22" fmla="*/ f1 1 4215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285"/>
                <a:gd name="f29" fmla="*/ f26 1 4215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285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3" y="f16"/>
                    <a:pt x="f3" y="f17"/>
                    <a:pt x="f14" y="f12"/>
                  </a:cubicBezTo>
                  <a:lnTo>
                    <a:pt x="f18" y="f11"/>
                  </a:ln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0" name="Google Shape;5992;p67">
              <a:extLst>
                <a:ext uri="{FF2B5EF4-FFF2-40B4-BE49-F238E27FC236}">
                  <a16:creationId xmlns:a16="http://schemas.microsoft.com/office/drawing/2014/main" id="{9EDB65C1-E2BE-BAEB-95BE-2FB5A0F08676}"/>
                </a:ext>
              </a:extLst>
            </p:cNvPr>
            <p:cNvSpPr/>
            <p:nvPr/>
          </p:nvSpPr>
          <p:spPr>
            <a:xfrm>
              <a:off x="6324529" y="4198577"/>
              <a:ext cx="301020" cy="2922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92"/>
                <a:gd name="f4" fmla="val 10187"/>
                <a:gd name="f5" fmla="val 3497"/>
                <a:gd name="f6" fmla="val 1764"/>
                <a:gd name="f7" fmla="val 1733"/>
                <a:gd name="f8" fmla="val 1166"/>
                <a:gd name="f9" fmla="val 2332"/>
                <a:gd name="f10" fmla="val 725"/>
                <a:gd name="f11" fmla="val 3088"/>
                <a:gd name="f12" fmla="val 504"/>
                <a:gd name="f13" fmla="val 3812"/>
                <a:gd name="f14" fmla="val 5514"/>
                <a:gd name="f15" fmla="val 410"/>
                <a:gd name="f16" fmla="val 7404"/>
                <a:gd name="f17" fmla="val 8759"/>
                <a:gd name="f18" fmla="val 2667"/>
                <a:gd name="f19" fmla="val 9661"/>
                <a:gd name="f20" fmla="val 3919"/>
                <a:gd name="f21" fmla="val 5273"/>
                <a:gd name="f22" fmla="val 5384"/>
                <a:gd name="f23" fmla="val 5496"/>
                <a:gd name="f24" fmla="val 10183"/>
                <a:gd name="f25" fmla="val 5608"/>
                <a:gd name="f26" fmla="val 10176"/>
                <a:gd name="f27" fmla="val 6679"/>
                <a:gd name="f28" fmla="val 10082"/>
                <a:gd name="f29" fmla="val 7876"/>
                <a:gd name="f30" fmla="val 9609"/>
                <a:gd name="f31" fmla="val 8758"/>
                <a:gd name="f32" fmla="val 10491"/>
                <a:gd name="f33" fmla="val 7026"/>
                <a:gd name="f34" fmla="val 8191"/>
                <a:gd name="f35" fmla="val 4694"/>
                <a:gd name="f36" fmla="val 6396"/>
                <a:gd name="f37" fmla="val 6077"/>
                <a:gd name="f38" fmla="val 6715"/>
                <a:gd name="f39" fmla="val 5645"/>
                <a:gd name="f40" fmla="val 6880"/>
                <a:gd name="f41" fmla="val 5214"/>
                <a:gd name="f42" fmla="val 4794"/>
                <a:gd name="f43" fmla="val 4375"/>
                <a:gd name="f44" fmla="val 6722"/>
                <a:gd name="f45" fmla="val 4064"/>
                <a:gd name="f46" fmla="val 3434"/>
                <a:gd name="f47" fmla="val 5766"/>
                <a:gd name="f48" fmla="val 5797"/>
                <a:gd name="f49" fmla="*/ f0 1 10492"/>
                <a:gd name="f50" fmla="*/ f1 1 10187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10492"/>
                <a:gd name="f57" fmla="*/ f54 1 10187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10492" h="10187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3"/>
                  </a:cubicBezTo>
                  <a:cubicBezTo>
                    <a:pt x="f2" y="f14"/>
                    <a:pt x="f15" y="f16"/>
                    <a:pt x="f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17"/>
                  </a:cubicBezTo>
                  <a:lnTo>
                    <a:pt x="f32" y="f33"/>
                  </a:lnTo>
                  <a:lnTo>
                    <a:pt x="f34" y="f35"/>
                  </a:lnTo>
                  <a:lnTo>
                    <a:pt x="f36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36"/>
                  </a:cubicBezTo>
                  <a:cubicBezTo>
                    <a:pt x="f46" y="f47"/>
                    <a:pt x="f46" y="f35"/>
                    <a:pt x="f45" y="f45"/>
                  </a:cubicBezTo>
                  <a:lnTo>
                    <a:pt x="f48" y="f9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41" name="Google Shape;6007;p67">
            <a:extLst>
              <a:ext uri="{FF2B5EF4-FFF2-40B4-BE49-F238E27FC236}">
                <a16:creationId xmlns:a16="http://schemas.microsoft.com/office/drawing/2014/main" id="{9F8BA5E7-FAA9-A95A-F88E-998D40C45D97}"/>
              </a:ext>
            </a:extLst>
          </p:cNvPr>
          <p:cNvGrpSpPr/>
          <p:nvPr/>
        </p:nvGrpSpPr>
        <p:grpSpPr>
          <a:xfrm>
            <a:off x="2657885" y="4157046"/>
            <a:ext cx="352263" cy="356771"/>
            <a:chOff x="3964170" y="4157045"/>
            <a:chExt cx="352263" cy="3567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2" name="Google Shape;6008;p67">
              <a:extLst>
                <a:ext uri="{FF2B5EF4-FFF2-40B4-BE49-F238E27FC236}">
                  <a16:creationId xmlns:a16="http://schemas.microsoft.com/office/drawing/2014/main" id="{58322650-754C-07BB-4E2E-157EC08C6F15}"/>
                </a:ext>
              </a:extLst>
            </p:cNvPr>
            <p:cNvSpPr/>
            <p:nvPr/>
          </p:nvSpPr>
          <p:spPr>
            <a:xfrm>
              <a:off x="3964170" y="4157045"/>
              <a:ext cx="352263" cy="3567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278"/>
                <a:gd name="f4" fmla="val 12435"/>
                <a:gd name="f5" fmla="val 5905"/>
                <a:gd name="f6" fmla="val 860"/>
                <a:gd name="f7" fmla="val 6421"/>
                <a:gd name="f8" fmla="val 6926"/>
                <a:gd name="f9" fmla="val 1412"/>
                <a:gd name="f10" fmla="val 7341"/>
                <a:gd name="f11" fmla="val 2467"/>
                <a:gd name="f12" fmla="val 6837"/>
                <a:gd name="f13" fmla="val 2593"/>
                <a:gd name="f14" fmla="val 6365"/>
                <a:gd name="f15" fmla="val 2782"/>
                <a:gd name="f16" fmla="val 5892"/>
                <a:gd name="f17" fmla="val 3003"/>
                <a:gd name="f18" fmla="val 5419"/>
                <a:gd name="f19" fmla="val 4947"/>
                <a:gd name="f20" fmla="val 4443"/>
                <a:gd name="f21" fmla="val 4893"/>
                <a:gd name="f22" fmla="val 1381"/>
                <a:gd name="f23" fmla="val 5404"/>
                <a:gd name="f24" fmla="val 4191"/>
                <a:gd name="f25" fmla="val 3255"/>
                <a:gd name="f26" fmla="val 3349"/>
                <a:gd name="f27" fmla="val 4632"/>
                <a:gd name="f28" fmla="val 3381"/>
                <a:gd name="f29" fmla="val 4884"/>
                <a:gd name="f30" fmla="val 3475"/>
                <a:gd name="f31" fmla="val 4726"/>
                <a:gd name="f32" fmla="val 3538"/>
                <a:gd name="f33" fmla="val 4600"/>
                <a:gd name="f34" fmla="val 3601"/>
                <a:gd name="f35" fmla="val 3696"/>
                <a:gd name="f36" fmla="val 4285"/>
                <a:gd name="f37" fmla="val 3790"/>
                <a:gd name="f38" fmla="val 4159"/>
                <a:gd name="f39" fmla="val 3853"/>
                <a:gd name="f40" fmla="val 4002"/>
                <a:gd name="f41" fmla="val 3948"/>
                <a:gd name="f42" fmla="val 4096"/>
                <a:gd name="f43" fmla="val 3727"/>
                <a:gd name="f44" fmla="val 3507"/>
                <a:gd name="f45" fmla="val 7625"/>
                <a:gd name="f46" fmla="val 3318"/>
                <a:gd name="f47" fmla="val 7688"/>
                <a:gd name="f48" fmla="val 7751"/>
                <a:gd name="f49" fmla="val 7782"/>
                <a:gd name="f50" fmla="val 3979"/>
                <a:gd name="f51" fmla="val 7499"/>
                <a:gd name="f52" fmla="val 7247"/>
                <a:gd name="f53" fmla="val 3633"/>
                <a:gd name="f54" fmla="val 6963"/>
                <a:gd name="f55" fmla="val 7184"/>
                <a:gd name="f56" fmla="val 3412"/>
                <a:gd name="f57" fmla="val 7404"/>
                <a:gd name="f58" fmla="val 2611"/>
                <a:gd name="f59" fmla="val 3034"/>
                <a:gd name="f60" fmla="val 2846"/>
                <a:gd name="f61" fmla="val 3110"/>
                <a:gd name="f62" fmla="val 3054"/>
                <a:gd name="f63" fmla="val 3403"/>
                <a:gd name="f64" fmla="val 3097"/>
                <a:gd name="f65" fmla="val 3309"/>
                <a:gd name="f66" fmla="val 3570"/>
                <a:gd name="f67" fmla="val 3183"/>
                <a:gd name="f68" fmla="val 4042"/>
                <a:gd name="f69" fmla="val 3151"/>
                <a:gd name="f70" fmla="val 4609"/>
                <a:gd name="f71" fmla="val 2742"/>
                <a:gd name="f72" fmla="val 4924"/>
                <a:gd name="f73" fmla="val 2363"/>
                <a:gd name="f74" fmla="val 5240"/>
                <a:gd name="f75" fmla="val 1954"/>
                <a:gd name="f76" fmla="val 5586"/>
                <a:gd name="f77" fmla="val 712"/>
                <a:gd name="f78" fmla="val 4068"/>
                <a:gd name="f79" fmla="val 945"/>
                <a:gd name="f80" fmla="val 9301"/>
                <a:gd name="f81" fmla="val 3075"/>
                <a:gd name="f82" fmla="val 10879"/>
                <a:gd name="f83" fmla="val 11079"/>
                <a:gd name="f84" fmla="val 4102"/>
                <a:gd name="f85" fmla="val 9862"/>
                <a:gd name="f86" fmla="val 5618"/>
                <a:gd name="f87" fmla="val 9515"/>
                <a:gd name="f88" fmla="val 5271"/>
                <a:gd name="f89" fmla="val 9137"/>
                <a:gd name="f90" fmla="val 8696"/>
                <a:gd name="f91" fmla="val 4641"/>
                <a:gd name="f92" fmla="val 8601"/>
                <a:gd name="f93" fmla="val 4137"/>
                <a:gd name="f94" fmla="val 8538"/>
                <a:gd name="f95" fmla="val 8412"/>
                <a:gd name="f96" fmla="val 3160"/>
                <a:gd name="f97" fmla="val 8746"/>
                <a:gd name="f98" fmla="val 3102"/>
                <a:gd name="f99" fmla="val 9042"/>
                <a:gd name="f100" fmla="val 8822"/>
                <a:gd name="f101" fmla="val 5744"/>
                <a:gd name="f102" fmla="val 9011"/>
                <a:gd name="f103" fmla="val 5901"/>
                <a:gd name="f104" fmla="val 9169"/>
                <a:gd name="f105" fmla="val 6059"/>
                <a:gd name="f106" fmla="val 9326"/>
                <a:gd name="f107" fmla="val 6216"/>
                <a:gd name="f108" fmla="val 6374"/>
                <a:gd name="f109" fmla="val 8980"/>
                <a:gd name="f110" fmla="val 6531"/>
                <a:gd name="f111" fmla="val 6689"/>
                <a:gd name="f112" fmla="val 3025"/>
                <a:gd name="f113" fmla="val 5775"/>
                <a:gd name="f114" fmla="val 6720"/>
                <a:gd name="f115" fmla="val 2836"/>
                <a:gd name="f116" fmla="val 6563"/>
                <a:gd name="f117" fmla="val 2679"/>
                <a:gd name="f118" fmla="val 6405"/>
                <a:gd name="f119" fmla="val 2521"/>
                <a:gd name="f120" fmla="val 6248"/>
                <a:gd name="f121" fmla="val 6090"/>
                <a:gd name="f122" fmla="val 2868"/>
                <a:gd name="f123" fmla="val 5933"/>
                <a:gd name="f124" fmla="val 3885"/>
                <a:gd name="f125" fmla="val 6617"/>
                <a:gd name="f126" fmla="val 4200"/>
                <a:gd name="f127" fmla="val 7278"/>
                <a:gd name="f128" fmla="val 7908"/>
                <a:gd name="f129" fmla="val 5082"/>
                <a:gd name="f130" fmla="val 8003"/>
                <a:gd name="f131" fmla="val 5838"/>
                <a:gd name="f132" fmla="val 6626"/>
                <a:gd name="f133" fmla="val 7413"/>
                <a:gd name="f134" fmla="val 7823"/>
                <a:gd name="f135" fmla="val 6585"/>
                <a:gd name="f136" fmla="val 8232"/>
                <a:gd name="f137" fmla="val 8579"/>
                <a:gd name="f138" fmla="val 5545"/>
                <a:gd name="f139" fmla="val 8421"/>
                <a:gd name="f140" fmla="val 5230"/>
                <a:gd name="f141" fmla="val 8043"/>
                <a:gd name="f142" fmla="val 4537"/>
                <a:gd name="f143" fmla="val 7634"/>
                <a:gd name="f144" fmla="val 3876"/>
                <a:gd name="f145" fmla="val 3844"/>
                <a:gd name="f146" fmla="val 6657"/>
                <a:gd name="f147" fmla="val 5870"/>
                <a:gd name="f148" fmla="val 4830"/>
                <a:gd name="f149" fmla="val 4452"/>
                <a:gd name="f150" fmla="val 4263"/>
                <a:gd name="f151" fmla="val 5577"/>
                <a:gd name="f152" fmla="val 4033"/>
                <a:gd name="f153" fmla="val 8516"/>
                <a:gd name="f154" fmla="val 4317"/>
                <a:gd name="f155" fmla="val 8674"/>
                <a:gd name="f156" fmla="val 4474"/>
                <a:gd name="f157" fmla="val 8737"/>
                <a:gd name="f158" fmla="val 8831"/>
                <a:gd name="f159" fmla="val 4758"/>
                <a:gd name="f160" fmla="val 8894"/>
                <a:gd name="f161" fmla="val 4915"/>
                <a:gd name="f162" fmla="val 8989"/>
                <a:gd name="f163" fmla="val 4663"/>
                <a:gd name="f164" fmla="val 9052"/>
                <a:gd name="f165" fmla="val 9146"/>
                <a:gd name="f166" fmla="val 4254"/>
                <a:gd name="f167" fmla="val 9178"/>
                <a:gd name="f168" fmla="val 8926"/>
                <a:gd name="f169" fmla="val 9083"/>
                <a:gd name="f170" fmla="val 6846"/>
                <a:gd name="f171" fmla="val 2300"/>
                <a:gd name="f172" fmla="val 7193"/>
                <a:gd name="f173" fmla="val 2710"/>
                <a:gd name="f174" fmla="val 7571"/>
                <a:gd name="f175" fmla="val 3214"/>
                <a:gd name="f176" fmla="val 8358"/>
                <a:gd name="f177" fmla="val 8863"/>
                <a:gd name="f178" fmla="val 9335"/>
                <a:gd name="f179" fmla="val 3090"/>
                <a:gd name="f180" fmla="val 9388"/>
                <a:gd name="f181" fmla="val 2806"/>
                <a:gd name="f182" fmla="val 9414"/>
                <a:gd name="f183" fmla="val 2555"/>
                <a:gd name="f184" fmla="val 1015"/>
                <a:gd name="f185" fmla="val 681"/>
                <a:gd name="f186" fmla="val 8445"/>
                <a:gd name="f187" fmla="val 9925"/>
                <a:gd name="f188" fmla="val 11167"/>
                <a:gd name="f189" fmla="val 8392"/>
                <a:gd name="f190" fmla="val 10934"/>
                <a:gd name="f191" fmla="val 9430"/>
                <a:gd name="f192" fmla="val 9267"/>
                <a:gd name="f193" fmla="val 9032"/>
                <a:gd name="f194" fmla="val 8768"/>
                <a:gd name="f195" fmla="val 9410"/>
                <a:gd name="f196" fmla="val 8475"/>
                <a:gd name="f197" fmla="val 9367"/>
                <a:gd name="f198" fmla="val 8664"/>
                <a:gd name="f199" fmla="val 8390"/>
                <a:gd name="f200" fmla="val 8727"/>
                <a:gd name="f201" fmla="val 7508"/>
                <a:gd name="f202" fmla="val 5924"/>
                <a:gd name="f203" fmla="val 9461"/>
                <a:gd name="f204" fmla="val 6396"/>
                <a:gd name="f205" fmla="val 9650"/>
                <a:gd name="f206" fmla="val 6869"/>
                <a:gd name="f207" fmla="val 9839"/>
                <a:gd name="f208" fmla="val 9965"/>
                <a:gd name="f209" fmla="val 6962"/>
                <a:gd name="f210" fmla="val 11056"/>
                <a:gd name="f211" fmla="val 6440"/>
                <a:gd name="f212" fmla="val 11607"/>
                <a:gd name="f213" fmla="val 5922"/>
                <a:gd name="f214" fmla="val 5408"/>
                <a:gd name="f215" fmla="val 4898"/>
                <a:gd name="f216" fmla="val 11064"/>
                <a:gd name="f217" fmla="val 4978"/>
                <a:gd name="f218" fmla="val 5451"/>
                <a:gd name="f219" fmla="val 5931"/>
                <a:gd name="f220" fmla="val 1"/>
                <a:gd name="f221" fmla="val 5817"/>
                <a:gd name="f222" fmla="val 5699"/>
                <a:gd name="f223" fmla="val 14"/>
                <a:gd name="f224" fmla="val 41"/>
                <a:gd name="f225" fmla="val 262"/>
                <a:gd name="f226" fmla="val 1333"/>
                <a:gd name="f227" fmla="val 3655"/>
                <a:gd name="f228" fmla="val 2278"/>
                <a:gd name="f229" fmla="val 3326"/>
                <a:gd name="f230" fmla="val 2223"/>
                <a:gd name="f231" fmla="val 2973"/>
                <a:gd name="f232" fmla="val 2187"/>
                <a:gd name="f233" fmla="val 2624"/>
                <a:gd name="f234" fmla="val 1770"/>
                <a:gd name="f235" fmla="val 939"/>
                <a:gd name="f236" fmla="val 2404"/>
                <a:gd name="f237" fmla="val 536"/>
                <a:gd name="f238" fmla="val 4074"/>
                <a:gd name="f239" fmla="val 662"/>
                <a:gd name="f240" fmla="val 5334"/>
                <a:gd name="f241" fmla="val 1387"/>
                <a:gd name="f242" fmla="val 788"/>
                <a:gd name="f243" fmla="val 6972"/>
                <a:gd name="f244" fmla="val 158"/>
                <a:gd name="f245" fmla="val 379"/>
                <a:gd name="f246" fmla="val 599"/>
                <a:gd name="f247" fmla="val 1166"/>
                <a:gd name="f248" fmla="val 10028"/>
                <a:gd name="f249" fmla="val 1922"/>
                <a:gd name="f250" fmla="val 10186"/>
                <a:gd name="f251" fmla="val 2157"/>
                <a:gd name="f252" fmla="val 10241"/>
                <a:gd name="f253" fmla="val 2410"/>
                <a:gd name="f254" fmla="val 10266"/>
                <a:gd name="f255" fmla="val 2668"/>
                <a:gd name="f256" fmla="val 2998"/>
                <a:gd name="f257" fmla="val 3337"/>
                <a:gd name="f258" fmla="val 10225"/>
                <a:gd name="f259" fmla="val 10154"/>
                <a:gd name="f260" fmla="val 4221"/>
                <a:gd name="f261" fmla="val 11678"/>
                <a:gd name="f262" fmla="val 5076"/>
                <a:gd name="f263" fmla="val 12434"/>
                <a:gd name="f264" fmla="val 5929"/>
                <a:gd name="f265" fmla="val 6786"/>
                <a:gd name="f266" fmla="val 7639"/>
                <a:gd name="f267" fmla="val 11670"/>
                <a:gd name="f268" fmla="val 8192"/>
                <a:gd name="f269" fmla="val 8550"/>
                <a:gd name="f270" fmla="val 10215"/>
                <a:gd name="f271" fmla="val 8882"/>
                <a:gd name="f272" fmla="val 10243"/>
                <a:gd name="f273" fmla="val 9186"/>
                <a:gd name="f274" fmla="val 11589"/>
                <a:gd name="f275" fmla="val 8453"/>
                <a:gd name="f276" fmla="val 10460"/>
                <a:gd name="f277" fmla="val 12272"/>
                <a:gd name="f278" fmla="val 4014"/>
                <a:gd name="f279" fmla="val 11618"/>
                <a:gd name="f280" fmla="val 2182"/>
                <a:gd name="f281" fmla="val 9217"/>
                <a:gd name="f282" fmla="val 8904"/>
                <a:gd name="f283" fmla="val 8562"/>
                <a:gd name="f284" fmla="val 2213"/>
                <a:gd name="f285" fmla="val 7765"/>
                <a:gd name="f286" fmla="val 1139"/>
                <a:gd name="f287" fmla="val 7004"/>
                <a:gd name="f288" fmla="*/ f0 1 12278"/>
                <a:gd name="f289" fmla="*/ f1 1 12435"/>
                <a:gd name="f290" fmla="val f2"/>
                <a:gd name="f291" fmla="val f3"/>
                <a:gd name="f292" fmla="val f4"/>
                <a:gd name="f293" fmla="+- f292 0 f290"/>
                <a:gd name="f294" fmla="+- f291 0 f290"/>
                <a:gd name="f295" fmla="*/ f294 1 12278"/>
                <a:gd name="f296" fmla="*/ f293 1 12435"/>
                <a:gd name="f297" fmla="*/ f290 1 f295"/>
                <a:gd name="f298" fmla="*/ f291 1 f295"/>
                <a:gd name="f299" fmla="*/ f290 1 f296"/>
                <a:gd name="f300" fmla="*/ f292 1 f296"/>
                <a:gd name="f301" fmla="*/ f297 f288 1"/>
                <a:gd name="f302" fmla="*/ f298 f288 1"/>
                <a:gd name="f303" fmla="*/ f300 f289 1"/>
                <a:gd name="f304" fmla="*/ f299 f2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1" t="f304" r="f302" b="f303"/>
              <a:pathLst>
                <a:path w="12278" h="1243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5"/>
                    <a:pt x="f19" y="f13"/>
                    <a:pt x="f20" y="f11"/>
                  </a:cubicBezTo>
                  <a:cubicBezTo>
                    <a:pt x="f21" y="f22"/>
                    <a:pt x="f23" y="f6"/>
                    <a:pt x="f5" y="f6"/>
                  </a:cubicBezTo>
                  <a:close/>
                  <a:moveTo>
                    <a:pt x="f24" y="f25"/>
                  </a:moveTo>
                  <a:cubicBezTo>
                    <a:pt x="f20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20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38" y="f44"/>
                    <a:pt x="f24" y="f25"/>
                  </a:cubicBezTo>
                  <a:close/>
                  <a:moveTo>
                    <a:pt x="f45" y="f46"/>
                  </a:moveTo>
                  <a:cubicBezTo>
                    <a:pt x="f47" y="f44"/>
                    <a:pt x="f48" y="f43"/>
                    <a:pt x="f49" y="f50"/>
                  </a:cubicBezTo>
                  <a:cubicBezTo>
                    <a:pt x="f51" y="f37"/>
                    <a:pt x="f52" y="f53"/>
                    <a:pt x="f54" y="f44"/>
                  </a:cubicBezTo>
                  <a:cubicBezTo>
                    <a:pt x="f55" y="f56"/>
                    <a:pt x="f57" y="f26"/>
                    <a:pt x="f45" y="f46"/>
                  </a:cubicBezTo>
                  <a:close/>
                  <a:moveTo>
                    <a:pt x="f58" y="f59"/>
                  </a:moveTo>
                  <a:cubicBezTo>
                    <a:pt x="f60" y="f59"/>
                    <a:pt x="f61" y="f62"/>
                    <a:pt x="f63" y="f64"/>
                  </a:cubicBezTo>
                  <a:cubicBezTo>
                    <a:pt x="f65" y="f66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76"/>
                  </a:cubicBezTo>
                  <a:cubicBezTo>
                    <a:pt x="f77" y="f78"/>
                    <a:pt x="f79" y="f59"/>
                    <a:pt x="f58" y="f59"/>
                  </a:cubicBezTo>
                  <a:close/>
                  <a:moveTo>
                    <a:pt x="f80" y="f81"/>
                  </a:moveTo>
                  <a:cubicBezTo>
                    <a:pt x="f82" y="f81"/>
                    <a:pt x="f83" y="f84"/>
                    <a:pt x="f85" y="f86"/>
                  </a:cubicBezTo>
                  <a:cubicBezTo>
                    <a:pt x="f87" y="f88"/>
                    <a:pt x="f89" y="f72"/>
                    <a:pt x="f90" y="f91"/>
                  </a:cubicBezTo>
                  <a:cubicBezTo>
                    <a:pt x="f92" y="f93"/>
                    <a:pt x="f94" y="f34"/>
                    <a:pt x="f95" y="f96"/>
                  </a:cubicBezTo>
                  <a:cubicBezTo>
                    <a:pt x="f97" y="f98"/>
                    <a:pt x="f99" y="f81"/>
                    <a:pt x="f80" y="f81"/>
                  </a:cubicBezTo>
                  <a:close/>
                  <a:moveTo>
                    <a:pt x="f100" y="f101"/>
                  </a:moveTo>
                  <a:cubicBezTo>
                    <a:pt x="f102" y="f103"/>
                    <a:pt x="f104" y="f105"/>
                    <a:pt x="f106" y="f107"/>
                  </a:cubicBezTo>
                  <a:cubicBezTo>
                    <a:pt x="f104" y="f108"/>
                    <a:pt x="f109" y="f110"/>
                    <a:pt x="f100" y="f111"/>
                  </a:cubicBezTo>
                  <a:lnTo>
                    <a:pt x="f100" y="f101"/>
                  </a:lnTo>
                  <a:close/>
                  <a:moveTo>
                    <a:pt x="f112" y="f113"/>
                  </a:moveTo>
                  <a:lnTo>
                    <a:pt x="f112" y="f114"/>
                  </a:lnTo>
                  <a:cubicBezTo>
                    <a:pt x="f115" y="f116"/>
                    <a:pt x="f117" y="f118"/>
                    <a:pt x="f119" y="f120"/>
                  </a:cubicBezTo>
                  <a:cubicBezTo>
                    <a:pt x="f117" y="f121"/>
                    <a:pt x="f122" y="f123"/>
                    <a:pt x="f112" y="f113"/>
                  </a:cubicBezTo>
                  <a:close/>
                  <a:moveTo>
                    <a:pt x="f16" y="f124"/>
                  </a:moveTo>
                  <a:cubicBezTo>
                    <a:pt x="f125" y="f126"/>
                    <a:pt x="f127" y="f70"/>
                    <a:pt x="f128" y="f129"/>
                  </a:cubicBezTo>
                  <a:cubicBezTo>
                    <a:pt x="f130" y="f131"/>
                    <a:pt x="f130" y="f132"/>
                    <a:pt x="f128" y="f133"/>
                  </a:cubicBezTo>
                  <a:cubicBezTo>
                    <a:pt x="f127" y="f134"/>
                    <a:pt x="f135" y="f136"/>
                    <a:pt x="f16" y="f137"/>
                  </a:cubicBezTo>
                  <a:cubicBezTo>
                    <a:pt x="f138" y="f139"/>
                    <a:pt x="f140" y="f136"/>
                    <a:pt x="f29" y="f141"/>
                  </a:cubicBezTo>
                  <a:cubicBezTo>
                    <a:pt x="f142" y="f134"/>
                    <a:pt x="f24" y="f143"/>
                    <a:pt x="f144" y="f133"/>
                  </a:cubicBezTo>
                  <a:cubicBezTo>
                    <a:pt x="f145" y="f146"/>
                    <a:pt x="f145" y="f147"/>
                    <a:pt x="f144" y="f129"/>
                  </a:cubicBezTo>
                  <a:cubicBezTo>
                    <a:pt x="f24" y="f148"/>
                    <a:pt x="f142" y="f91"/>
                    <a:pt x="f29" y="f149"/>
                  </a:cubicBezTo>
                  <a:cubicBezTo>
                    <a:pt x="f140" y="f150"/>
                    <a:pt x="f151" y="f68"/>
                    <a:pt x="f16" y="f124"/>
                  </a:cubicBezTo>
                  <a:close/>
                  <a:moveTo>
                    <a:pt x="f152" y="f153"/>
                  </a:moveTo>
                  <a:cubicBezTo>
                    <a:pt x="f38" y="f137"/>
                    <a:pt x="f154" y="f155"/>
                    <a:pt x="f156" y="f157"/>
                  </a:cubicBezTo>
                  <a:cubicBezTo>
                    <a:pt x="f27" y="f158"/>
                    <a:pt x="f159" y="f160"/>
                    <a:pt x="f161" y="f162"/>
                  </a:cubicBezTo>
                  <a:cubicBezTo>
                    <a:pt x="f163" y="f164"/>
                    <a:pt x="f156" y="f165"/>
                    <a:pt x="f166" y="f167"/>
                  </a:cubicBezTo>
                  <a:cubicBezTo>
                    <a:pt x="f38" y="f168"/>
                    <a:pt x="f42" y="f157"/>
                    <a:pt x="f152" y="f153"/>
                  </a:cubicBezTo>
                  <a:close/>
                  <a:moveTo>
                    <a:pt x="f49" y="f153"/>
                  </a:moveTo>
                  <a:cubicBezTo>
                    <a:pt x="f48" y="f157"/>
                    <a:pt x="f47" y="f162"/>
                    <a:pt x="f45" y="f167"/>
                  </a:cubicBezTo>
                  <a:cubicBezTo>
                    <a:pt x="f57" y="f169"/>
                    <a:pt x="f55" y="f164"/>
                    <a:pt x="f54" y="f162"/>
                  </a:cubicBezTo>
                  <a:cubicBezTo>
                    <a:pt x="f127" y="f158"/>
                    <a:pt x="f51" y="f155"/>
                    <a:pt x="f49" y="f153"/>
                  </a:cubicBezTo>
                  <a:close/>
                  <a:moveTo>
                    <a:pt x="f75" y="f170"/>
                  </a:moveTo>
                  <a:cubicBezTo>
                    <a:pt x="f171" y="f172"/>
                    <a:pt x="f173" y="f174"/>
                    <a:pt x="f69" y="f134"/>
                  </a:cubicBezTo>
                  <a:cubicBezTo>
                    <a:pt x="f175" y="f176"/>
                    <a:pt x="f65" y="f177"/>
                    <a:pt x="f63" y="f178"/>
                  </a:cubicBezTo>
                  <a:cubicBezTo>
                    <a:pt x="f179" y="f180"/>
                    <a:pt x="f181" y="f182"/>
                    <a:pt x="f183" y="f182"/>
                  </a:cubicBezTo>
                  <a:cubicBezTo>
                    <a:pt x="f184" y="f182"/>
                    <a:pt x="f185" y="f186"/>
                    <a:pt x="f75" y="f170"/>
                  </a:cubicBezTo>
                  <a:close/>
                  <a:moveTo>
                    <a:pt x="f187" y="f170"/>
                  </a:moveTo>
                  <a:lnTo>
                    <a:pt x="f187" y="f170"/>
                  </a:lnTo>
                  <a:cubicBezTo>
                    <a:pt x="f188" y="f189"/>
                    <a:pt x="f190" y="f191"/>
                    <a:pt x="f192" y="f191"/>
                  </a:cubicBezTo>
                  <a:cubicBezTo>
                    <a:pt x="f193" y="f191"/>
                    <a:pt x="f194" y="f195"/>
                    <a:pt x="f196" y="f197"/>
                  </a:cubicBezTo>
                  <a:cubicBezTo>
                    <a:pt x="f94" y="f160"/>
                    <a:pt x="f198" y="f199"/>
                    <a:pt x="f200" y="f134"/>
                  </a:cubicBezTo>
                  <a:cubicBezTo>
                    <a:pt x="f89" y="f201"/>
                    <a:pt x="f87" y="f172"/>
                    <a:pt x="f187" y="f170"/>
                  </a:cubicBezTo>
                  <a:close/>
                  <a:moveTo>
                    <a:pt x="f202" y="f203"/>
                  </a:moveTo>
                  <a:cubicBezTo>
                    <a:pt x="f204" y="f205"/>
                    <a:pt x="f206" y="f207"/>
                    <a:pt x="f57" y="f208"/>
                  </a:cubicBezTo>
                  <a:cubicBezTo>
                    <a:pt x="f209" y="f210"/>
                    <a:pt x="f211" y="f212"/>
                    <a:pt x="f213" y="f212"/>
                  </a:cubicBezTo>
                  <a:cubicBezTo>
                    <a:pt x="f214" y="f212"/>
                    <a:pt x="f215" y="f216"/>
                    <a:pt x="f156" y="f208"/>
                  </a:cubicBezTo>
                  <a:cubicBezTo>
                    <a:pt x="f217" y="f207"/>
                    <a:pt x="f218" y="f205"/>
                    <a:pt x="f202" y="f203"/>
                  </a:cubicBezTo>
                  <a:close/>
                  <a:moveTo>
                    <a:pt x="f219" y="f220"/>
                  </a:moveTo>
                  <a:cubicBezTo>
                    <a:pt x="f221" y="f220"/>
                    <a:pt x="f222" y="f223"/>
                    <a:pt x="f151" y="f224"/>
                  </a:cubicBezTo>
                  <a:cubicBezTo>
                    <a:pt x="f27" y="f225"/>
                    <a:pt x="f40" y="f226"/>
                    <a:pt x="f227" y="f228"/>
                  </a:cubicBezTo>
                  <a:cubicBezTo>
                    <a:pt x="f229" y="f230"/>
                    <a:pt x="f231" y="f232"/>
                    <a:pt x="f233" y="f232"/>
                  </a:cubicBezTo>
                  <a:cubicBezTo>
                    <a:pt x="f234" y="f232"/>
                    <a:pt x="f235" y="f236"/>
                    <a:pt x="f237" y="f64"/>
                  </a:cubicBezTo>
                  <a:cubicBezTo>
                    <a:pt x="f220" y="f238"/>
                    <a:pt x="f239" y="f240"/>
                    <a:pt x="f241" y="f107"/>
                  </a:cubicBezTo>
                  <a:cubicBezTo>
                    <a:pt x="f242" y="f243"/>
                    <a:pt x="f244" y="f141"/>
                    <a:pt x="f245" y="f168"/>
                  </a:cubicBezTo>
                  <a:cubicBezTo>
                    <a:pt x="f246" y="f205"/>
                    <a:pt x="f247" y="f248"/>
                    <a:pt x="f249" y="f250"/>
                  </a:cubicBezTo>
                  <a:cubicBezTo>
                    <a:pt x="f251" y="f252"/>
                    <a:pt x="f253" y="f254"/>
                    <a:pt x="f255" y="f254"/>
                  </a:cubicBezTo>
                  <a:cubicBezTo>
                    <a:pt x="f256" y="f254"/>
                    <a:pt x="f257" y="f258"/>
                    <a:pt x="f227" y="f259"/>
                  </a:cubicBezTo>
                  <a:cubicBezTo>
                    <a:pt x="f260" y="f261"/>
                    <a:pt x="f262" y="f263"/>
                    <a:pt x="f264" y="f263"/>
                  </a:cubicBezTo>
                  <a:cubicBezTo>
                    <a:pt x="f265" y="f263"/>
                    <a:pt x="f266" y="f267"/>
                    <a:pt x="f268" y="f259"/>
                  </a:cubicBezTo>
                  <a:cubicBezTo>
                    <a:pt x="f269" y="f270"/>
                    <a:pt x="f271" y="f272"/>
                    <a:pt x="f273" y="f272"/>
                  </a:cubicBezTo>
                  <a:cubicBezTo>
                    <a:pt x="f274" y="f272"/>
                    <a:pt x="f3" y="f275"/>
                    <a:pt x="f276" y="f107"/>
                  </a:cubicBezTo>
                  <a:cubicBezTo>
                    <a:pt x="f277" y="f278"/>
                    <a:pt x="f279" y="f280"/>
                    <a:pt x="f281" y="f280"/>
                  </a:cubicBezTo>
                  <a:cubicBezTo>
                    <a:pt x="f282" y="f280"/>
                    <a:pt x="f283" y="f284"/>
                    <a:pt x="f268" y="f228"/>
                  </a:cubicBezTo>
                  <a:cubicBezTo>
                    <a:pt x="f285" y="f286"/>
                    <a:pt x="f287" y="f220"/>
                    <a:pt x="f219" y="f2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3" name="Google Shape;6009;p67">
              <a:extLst>
                <a:ext uri="{FF2B5EF4-FFF2-40B4-BE49-F238E27FC236}">
                  <a16:creationId xmlns:a16="http://schemas.microsoft.com/office/drawing/2014/main" id="{067CBED4-9B13-17A7-0D4E-43A7E46E2436}"/>
                </a:ext>
              </a:extLst>
            </p:cNvPr>
            <p:cNvSpPr/>
            <p:nvPr/>
          </p:nvSpPr>
          <p:spPr>
            <a:xfrm>
              <a:off x="4097947" y="4300094"/>
              <a:ext cx="72329" cy="714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2491"/>
                <a:gd name="f5" fmla="val 1313"/>
                <a:gd name="f6" fmla="val 1295"/>
                <a:gd name="f7" fmla="val 1278"/>
                <a:gd name="f8" fmla="val 1"/>
                <a:gd name="f9" fmla="val 1261"/>
                <a:gd name="f10" fmla="val 599"/>
                <a:gd name="f11" fmla="val 569"/>
                <a:gd name="f12" fmla="val 63"/>
                <a:gd name="f13" fmla="val 1230"/>
                <a:gd name="f14" fmla="val 1955"/>
                <a:gd name="f15" fmla="val 567"/>
                <a:gd name="f16" fmla="val 2490"/>
                <a:gd name="f17" fmla="val 1954"/>
                <a:gd name="f18" fmla="val 2489"/>
                <a:gd name="f19" fmla="val 585"/>
                <a:gd name="f20" fmla="val 1980"/>
                <a:gd name="f21" fmla="*/ f0 1 2521"/>
                <a:gd name="f22" fmla="*/ f1 1 2491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521"/>
                <a:gd name="f29" fmla="*/ f26 1 2491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521" h="2491">
                  <a:moveTo>
                    <a:pt x="f5" y="f2"/>
                  </a:moveTo>
                  <a:cubicBezTo>
                    <a:pt x="f6" y="f2"/>
                    <a:pt x="f7" y="f8"/>
                    <a:pt x="f9" y="f8"/>
                  </a:cubicBezTo>
                  <a:cubicBezTo>
                    <a:pt x="f10" y="f8"/>
                    <a:pt x="f2" y="f11"/>
                    <a:pt x="f12" y="f13"/>
                  </a:cubicBezTo>
                  <a:cubicBezTo>
                    <a:pt x="f2" y="f14"/>
                    <a:pt x="f15" y="f16"/>
                    <a:pt x="f9" y="f16"/>
                  </a:cubicBezTo>
                  <a:cubicBezTo>
                    <a:pt x="f17" y="f16"/>
                    <a:pt x="f3" y="f14"/>
                    <a:pt x="f18" y="f13"/>
                  </a:cubicBezTo>
                  <a:cubicBezTo>
                    <a:pt x="f18" y="f19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44" name="Google Shape;6018;p67">
            <a:extLst>
              <a:ext uri="{FF2B5EF4-FFF2-40B4-BE49-F238E27FC236}">
                <a16:creationId xmlns:a16="http://schemas.microsoft.com/office/drawing/2014/main" id="{902060B2-FDA1-32CC-62AD-9BEC2B65C72D}"/>
              </a:ext>
            </a:extLst>
          </p:cNvPr>
          <p:cNvGrpSpPr/>
          <p:nvPr/>
        </p:nvGrpSpPr>
        <p:grpSpPr>
          <a:xfrm>
            <a:off x="6359641" y="4173514"/>
            <a:ext cx="365202" cy="332677"/>
            <a:chOff x="7665927" y="4173513"/>
            <a:chExt cx="365202" cy="33267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5" name="Google Shape;6019;p67">
              <a:extLst>
                <a:ext uri="{FF2B5EF4-FFF2-40B4-BE49-F238E27FC236}">
                  <a16:creationId xmlns:a16="http://schemas.microsoft.com/office/drawing/2014/main" id="{4B358EB5-B5B0-CD5C-1026-061F84FD3A84}"/>
                </a:ext>
              </a:extLst>
            </p:cNvPr>
            <p:cNvSpPr/>
            <p:nvPr/>
          </p:nvSpPr>
          <p:spPr>
            <a:xfrm>
              <a:off x="7665927" y="4173513"/>
              <a:ext cx="344436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"/>
                <a:gd name="f4" fmla="val 3309"/>
                <a:gd name="f5" fmla="val 1671"/>
                <a:gd name="f6" fmla="val 757"/>
                <a:gd name="f7" fmla="val 1"/>
                <a:gd name="f8" fmla="val 1670"/>
                <a:gd name="f9" fmla="val 2552"/>
                <a:gd name="f10" fmla="val 3308"/>
                <a:gd name="f11" fmla="val 11469"/>
                <a:gd name="f12" fmla="val 11815"/>
                <a:gd name="f13" fmla="val 12004"/>
                <a:gd name="f14" fmla="val 2930"/>
                <a:gd name="f15" fmla="val 11784"/>
                <a:gd name="f16" fmla="val 2647"/>
                <a:gd name="f17" fmla="val 11595"/>
                <a:gd name="f18" fmla="val 2363"/>
                <a:gd name="f19" fmla="val 2017"/>
                <a:gd name="f20" fmla="val 1292"/>
                <a:gd name="f21" fmla="val 946"/>
                <a:gd name="f22" fmla="val 662"/>
                <a:gd name="f23" fmla="val 11973"/>
                <a:gd name="f24" fmla="val 410"/>
                <a:gd name="f25" fmla="*/ f0 1 12005"/>
                <a:gd name="f26" fmla="*/ f1 1 330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12005"/>
                <a:gd name="f33" fmla="*/ f30 1 330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2005" h="330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1" y="f19"/>
                    <a:pt x="f11" y="f8"/>
                  </a:cubicBezTo>
                  <a:cubicBezTo>
                    <a:pt x="f11" y="f20"/>
                    <a:pt x="f17" y="f21"/>
                    <a:pt x="f15" y="f22"/>
                  </a:cubicBezTo>
                  <a:cubicBezTo>
                    <a:pt x="f23" y="f2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6" name="Google Shape;6020;p67">
              <a:extLst>
                <a:ext uri="{FF2B5EF4-FFF2-40B4-BE49-F238E27FC236}">
                  <a16:creationId xmlns:a16="http://schemas.microsoft.com/office/drawing/2014/main" id="{9DED4606-4A3D-BC12-4C29-2991FCFDD12C}"/>
                </a:ext>
              </a:extLst>
            </p:cNvPr>
            <p:cNvSpPr/>
            <p:nvPr/>
          </p:nvSpPr>
          <p:spPr>
            <a:xfrm>
              <a:off x="7937997" y="4291919"/>
              <a:ext cx="24441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*/ f0 1 852"/>
                <a:gd name="f7" fmla="*/ f1 1 3309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852"/>
                <a:gd name="f14" fmla="*/ f11 1 3309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7" name="Google Shape;6021;p67">
              <a:extLst>
                <a:ext uri="{FF2B5EF4-FFF2-40B4-BE49-F238E27FC236}">
                  <a16:creationId xmlns:a16="http://schemas.microsoft.com/office/drawing/2014/main" id="{EB5FB3A6-5D70-FC69-35BD-39C0F72E0249}"/>
                </a:ext>
              </a:extLst>
            </p:cNvPr>
            <p:cNvSpPr/>
            <p:nvPr/>
          </p:nvSpPr>
          <p:spPr>
            <a:xfrm>
              <a:off x="7985912" y="4292842"/>
              <a:ext cx="45217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76"/>
                <a:gd name="f4" fmla="val 3309"/>
                <a:gd name="f5" fmla="val 1"/>
                <a:gd name="f6" fmla="val 3308"/>
                <a:gd name="f7" fmla="val 1198"/>
                <a:gd name="f8" fmla="val 1387"/>
                <a:gd name="f9" fmla="val 3277"/>
                <a:gd name="f10" fmla="val 3088"/>
                <a:gd name="f11" fmla="val 2899"/>
                <a:gd name="f12" fmla="val 410"/>
                <a:gd name="f13" fmla="val 158"/>
                <a:gd name="f14" fmla="*/ f0 1 1576"/>
                <a:gd name="f15" fmla="*/ f1 1 3309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1576"/>
                <a:gd name="f22" fmla="*/ f19 1 3309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1576" h="3309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9"/>
                    <a:pt x="f3" y="f10"/>
                    <a:pt x="f3" y="f11"/>
                  </a:cubicBezTo>
                  <a:lnTo>
                    <a:pt x="f3" y="f12"/>
                  </a:lnTo>
                  <a:cubicBezTo>
                    <a:pt x="f3" y="f13"/>
                    <a:pt x="f8" y="f2"/>
                    <a:pt x="f7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8" name="Google Shape;6022;p67">
              <a:extLst>
                <a:ext uri="{FF2B5EF4-FFF2-40B4-BE49-F238E27FC236}">
                  <a16:creationId xmlns:a16="http://schemas.microsoft.com/office/drawing/2014/main" id="{7D757EC4-17DB-92F5-E2E3-3BB2A09EFFDB}"/>
                </a:ext>
              </a:extLst>
            </p:cNvPr>
            <p:cNvSpPr/>
            <p:nvPr/>
          </p:nvSpPr>
          <p:spPr>
            <a:xfrm>
              <a:off x="7691265" y="4291919"/>
              <a:ext cx="223269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2"/>
                <a:gd name="f4" fmla="val 3309"/>
                <a:gd name="f5" fmla="val 441"/>
                <a:gd name="f6" fmla="val 1"/>
                <a:gd name="f7" fmla="val 189"/>
                <a:gd name="f8" fmla="val 221"/>
                <a:gd name="f9" fmla="val 442"/>
                <a:gd name="f10" fmla="val 2931"/>
                <a:gd name="f11" fmla="val 3151"/>
                <a:gd name="f12" fmla="*/ f0 1 7782"/>
                <a:gd name="f13" fmla="*/ f1 1 330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7782"/>
                <a:gd name="f20" fmla="*/ f17 1 330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7782" h="330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7" y="f4"/>
                    <a:pt x="f5" y="f4"/>
                  </a:cubicBezTo>
                  <a:lnTo>
                    <a:pt x="f3" y="f4"/>
                  </a:ln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9" name="Google Shape;6023;p67">
              <a:extLst>
                <a:ext uri="{FF2B5EF4-FFF2-40B4-BE49-F238E27FC236}">
                  <a16:creationId xmlns:a16="http://schemas.microsoft.com/office/drawing/2014/main" id="{FA249E12-70BF-69AC-07E3-CF0C5721178D}"/>
                </a:ext>
              </a:extLst>
            </p:cNvPr>
            <p:cNvSpPr/>
            <p:nvPr/>
          </p:nvSpPr>
          <p:spPr>
            <a:xfrm>
              <a:off x="7739143" y="4410324"/>
              <a:ext cx="24441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val 851"/>
                <a:gd name="f7" fmla="*/ f0 1 852"/>
                <a:gd name="f8" fmla="*/ f1 1 3309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852"/>
                <a:gd name="f15" fmla="*/ f12 1 3309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0" name="Google Shape;6024;p67">
              <a:extLst>
                <a:ext uri="{FF2B5EF4-FFF2-40B4-BE49-F238E27FC236}">
                  <a16:creationId xmlns:a16="http://schemas.microsoft.com/office/drawing/2014/main" id="{C6F0F99F-4827-2579-0AF0-9F98B89265C6}"/>
                </a:ext>
              </a:extLst>
            </p:cNvPr>
            <p:cNvSpPr/>
            <p:nvPr/>
          </p:nvSpPr>
          <p:spPr>
            <a:xfrm>
              <a:off x="7787057" y="4412135"/>
              <a:ext cx="218770" cy="940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5"/>
                <a:gd name="f4" fmla="val 3278"/>
                <a:gd name="f5" fmla="val 1"/>
                <a:gd name="f6" fmla="val 3277"/>
                <a:gd name="f7" fmla="val 7247"/>
                <a:gd name="f8" fmla="val 7467"/>
                <a:gd name="f9" fmla="val 3057"/>
                <a:gd name="f10" fmla="val 2868"/>
                <a:gd name="f11" fmla="val 379"/>
                <a:gd name="f12" fmla="val 158"/>
                <a:gd name="f13" fmla="val 7436"/>
                <a:gd name="f14" fmla="*/ f0 1 7625"/>
                <a:gd name="f15" fmla="*/ f1 1 3278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625"/>
                <a:gd name="f22" fmla="*/ f19 1 3278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625" h="3278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3" y="f9"/>
                    <a:pt x="f3" y="f10"/>
                  </a:cubicBezTo>
                  <a:lnTo>
                    <a:pt x="f3" y="f11"/>
                  </a:lnTo>
                  <a:cubicBezTo>
                    <a:pt x="f3" y="f12"/>
                    <a:pt x="f13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1" name="Google Shape;6025;p67">
              <a:extLst>
                <a:ext uri="{FF2B5EF4-FFF2-40B4-BE49-F238E27FC236}">
                  <a16:creationId xmlns:a16="http://schemas.microsoft.com/office/drawing/2014/main" id="{F73CB8AF-B4D7-362D-4A5C-12893A445171}"/>
                </a:ext>
              </a:extLst>
            </p:cNvPr>
            <p:cNvSpPr/>
            <p:nvPr/>
          </p:nvSpPr>
          <p:spPr>
            <a:xfrm>
              <a:off x="7665927" y="4411248"/>
              <a:ext cx="49752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3309"/>
                <a:gd name="f5" fmla="val 442"/>
                <a:gd name="f6" fmla="val 190"/>
                <a:gd name="f7" fmla="val 1"/>
                <a:gd name="f8" fmla="val 189"/>
                <a:gd name="f9" fmla="val 378"/>
                <a:gd name="f10" fmla="val 2867"/>
                <a:gd name="f11" fmla="val 3088"/>
                <a:gd name="f12" fmla="val 3308"/>
                <a:gd name="f13" fmla="*/ f0 1 1734"/>
                <a:gd name="f14" fmla="*/ f1 1 330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734"/>
                <a:gd name="f21" fmla="*/ f18 1 330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734" h="330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6" y="f12"/>
                    <a:pt x="f5" y="f12"/>
                  </a:cubicBezTo>
                  <a:lnTo>
                    <a:pt x="f3" y="f12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52" name="Google Shape;6043;p67">
            <a:extLst>
              <a:ext uri="{FF2B5EF4-FFF2-40B4-BE49-F238E27FC236}">
                <a16:creationId xmlns:a16="http://schemas.microsoft.com/office/drawing/2014/main" id="{607CB2D9-5A50-6D6D-21A4-EB8020C595ED}"/>
              </a:ext>
            </a:extLst>
          </p:cNvPr>
          <p:cNvSpPr/>
          <p:nvPr/>
        </p:nvSpPr>
        <p:spPr>
          <a:xfrm>
            <a:off x="3251816" y="4157703"/>
            <a:ext cx="309167" cy="365202"/>
          </a:xfrm>
          <a:custGeom>
            <a:avLst/>
            <a:gdLst>
              <a:gd name="f0" fmla="val w"/>
              <a:gd name="f1" fmla="val h"/>
              <a:gd name="f2" fmla="val 0"/>
              <a:gd name="f3" fmla="val 10776"/>
              <a:gd name="f4" fmla="val 12729"/>
              <a:gd name="f5" fmla="val 1670"/>
              <a:gd name="f6" fmla="val 851"/>
              <a:gd name="f7" fmla="val 9326"/>
              <a:gd name="f8" fmla="val 1355"/>
              <a:gd name="f9" fmla="val 1072"/>
              <a:gd name="f10" fmla="val 9421"/>
              <a:gd name="f11" fmla="val 9578"/>
              <a:gd name="f12" fmla="val 2049"/>
              <a:gd name="f13" fmla="val 1481"/>
              <a:gd name="f14" fmla="val 1198"/>
              <a:gd name="f15" fmla="val 9925"/>
              <a:gd name="f16" fmla="val 10177"/>
              <a:gd name="f17" fmla="val 10208"/>
              <a:gd name="f18" fmla="val 11846"/>
              <a:gd name="f19" fmla="val 1229"/>
              <a:gd name="f20" fmla="val 11468"/>
              <a:gd name="f21" fmla="val 11027"/>
              <a:gd name="f22" fmla="val 10586"/>
              <a:gd name="f23" fmla="val 2111"/>
              <a:gd name="f24" fmla="val 1"/>
              <a:gd name="f25" fmla="val 914"/>
              <a:gd name="f26" fmla="val 946"/>
              <a:gd name="f27" fmla="val 2080"/>
              <a:gd name="f28" fmla="val 11059"/>
              <a:gd name="f29" fmla="val 11973"/>
              <a:gd name="f30" fmla="val 757"/>
              <a:gd name="f31" fmla="val 10334"/>
              <a:gd name="f32" fmla="val 10775"/>
              <a:gd name="f33" fmla="val 12508"/>
              <a:gd name="f34" fmla="val 12319"/>
              <a:gd name="f35" fmla="val 473"/>
              <a:gd name="f36" fmla="val 221"/>
              <a:gd name="f37" fmla="val 64"/>
              <a:gd name="f38" fmla="val 9105"/>
              <a:gd name="f39" fmla="val 3781"/>
              <a:gd name="f40" fmla="val 4011"/>
              <a:gd name="f41" fmla="val 8912"/>
              <a:gd name="f42" fmla="val 4171"/>
              <a:gd name="f43" fmla="val 8708"/>
              <a:gd name="f44" fmla="val 8604"/>
              <a:gd name="f45" fmla="val 8498"/>
              <a:gd name="f46" fmla="val 4129"/>
              <a:gd name="f47" fmla="val 8412"/>
              <a:gd name="f48" fmla="val 4033"/>
              <a:gd name="f49" fmla="val 7845"/>
              <a:gd name="f50" fmla="val 3498"/>
              <a:gd name="f51" fmla="val 7310"/>
              <a:gd name="f52" fmla="val 7214"/>
              <a:gd name="f53" fmla="val 7100"/>
              <a:gd name="f54" fmla="val 6991"/>
              <a:gd name="f55" fmla="val 6778"/>
              <a:gd name="f56" fmla="val 6585"/>
              <a:gd name="f57" fmla="*/ f0 1 10776"/>
              <a:gd name="f58" fmla="*/ f1 1 12729"/>
              <a:gd name="f59" fmla="val f2"/>
              <a:gd name="f60" fmla="val f3"/>
              <a:gd name="f61" fmla="val f4"/>
              <a:gd name="f62" fmla="+- f61 0 f59"/>
              <a:gd name="f63" fmla="+- f60 0 f59"/>
              <a:gd name="f64" fmla="*/ f63 1 10776"/>
              <a:gd name="f65" fmla="*/ f62 1 12729"/>
              <a:gd name="f66" fmla="*/ f59 1 f64"/>
              <a:gd name="f67" fmla="*/ f60 1 f64"/>
              <a:gd name="f68" fmla="*/ f59 1 f65"/>
              <a:gd name="f69" fmla="*/ f61 1 f65"/>
              <a:gd name="f70" fmla="*/ f66 f57 1"/>
              <a:gd name="f71" fmla="*/ f67 f57 1"/>
              <a:gd name="f72" fmla="*/ f69 f58 1"/>
              <a:gd name="f73" fmla="*/ f68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0" t="f73" r="f71" b="f72"/>
            <a:pathLst>
              <a:path w="10776" h="12729">
                <a:moveTo>
                  <a:pt x="f5" y="f6"/>
                </a:moveTo>
                <a:lnTo>
                  <a:pt x="f5" y="f7"/>
                </a:lnTo>
                <a:cubicBezTo>
                  <a:pt x="f8" y="f7"/>
                  <a:pt x="f9" y="f10"/>
                  <a:pt x="f6" y="f11"/>
                </a:cubicBezTo>
                <a:lnTo>
                  <a:pt x="f6" y="f12"/>
                </a:lnTo>
                <a:cubicBezTo>
                  <a:pt x="f6" y="f13"/>
                  <a:pt x="f14" y="f9"/>
                  <a:pt x="f5" y="f6"/>
                </a:cubicBezTo>
                <a:close/>
                <a:moveTo>
                  <a:pt x="f15" y="f16"/>
                </a:moveTo>
                <a:lnTo>
                  <a:pt x="f15" y="f17"/>
                </a:lnTo>
                <a:lnTo>
                  <a:pt x="f15" y="f18"/>
                </a:lnTo>
                <a:lnTo>
                  <a:pt x="f5" y="f18"/>
                </a:lnTo>
                <a:cubicBezTo>
                  <a:pt x="f19" y="f18"/>
                  <a:pt x="f6" y="f20"/>
                  <a:pt x="f6" y="f21"/>
                </a:cubicBezTo>
                <a:cubicBezTo>
                  <a:pt x="f6" y="f22"/>
                  <a:pt x="f19" y="f16"/>
                  <a:pt x="f5" y="f16"/>
                </a:cubicBezTo>
                <a:close/>
                <a:moveTo>
                  <a:pt x="f23" y="f24"/>
                </a:moveTo>
                <a:cubicBezTo>
                  <a:pt x="f25" y="f24"/>
                  <a:pt x="f24" y="f26"/>
                  <a:pt x="f24" y="f27"/>
                </a:cubicBezTo>
                <a:lnTo>
                  <a:pt x="f24" y="f28"/>
                </a:lnTo>
                <a:cubicBezTo>
                  <a:pt x="f24" y="f29"/>
                  <a:pt x="f30" y="f4"/>
                  <a:pt x="f5" y="f4"/>
                </a:cubicBezTo>
                <a:lnTo>
                  <a:pt x="f31" y="f4"/>
                </a:lnTo>
                <a:cubicBezTo>
                  <a:pt x="f22" y="f4"/>
                  <a:pt x="f32" y="f33"/>
                  <a:pt x="f32" y="f34"/>
                </a:cubicBezTo>
                <a:lnTo>
                  <a:pt x="f32" y="f35"/>
                </a:lnTo>
                <a:cubicBezTo>
                  <a:pt x="f32" y="f36"/>
                  <a:pt x="f22" y="f37"/>
                  <a:pt x="f31" y="f37"/>
                </a:cubicBezTo>
                <a:lnTo>
                  <a:pt x="f38" y="f37"/>
                </a:lnTo>
                <a:lnTo>
                  <a:pt x="f38" y="f39"/>
                </a:lnTo>
                <a:cubicBezTo>
                  <a:pt x="f38" y="f40"/>
                  <a:pt x="f41" y="f42"/>
                  <a:pt x="f43" y="f42"/>
                </a:cubicBezTo>
                <a:cubicBezTo>
                  <a:pt x="f44" y="f42"/>
                  <a:pt x="f45" y="f46"/>
                  <a:pt x="f47" y="f48"/>
                </a:cubicBezTo>
                <a:lnTo>
                  <a:pt x="f49" y="f50"/>
                </a:lnTo>
                <a:lnTo>
                  <a:pt x="f51" y="f48"/>
                </a:lnTo>
                <a:cubicBezTo>
                  <a:pt x="f52" y="f46"/>
                  <a:pt x="f53" y="f42"/>
                  <a:pt x="f54" y="f42"/>
                </a:cubicBezTo>
                <a:cubicBezTo>
                  <a:pt x="f55" y="f42"/>
                  <a:pt x="f56" y="f40"/>
                  <a:pt x="f56" y="f39"/>
                </a:cubicBezTo>
                <a:lnTo>
                  <a:pt x="f56" y="f37"/>
                </a:lnTo>
                <a:lnTo>
                  <a:pt x="f23" y="f37"/>
                </a:lnTo>
                <a:lnTo>
                  <a:pt x="f23" y="f2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cs typeface="B Nazanin" panose="00000700000000000000" pitchFamily="2" charset="-78"/>
            </a:endParaRPr>
          </a:p>
        </p:txBody>
      </p:sp>
      <p:grpSp>
        <p:nvGrpSpPr>
          <p:cNvPr id="53" name="Google Shape;6052;p67">
            <a:extLst>
              <a:ext uri="{FF2B5EF4-FFF2-40B4-BE49-F238E27FC236}">
                <a16:creationId xmlns:a16="http://schemas.microsoft.com/office/drawing/2014/main" id="{64FC4CB9-1DE3-4C68-3C93-233E3AC9E456}"/>
              </a:ext>
            </a:extLst>
          </p:cNvPr>
          <p:cNvGrpSpPr/>
          <p:nvPr/>
        </p:nvGrpSpPr>
        <p:grpSpPr>
          <a:xfrm>
            <a:off x="7022664" y="4140815"/>
            <a:ext cx="357082" cy="363401"/>
            <a:chOff x="8328949" y="4140814"/>
            <a:chExt cx="357082" cy="36340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4" name="Google Shape;6053;p67">
              <a:extLst>
                <a:ext uri="{FF2B5EF4-FFF2-40B4-BE49-F238E27FC236}">
                  <a16:creationId xmlns:a16="http://schemas.microsoft.com/office/drawing/2014/main" id="{838CA5DE-7D7A-83E7-20C1-0B3D47D6C0BF}"/>
                </a:ext>
              </a:extLst>
            </p:cNvPr>
            <p:cNvSpPr/>
            <p:nvPr/>
          </p:nvSpPr>
          <p:spPr>
            <a:xfrm>
              <a:off x="8328949" y="4140814"/>
              <a:ext cx="357082" cy="1543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6"/>
                <a:gd name="f4" fmla="val 5379"/>
                <a:gd name="f5" fmla="val 3088"/>
                <a:gd name="f6" fmla="val 1639"/>
                <a:gd name="f7" fmla="val 316"/>
                <a:gd name="f8" fmla="val 1008"/>
                <a:gd name="f9" fmla="val 95"/>
                <a:gd name="f10" fmla="val 2489"/>
                <a:gd name="f11" fmla="val 1"/>
                <a:gd name="f12" fmla="val 3214"/>
                <a:gd name="f13" fmla="val 190"/>
                <a:gd name="f14" fmla="val 3938"/>
                <a:gd name="f15" fmla="val 568"/>
                <a:gd name="f16" fmla="val 4506"/>
                <a:gd name="f17" fmla="val 962"/>
                <a:gd name="f18" fmla="val 5071"/>
                <a:gd name="f19" fmla="val 1607"/>
                <a:gd name="f20" fmla="val 5366"/>
                <a:gd name="f21" fmla="val 2240"/>
                <a:gd name="f22" fmla="val 2772"/>
                <a:gd name="f23" fmla="val 3296"/>
                <a:gd name="f24" fmla="val 5157"/>
                <a:gd name="f25" fmla="val 3655"/>
                <a:gd name="f26" fmla="val 4726"/>
                <a:gd name="f27" fmla="val 4569"/>
                <a:gd name="f28" fmla="val 3844"/>
                <a:gd name="f29" fmla="val 2836"/>
                <a:gd name="f30" fmla="val 2584"/>
                <a:gd name="f31" fmla="val 2427"/>
                <a:gd name="f32" fmla="val 2678"/>
                <a:gd name="f33" fmla="val 2899"/>
                <a:gd name="f34" fmla="val 3151"/>
                <a:gd name="f35" fmla="val 2616"/>
                <a:gd name="f36" fmla="val 3308"/>
                <a:gd name="f37" fmla="val 3340"/>
                <a:gd name="f38" fmla="val 3057"/>
                <a:gd name="f39" fmla="val 3529"/>
                <a:gd name="f40" fmla="val 3749"/>
                <a:gd name="f41" fmla="val 3970"/>
                <a:gd name="f42" fmla="val 3025"/>
                <a:gd name="f43" fmla="val 4127"/>
                <a:gd name="f44" fmla="val 2049"/>
                <a:gd name="f45" fmla="val 1450"/>
                <a:gd name="f46" fmla="val 3434"/>
                <a:gd name="f47" fmla="val 1608"/>
                <a:gd name="f48" fmla="val 1754"/>
                <a:gd name="f49" fmla="val 1999"/>
                <a:gd name="f50" fmla="val 2279"/>
                <a:gd name="f51" fmla="val 1632"/>
                <a:gd name="f52" fmla="val 2882"/>
                <a:gd name="f53" fmla="val 2930"/>
                <a:gd name="f54" fmla="val 2977"/>
                <a:gd name="f55" fmla="val 1634"/>
                <a:gd name="f56" fmla="val 3624"/>
                <a:gd name="f57" fmla="val 1733"/>
                <a:gd name="f58" fmla="val 4128"/>
                <a:gd name="f59" fmla="val 2048"/>
                <a:gd name="f60" fmla="val 4474"/>
                <a:gd name="f61" fmla="val 7908"/>
                <a:gd name="f62" fmla="val 8255"/>
                <a:gd name="f63" fmla="val 2017"/>
                <a:gd name="f64" fmla="val 8759"/>
                <a:gd name="f65" fmla="val 1702"/>
                <a:gd name="f66" fmla="val 9358"/>
                <a:gd name="f67" fmla="val 9406"/>
                <a:gd name="f68" fmla="val 9453"/>
                <a:gd name="f69" fmla="val 9501"/>
                <a:gd name="f70" fmla="val 10104"/>
                <a:gd name="f71" fmla="val 10629"/>
                <a:gd name="f72" fmla="val 10775"/>
                <a:gd name="f73" fmla="val 10964"/>
                <a:gd name="f74" fmla="val 10334"/>
                <a:gd name="f75" fmla="val 9547"/>
                <a:gd name="f76" fmla="val 9326"/>
                <a:gd name="f77" fmla="val 9137"/>
                <a:gd name="f78" fmla="val 3497"/>
                <a:gd name="f79" fmla="val 9799"/>
                <a:gd name="f80" fmla="val 9956"/>
                <a:gd name="f81" fmla="val 9767"/>
                <a:gd name="f82" fmla="val 2521"/>
                <a:gd name="f83" fmla="val 8539"/>
                <a:gd name="f84" fmla="val 7814"/>
                <a:gd name="f85" fmla="val 3686"/>
                <a:gd name="f86" fmla="val 8728"/>
                <a:gd name="f87" fmla="val 9099"/>
                <a:gd name="f88" fmla="val 5169"/>
                <a:gd name="f89" fmla="val 9626"/>
                <a:gd name="f90" fmla="val 10158"/>
                <a:gd name="f91" fmla="val 10800"/>
                <a:gd name="f92" fmla="val 11451"/>
                <a:gd name="f93" fmla="val 5074"/>
                <a:gd name="f94" fmla="val 11847"/>
                <a:gd name="f95" fmla="val 12225"/>
                <a:gd name="f96" fmla="val 12445"/>
                <a:gd name="f97" fmla="val 3277"/>
                <a:gd name="f98" fmla="val 12319"/>
                <a:gd name="f99" fmla="val 12130"/>
                <a:gd name="f100" fmla="*/ f0 1 12446"/>
                <a:gd name="f101" fmla="*/ f1 1 5379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12446"/>
                <a:gd name="f108" fmla="*/ f105 1 5379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12446" h="53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5"/>
                    <a:pt x="f28" y="f10"/>
                    <a:pt x="f29" y="f10"/>
                  </a:cubicBezTo>
                  <a:cubicBezTo>
                    <a:pt x="f30" y="f10"/>
                    <a:pt x="f31" y="f32"/>
                    <a:pt x="f31" y="f33"/>
                  </a:cubicBezTo>
                  <a:cubicBezTo>
                    <a:pt x="f31" y="f34"/>
                    <a:pt x="f35" y="f36"/>
                    <a:pt x="f29" y="f37"/>
                  </a:cubicBezTo>
                  <a:cubicBezTo>
                    <a:pt x="f38" y="f37"/>
                    <a:pt x="f12" y="f39"/>
                    <a:pt x="f12" y="f40"/>
                  </a:cubicBezTo>
                  <a:cubicBezTo>
                    <a:pt x="f12" y="f41"/>
                    <a:pt x="f42" y="f43"/>
                    <a:pt x="f29" y="f43"/>
                  </a:cubicBezTo>
                  <a:cubicBezTo>
                    <a:pt x="f44" y="f43"/>
                    <a:pt x="f45" y="f46"/>
                    <a:pt x="f47" y="f30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42" y="f6"/>
                  </a:cubicBezTo>
                  <a:cubicBezTo>
                    <a:pt x="f56" y="f57"/>
                    <a:pt x="f58" y="f59"/>
                    <a:pt x="f60" y="f10"/>
                  </a:cubicBezTo>
                  <a:lnTo>
                    <a:pt x="f61" y="f10"/>
                  </a:lnTo>
                  <a:cubicBezTo>
                    <a:pt x="f62" y="f63"/>
                    <a:pt x="f64" y="f65"/>
                    <a:pt x="f66" y="f6"/>
                  </a:cubicBezTo>
                  <a:cubicBezTo>
                    <a:pt x="f67" y="f55"/>
                    <a:pt x="f68" y="f51"/>
                    <a:pt x="f69" y="f51"/>
                  </a:cubicBezTo>
                  <a:cubicBezTo>
                    <a:pt x="f70" y="f51"/>
                    <a:pt x="f71" y="f49"/>
                    <a:pt x="f72" y="f30"/>
                  </a:cubicBezTo>
                  <a:cubicBezTo>
                    <a:pt x="f73" y="f46"/>
                    <a:pt x="f74" y="f43"/>
                    <a:pt x="f75" y="f43"/>
                  </a:cubicBezTo>
                  <a:cubicBezTo>
                    <a:pt x="f76" y="f43"/>
                    <a:pt x="f77" y="f14"/>
                    <a:pt x="f77" y="f40"/>
                  </a:cubicBezTo>
                  <a:cubicBezTo>
                    <a:pt x="f77" y="f78"/>
                    <a:pt x="f76" y="f37"/>
                    <a:pt x="f75" y="f37"/>
                  </a:cubicBezTo>
                  <a:cubicBezTo>
                    <a:pt x="f79" y="f37"/>
                    <a:pt x="f80" y="f34"/>
                    <a:pt x="f80" y="f33"/>
                  </a:cubicBezTo>
                  <a:cubicBezTo>
                    <a:pt x="f80" y="f32"/>
                    <a:pt x="f81" y="f82"/>
                    <a:pt x="f75" y="f10"/>
                  </a:cubicBezTo>
                  <a:cubicBezTo>
                    <a:pt x="f83" y="f10"/>
                    <a:pt x="f84" y="f85"/>
                    <a:pt x="f86" y="f26"/>
                  </a:cubicBezTo>
                  <a:cubicBezTo>
                    <a:pt x="f87" y="f88"/>
                    <a:pt x="f89" y="f4"/>
                    <a:pt x="f90" y="f4"/>
                  </a:cubicBezTo>
                  <a:cubicBezTo>
                    <a:pt x="f91" y="f4"/>
                    <a:pt x="f92" y="f93"/>
                    <a:pt x="f94" y="f16"/>
                  </a:cubicBezTo>
                  <a:cubicBezTo>
                    <a:pt x="f95" y="f41"/>
                    <a:pt x="f96" y="f97"/>
                    <a:pt x="f98" y="f10"/>
                  </a:cubicBezTo>
                  <a:cubicBezTo>
                    <a:pt x="f99" y="f8"/>
                    <a:pt x="f72" y="f2"/>
                    <a:pt x="f7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5" name="Google Shape;6054;p67">
              <a:extLst>
                <a:ext uri="{FF2B5EF4-FFF2-40B4-BE49-F238E27FC236}">
                  <a16:creationId xmlns:a16="http://schemas.microsoft.com/office/drawing/2014/main" id="{7B3E6DF9-D597-ED02-3097-814DDCBB3A4D}"/>
                </a:ext>
              </a:extLst>
            </p:cNvPr>
            <p:cNvSpPr/>
            <p:nvPr/>
          </p:nvSpPr>
          <p:spPr>
            <a:xfrm>
              <a:off x="8397657" y="4285445"/>
              <a:ext cx="212424" cy="2187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04"/>
                <a:gd name="f4" fmla="val 7625"/>
                <a:gd name="f5" fmla="val 2426"/>
                <a:gd name="f6" fmla="val 5639"/>
                <a:gd name="f7" fmla="val 5860"/>
                <a:gd name="f8" fmla="val 2237"/>
                <a:gd name="f9" fmla="val 6017"/>
                <a:gd name="f10" fmla="val 2048"/>
                <a:gd name="f11" fmla="val 1796"/>
                <a:gd name="f12" fmla="val 1638"/>
                <a:gd name="f13" fmla="val 5828"/>
                <a:gd name="f14" fmla="val 473"/>
                <a:gd name="f15" fmla="val 1229"/>
                <a:gd name="f16" fmla="val 851"/>
                <a:gd name="f17" fmla="val 630"/>
                <a:gd name="f18" fmla="val 1103"/>
                <a:gd name="f19" fmla="val 1134"/>
                <a:gd name="f20" fmla="val 7246"/>
                <a:gd name="f21" fmla="val 7467"/>
                <a:gd name="f22" fmla="val 189"/>
                <a:gd name="f23" fmla="val 7624"/>
                <a:gd name="f24" fmla="val 378"/>
                <a:gd name="f25" fmla="val 6994"/>
                <a:gd name="f26" fmla="val 7435"/>
                <a:gd name="f27" fmla="val 6774"/>
                <a:gd name="f28" fmla="val 1071"/>
                <a:gd name="f29" fmla="val 6175"/>
                <a:gd name="f30" fmla="val 788"/>
                <a:gd name="f31" fmla="val 5734"/>
                <a:gd name="f32" fmla="val 315"/>
                <a:gd name="f33" fmla="val 5545"/>
                <a:gd name="f34" fmla="val 5324"/>
                <a:gd name="f35" fmla="val 5072"/>
                <a:gd name="f36" fmla="val 4915"/>
                <a:gd name="f37" fmla="val 4096"/>
                <a:gd name="f38" fmla="val 3907"/>
                <a:gd name="f39" fmla="val 3686"/>
                <a:gd name="f40" fmla="val 3466"/>
                <a:gd name="f41" fmla="val 3277"/>
                <a:gd name="f42" fmla="*/ f0 1 7404"/>
                <a:gd name="f43" fmla="*/ f1 1 7625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7404"/>
                <a:gd name="f50" fmla="*/ f47 1 7625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7404" h="7625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6"/>
                  </a:cubicBezTo>
                  <a:lnTo>
                    <a:pt x="f12" y="f14"/>
                  </a:lnTo>
                  <a:cubicBezTo>
                    <a:pt x="f15" y="f16"/>
                    <a:pt x="f17" y="f18"/>
                    <a:pt x="f2" y="f19"/>
                  </a:cubicBezTo>
                  <a:lnTo>
                    <a:pt x="f2" y="f20"/>
                  </a:lnTo>
                  <a:cubicBezTo>
                    <a:pt x="f2" y="f21"/>
                    <a:pt x="f22" y="f23"/>
                    <a:pt x="f24" y="f23"/>
                  </a:cubicBezTo>
                  <a:lnTo>
                    <a:pt x="f25" y="f23"/>
                  </a:lnTo>
                  <a:cubicBezTo>
                    <a:pt x="f20" y="f23"/>
                    <a:pt x="f3" y="f26"/>
                    <a:pt x="f3" y="f20"/>
                  </a:cubicBezTo>
                  <a:lnTo>
                    <a:pt x="f3" y="f19"/>
                  </a:lnTo>
                  <a:cubicBezTo>
                    <a:pt x="f27" y="f28"/>
                    <a:pt x="f29" y="f30"/>
                    <a:pt x="f31" y="f32"/>
                  </a:cubicBezTo>
                  <a:lnTo>
                    <a:pt x="f31" y="f6"/>
                  </a:lnTo>
                  <a:cubicBezTo>
                    <a:pt x="f31" y="f7"/>
                    <a:pt x="f33" y="f9"/>
                    <a:pt x="f34" y="f9"/>
                  </a:cubicBezTo>
                  <a:cubicBezTo>
                    <a:pt x="f35" y="f9"/>
                    <a:pt x="f36" y="f13"/>
                    <a:pt x="f36" y="f6"/>
                  </a:cubicBezTo>
                  <a:lnTo>
                    <a:pt x="f36" y="f2"/>
                  </a:lnTo>
                  <a:lnTo>
                    <a:pt x="f37" y="f2"/>
                  </a:lnTo>
                  <a:lnTo>
                    <a:pt x="f37" y="f6"/>
                  </a:lnTo>
                  <a:cubicBezTo>
                    <a:pt x="f37" y="f7"/>
                    <a:pt x="f38" y="f9"/>
                    <a:pt x="f39" y="f9"/>
                  </a:cubicBezTo>
                  <a:cubicBezTo>
                    <a:pt x="f40" y="f9"/>
                    <a:pt x="f41" y="f13"/>
                    <a:pt x="f41" y="f6"/>
                  </a:cubicBezTo>
                  <a:lnTo>
                    <a:pt x="f4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6" name="Google Shape;6055;p67">
              <a:extLst>
                <a:ext uri="{FF2B5EF4-FFF2-40B4-BE49-F238E27FC236}">
                  <a16:creationId xmlns:a16="http://schemas.microsoft.com/office/drawing/2014/main" id="{A375B594-31EF-2395-197D-4A08AD49C9B3}"/>
                </a:ext>
              </a:extLst>
            </p:cNvPr>
            <p:cNvSpPr/>
            <p:nvPr/>
          </p:nvSpPr>
          <p:spPr>
            <a:xfrm>
              <a:off x="8469072" y="4236616"/>
              <a:ext cx="76837" cy="235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8"/>
                <a:gd name="f4" fmla="val 820"/>
                <a:gd name="f5" fmla="val 1"/>
                <a:gd name="f6" fmla="val 32"/>
                <a:gd name="f7" fmla="val 127"/>
                <a:gd name="f8" fmla="val 284"/>
                <a:gd name="f9" fmla="val 379"/>
                <a:gd name="f10" fmla="val 536"/>
                <a:gd name="f11" fmla="val 662"/>
                <a:gd name="f12" fmla="val 788"/>
                <a:gd name="f13" fmla="val 2666"/>
                <a:gd name="f14" fmla="val 2615"/>
                <a:gd name="f15" fmla="val 649"/>
                <a:gd name="f16" fmla="val 555"/>
                <a:gd name="f17" fmla="val 2670"/>
                <a:gd name="f18" fmla="val 799"/>
                <a:gd name="f19" fmla="val 2674"/>
                <a:gd name="f20" fmla="val 809"/>
                <a:gd name="f21" fmla="*/ f0 1 2678"/>
                <a:gd name="f22" fmla="*/ f1 1 820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678"/>
                <a:gd name="f29" fmla="*/ f26 1 820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678" h="820">
                  <a:moveTo>
                    <a:pt x="f2" y="f5"/>
                  </a:moveTo>
                  <a:cubicBezTo>
                    <a:pt x="f6" y="f7"/>
                    <a:pt x="f6" y="f8"/>
                    <a:pt x="f6" y="f9"/>
                  </a:cubicBezTo>
                  <a:cubicBezTo>
                    <a:pt x="f6" y="f10"/>
                    <a:pt x="f6" y="f11"/>
                    <a:pt x="f2" y="f12"/>
                  </a:cubicBezTo>
                  <a:lnTo>
                    <a:pt x="f13" y="f12"/>
                  </a:lnTo>
                  <a:cubicBezTo>
                    <a:pt x="f14" y="f15"/>
                    <a:pt x="f14" y="f16"/>
                    <a:pt x="f14" y="f9"/>
                  </a:cubicBezTo>
                  <a:cubicBezTo>
                    <a:pt x="f14" y="f8"/>
                    <a:pt x="f14" y="f7"/>
                    <a:pt x="f3" y="f5"/>
                  </a:cubicBezTo>
                  <a:close/>
                  <a:moveTo>
                    <a:pt x="f13" y="f12"/>
                  </a:moveTo>
                  <a:cubicBezTo>
                    <a:pt x="f17" y="f18"/>
                    <a:pt x="f19" y="f20"/>
                    <a:pt x="f3" y="f4"/>
                  </a:cubicBezTo>
                  <a:lnTo>
                    <a:pt x="f3" y="f1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57" name="Google Shape;6078;p67">
            <a:extLst>
              <a:ext uri="{FF2B5EF4-FFF2-40B4-BE49-F238E27FC236}">
                <a16:creationId xmlns:a16="http://schemas.microsoft.com/office/drawing/2014/main" id="{20CEC4A0-D205-C48A-2A21-AFBBAE3E9C96}"/>
              </a:ext>
            </a:extLst>
          </p:cNvPr>
          <p:cNvGrpSpPr/>
          <p:nvPr/>
        </p:nvGrpSpPr>
        <p:grpSpPr>
          <a:xfrm>
            <a:off x="3819968" y="4158600"/>
            <a:ext cx="365202" cy="363400"/>
            <a:chOff x="5126254" y="4158599"/>
            <a:chExt cx="365202" cy="3634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8" name="Google Shape;6079;p67">
              <a:extLst>
                <a:ext uri="{FF2B5EF4-FFF2-40B4-BE49-F238E27FC236}">
                  <a16:creationId xmlns:a16="http://schemas.microsoft.com/office/drawing/2014/main" id="{A40751EC-778B-811E-C734-CBDA4CCC0FBA}"/>
                </a:ext>
              </a:extLst>
            </p:cNvPr>
            <p:cNvSpPr/>
            <p:nvPr/>
          </p:nvSpPr>
          <p:spPr>
            <a:xfrm>
              <a:off x="5202195" y="4308652"/>
              <a:ext cx="214234" cy="2133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67"/>
                <a:gd name="f4" fmla="val 7436"/>
                <a:gd name="f5" fmla="val 3686"/>
                <a:gd name="f6" fmla="val 1465"/>
                <a:gd name="f7" fmla="val 3836"/>
                <a:gd name="f8" fmla="val 3985"/>
                <a:gd name="f9" fmla="val 1544"/>
                <a:gd name="f10" fmla="val 4064"/>
                <a:gd name="f11" fmla="val 1702"/>
                <a:gd name="f12" fmla="val 4537"/>
                <a:gd name="f13" fmla="val 2678"/>
                <a:gd name="f14" fmla="val 5608"/>
                <a:gd name="f15" fmla="val 2836"/>
                <a:gd name="f16" fmla="val 5955"/>
                <a:gd name="f17" fmla="val 2867"/>
                <a:gd name="f18" fmla="val 6081"/>
                <a:gd name="f19" fmla="val 3308"/>
                <a:gd name="f20" fmla="val 5829"/>
                <a:gd name="f21" fmla="val 3561"/>
                <a:gd name="f22" fmla="val 5041"/>
                <a:gd name="f23" fmla="val 4285"/>
                <a:gd name="f24" fmla="val 5261"/>
                <a:gd name="f25" fmla="val 5356"/>
                <a:gd name="f26" fmla="val 5286"/>
                <a:gd name="f27" fmla="val 5630"/>
                <a:gd name="f28" fmla="val 5075"/>
                <a:gd name="f29" fmla="val 5845"/>
                <a:gd name="f30" fmla="val 4845"/>
                <a:gd name="f31" fmla="val 4784"/>
                <a:gd name="f32" fmla="val 4722"/>
                <a:gd name="f33" fmla="val 5830"/>
                <a:gd name="f34" fmla="val 4663"/>
                <a:gd name="f35" fmla="val 5797"/>
                <a:gd name="f36" fmla="val 5262"/>
                <a:gd name="f37" fmla="val 2616"/>
                <a:gd name="f38" fmla="val 5828"/>
                <a:gd name="f39" fmla="val 2553"/>
                <a:gd name="f40" fmla="val 5842"/>
                <a:gd name="f41" fmla="val 2492"/>
                <a:gd name="f42" fmla="val 2244"/>
                <a:gd name="f43" fmla="val 2035"/>
                <a:gd name="f44" fmla="val 5609"/>
                <a:gd name="f45" fmla="val 2111"/>
                <a:gd name="f46" fmla="val 2300"/>
                <a:gd name="f47" fmla="val 1512"/>
                <a:gd name="f48" fmla="val 1323"/>
                <a:gd name="f49" fmla="val 1418"/>
                <a:gd name="f50" fmla="val 1796"/>
                <a:gd name="f51" fmla="val 3387"/>
                <a:gd name="f52" fmla="val 3537"/>
                <a:gd name="f53" fmla="val 3718"/>
                <a:gd name="f54" fmla="val 1670"/>
                <a:gd name="f55" fmla="val 32"/>
                <a:gd name="f56" fmla="val 3750"/>
                <a:gd name="f57" fmla="val 5766"/>
                <a:gd name="f58" fmla="val 5765"/>
                <a:gd name="f59" fmla="val 7404"/>
                <a:gd name="f60" fmla="*/ f0 1 7467"/>
                <a:gd name="f61" fmla="*/ f1 1 7436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7467"/>
                <a:gd name="f68" fmla="*/ f65 1 7436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7467" h="743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5"/>
                  </a:lnTo>
                  <a:cubicBezTo>
                    <a:pt x="f16" y="f17"/>
                    <a:pt x="f18" y="f19"/>
                    <a:pt x="f20" y="f21"/>
                  </a:cubicBezTo>
                  <a:lnTo>
                    <a:pt x="f22" y="f23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5" y="f36"/>
                  </a:lnTo>
                  <a:lnTo>
                    <a:pt x="f13" y="f35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5"/>
                  </a:cubicBezTo>
                  <a:lnTo>
                    <a:pt x="f46" y="f23"/>
                  </a:lnTo>
                  <a:lnTo>
                    <a:pt x="f47" y="f21"/>
                  </a:lnTo>
                  <a:cubicBezTo>
                    <a:pt x="f48" y="f19"/>
                    <a:pt x="f49" y="f17"/>
                    <a:pt x="f50" y="f15"/>
                  </a:cubicBezTo>
                  <a:lnTo>
                    <a:pt x="f15" y="f13"/>
                  </a:lnTo>
                  <a:lnTo>
                    <a:pt x="f19" y="f11"/>
                  </a:lnTo>
                  <a:cubicBezTo>
                    <a:pt x="f51" y="f9"/>
                    <a:pt x="f52" y="f6"/>
                    <a:pt x="f5" y="f6"/>
                  </a:cubicBezTo>
                  <a:close/>
                  <a:moveTo>
                    <a:pt x="f53" y="f2"/>
                  </a:moveTo>
                  <a:cubicBezTo>
                    <a:pt x="f54" y="f2"/>
                    <a:pt x="f55" y="f54"/>
                    <a:pt x="f55" y="f56"/>
                  </a:cubicBezTo>
                  <a:cubicBezTo>
                    <a:pt x="f2" y="f57"/>
                    <a:pt x="f54" y="f4"/>
                    <a:pt x="f53" y="f4"/>
                  </a:cubicBezTo>
                  <a:cubicBezTo>
                    <a:pt x="f58" y="f4"/>
                    <a:pt x="f59" y="f35"/>
                    <a:pt x="f3" y="f56"/>
                  </a:cubicBezTo>
                  <a:cubicBezTo>
                    <a:pt x="f3" y="f11"/>
                    <a:pt x="f35" y="f55"/>
                    <a:pt x="f5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9" name="Google Shape;6080;p67">
              <a:extLst>
                <a:ext uri="{FF2B5EF4-FFF2-40B4-BE49-F238E27FC236}">
                  <a16:creationId xmlns:a16="http://schemas.microsoft.com/office/drawing/2014/main" id="{B5C197C1-9D20-4DA3-F75B-2EBE8A76D861}"/>
                </a:ext>
              </a:extLst>
            </p:cNvPr>
            <p:cNvSpPr/>
            <p:nvPr/>
          </p:nvSpPr>
          <p:spPr>
            <a:xfrm>
              <a:off x="5317876" y="4160757"/>
              <a:ext cx="173580" cy="1696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12"/>
                <a:gd name="f5" fmla="val 3829"/>
                <a:gd name="f6" fmla="val 3706"/>
                <a:gd name="f7" fmla="val 3580"/>
                <a:gd name="f8" fmla="val 47"/>
                <a:gd name="f9" fmla="val 3498"/>
                <a:gd name="f10" fmla="val 146"/>
                <a:gd name="f11" fmla="val 1"/>
                <a:gd name="f12" fmla="val 4336"/>
                <a:gd name="f13" fmla="val 1229"/>
                <a:gd name="f14" fmla="val 4399"/>
                <a:gd name="f15" fmla="val 2332"/>
                <a:gd name="f16" fmla="val 4998"/>
                <a:gd name="f17" fmla="val 3088"/>
                <a:gd name="f18" fmla="val 5861"/>
                <a:gd name="f19" fmla="val 2446"/>
                <a:gd name="f20" fmla="val 2289"/>
                <a:gd name="f21" fmla="val 2037"/>
                <a:gd name="f22" fmla="val 5924"/>
                <a:gd name="f23" fmla="val 1879"/>
                <a:gd name="f24" fmla="val 4128"/>
                <a:gd name="f25" fmla="val 115"/>
                <a:gd name="f26" fmla="val 4053"/>
                <a:gd name="f27" fmla="val 40"/>
                <a:gd name="f28" fmla="val 3942"/>
                <a:gd name="f29" fmla="*/ f0 1 6050"/>
                <a:gd name="f30" fmla="*/ f1 1 5912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6050"/>
                <a:gd name="f37" fmla="*/ f34 1 5912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6050" h="591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19"/>
                  </a:lnTo>
                  <a:cubicBezTo>
                    <a:pt x="f3" y="f20"/>
                    <a:pt x="f3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0" name="Google Shape;6081;p67">
              <a:extLst>
                <a:ext uri="{FF2B5EF4-FFF2-40B4-BE49-F238E27FC236}">
                  <a16:creationId xmlns:a16="http://schemas.microsoft.com/office/drawing/2014/main" id="{04C4EE7C-FD32-41B6-F821-D22CF4A11020}"/>
                </a:ext>
              </a:extLst>
            </p:cNvPr>
            <p:cNvSpPr/>
            <p:nvPr/>
          </p:nvSpPr>
          <p:spPr>
            <a:xfrm>
              <a:off x="5223884" y="4158599"/>
              <a:ext cx="169959" cy="1030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24"/>
                <a:gd name="f4" fmla="val 3593"/>
                <a:gd name="f5" fmla="val 1"/>
                <a:gd name="f6" fmla="val 2962"/>
                <a:gd name="f7" fmla="val 3592"/>
                <a:gd name="f8" fmla="val 5923"/>
                <a:gd name="f9" fmla="*/ f0 1 5924"/>
                <a:gd name="f10" fmla="*/ f1 1 35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924"/>
                <a:gd name="f17" fmla="*/ f14 1 35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924" h="3593">
                  <a:moveTo>
                    <a:pt x="f2" y="f5"/>
                  </a:moveTo>
                  <a:lnTo>
                    <a:pt x="f6" y="f7"/>
                  </a:lnTo>
                  <a:lnTo>
                    <a:pt x="f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1" name="Google Shape;6082;p67">
              <a:extLst>
                <a:ext uri="{FF2B5EF4-FFF2-40B4-BE49-F238E27FC236}">
                  <a16:creationId xmlns:a16="http://schemas.microsoft.com/office/drawing/2014/main" id="{58B818AD-CC0C-873E-9D08-281531A5D53E}"/>
                </a:ext>
              </a:extLst>
            </p:cNvPr>
            <p:cNvSpPr/>
            <p:nvPr/>
          </p:nvSpPr>
          <p:spPr>
            <a:xfrm>
              <a:off x="5126254" y="4160757"/>
              <a:ext cx="170855" cy="1687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81"/>
                <a:gd name="f5" fmla="val 2194"/>
                <a:gd name="f6" fmla="val 2084"/>
                <a:gd name="f7" fmla="val 1965"/>
                <a:gd name="f8" fmla="val 40"/>
                <a:gd name="f9" fmla="val 1859"/>
                <a:gd name="f10" fmla="val 115"/>
                <a:gd name="f11" fmla="val 95"/>
                <a:gd name="f12" fmla="val 1879"/>
                <a:gd name="f13" fmla="val 1"/>
                <a:gd name="f14" fmla="val 2037"/>
                <a:gd name="f15" fmla="val 2289"/>
                <a:gd name="f16" fmla="val 2446"/>
                <a:gd name="f17" fmla="val 2899"/>
                <a:gd name="f18" fmla="val 5880"/>
                <a:gd name="f19" fmla="val 3655"/>
                <a:gd name="f20" fmla="val 4998"/>
                <a:gd name="f21" fmla="val 4758"/>
                <a:gd name="f22" fmla="val 4399"/>
                <a:gd name="f23" fmla="val 4305"/>
                <a:gd name="f24" fmla="val 2490"/>
                <a:gd name="f25" fmla="val 146"/>
                <a:gd name="f26" fmla="val 2424"/>
                <a:gd name="f27" fmla="val 47"/>
                <a:gd name="f28" fmla="val 2315"/>
                <a:gd name="f29" fmla="*/ f0 1 5955"/>
                <a:gd name="f30" fmla="*/ f1 1 5881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5955"/>
                <a:gd name="f37" fmla="*/ f34 1 5881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955" h="588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3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62" name="Google Shape;6110;p67">
            <a:extLst>
              <a:ext uri="{FF2B5EF4-FFF2-40B4-BE49-F238E27FC236}">
                <a16:creationId xmlns:a16="http://schemas.microsoft.com/office/drawing/2014/main" id="{56AF32F7-445A-CAF9-F70E-C430C9DC8230}"/>
              </a:ext>
            </a:extLst>
          </p:cNvPr>
          <p:cNvGrpSpPr/>
          <p:nvPr/>
        </p:nvGrpSpPr>
        <p:grpSpPr>
          <a:xfrm>
            <a:off x="4426756" y="4193493"/>
            <a:ext cx="362504" cy="283866"/>
            <a:chOff x="5733041" y="4193493"/>
            <a:chExt cx="362504" cy="28386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3" name="Google Shape;6111;p67">
              <a:extLst>
                <a:ext uri="{FF2B5EF4-FFF2-40B4-BE49-F238E27FC236}">
                  <a16:creationId xmlns:a16="http://schemas.microsoft.com/office/drawing/2014/main" id="{85B87855-0BE9-A51D-9419-0D79C03660B7}"/>
                </a:ext>
              </a:extLst>
            </p:cNvPr>
            <p:cNvSpPr/>
            <p:nvPr/>
          </p:nvSpPr>
          <p:spPr>
            <a:xfrm>
              <a:off x="5733041" y="4431228"/>
              <a:ext cx="362504" cy="461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5"/>
                <a:gd name="f4" fmla="val 1608"/>
                <a:gd name="f5" fmla="val 379"/>
                <a:gd name="f6" fmla="val 159"/>
                <a:gd name="f7" fmla="val 1"/>
                <a:gd name="f8" fmla="val 189"/>
                <a:gd name="f9" fmla="val 378"/>
                <a:gd name="f10" fmla="val 1040"/>
                <a:gd name="f11" fmla="val 537"/>
                <a:gd name="f12" fmla="val 1607"/>
                <a:gd name="f13" fmla="val 1198"/>
                <a:gd name="f14" fmla="val 11406"/>
                <a:gd name="f15" fmla="val 12067"/>
                <a:gd name="f16" fmla="val 12634"/>
                <a:gd name="f17" fmla="val 1072"/>
                <a:gd name="f18" fmla="val 12603"/>
                <a:gd name="f19" fmla="val 158"/>
                <a:gd name="f20" fmla="val 12445"/>
                <a:gd name="f21" fmla="val 12193"/>
                <a:gd name="f22" fmla="val 10965"/>
                <a:gd name="f23" fmla="val 630"/>
                <a:gd name="f24" fmla="val 10776"/>
                <a:gd name="f25" fmla="val 819"/>
                <a:gd name="f26" fmla="val 10555"/>
                <a:gd name="f27" fmla="val 10303"/>
                <a:gd name="f28" fmla="val 10146"/>
                <a:gd name="f29" fmla="val 9326"/>
                <a:gd name="f30" fmla="val 9137"/>
                <a:gd name="f31" fmla="val 8917"/>
                <a:gd name="f32" fmla="val 8696"/>
                <a:gd name="f33" fmla="val 8507"/>
                <a:gd name="f34" fmla="*/ f0 1 12635"/>
                <a:gd name="f35" fmla="*/ f1 1 1608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12635"/>
                <a:gd name="f42" fmla="*/ f39 1 1608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12635" h="1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7"/>
                    <a:pt x="f16" y="f9"/>
                  </a:cubicBezTo>
                  <a:cubicBezTo>
                    <a:pt x="f18" y="f19"/>
                    <a:pt x="f20" y="f2"/>
                    <a:pt x="f21" y="f2"/>
                  </a:cubicBezTo>
                  <a:lnTo>
                    <a:pt x="f22" y="f2"/>
                  </a:lnTo>
                  <a:lnTo>
                    <a:pt x="f22" y="f9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9"/>
                  </a:cubicBezTo>
                  <a:lnTo>
                    <a:pt x="f28" y="f2"/>
                  </a:lnTo>
                  <a:lnTo>
                    <a:pt x="f29" y="f2"/>
                  </a:lnTo>
                  <a:lnTo>
                    <a:pt x="f29" y="f9"/>
                  </a:lnTo>
                  <a:cubicBezTo>
                    <a:pt x="f29" y="f23"/>
                    <a:pt x="f30" y="f25"/>
                    <a:pt x="f31" y="f25"/>
                  </a:cubicBezTo>
                  <a:cubicBezTo>
                    <a:pt x="f32" y="f25"/>
                    <a:pt x="f33" y="f23"/>
                    <a:pt x="f33" y="f9"/>
                  </a:cubicBezTo>
                  <a:lnTo>
                    <a:pt x="f3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4" name="Google Shape;6112;p67">
              <a:extLst>
                <a:ext uri="{FF2B5EF4-FFF2-40B4-BE49-F238E27FC236}">
                  <a16:creationId xmlns:a16="http://schemas.microsoft.com/office/drawing/2014/main" id="{8A83FFAC-E866-5758-376E-F6BC2205DE62}"/>
                </a:ext>
              </a:extLst>
            </p:cNvPr>
            <p:cNvSpPr/>
            <p:nvPr/>
          </p:nvSpPr>
          <p:spPr>
            <a:xfrm>
              <a:off x="5755654" y="4193493"/>
              <a:ext cx="316400" cy="2142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468"/>
                <a:gd name="f5" fmla="val 3794"/>
                <a:gd name="f6" fmla="val 1673"/>
                <a:gd name="f7" fmla="val 3841"/>
                <a:gd name="f8" fmla="val 3890"/>
                <a:gd name="f9" fmla="val 1682"/>
                <a:gd name="f10" fmla="val 3939"/>
                <a:gd name="f11" fmla="val 1702"/>
                <a:gd name="f12" fmla="val 6428"/>
                <a:gd name="f13" fmla="val 2521"/>
                <a:gd name="f14" fmla="val 6680"/>
                <a:gd name="f15" fmla="val 2616"/>
                <a:gd name="f16" fmla="val 6806"/>
                <a:gd name="f17" fmla="val 2994"/>
                <a:gd name="f18" fmla="val 6585"/>
                <a:gd name="f19" fmla="val 3214"/>
                <a:gd name="f20" fmla="val 6018"/>
                <a:gd name="f21" fmla="val 3750"/>
                <a:gd name="f22" fmla="val 7404"/>
                <a:gd name="f23" fmla="val 5136"/>
                <a:gd name="f24" fmla="val 7593"/>
                <a:gd name="f25" fmla="val 5262"/>
                <a:gd name="f26" fmla="val 5514"/>
                <a:gd name="f27" fmla="val 7436"/>
                <a:gd name="f28" fmla="val 5671"/>
                <a:gd name="f29" fmla="val 7357"/>
                <a:gd name="f30" fmla="val 5750"/>
                <a:gd name="f31" fmla="val 7247"/>
                <a:gd name="f32" fmla="val 5790"/>
                <a:gd name="f33" fmla="val 7136"/>
                <a:gd name="f34" fmla="val 7026"/>
                <a:gd name="f35" fmla="val 6916"/>
                <a:gd name="f36" fmla="val 6837"/>
                <a:gd name="f37" fmla="val 5451"/>
                <a:gd name="f38" fmla="val 4317"/>
                <a:gd name="f39" fmla="val 4915"/>
                <a:gd name="f40" fmla="val 4852"/>
                <a:gd name="f41" fmla="val 4821"/>
                <a:gd name="f42" fmla="val 4947"/>
                <a:gd name="f43" fmla="val 4714"/>
                <a:gd name="f44" fmla="val 4988"/>
                <a:gd name="f45" fmla="val 4613"/>
                <a:gd name="f46" fmla="val 4444"/>
                <a:gd name="f47" fmla="val 4293"/>
                <a:gd name="f48" fmla="val 4872"/>
                <a:gd name="f49" fmla="val 4254"/>
                <a:gd name="f50" fmla="val 4695"/>
                <a:gd name="f51" fmla="val 3435"/>
                <a:gd name="f52" fmla="val 2206"/>
                <a:gd name="f53" fmla="val 3328"/>
                <a:gd name="f54" fmla="val 1940"/>
                <a:gd name="f55" fmla="val 3537"/>
                <a:gd name="f56" fmla="val 1198"/>
                <a:gd name="f57" fmla="val 1"/>
                <a:gd name="f58" fmla="val 536"/>
                <a:gd name="f59" fmla="val 568"/>
                <a:gd name="f60" fmla="val 1229"/>
                <a:gd name="f61" fmla="val 7467"/>
                <a:gd name="f62" fmla="val 11027"/>
                <a:gd name="f63" fmla="val 10460"/>
                <a:gd name="f64" fmla="val 9767"/>
                <a:gd name="f65" fmla="*/ f0 1 11028"/>
                <a:gd name="f66" fmla="*/ f1 1 7468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1028"/>
                <a:gd name="f73" fmla="*/ f70 1 7468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1028" h="74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2" y="f23"/>
                  </a:ln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32"/>
                    <a:pt x="f33" y="f32"/>
                  </a:cubicBezTo>
                  <a:cubicBezTo>
                    <a:pt x="f34" y="f32"/>
                    <a:pt x="f35" y="f30"/>
                    <a:pt x="f36" y="f28"/>
                  </a:cubicBezTo>
                  <a:lnTo>
                    <a:pt x="f37" y="f38"/>
                  </a:lnTo>
                  <a:lnTo>
                    <a:pt x="f39" y="f40"/>
                  </a:ln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6"/>
                    <a:pt x="f5" y="f6"/>
                  </a:cubicBezTo>
                  <a:close/>
                  <a:moveTo>
                    <a:pt x="f56" y="f57"/>
                  </a:moveTo>
                  <a:cubicBezTo>
                    <a:pt x="f58" y="f57"/>
                    <a:pt x="f57" y="f59"/>
                    <a:pt x="f57" y="f60"/>
                  </a:cubicBezTo>
                  <a:lnTo>
                    <a:pt x="f57" y="f61"/>
                  </a:lnTo>
                  <a:lnTo>
                    <a:pt x="f62" y="f61"/>
                  </a:lnTo>
                  <a:lnTo>
                    <a:pt x="f62" y="f60"/>
                  </a:lnTo>
                  <a:cubicBezTo>
                    <a:pt x="f62" y="f59"/>
                    <a:pt x="f63" y="f57"/>
                    <a:pt x="f64" y="f5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65" name="Google Shape;5972;p67">
            <a:extLst>
              <a:ext uri="{FF2B5EF4-FFF2-40B4-BE49-F238E27FC236}">
                <a16:creationId xmlns:a16="http://schemas.microsoft.com/office/drawing/2014/main" id="{9AEFB175-98A4-07D8-9681-D47FECC260EE}"/>
              </a:ext>
            </a:extLst>
          </p:cNvPr>
          <p:cNvGrpSpPr/>
          <p:nvPr/>
        </p:nvGrpSpPr>
        <p:grpSpPr>
          <a:xfrm>
            <a:off x="2617332" y="1891747"/>
            <a:ext cx="360502" cy="414716"/>
            <a:chOff x="3923617" y="1891747"/>
            <a:chExt cx="360502" cy="41471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6" name="Google Shape;5973;p67">
              <a:extLst>
                <a:ext uri="{FF2B5EF4-FFF2-40B4-BE49-F238E27FC236}">
                  <a16:creationId xmlns:a16="http://schemas.microsoft.com/office/drawing/2014/main" id="{6D1DA25C-C692-2B6E-4B2F-C289DC65DC27}"/>
                </a:ext>
              </a:extLst>
            </p:cNvPr>
            <p:cNvSpPr/>
            <p:nvPr/>
          </p:nvSpPr>
          <p:spPr>
            <a:xfrm>
              <a:off x="3950390" y="1972077"/>
              <a:ext cx="305939" cy="1988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58"/>
                <a:gd name="f4" fmla="val 6082"/>
                <a:gd name="f5" fmla="val 379"/>
                <a:gd name="f6" fmla="val 1"/>
                <a:gd name="f7" fmla="val 158"/>
                <a:gd name="f8" fmla="val 221"/>
                <a:gd name="f9" fmla="val 410"/>
                <a:gd name="f10" fmla="val 6081"/>
                <a:gd name="f11" fmla="val 9357"/>
                <a:gd name="f12" fmla="val 9168"/>
                <a:gd name="f13" fmla="val 8979"/>
                <a:gd name="f14" fmla="*/ f0 1 9358"/>
                <a:gd name="f15" fmla="*/ f1 1 6082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9358"/>
                <a:gd name="f22" fmla="*/ f19 1 6082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9358" h="6082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lnTo>
                    <a:pt x="f11" y="f9"/>
                  </a:lnTo>
                  <a:cubicBezTo>
                    <a:pt x="f11" y="f7"/>
                    <a:pt x="f12" y="f6"/>
                    <a:pt x="f1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7" name="Google Shape;5974;p67">
              <a:extLst>
                <a:ext uri="{FF2B5EF4-FFF2-40B4-BE49-F238E27FC236}">
                  <a16:creationId xmlns:a16="http://schemas.microsoft.com/office/drawing/2014/main" id="{CA013407-CADF-C508-8243-435D4D263846}"/>
                </a:ext>
              </a:extLst>
            </p:cNvPr>
            <p:cNvSpPr/>
            <p:nvPr/>
          </p:nvSpPr>
          <p:spPr>
            <a:xfrm>
              <a:off x="3923617" y="2197659"/>
              <a:ext cx="360502" cy="1088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3328"/>
                <a:gd name="f5" fmla="val 63"/>
                <a:gd name="f6" fmla="val 32"/>
                <a:gd name="f7" fmla="val 126"/>
                <a:gd name="f8" fmla="val 284"/>
                <a:gd name="f9" fmla="val 410"/>
                <a:gd name="f10" fmla="val 1103"/>
                <a:gd name="f11" fmla="val 536"/>
                <a:gd name="f12" fmla="val 1670"/>
                <a:gd name="f13" fmla="val 1198"/>
                <a:gd name="f14" fmla="val 3151"/>
                <a:gd name="f15" fmla="val 2615"/>
                <a:gd name="f16" fmla="val 2710"/>
                <a:gd name="f17" fmla="val 2521"/>
                <a:gd name="f18" fmla="val 2930"/>
                <a:gd name="f19" fmla="val 3182"/>
                <a:gd name="f20" fmla="val 2836"/>
                <a:gd name="f21" fmla="val 3277"/>
                <a:gd name="f22" fmla="val 2889"/>
                <a:gd name="f23" fmla="val 3312"/>
                <a:gd name="f24" fmla="val 2949"/>
                <a:gd name="f25" fmla="val 3009"/>
                <a:gd name="f26" fmla="val 3166"/>
                <a:gd name="f27" fmla="val 3326"/>
                <a:gd name="f28" fmla="val 3224"/>
                <a:gd name="f29" fmla="val 3371"/>
                <a:gd name="f30" fmla="val 3088"/>
                <a:gd name="f31" fmla="val 4096"/>
                <a:gd name="f32" fmla="val 1639"/>
                <a:gd name="f33" fmla="val 5073"/>
                <a:gd name="f34" fmla="val 2867"/>
                <a:gd name="f35" fmla="val 3119"/>
                <a:gd name="f36" fmla="val 5262"/>
                <a:gd name="f37" fmla="val 3308"/>
                <a:gd name="f38" fmla="val 5514"/>
                <a:gd name="f39" fmla="val 5734"/>
                <a:gd name="f40" fmla="val 5892"/>
                <a:gd name="f41" fmla="val 6868"/>
                <a:gd name="f42" fmla="val 7593"/>
                <a:gd name="f43" fmla="val 7688"/>
                <a:gd name="f44" fmla="val 3230"/>
                <a:gd name="f45" fmla="val 7835"/>
                <a:gd name="f46" fmla="val 3301"/>
                <a:gd name="f47" fmla="val 7983"/>
                <a:gd name="f48" fmla="val 8032"/>
                <a:gd name="f49" fmla="val 8081"/>
                <a:gd name="f50" fmla="val 3293"/>
                <a:gd name="f51" fmla="val 8129"/>
                <a:gd name="f52" fmla="val 8349"/>
                <a:gd name="f53" fmla="val 8412"/>
                <a:gd name="f54" fmla="val 7814"/>
                <a:gd name="f55" fmla="val 9767"/>
                <a:gd name="f56" fmla="val 10429"/>
                <a:gd name="f57" fmla="val 252"/>
                <a:gd name="f58" fmla="val 10964"/>
                <a:gd name="f59" fmla="val 10933"/>
                <a:gd name="f60" fmla="*/ f0 1 11027"/>
                <a:gd name="f61" fmla="*/ f1 1 3328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11027"/>
                <a:gd name="f68" fmla="*/ f65 1 3328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1027" h="3328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5" y="f16"/>
                  </a:ln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31" y="f32"/>
                  </a:lnTo>
                  <a:lnTo>
                    <a:pt x="f33" y="f32"/>
                  </a:lnTo>
                  <a:lnTo>
                    <a:pt x="f33" y="f34"/>
                  </a:lnTo>
                  <a:cubicBezTo>
                    <a:pt x="f3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0" y="f34"/>
                  </a:cubicBezTo>
                  <a:lnTo>
                    <a:pt x="f40" y="f32"/>
                  </a:lnTo>
                  <a:lnTo>
                    <a:pt x="f41" y="f32"/>
                  </a:lnTo>
                  <a:lnTo>
                    <a:pt x="f42" y="f30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21"/>
                  </a:cubicBezTo>
                  <a:cubicBezTo>
                    <a:pt x="f52" y="f14"/>
                    <a:pt x="f53" y="f18"/>
                    <a:pt x="f52" y="f16"/>
                  </a:cubicBezTo>
                  <a:lnTo>
                    <a:pt x="f54" y="f12"/>
                  </a:lnTo>
                  <a:lnTo>
                    <a:pt x="f55" y="f12"/>
                  </a:lnTo>
                  <a:cubicBezTo>
                    <a:pt x="f56" y="f12"/>
                    <a:pt x="f3" y="f10"/>
                    <a:pt x="f3" y="f9"/>
                  </a:cubicBezTo>
                  <a:cubicBezTo>
                    <a:pt x="f3" y="f57"/>
                    <a:pt x="f58" y="f7"/>
                    <a:pt x="f5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8" name="Google Shape;5975;p67">
              <a:extLst>
                <a:ext uri="{FF2B5EF4-FFF2-40B4-BE49-F238E27FC236}">
                  <a16:creationId xmlns:a16="http://schemas.microsoft.com/office/drawing/2014/main" id="{FE52AC55-021B-A220-E5F6-07C54566FFC8}"/>
                </a:ext>
              </a:extLst>
            </p:cNvPr>
            <p:cNvSpPr/>
            <p:nvPr/>
          </p:nvSpPr>
          <p:spPr>
            <a:xfrm>
              <a:off x="4060603" y="1891747"/>
              <a:ext cx="82414" cy="53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1639"/>
                <a:gd name="f5" fmla="val 442"/>
                <a:gd name="f6" fmla="val 221"/>
                <a:gd name="f7" fmla="val 1"/>
                <a:gd name="f8" fmla="val 189"/>
                <a:gd name="f9" fmla="val 410"/>
                <a:gd name="f10" fmla="val 2489"/>
                <a:gd name="f11" fmla="val 2332"/>
                <a:gd name="f12" fmla="val 2111"/>
                <a:gd name="f13" fmla="*/ f0 1 2521"/>
                <a:gd name="f14" fmla="*/ f1 1 163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2521"/>
                <a:gd name="f21" fmla="*/ f18 1 163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521" h="163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9"/>
                  </a:lnTo>
                  <a:lnTo>
                    <a:pt x="f3" y="f9"/>
                  </a:lnTo>
                  <a:cubicBezTo>
                    <a:pt x="f3" y="f8"/>
                    <a:pt x="f11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69" name="Google Shape;5984;p67">
            <a:extLst>
              <a:ext uri="{FF2B5EF4-FFF2-40B4-BE49-F238E27FC236}">
                <a16:creationId xmlns:a16="http://schemas.microsoft.com/office/drawing/2014/main" id="{09B1F157-18C9-B316-B48A-CA1FF7BB18E2}"/>
              </a:ext>
            </a:extLst>
          </p:cNvPr>
          <p:cNvGrpSpPr/>
          <p:nvPr/>
        </p:nvGrpSpPr>
        <p:grpSpPr>
          <a:xfrm>
            <a:off x="5687192" y="1888684"/>
            <a:ext cx="416125" cy="415100"/>
            <a:chOff x="6993477" y="1888684"/>
            <a:chExt cx="416125" cy="4151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0" name="Google Shape;5985;p67">
              <a:extLst>
                <a:ext uri="{FF2B5EF4-FFF2-40B4-BE49-F238E27FC236}">
                  <a16:creationId xmlns:a16="http://schemas.microsoft.com/office/drawing/2014/main" id="{E9AEC333-88AD-046A-B17D-245C0DA9D1A7}"/>
                </a:ext>
              </a:extLst>
            </p:cNvPr>
            <p:cNvSpPr/>
            <p:nvPr/>
          </p:nvSpPr>
          <p:spPr>
            <a:xfrm>
              <a:off x="6993477" y="1888684"/>
              <a:ext cx="190570" cy="189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2930"/>
                <a:gd name="f6" fmla="val 1670"/>
                <a:gd name="f7" fmla="val 3119"/>
                <a:gd name="f8" fmla="val 3308"/>
                <a:gd name="f9" fmla="val 1859"/>
                <a:gd name="f10" fmla="val 2048"/>
                <a:gd name="f11" fmla="val 2489"/>
                <a:gd name="f12" fmla="val 3749"/>
                <a:gd name="f13" fmla="val 4001"/>
                <a:gd name="f14" fmla="val 4159"/>
                <a:gd name="f15" fmla="val 2678"/>
                <a:gd name="f16" fmla="val 3151"/>
                <a:gd name="f17" fmla="val 3938"/>
                <a:gd name="f18" fmla="val 3340"/>
                <a:gd name="f19" fmla="val 3781"/>
                <a:gd name="f20" fmla="val 2710"/>
                <a:gd name="f21" fmla="val 2520"/>
                <a:gd name="f22" fmla="val 3970"/>
                <a:gd name="f23" fmla="val 2079"/>
                <a:gd name="f24" fmla="val 1701"/>
                <a:gd name="f25" fmla="val 1827"/>
                <a:gd name="f26" fmla="val 441"/>
                <a:gd name="f27" fmla="val 189"/>
                <a:gd name="f28" fmla="val 5387"/>
                <a:gd name="f29" fmla="val 32"/>
                <a:gd name="f30" fmla="val 5639"/>
                <a:gd name="f31" fmla="val 221"/>
                <a:gd name="f32" fmla="val 5608"/>
                <a:gd name="f33" fmla="*/ f0 1 5829"/>
                <a:gd name="f34" fmla="*/ f1 1 5797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5829"/>
                <a:gd name="f41" fmla="*/ f38 1 5797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5"/>
                  </a:cubicBezTo>
                  <a:cubicBezTo>
                    <a:pt x="f14" y="f16"/>
                    <a:pt x="f17" y="f18"/>
                    <a:pt x="f12" y="f18"/>
                  </a:cubicBezTo>
                  <a:lnTo>
                    <a:pt x="f8" y="f18"/>
                  </a:lnTo>
                  <a:lnTo>
                    <a:pt x="f8" y="f19"/>
                  </a:lnTo>
                  <a:cubicBezTo>
                    <a:pt x="f8" y="f13"/>
                    <a:pt x="f7" y="f14"/>
                    <a:pt x="f5" y="f14"/>
                  </a:cubicBezTo>
                  <a:cubicBezTo>
                    <a:pt x="f20" y="f14"/>
                    <a:pt x="f21" y="f22"/>
                    <a:pt x="f21" y="f19"/>
                  </a:cubicBezTo>
                  <a:lnTo>
                    <a:pt x="f21" y="f18"/>
                  </a:lnTo>
                  <a:lnTo>
                    <a:pt x="f23" y="f18"/>
                  </a:lnTo>
                  <a:cubicBezTo>
                    <a:pt x="f9" y="f18"/>
                    <a:pt x="f24" y="f16"/>
                    <a:pt x="f24" y="f5"/>
                  </a:cubicBezTo>
                  <a:cubicBezTo>
                    <a:pt x="f24" y="f15"/>
                    <a:pt x="f9" y="f11"/>
                    <a:pt x="f23" y="f11"/>
                  </a:cubicBezTo>
                  <a:lnTo>
                    <a:pt x="f21" y="f11"/>
                  </a:lnTo>
                  <a:lnTo>
                    <a:pt x="f21" y="f10"/>
                  </a:lnTo>
                  <a:cubicBezTo>
                    <a:pt x="f21" y="f25"/>
                    <a:pt x="f20" y="f6"/>
                    <a:pt x="f5" y="f6"/>
                  </a:cubicBezTo>
                  <a:close/>
                  <a:moveTo>
                    <a:pt x="f26" y="f2"/>
                  </a:moveTo>
                  <a:cubicBezTo>
                    <a:pt x="f27" y="f2"/>
                    <a:pt x="f2" y="f27"/>
                    <a:pt x="f2" y="f26"/>
                  </a:cubicBezTo>
                  <a:lnTo>
                    <a:pt x="f2" y="f28"/>
                  </a:lnTo>
                  <a:cubicBezTo>
                    <a:pt x="f29" y="f30"/>
                    <a:pt x="f31" y="f4"/>
                    <a:pt x="f26" y="f4"/>
                  </a:cubicBezTo>
                  <a:lnTo>
                    <a:pt x="f28" y="f4"/>
                  </a:lnTo>
                  <a:cubicBezTo>
                    <a:pt x="f30" y="f4"/>
                    <a:pt x="f3" y="f32"/>
                    <a:pt x="f3" y="f28"/>
                  </a:cubicBezTo>
                  <a:lnTo>
                    <a:pt x="f3" y="f26"/>
                  </a:lnTo>
                  <a:cubicBezTo>
                    <a:pt x="f3" y="f27"/>
                    <a:pt x="f30" y="f2"/>
                    <a:pt x="f2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1" name="Google Shape;5986;p67">
              <a:extLst>
                <a:ext uri="{FF2B5EF4-FFF2-40B4-BE49-F238E27FC236}">
                  <a16:creationId xmlns:a16="http://schemas.microsoft.com/office/drawing/2014/main" id="{637AAC04-D12A-CE86-7918-902FA1AE785A}"/>
                </a:ext>
              </a:extLst>
            </p:cNvPr>
            <p:cNvSpPr/>
            <p:nvPr/>
          </p:nvSpPr>
          <p:spPr>
            <a:xfrm>
              <a:off x="6994492" y="2115272"/>
              <a:ext cx="191612" cy="1885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61"/>
                <a:gd name="f4" fmla="val 5766"/>
                <a:gd name="f5" fmla="val 3450"/>
                <a:gd name="f6" fmla="val 1859"/>
                <a:gd name="f7" fmla="val 3561"/>
                <a:gd name="f8" fmla="val 3671"/>
                <a:gd name="f9" fmla="val 1890"/>
                <a:gd name="f10" fmla="val 3750"/>
                <a:gd name="f11" fmla="val 1953"/>
                <a:gd name="f12" fmla="val 3907"/>
                <a:gd name="f13" fmla="val 2111"/>
                <a:gd name="f14" fmla="val 2395"/>
                <a:gd name="f15" fmla="val 2552"/>
                <a:gd name="f16" fmla="val 3466"/>
                <a:gd name="f17" fmla="val 2836"/>
                <a:gd name="f18" fmla="val 3119"/>
                <a:gd name="f19" fmla="val 3277"/>
                <a:gd name="f20" fmla="val 3529"/>
                <a:gd name="f21" fmla="val 3686"/>
                <a:gd name="f22" fmla="val 3765"/>
                <a:gd name="f23" fmla="val 3804"/>
                <a:gd name="f24" fmla="val 3340"/>
                <a:gd name="f25" fmla="val 3230"/>
                <a:gd name="f26" fmla="val 3151"/>
                <a:gd name="f27" fmla="val 2899"/>
                <a:gd name="f28" fmla="val 3434"/>
                <a:gd name="f29" fmla="val 2616"/>
                <a:gd name="f30" fmla="val 2537"/>
                <a:gd name="f31" fmla="val 2426"/>
                <a:gd name="f32" fmla="val 2316"/>
                <a:gd name="f33" fmla="val 2206"/>
                <a:gd name="f34" fmla="val 2096"/>
                <a:gd name="f35" fmla="val 2017"/>
                <a:gd name="f36" fmla="val 2300"/>
                <a:gd name="f37" fmla="val 2237"/>
                <a:gd name="f38" fmla="val 442"/>
                <a:gd name="f39" fmla="val 221"/>
                <a:gd name="f40" fmla="val 1"/>
                <a:gd name="f41" fmla="val 189"/>
                <a:gd name="f42" fmla="val 378"/>
                <a:gd name="f43" fmla="val 5356"/>
                <a:gd name="f44" fmla="val 5608"/>
                <a:gd name="f45" fmla="val 5419"/>
                <a:gd name="f46" fmla="val 5640"/>
                <a:gd name="f47" fmla="val 5545"/>
                <a:gd name="f48" fmla="val 158"/>
                <a:gd name="f49" fmla="*/ f0 1 5861"/>
                <a:gd name="f50" fmla="*/ f1 1 5766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5861"/>
                <a:gd name="f57" fmla="*/ f54 1 5766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5861" h="576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lnTo>
                    <a:pt x="f10" y="f18"/>
                  </a:lnTo>
                  <a:cubicBezTo>
                    <a:pt x="f12" y="f19"/>
                    <a:pt x="f12" y="f20"/>
                    <a:pt x="f10" y="f21"/>
                  </a:cubicBezTo>
                  <a:cubicBezTo>
                    <a:pt x="f8" y="f22"/>
                    <a:pt x="f7" y="f23"/>
                    <a:pt x="f5" y="f23"/>
                  </a:cubicBezTo>
                  <a:cubicBezTo>
                    <a:pt x="f24" y="f23"/>
                    <a:pt x="f25" y="f22"/>
                    <a:pt x="f26" y="f21"/>
                  </a:cubicBezTo>
                  <a:lnTo>
                    <a:pt x="f27" y="f28"/>
                  </a:lnTo>
                  <a:lnTo>
                    <a:pt x="f29" y="f21"/>
                  </a:lnTo>
                  <a:cubicBezTo>
                    <a:pt x="f30" y="f22"/>
                    <a:pt x="f31" y="f23"/>
                    <a:pt x="f32" y="f23"/>
                  </a:cubicBezTo>
                  <a:cubicBezTo>
                    <a:pt x="f33" y="f23"/>
                    <a:pt x="f34" y="f22"/>
                    <a:pt x="f35" y="f21"/>
                  </a:cubicBezTo>
                  <a:cubicBezTo>
                    <a:pt x="f6" y="f20"/>
                    <a:pt x="f6" y="f19"/>
                    <a:pt x="f35" y="f18"/>
                  </a:cubicBezTo>
                  <a:lnTo>
                    <a:pt x="f36" y="f17"/>
                  </a:lnTo>
                  <a:lnTo>
                    <a:pt x="f35" y="f15"/>
                  </a:lnTo>
                  <a:cubicBezTo>
                    <a:pt x="f6" y="f14"/>
                    <a:pt x="f6" y="f13"/>
                    <a:pt x="f35" y="f11"/>
                  </a:cubicBezTo>
                  <a:cubicBezTo>
                    <a:pt x="f34" y="f9"/>
                    <a:pt x="f33" y="f6"/>
                    <a:pt x="f32" y="f6"/>
                  </a:cubicBezTo>
                  <a:cubicBezTo>
                    <a:pt x="f31" y="f6"/>
                    <a:pt x="f30" y="f9"/>
                    <a:pt x="f29" y="f11"/>
                  </a:cubicBezTo>
                  <a:lnTo>
                    <a:pt x="f27" y="f37"/>
                  </a:lnTo>
                  <a:lnTo>
                    <a:pt x="f26" y="f11"/>
                  </a:lnTo>
                  <a:cubicBezTo>
                    <a:pt x="f25" y="f9"/>
                    <a:pt x="f24" y="f6"/>
                    <a:pt x="f5" y="f6"/>
                  </a:cubicBezTo>
                  <a:close/>
                  <a:moveTo>
                    <a:pt x="f38" y="f2"/>
                  </a:moveTo>
                  <a:cubicBezTo>
                    <a:pt x="f39" y="f2"/>
                    <a:pt x="f40" y="f41"/>
                    <a:pt x="f40" y="f42"/>
                  </a:cubicBezTo>
                  <a:lnTo>
                    <a:pt x="f40" y="f43"/>
                  </a:lnTo>
                  <a:cubicBezTo>
                    <a:pt x="f40" y="f44"/>
                    <a:pt x="f39" y="f4"/>
                    <a:pt x="f38" y="f4"/>
                  </a:cubicBezTo>
                  <a:lnTo>
                    <a:pt x="f45" y="f4"/>
                  </a:lnTo>
                  <a:cubicBezTo>
                    <a:pt x="f46" y="f4"/>
                    <a:pt x="f3" y="f47"/>
                    <a:pt x="f3" y="f43"/>
                  </a:cubicBezTo>
                  <a:lnTo>
                    <a:pt x="f3" y="f42"/>
                  </a:lnTo>
                  <a:cubicBezTo>
                    <a:pt x="f3" y="f48"/>
                    <a:pt x="f46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2" name="Google Shape;5987;p67">
              <a:extLst>
                <a:ext uri="{FF2B5EF4-FFF2-40B4-BE49-F238E27FC236}">
                  <a16:creationId xmlns:a16="http://schemas.microsoft.com/office/drawing/2014/main" id="{901AC232-203E-8B71-BD8D-29058C9DFC24}"/>
                </a:ext>
              </a:extLst>
            </p:cNvPr>
            <p:cNvSpPr/>
            <p:nvPr/>
          </p:nvSpPr>
          <p:spPr>
            <a:xfrm>
              <a:off x="7219032" y="1888684"/>
              <a:ext cx="190570" cy="189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3750"/>
                <a:gd name="f6" fmla="val 2457"/>
                <a:gd name="f7" fmla="val 3970"/>
                <a:gd name="f8" fmla="val 4128"/>
                <a:gd name="f9" fmla="val 2646"/>
                <a:gd name="f10" fmla="val 2867"/>
                <a:gd name="f11" fmla="val 4159"/>
                <a:gd name="f12" fmla="val 3151"/>
                <a:gd name="f13" fmla="val 3308"/>
                <a:gd name="f14" fmla="val 2080"/>
                <a:gd name="f15" fmla="val 1859"/>
                <a:gd name="f16" fmla="val 1702"/>
                <a:gd name="f17" fmla="val 3119"/>
                <a:gd name="f18" fmla="val 1891"/>
                <a:gd name="f19" fmla="val 442"/>
                <a:gd name="f20" fmla="val 190"/>
                <a:gd name="f21" fmla="val 1"/>
                <a:gd name="f22" fmla="val 189"/>
                <a:gd name="f23" fmla="val 441"/>
                <a:gd name="f24" fmla="val 5387"/>
                <a:gd name="f25" fmla="val 5639"/>
                <a:gd name="f26" fmla="val 5388"/>
                <a:gd name="f27" fmla="val 5640"/>
                <a:gd name="f28" fmla="val 5608"/>
                <a:gd name="f29" fmla="*/ f0 1 5829"/>
                <a:gd name="f30" fmla="*/ f1 1 5797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5829"/>
                <a:gd name="f37" fmla="*/ f34 1 5797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4" y="f13"/>
                  </a:lnTo>
                  <a:cubicBezTo>
                    <a:pt x="f15" y="f13"/>
                    <a:pt x="f16" y="f17"/>
                    <a:pt x="f16" y="f10"/>
                  </a:cubicBezTo>
                  <a:cubicBezTo>
                    <a:pt x="f16" y="f9"/>
                    <a:pt x="f18" y="f6"/>
                    <a:pt x="f14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4"/>
                  </a:cubicBezTo>
                  <a:lnTo>
                    <a:pt x="f3" y="f23"/>
                  </a:lnTo>
                  <a:cubicBezTo>
                    <a:pt x="f3" y="f22"/>
                    <a:pt x="f27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3" name="Google Shape;5988;p67">
              <a:extLst>
                <a:ext uri="{FF2B5EF4-FFF2-40B4-BE49-F238E27FC236}">
                  <a16:creationId xmlns:a16="http://schemas.microsoft.com/office/drawing/2014/main" id="{1424AAA3-4B21-094C-5237-6CB62E0C440A}"/>
                </a:ext>
              </a:extLst>
            </p:cNvPr>
            <p:cNvSpPr/>
            <p:nvPr/>
          </p:nvSpPr>
          <p:spPr>
            <a:xfrm>
              <a:off x="7219032" y="2114229"/>
              <a:ext cx="190570" cy="1895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8"/>
                <a:gd name="f5" fmla="val 3750"/>
                <a:gd name="f6" fmla="val 1639"/>
                <a:gd name="f7" fmla="val 3970"/>
                <a:gd name="f8" fmla="val 4128"/>
                <a:gd name="f9" fmla="val 1859"/>
                <a:gd name="f10" fmla="val 2080"/>
                <a:gd name="f11" fmla="val 4159"/>
                <a:gd name="f12" fmla="val 2332"/>
                <a:gd name="f13" fmla="val 2490"/>
                <a:gd name="f14" fmla="val 1702"/>
                <a:gd name="f15" fmla="val 2269"/>
                <a:gd name="f16" fmla="val 1891"/>
                <a:gd name="f17" fmla="val 3309"/>
                <a:gd name="f18" fmla="val 3498"/>
                <a:gd name="f19" fmla="val 3687"/>
                <a:gd name="f20" fmla="val 3939"/>
                <a:gd name="f21" fmla="val 3466"/>
                <a:gd name="f22" fmla="val 442"/>
                <a:gd name="f23" fmla="val 1"/>
                <a:gd name="f24" fmla="val 190"/>
                <a:gd name="f25" fmla="val 379"/>
                <a:gd name="f26" fmla="val 5388"/>
                <a:gd name="f27" fmla="val 5640"/>
                <a:gd name="f28" fmla="val 5577"/>
                <a:gd name="f29" fmla="val 410"/>
                <a:gd name="f30" fmla="*/ f0 1 5829"/>
                <a:gd name="f31" fmla="*/ f1 1 5798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5829"/>
                <a:gd name="f38" fmla="*/ f35 1 5798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829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0" y="f13"/>
                  </a:lnTo>
                  <a:cubicBezTo>
                    <a:pt x="f9" y="f13"/>
                    <a:pt x="f14" y="f15"/>
                    <a:pt x="f14" y="f10"/>
                  </a:cubicBezTo>
                  <a:cubicBezTo>
                    <a:pt x="f14" y="f9"/>
                    <a:pt x="f16" y="f6"/>
                    <a:pt x="f10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11" y="f7"/>
                    <a:pt x="f7" y="f8"/>
                    <a:pt x="f5" y="f8"/>
                  </a:cubicBezTo>
                  <a:lnTo>
                    <a:pt x="f10" y="f8"/>
                  </a:lnTo>
                  <a:cubicBezTo>
                    <a:pt x="f9" y="f8"/>
                    <a:pt x="f14" y="f20"/>
                    <a:pt x="f14" y="f19"/>
                  </a:cubicBezTo>
                  <a:cubicBezTo>
                    <a:pt x="f14" y="f21"/>
                    <a:pt x="f16" y="f17"/>
                    <a:pt x="f10" y="f17"/>
                  </a:cubicBezTo>
                  <a:close/>
                  <a:moveTo>
                    <a:pt x="f22" y="f23"/>
                  </a:moveTo>
                  <a:cubicBezTo>
                    <a:pt x="f24" y="f23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4" y="f4"/>
                    <a:pt x="f22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6"/>
                  </a:cubicBezTo>
                  <a:lnTo>
                    <a:pt x="f3" y="f29"/>
                  </a:lnTo>
                  <a:cubicBezTo>
                    <a:pt x="f3" y="f24"/>
                    <a:pt x="f27" y="f23"/>
                    <a:pt x="f26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6002;p67">
            <a:extLst>
              <a:ext uri="{FF2B5EF4-FFF2-40B4-BE49-F238E27FC236}">
                <a16:creationId xmlns:a16="http://schemas.microsoft.com/office/drawing/2014/main" id="{035C8960-1E8E-612D-A012-7E09F2EF8CB6}"/>
              </a:ext>
            </a:extLst>
          </p:cNvPr>
          <p:cNvGrpSpPr/>
          <p:nvPr/>
        </p:nvGrpSpPr>
        <p:grpSpPr>
          <a:xfrm>
            <a:off x="3263529" y="1891747"/>
            <a:ext cx="480718" cy="415100"/>
            <a:chOff x="4569814" y="1891747"/>
            <a:chExt cx="480718" cy="4151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5" name="Google Shape;6003;p67">
              <a:extLst>
                <a:ext uri="{FF2B5EF4-FFF2-40B4-BE49-F238E27FC236}">
                  <a16:creationId xmlns:a16="http://schemas.microsoft.com/office/drawing/2014/main" id="{5E7045FE-8BAB-B7B6-0834-6964627F8D05}"/>
                </a:ext>
              </a:extLst>
            </p:cNvPr>
            <p:cNvSpPr/>
            <p:nvPr/>
          </p:nvSpPr>
          <p:spPr>
            <a:xfrm>
              <a:off x="4569814" y="1919535"/>
              <a:ext cx="480718" cy="3873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04"/>
                <a:gd name="f4" fmla="val 11847"/>
                <a:gd name="f5" fmla="val 7370"/>
                <a:gd name="f6" fmla="val 797"/>
                <a:gd name="f7" fmla="val 8536"/>
                <a:gd name="f8" fmla="val 9694"/>
                <a:gd name="f9" fmla="val 1246"/>
                <a:gd name="f10" fmla="val 10576"/>
                <a:gd name="f11" fmla="val 2143"/>
                <a:gd name="f12" fmla="val 12340"/>
                <a:gd name="f13" fmla="val 3908"/>
                <a:gd name="f14" fmla="val 6775"/>
                <a:gd name="f15" fmla="val 8539"/>
                <a:gd name="f16" fmla="val 9757"/>
                <a:gd name="f17" fmla="val 9390"/>
                <a:gd name="f18" fmla="val 8623"/>
                <a:gd name="f19" fmla="val 9894"/>
                <a:gd name="f20" fmla="val 7363"/>
                <a:gd name="f21" fmla="val 6102"/>
                <a:gd name="f22" fmla="val 4937"/>
                <a:gd name="f23" fmla="val 9358"/>
                <a:gd name="f24" fmla="val 4118"/>
                <a:gd name="f25" fmla="val 2353"/>
                <a:gd name="f26" fmla="val 5031"/>
                <a:gd name="f27" fmla="val 6205"/>
                <a:gd name="f28" fmla="val 7326"/>
                <a:gd name="f29" fmla="val 1"/>
                <a:gd name="f30" fmla="val 2091"/>
                <a:gd name="f31" fmla="val 6750"/>
                <a:gd name="f32" fmla="val 4275"/>
                <a:gd name="f33" fmla="val 9768"/>
                <a:gd name="f34" fmla="val 3424"/>
                <a:gd name="f35" fmla="val 11280"/>
                <a:gd name="f36" fmla="val 3298"/>
                <a:gd name="f37" fmla="val 11532"/>
                <a:gd name="f38" fmla="val 3487"/>
                <a:gd name="f39" fmla="val 3771"/>
                <a:gd name="f40" fmla="val 3929"/>
                <a:gd name="f41" fmla="val 4086"/>
                <a:gd name="f42" fmla="val 11784"/>
                <a:gd name="f43" fmla="val 11626"/>
                <a:gd name="f44" fmla="val 5000"/>
                <a:gd name="f45" fmla="val 10209"/>
                <a:gd name="f46" fmla="val 5740"/>
                <a:gd name="f47" fmla="val 10571"/>
                <a:gd name="f48" fmla="val 6543"/>
                <a:gd name="f49" fmla="val 10752"/>
                <a:gd name="f50" fmla="val 7351"/>
                <a:gd name="f51" fmla="val 8158"/>
                <a:gd name="f52" fmla="val 8969"/>
                <a:gd name="f53" fmla="val 9725"/>
                <a:gd name="f54" fmla="val 10671"/>
                <a:gd name="f55" fmla="val 10828"/>
                <a:gd name="f56" fmla="val 10923"/>
                <a:gd name="f57" fmla="val 11238"/>
                <a:gd name="f58" fmla="val 11458"/>
                <a:gd name="f59" fmla="val 11301"/>
                <a:gd name="f60" fmla="val 10419"/>
                <a:gd name="f61" fmla="val 14703"/>
                <a:gd name="f62" fmla="val 12592"/>
                <a:gd name="f63" fmla="val 7350"/>
                <a:gd name="f64" fmla="val 7338"/>
                <a:gd name="f65" fmla="*/ f0 1 14704"/>
                <a:gd name="f66" fmla="*/ f1 1 11847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4704"/>
                <a:gd name="f73" fmla="*/ f70 1 11847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4704" h="1184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24" y="f15"/>
                  </a:cubicBezTo>
                  <a:cubicBezTo>
                    <a:pt x="f25" y="f14"/>
                    <a:pt x="f25" y="f13"/>
                    <a:pt x="f24" y="f11"/>
                  </a:cubicBezTo>
                  <a:cubicBezTo>
                    <a:pt x="f26" y="f9"/>
                    <a:pt x="f27" y="f6"/>
                    <a:pt x="f5" y="f6"/>
                  </a:cubicBezTo>
                  <a:close/>
                  <a:moveTo>
                    <a:pt x="f28" y="f29"/>
                  </a:moveTo>
                  <a:cubicBezTo>
                    <a:pt x="f30" y="f29"/>
                    <a:pt x="f2" y="f31"/>
                    <a:pt x="f32" y="f33"/>
                  </a:cubicBezTo>
                  <a:lnTo>
                    <a:pt x="f34" y="f35"/>
                  </a:lnTo>
                  <a:cubicBezTo>
                    <a:pt x="f36" y="f37"/>
                    <a:pt x="f38" y="f4"/>
                    <a:pt x="f39" y="f4"/>
                  </a:cubicBezTo>
                  <a:cubicBezTo>
                    <a:pt x="f40" y="f4"/>
                    <a:pt x="f41" y="f42"/>
                    <a:pt x="f24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lnTo>
                    <a:pt x="f10" y="f43"/>
                  </a:lnTo>
                  <a:cubicBezTo>
                    <a:pt x="f54" y="f42"/>
                    <a:pt x="f55" y="f4"/>
                    <a:pt x="f56" y="f4"/>
                  </a:cubicBezTo>
                  <a:cubicBezTo>
                    <a:pt x="f57" y="f4"/>
                    <a:pt x="f58" y="f37"/>
                    <a:pt x="f59" y="f35"/>
                  </a:cubicBezTo>
                  <a:lnTo>
                    <a:pt x="f60" y="f33"/>
                  </a:lnTo>
                  <a:cubicBezTo>
                    <a:pt x="f61" y="f14"/>
                    <a:pt x="f62" y="f29"/>
                    <a:pt x="f20" y="f29"/>
                  </a:cubicBezTo>
                  <a:cubicBezTo>
                    <a:pt x="f63" y="f29"/>
                    <a:pt x="f64" y="f29"/>
                    <a:pt x="f28" y="f2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6" name="Google Shape;6004;p67">
              <a:extLst>
                <a:ext uri="{FF2B5EF4-FFF2-40B4-BE49-F238E27FC236}">
                  <a16:creationId xmlns:a16="http://schemas.microsoft.com/office/drawing/2014/main" id="{742AE875-B463-7861-03F5-AA3095B51CE9}"/>
                </a:ext>
              </a:extLst>
            </p:cNvPr>
            <p:cNvSpPr/>
            <p:nvPr/>
          </p:nvSpPr>
          <p:spPr>
            <a:xfrm>
              <a:off x="4873331" y="1891747"/>
              <a:ext cx="139071" cy="1390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1355"/>
                <a:gd name="f5" fmla="val 882"/>
                <a:gd name="f6" fmla="val 410"/>
                <a:gd name="f7" fmla="val 95"/>
                <a:gd name="f8" fmla="val 315"/>
                <a:gd name="f9" fmla="val 1891"/>
                <a:gd name="f10" fmla="val 946"/>
                <a:gd name="f11" fmla="val 3340"/>
                <a:gd name="f12" fmla="val 2395"/>
                <a:gd name="f13" fmla="val 3938"/>
                <a:gd name="f14" fmla="val 4128"/>
                <a:gd name="f15" fmla="val 3844"/>
                <a:gd name="f16" fmla="val 3371"/>
                <a:gd name="f17" fmla="val 2899"/>
                <a:gd name="f18" fmla="val 1292"/>
                <a:gd name="f19" fmla="val 2962"/>
                <a:gd name="f20" fmla="*/ f0 1 4254"/>
                <a:gd name="f21" fmla="*/ f1 1 4254"/>
                <a:gd name="f22" fmla="val f2"/>
                <a:gd name="f23" fmla="val f3"/>
                <a:gd name="f24" fmla="+- f23 0 f22"/>
                <a:gd name="f25" fmla="*/ f24 1 4254"/>
                <a:gd name="f26" fmla="*/ f22 1 f25"/>
                <a:gd name="f27" fmla="*/ f23 1 f25"/>
                <a:gd name="f28" fmla="*/ f26 f20 1"/>
                <a:gd name="f29" fmla="*/ f27 f20 1"/>
                <a:gd name="f30" fmla="*/ f27 f21 1"/>
                <a:gd name="f31" fmla="*/ f26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254" h="4254">
                  <a:moveTo>
                    <a:pt x="f4" y="f2"/>
                  </a:moveTo>
                  <a:cubicBezTo>
                    <a:pt x="f5" y="f2"/>
                    <a:pt x="f6" y="f7"/>
                    <a:pt x="f2" y="f8"/>
                  </a:cubicBezTo>
                  <a:cubicBezTo>
                    <a:pt x="f9" y="f10"/>
                    <a:pt x="f11" y="f12"/>
                    <a:pt x="f13" y="f3"/>
                  </a:cubicBezTo>
                  <a:cubicBezTo>
                    <a:pt x="f14" y="f15"/>
                    <a:pt x="f3" y="f16"/>
                    <a:pt x="f3" y="f17"/>
                  </a:cubicBezTo>
                  <a:cubicBezTo>
                    <a:pt x="f3" y="f18"/>
                    <a:pt x="f1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7" name="Google Shape;6005;p67">
              <a:extLst>
                <a:ext uri="{FF2B5EF4-FFF2-40B4-BE49-F238E27FC236}">
                  <a16:creationId xmlns:a16="http://schemas.microsoft.com/office/drawing/2014/main" id="{5FC857D0-F868-089C-1731-FA36DB4B79F2}"/>
                </a:ext>
              </a:extLst>
            </p:cNvPr>
            <p:cNvSpPr/>
            <p:nvPr/>
          </p:nvSpPr>
          <p:spPr>
            <a:xfrm>
              <a:off x="4606564" y="1892753"/>
              <a:ext cx="139071" cy="1391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55"/>
                <a:gd name="f5" fmla="val 2931"/>
                <a:gd name="f6" fmla="val 1"/>
                <a:gd name="f7" fmla="val 1292"/>
                <a:gd name="f8" fmla="val 1293"/>
                <a:gd name="f9" fmla="val 2899"/>
                <a:gd name="f10" fmla="val 3372"/>
                <a:gd name="f11" fmla="val 127"/>
                <a:gd name="f12" fmla="val 3845"/>
                <a:gd name="f13" fmla="val 316"/>
                <a:gd name="f14" fmla="val 977"/>
                <a:gd name="f15" fmla="val 2364"/>
                <a:gd name="f16" fmla="val 2426"/>
                <a:gd name="f17" fmla="val 915"/>
                <a:gd name="f18" fmla="val 3876"/>
                <a:gd name="f19" fmla="val 3403"/>
                <a:gd name="f20" fmla="*/ f0 1 4254"/>
                <a:gd name="f21" fmla="*/ f1 1 4255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4254"/>
                <a:gd name="f28" fmla="*/ f25 1 4255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254" h="4255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cubicBezTo>
                    <a:pt x="f6" y="f10"/>
                    <a:pt x="f11" y="f12"/>
                    <a:pt x="f13" y="f3"/>
                  </a:cubicBezTo>
                  <a:cubicBezTo>
                    <a:pt x="f14" y="f15"/>
                    <a:pt x="f16" y="f17"/>
                    <a:pt x="f3" y="f13"/>
                  </a:cubicBezTo>
                  <a:cubicBezTo>
                    <a:pt x="f18" y="f11"/>
                    <a:pt x="f1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8" name="Google Shape;6006;p67">
              <a:extLst>
                <a:ext uri="{FF2B5EF4-FFF2-40B4-BE49-F238E27FC236}">
                  <a16:creationId xmlns:a16="http://schemas.microsoft.com/office/drawing/2014/main" id="{EDF95D52-E247-3CD4-484E-31E6C9630A3C}"/>
                </a:ext>
              </a:extLst>
            </p:cNvPr>
            <p:cNvSpPr/>
            <p:nvPr/>
          </p:nvSpPr>
          <p:spPr>
            <a:xfrm>
              <a:off x="4687936" y="1972068"/>
              <a:ext cx="243102" cy="24415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7468"/>
                <a:gd name="f5" fmla="val 3781"/>
                <a:gd name="f6" fmla="val 1671"/>
                <a:gd name="f7" fmla="val 4033"/>
                <a:gd name="f8" fmla="val 4191"/>
                <a:gd name="f9" fmla="val 1860"/>
                <a:gd name="f10" fmla="val 2112"/>
                <a:gd name="f11" fmla="val 3340"/>
                <a:gd name="f12" fmla="val 5388"/>
                <a:gd name="f13" fmla="val 5640"/>
                <a:gd name="f14" fmla="val 5829"/>
                <a:gd name="f15" fmla="val 3529"/>
                <a:gd name="f16" fmla="val 3750"/>
                <a:gd name="f17" fmla="val 4002"/>
                <a:gd name="f18" fmla="val 4128"/>
                <a:gd name="f19" fmla="val 3498"/>
                <a:gd name="f20" fmla="val 3308"/>
                <a:gd name="f21" fmla="val 3939"/>
                <a:gd name="f22" fmla="val 1"/>
                <a:gd name="f23" fmla="val 1702"/>
                <a:gd name="f24" fmla="val 32"/>
                <a:gd name="f25" fmla="val 5798"/>
                <a:gd name="f26" fmla="val 7467"/>
                <a:gd name="f27" fmla="val 5797"/>
                <a:gd name="f28" fmla="val 64"/>
                <a:gd name="f29" fmla="*/ f0 1 7436"/>
                <a:gd name="f30" fmla="*/ f1 1 7468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7436"/>
                <a:gd name="f37" fmla="*/ f34 1 7468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7436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6" y="f18"/>
                  </a:lnTo>
                  <a:cubicBezTo>
                    <a:pt x="f19" y="f18"/>
                    <a:pt x="f20" y="f21"/>
                    <a:pt x="f20" y="f16"/>
                  </a:cubicBezTo>
                  <a:lnTo>
                    <a:pt x="f20" y="f10"/>
                  </a:lnTo>
                  <a:lnTo>
                    <a:pt x="f11" y="f10"/>
                  </a:lnTo>
                  <a:cubicBezTo>
                    <a:pt x="f11" y="f9"/>
                    <a:pt x="f15" y="f6"/>
                    <a:pt x="f5" y="f6"/>
                  </a:cubicBezTo>
                  <a:close/>
                  <a:moveTo>
                    <a:pt x="f16" y="f22"/>
                  </a:moveTo>
                  <a:cubicBezTo>
                    <a:pt x="f23" y="f22"/>
                    <a:pt x="f24" y="f6"/>
                    <a:pt x="f2" y="f16"/>
                  </a:cubicBezTo>
                  <a:cubicBezTo>
                    <a:pt x="f24" y="f25"/>
                    <a:pt x="f23" y="f26"/>
                    <a:pt x="f16" y="f26"/>
                  </a:cubicBezTo>
                  <a:cubicBezTo>
                    <a:pt x="f27" y="f26"/>
                    <a:pt x="f3" y="f25"/>
                    <a:pt x="f3" y="f16"/>
                  </a:cubicBezTo>
                  <a:cubicBezTo>
                    <a:pt x="f3" y="f23"/>
                    <a:pt x="f27" y="f28"/>
                    <a:pt x="f16" y="f2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79" name="Google Shape;6011;p67">
            <a:extLst>
              <a:ext uri="{FF2B5EF4-FFF2-40B4-BE49-F238E27FC236}">
                <a16:creationId xmlns:a16="http://schemas.microsoft.com/office/drawing/2014/main" id="{361AFF3F-F780-E18D-BD8F-CCB9D3CEA2B4}"/>
              </a:ext>
            </a:extLst>
          </p:cNvPr>
          <p:cNvGrpSpPr/>
          <p:nvPr/>
        </p:nvGrpSpPr>
        <p:grpSpPr>
          <a:xfrm>
            <a:off x="6278864" y="1867516"/>
            <a:ext cx="421867" cy="414489"/>
            <a:chOff x="7585149" y="1867515"/>
            <a:chExt cx="421867" cy="41448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0" name="Google Shape;6012;p67">
              <a:extLst>
                <a:ext uri="{FF2B5EF4-FFF2-40B4-BE49-F238E27FC236}">
                  <a16:creationId xmlns:a16="http://schemas.microsoft.com/office/drawing/2014/main" id="{584F6D63-8AF3-34FD-1F28-8591E2EEF79F}"/>
                </a:ext>
              </a:extLst>
            </p:cNvPr>
            <p:cNvSpPr/>
            <p:nvPr/>
          </p:nvSpPr>
          <p:spPr>
            <a:xfrm>
              <a:off x="7635633" y="1913354"/>
              <a:ext cx="110240" cy="110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2710"/>
                <a:gd name="f5" fmla="val 1"/>
                <a:gd name="f6" fmla="val 694"/>
                <a:gd name="f7" fmla="val 3371"/>
                <a:gd name="f8" fmla="val 662"/>
                <a:gd name="f9" fmla="*/ f0 1 3372"/>
                <a:gd name="f10" fmla="*/ f1 1 3372"/>
                <a:gd name="f11" fmla="val f2"/>
                <a:gd name="f12" fmla="val f3"/>
                <a:gd name="f13" fmla="+- f12 0 f11"/>
                <a:gd name="f14" fmla="*/ f13 1 3372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3372" h="3372">
                  <a:moveTo>
                    <a:pt x="f4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3" y="f8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1" name="Google Shape;6013;p67">
              <a:extLst>
                <a:ext uri="{FF2B5EF4-FFF2-40B4-BE49-F238E27FC236}">
                  <a16:creationId xmlns:a16="http://schemas.microsoft.com/office/drawing/2014/main" id="{CBFCAE3A-3FC0-DF7E-E905-8DAFB14EE608}"/>
                </a:ext>
              </a:extLst>
            </p:cNvPr>
            <p:cNvSpPr/>
            <p:nvPr/>
          </p:nvSpPr>
          <p:spPr>
            <a:xfrm>
              <a:off x="7806616" y="1878598"/>
              <a:ext cx="197793" cy="1954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79"/>
                <a:gd name="f5" fmla="val 2663"/>
                <a:gd name="f6" fmla="val 2552"/>
                <a:gd name="f7" fmla="val 2442"/>
                <a:gd name="f8" fmla="val 39"/>
                <a:gd name="f9" fmla="val 2363"/>
                <a:gd name="f10" fmla="val 118"/>
                <a:gd name="f11" fmla="val 1261"/>
                <a:gd name="f12" fmla="val 1221"/>
                <a:gd name="f13" fmla="val 2678"/>
                <a:gd name="f14" fmla="val 2639"/>
                <a:gd name="f15" fmla="val 2836"/>
                <a:gd name="f16" fmla="val 2796"/>
                <a:gd name="f17" fmla="val 3080"/>
                <a:gd name="f18" fmla="val 3237"/>
                <a:gd name="f19" fmla="val 2637"/>
                <a:gd name="f20" fmla="val 3278"/>
                <a:gd name="f21" fmla="val 2560"/>
                <a:gd name="f22" fmla="val 3302"/>
                <a:gd name="f23" fmla="val 2473"/>
                <a:gd name="f24" fmla="val 2360"/>
                <a:gd name="f25" fmla="val 2232"/>
                <a:gd name="f26" fmla="val 3263"/>
                <a:gd name="f27" fmla="val 2143"/>
                <a:gd name="f28" fmla="val 3174"/>
                <a:gd name="f29" fmla="val 725"/>
                <a:gd name="f30" fmla="val 1756"/>
                <a:gd name="f31" fmla="val 2481"/>
                <a:gd name="f32" fmla="val 3529"/>
                <a:gd name="f33" fmla="val 5978"/>
                <a:gd name="f34" fmla="val 5892"/>
                <a:gd name="f35" fmla="val 3615"/>
                <a:gd name="f36" fmla="val 6049"/>
                <a:gd name="f37" fmla="val 3458"/>
                <a:gd name="f38" fmla="val 3017"/>
                <a:gd name="f39" fmla="val 2962"/>
                <a:gd name="f40" fmla="val 2883"/>
                <a:gd name="f41" fmla="val 2773"/>
                <a:gd name="f42" fmla="*/ f0 1 6050"/>
                <a:gd name="f43" fmla="*/ f1 1 5979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6050"/>
                <a:gd name="f50" fmla="*/ f47 1 5979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6050" h="59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3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" y="f31"/>
                  </a:lnTo>
                  <a:lnTo>
                    <a:pt x="f32" y="f33"/>
                  </a:lnTo>
                  <a:lnTo>
                    <a:pt x="f34" y="f35"/>
                  </a:lnTo>
                  <a:cubicBezTo>
                    <a:pt x="f36" y="f37"/>
                    <a:pt x="f36" y="f28"/>
                    <a:pt x="f34" y="f38"/>
                  </a:cubicBezTo>
                  <a:lnTo>
                    <a:pt x="f39" y="f10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2" name="Google Shape;6014;p67">
              <a:extLst>
                <a:ext uri="{FF2B5EF4-FFF2-40B4-BE49-F238E27FC236}">
                  <a16:creationId xmlns:a16="http://schemas.microsoft.com/office/drawing/2014/main" id="{E1BF98F1-DEA7-D779-E74C-16FEABD1B016}"/>
                </a:ext>
              </a:extLst>
            </p:cNvPr>
            <p:cNvSpPr/>
            <p:nvPr/>
          </p:nvSpPr>
          <p:spPr>
            <a:xfrm>
              <a:off x="7676826" y="1954548"/>
              <a:ext cx="279166" cy="279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2679"/>
                <a:gd name="f5" fmla="val 1"/>
                <a:gd name="f6" fmla="val 2678"/>
                <a:gd name="f7" fmla="val 5861"/>
                <a:gd name="f8" fmla="val 8538"/>
                <a:gd name="f9" fmla="val 5860"/>
                <a:gd name="f10" fmla="*/ f0 1 8539"/>
                <a:gd name="f11" fmla="*/ f1 1 8539"/>
                <a:gd name="f12" fmla="val f2"/>
                <a:gd name="f13" fmla="val f3"/>
                <a:gd name="f14" fmla="+- f13 0 f12"/>
                <a:gd name="f15" fmla="*/ f14 1 853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8539" h="8539">
                  <a:moveTo>
                    <a:pt x="f4" y="f2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3" name="Google Shape;6015;p67">
              <a:extLst>
                <a:ext uri="{FF2B5EF4-FFF2-40B4-BE49-F238E27FC236}">
                  <a16:creationId xmlns:a16="http://schemas.microsoft.com/office/drawing/2014/main" id="{84CAC8A7-64AD-DF21-0745-E44E542C0E63}"/>
                </a:ext>
              </a:extLst>
            </p:cNvPr>
            <p:cNvSpPr/>
            <p:nvPr/>
          </p:nvSpPr>
          <p:spPr>
            <a:xfrm>
              <a:off x="7892104" y="2169798"/>
              <a:ext cx="114912" cy="1122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5"/>
                <a:gd name="f4" fmla="val 3432"/>
                <a:gd name="f5" fmla="val 2426"/>
                <a:gd name="f6" fmla="val 1"/>
                <a:gd name="f7" fmla="val 2427"/>
                <a:gd name="f8" fmla="val 2899"/>
                <a:gd name="f9" fmla="val 3404"/>
                <a:gd name="f10" fmla="val 2948"/>
                <a:gd name="f11" fmla="val 3423"/>
                <a:gd name="f12" fmla="val 2996"/>
                <a:gd name="f13" fmla="val 3044"/>
                <a:gd name="f14" fmla="val 3302"/>
                <a:gd name="f15" fmla="val 3514"/>
                <a:gd name="f16" fmla="val 3166"/>
                <a:gd name="f17" fmla="val 3434"/>
                <a:gd name="f18" fmla="*/ f0 1 3515"/>
                <a:gd name="f19" fmla="*/ f1 1 3432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3515"/>
                <a:gd name="f26" fmla="*/ f23 1 3432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3515" h="3432">
                  <a:moveTo>
                    <a:pt x="f5" y="f6"/>
                  </a:moveTo>
                  <a:lnTo>
                    <a:pt x="f2" y="f7"/>
                  </a:lnTo>
                  <a:lnTo>
                    <a:pt x="f8" y="f9"/>
                  </a:lnTo>
                  <a:cubicBezTo>
                    <a:pt x="f10" y="f11"/>
                    <a:pt x="f12" y="f4"/>
                    <a:pt x="f13" y="f4"/>
                  </a:cubicBezTo>
                  <a:cubicBezTo>
                    <a:pt x="f14" y="f4"/>
                    <a:pt x="f15" y="f16"/>
                    <a:pt x="f17" y="f8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4" name="Google Shape;6016;p67">
              <a:extLst>
                <a:ext uri="{FF2B5EF4-FFF2-40B4-BE49-F238E27FC236}">
                  <a16:creationId xmlns:a16="http://schemas.microsoft.com/office/drawing/2014/main" id="{93DEC3DA-E9F9-E7A5-4FEE-85B82075974E}"/>
                </a:ext>
              </a:extLst>
            </p:cNvPr>
            <p:cNvSpPr/>
            <p:nvPr/>
          </p:nvSpPr>
          <p:spPr>
            <a:xfrm>
              <a:off x="7598554" y="2084338"/>
              <a:ext cx="196742" cy="1954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18"/>
                <a:gd name="f4" fmla="val 5979"/>
                <a:gd name="f5" fmla="val 2521"/>
                <a:gd name="f6" fmla="val 1796"/>
                <a:gd name="f7" fmla="val 725"/>
                <a:gd name="f8" fmla="val 3308"/>
                <a:gd name="f9" fmla="val 2205"/>
                <a:gd name="f10" fmla="val 3466"/>
                <a:gd name="f11" fmla="val 2363"/>
                <a:gd name="f12" fmla="val 2646"/>
                <a:gd name="f13" fmla="val 2804"/>
                <a:gd name="f14" fmla="val 3230"/>
                <a:gd name="f15" fmla="val 2883"/>
                <a:gd name="f16" fmla="val 3119"/>
                <a:gd name="f17" fmla="val 2922"/>
                <a:gd name="f18" fmla="val 3009"/>
                <a:gd name="f19" fmla="val 2899"/>
                <a:gd name="f20" fmla="val 2789"/>
                <a:gd name="f21" fmla="val 2710"/>
                <a:gd name="f22" fmla="val 1229"/>
                <a:gd name="f23" fmla="val 1292"/>
                <a:gd name="f24" fmla="val 158"/>
                <a:gd name="f25" fmla="val 2520"/>
                <a:gd name="f26" fmla="val 2962"/>
                <a:gd name="f27" fmla="val 3056"/>
                <a:gd name="f28" fmla="val 5860"/>
                <a:gd name="f29" fmla="val 3135"/>
                <a:gd name="f30" fmla="val 5939"/>
                <a:gd name="f31" fmla="val 3245"/>
                <a:gd name="f32" fmla="val 5978"/>
                <a:gd name="f33" fmla="val 3356"/>
                <a:gd name="f34" fmla="val 3576"/>
                <a:gd name="f35" fmla="val 3655"/>
                <a:gd name="f36" fmla="val 3497"/>
                <a:gd name="f37" fmla="*/ f0 1 6018"/>
                <a:gd name="f38" fmla="*/ f1 1 5979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6018"/>
                <a:gd name="f45" fmla="*/ f42 1 5979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6018" h="5979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4" y="f11"/>
                  </a:lnTo>
                  <a:cubicBezTo>
                    <a:pt x="f2" y="f25"/>
                    <a:pt x="f2" y="f13"/>
                    <a:pt x="f24" y="f26"/>
                  </a:cubicBezTo>
                  <a:lnTo>
                    <a:pt x="f27" y="f28"/>
                  </a:lnTo>
                  <a:cubicBezTo>
                    <a:pt x="f29" y="f30"/>
                    <a:pt x="f31" y="f32"/>
                    <a:pt x="f33" y="f32"/>
                  </a:cubicBezTo>
                  <a:cubicBezTo>
                    <a:pt x="f10" y="f32"/>
                    <a:pt x="f34" y="f30"/>
                    <a:pt x="f35" y="f28"/>
                  </a:cubicBezTo>
                  <a:lnTo>
                    <a:pt x="f3" y="f36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5" name="Google Shape;6017;p67">
              <a:extLst>
                <a:ext uri="{FF2B5EF4-FFF2-40B4-BE49-F238E27FC236}">
                  <a16:creationId xmlns:a16="http://schemas.microsoft.com/office/drawing/2014/main" id="{D383588A-7134-3D41-697F-E9D781210458}"/>
                </a:ext>
              </a:extLst>
            </p:cNvPr>
            <p:cNvSpPr/>
            <p:nvPr/>
          </p:nvSpPr>
          <p:spPr>
            <a:xfrm>
              <a:off x="7585149" y="1867515"/>
              <a:ext cx="120536" cy="1148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687"/>
                <a:gd name="f4" fmla="val 3514"/>
                <a:gd name="f5" fmla="val 2281"/>
                <a:gd name="f6" fmla="val 1915"/>
                <a:gd name="f7" fmla="val 1545"/>
                <a:gd name="f8" fmla="val 142"/>
                <a:gd name="f9" fmla="val 1261"/>
                <a:gd name="f10" fmla="val 426"/>
                <a:gd name="f11" fmla="val 568"/>
                <a:gd name="f12" fmla="val 1119"/>
                <a:gd name="f13" fmla="val 1"/>
                <a:gd name="f14" fmla="val 1686"/>
                <a:gd name="f15" fmla="val 2568"/>
                <a:gd name="f16" fmla="val 3135"/>
                <a:gd name="f17" fmla="val 946"/>
                <a:gd name="f18" fmla="val 3513"/>
                <a:gd name="f19" fmla="val 804"/>
                <a:gd name="f20" fmla="val 3277"/>
                <a:gd name="f21" fmla="val 3010"/>
                <a:gd name="f22" fmla="val 2647"/>
                <a:gd name="f23" fmla="*/ f0 1 3687"/>
                <a:gd name="f24" fmla="*/ f1 1 3514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3687"/>
                <a:gd name="f31" fmla="*/ f28 1 3514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3687" h="351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lnTo>
                    <a:pt x="f3" y="f19"/>
                  </a:lnTo>
                  <a:lnTo>
                    <a:pt x="f20" y="f10"/>
                  </a:lnTo>
                  <a:cubicBezTo>
                    <a:pt x="f21" y="f8"/>
                    <a:pt x="f2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86" name="Google Shape;6042;p67">
            <a:extLst>
              <a:ext uri="{FF2B5EF4-FFF2-40B4-BE49-F238E27FC236}">
                <a16:creationId xmlns:a16="http://schemas.microsoft.com/office/drawing/2014/main" id="{239D5AC8-559D-7A1D-E9CD-8EEF42F8D1E5}"/>
              </a:ext>
            </a:extLst>
          </p:cNvPr>
          <p:cNvSpPr/>
          <p:nvPr/>
        </p:nvSpPr>
        <p:spPr>
          <a:xfrm>
            <a:off x="3895552" y="1892562"/>
            <a:ext cx="407904" cy="413464"/>
          </a:xfrm>
          <a:custGeom>
            <a:avLst/>
            <a:gdLst>
              <a:gd name="f0" fmla="val w"/>
              <a:gd name="f1" fmla="val h"/>
              <a:gd name="f2" fmla="val 0"/>
              <a:gd name="f3" fmla="val 12477"/>
              <a:gd name="f4" fmla="val 12647"/>
              <a:gd name="f5" fmla="val 3750"/>
              <a:gd name="f6" fmla="val 4538"/>
              <a:gd name="f7" fmla="val 4223"/>
              <a:gd name="f8" fmla="val 4601"/>
              <a:gd name="f9" fmla="val 4884"/>
              <a:gd name="f10" fmla="val 5357"/>
              <a:gd name="f11" fmla="val 5829"/>
              <a:gd name="f12" fmla="val 6176"/>
              <a:gd name="f13" fmla="val 3277"/>
              <a:gd name="f14" fmla="val 2931"/>
              <a:gd name="f15" fmla="val 6239"/>
              <a:gd name="f16" fmla="val 6711"/>
              <a:gd name="f17" fmla="val 7058"/>
              <a:gd name="f18" fmla="val 5766"/>
              <a:gd name="f19" fmla="val 5420"/>
              <a:gd name="f20" fmla="val 8728"/>
              <a:gd name="f21" fmla="val 9200"/>
              <a:gd name="f22" fmla="val 9547"/>
              <a:gd name="f23" fmla="val 8255"/>
              <a:gd name="f24" fmla="val 7877"/>
              <a:gd name="f25" fmla="val 1"/>
              <a:gd name="f26" fmla="val 2805"/>
              <a:gd name="f27" fmla="val 2395"/>
              <a:gd name="f28" fmla="val 7436"/>
              <a:gd name="f29" fmla="val 1387"/>
              <a:gd name="f30" fmla="val 3309"/>
              <a:gd name="f31" fmla="val 10082"/>
              <a:gd name="f32" fmla="val 12256"/>
              <a:gd name="f33" fmla="val 12486"/>
              <a:gd name="f34" fmla="val 3502"/>
              <a:gd name="f35" fmla="val 12646"/>
              <a:gd name="f36" fmla="val 3715"/>
              <a:gd name="f37" fmla="val 3824"/>
              <a:gd name="f38" fmla="val 3938"/>
              <a:gd name="f39" fmla="val 12604"/>
              <a:gd name="f40" fmla="val 4034"/>
              <a:gd name="f41" fmla="val 12508"/>
              <a:gd name="f42" fmla="val 5609"/>
              <a:gd name="f43" fmla="val 10681"/>
              <a:gd name="f44" fmla="val 5798"/>
              <a:gd name="f45" fmla="val 5987"/>
              <a:gd name="f46" fmla="val 10713"/>
              <a:gd name="f47" fmla="val 9641"/>
              <a:gd name="f48" fmla="val 8350"/>
              <a:gd name="f49" fmla="val 9704"/>
              <a:gd name="f50" fmla="*/ f0 1 12477"/>
              <a:gd name="f51" fmla="*/ f1 1 12647"/>
              <a:gd name="f52" fmla="val f2"/>
              <a:gd name="f53" fmla="val f3"/>
              <a:gd name="f54" fmla="val f4"/>
              <a:gd name="f55" fmla="+- f54 0 f52"/>
              <a:gd name="f56" fmla="+- f53 0 f52"/>
              <a:gd name="f57" fmla="*/ f56 1 12477"/>
              <a:gd name="f58" fmla="*/ f55 1 12647"/>
              <a:gd name="f59" fmla="*/ f52 1 f57"/>
              <a:gd name="f60" fmla="*/ f53 1 f57"/>
              <a:gd name="f61" fmla="*/ f52 1 f58"/>
              <a:gd name="f62" fmla="*/ f54 1 f58"/>
              <a:gd name="f63" fmla="*/ f59 f50 1"/>
              <a:gd name="f64" fmla="*/ f60 f50 1"/>
              <a:gd name="f65" fmla="*/ f62 f51 1"/>
              <a:gd name="f66" fmla="*/ f61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12477" h="12647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6"/>
                </a:moveTo>
                <a:cubicBezTo>
                  <a:pt x="f16" y="f6"/>
                  <a:pt x="f17" y="f9"/>
                  <a:pt x="f17" y="f10"/>
                </a:cubicBezTo>
                <a:cubicBezTo>
                  <a:pt x="f17" y="f11"/>
                  <a:pt x="f16" y="f12"/>
                  <a:pt x="f15" y="f12"/>
                </a:cubicBezTo>
                <a:cubicBezTo>
                  <a:pt x="f18" y="f12"/>
                  <a:pt x="f19" y="f11"/>
                  <a:pt x="f19" y="f10"/>
                </a:cubicBezTo>
                <a:cubicBezTo>
                  <a:pt x="f19" y="f9"/>
                  <a:pt x="f18" y="f6"/>
                  <a:pt x="f15" y="f6"/>
                </a:cubicBezTo>
                <a:close/>
                <a:moveTo>
                  <a:pt x="f20" y="f6"/>
                </a:moveTo>
                <a:cubicBezTo>
                  <a:pt x="f21" y="f6"/>
                  <a:pt x="f22" y="f9"/>
                  <a:pt x="f22" y="f10"/>
                </a:cubicBezTo>
                <a:cubicBezTo>
                  <a:pt x="f22" y="f11"/>
                  <a:pt x="f21" y="f12"/>
                  <a:pt x="f20" y="f12"/>
                </a:cubicBezTo>
                <a:cubicBezTo>
                  <a:pt x="f23" y="f12"/>
                  <a:pt x="f24" y="f11"/>
                  <a:pt x="f24" y="f10"/>
                </a:cubicBezTo>
                <a:cubicBezTo>
                  <a:pt x="f24" y="f9"/>
                  <a:pt x="f23" y="f6"/>
                  <a:pt x="f20" y="f6"/>
                </a:cubicBezTo>
                <a:close/>
                <a:moveTo>
                  <a:pt x="f15" y="f25"/>
                </a:moveTo>
                <a:cubicBezTo>
                  <a:pt x="f26" y="f25"/>
                  <a:pt x="f25" y="f27"/>
                  <a:pt x="f25" y="f10"/>
                </a:cubicBezTo>
                <a:cubicBezTo>
                  <a:pt x="f25" y="f28"/>
                  <a:pt x="f29" y="f21"/>
                  <a:pt x="f30" y="f31"/>
                </a:cubicBezTo>
                <a:lnTo>
                  <a:pt x="f30" y="f32"/>
                </a:lnTo>
                <a:cubicBezTo>
                  <a:pt x="f30" y="f33"/>
                  <a:pt x="f34" y="f35"/>
                  <a:pt x="f36" y="f35"/>
                </a:cubicBezTo>
                <a:cubicBezTo>
                  <a:pt x="f37" y="f35"/>
                  <a:pt x="f38" y="f39"/>
                  <a:pt x="f40" y="f41"/>
                </a:cubicBezTo>
                <a:lnTo>
                  <a:pt x="f42" y="f43"/>
                </a:lnTo>
                <a:cubicBezTo>
                  <a:pt x="f44" y="f43"/>
                  <a:pt x="f45" y="f46"/>
                  <a:pt x="f15" y="f46"/>
                </a:cubicBezTo>
                <a:cubicBezTo>
                  <a:pt x="f47" y="f46"/>
                  <a:pt x="f3" y="f48"/>
                  <a:pt x="f3" y="f10"/>
                </a:cubicBezTo>
                <a:cubicBezTo>
                  <a:pt x="f3" y="f27"/>
                  <a:pt x="f49" y="f25"/>
                  <a:pt x="f15" y="f2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cs typeface="B Nazanin" panose="00000700000000000000" pitchFamily="2" charset="-78"/>
            </a:endParaRPr>
          </a:p>
        </p:txBody>
      </p:sp>
      <p:grpSp>
        <p:nvGrpSpPr>
          <p:cNvPr id="87" name="Google Shape;6047;p67">
            <a:extLst>
              <a:ext uri="{FF2B5EF4-FFF2-40B4-BE49-F238E27FC236}">
                <a16:creationId xmlns:a16="http://schemas.microsoft.com/office/drawing/2014/main" id="{282C4EF2-6406-211C-0B79-901D246EBD55}"/>
              </a:ext>
            </a:extLst>
          </p:cNvPr>
          <p:cNvGrpSpPr/>
          <p:nvPr/>
        </p:nvGrpSpPr>
        <p:grpSpPr>
          <a:xfrm>
            <a:off x="6924128" y="1867735"/>
            <a:ext cx="415101" cy="378030"/>
            <a:chOff x="8230413" y="1867735"/>
            <a:chExt cx="415101" cy="37803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8" name="Google Shape;6048;p67">
              <a:extLst>
                <a:ext uri="{FF2B5EF4-FFF2-40B4-BE49-F238E27FC236}">
                  <a16:creationId xmlns:a16="http://schemas.microsoft.com/office/drawing/2014/main" id="{D12BDD57-D8ED-1B9F-731D-4846995CCB46}"/>
                </a:ext>
              </a:extLst>
            </p:cNvPr>
            <p:cNvSpPr/>
            <p:nvPr/>
          </p:nvSpPr>
          <p:spPr>
            <a:xfrm>
              <a:off x="8438476" y="1921291"/>
              <a:ext cx="207038" cy="324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33"/>
                <a:gd name="f4" fmla="val 9925"/>
                <a:gd name="f5" fmla="val 4694"/>
                <a:gd name="f6" fmla="val 1"/>
                <a:gd name="f7" fmla="val 7877"/>
                <a:gd name="f8" fmla="val 8097"/>
                <a:gd name="f9" fmla="val 4474"/>
                <a:gd name="f10" fmla="val 8255"/>
                <a:gd name="f11" fmla="val 4253"/>
                <a:gd name="f12" fmla="val 2993"/>
                <a:gd name="f13" fmla="val 1638"/>
                <a:gd name="f14" fmla="val 8696"/>
                <a:gd name="f15" fmla="val 693"/>
                <a:gd name="f16" fmla="val 9452"/>
                <a:gd name="f17" fmla="val 536"/>
                <a:gd name="f18" fmla="val 9546"/>
                <a:gd name="f19" fmla="val 189"/>
                <a:gd name="f20" fmla="val 5073"/>
                <a:gd name="f21" fmla="val 5734"/>
                <a:gd name="f22" fmla="val 9357"/>
                <a:gd name="f23" fmla="val 1229"/>
                <a:gd name="f24" fmla="val 5766"/>
                <a:gd name="f25" fmla="*/ f0 1 6333"/>
                <a:gd name="f26" fmla="*/ f1 1 9925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6333"/>
                <a:gd name="f33" fmla="*/ f30 1 9925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6333" h="9925">
                  <a:moveTo>
                    <a:pt x="f5" y="f6"/>
                  </a:moveTo>
                  <a:lnTo>
                    <a:pt x="f5" y="f7"/>
                  </a:lnTo>
                  <a:cubicBezTo>
                    <a:pt x="f5" y="f8"/>
                    <a:pt x="f9" y="f10"/>
                    <a:pt x="f11" y="f10"/>
                  </a:cubicBez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9" y="f4"/>
                    <a:pt x="f2" y="f4"/>
                  </a:cubicBezTo>
                  <a:lnTo>
                    <a:pt x="f20" y="f4"/>
                  </a:lnTo>
                  <a:cubicBezTo>
                    <a:pt x="f21" y="f4"/>
                    <a:pt x="f3" y="f22"/>
                    <a:pt x="f3" y="f14"/>
                  </a:cubicBezTo>
                  <a:lnTo>
                    <a:pt x="f3" y="f23"/>
                  </a:lnTo>
                  <a:cubicBezTo>
                    <a:pt x="f3" y="f17"/>
                    <a:pt x="f24" y="f6"/>
                    <a:pt x="f2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9" name="Google Shape;6049;p67">
              <a:extLst>
                <a:ext uri="{FF2B5EF4-FFF2-40B4-BE49-F238E27FC236}">
                  <a16:creationId xmlns:a16="http://schemas.microsoft.com/office/drawing/2014/main" id="{21356AEB-60F2-E10E-F3DD-C28E9226B124}"/>
                </a:ext>
              </a:extLst>
            </p:cNvPr>
            <p:cNvSpPr/>
            <p:nvPr/>
          </p:nvSpPr>
          <p:spPr>
            <a:xfrm>
              <a:off x="8310743" y="1867735"/>
              <a:ext cx="113349" cy="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0303"/>
                <a:gd name="f5" fmla="val 1"/>
                <a:gd name="f6" fmla="val 9105"/>
                <a:gd name="f7" fmla="val 1166"/>
                <a:gd name="f8" fmla="val 9200"/>
                <a:gd name="f9" fmla="val 2489"/>
                <a:gd name="f10" fmla="val 9578"/>
                <a:gd name="f11" fmla="val 3466"/>
                <a:gd name="f12" fmla="val 10302"/>
                <a:gd name="f13" fmla="val 1197"/>
                <a:gd name="f14" fmla="val 473"/>
                <a:gd name="f15" fmla="val 1229"/>
                <a:gd name="f16" fmla="val 95"/>
                <a:gd name="f17" fmla="*/ f0 1 3467"/>
                <a:gd name="f18" fmla="*/ f1 1 10303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3467"/>
                <a:gd name="f25" fmla="*/ f22 1 10303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3467" h="10303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10"/>
                    <a:pt x="f11" y="f12"/>
                  </a:cubicBezTo>
                  <a:lnTo>
                    <a:pt x="f11" y="f13"/>
                  </a:lnTo>
                  <a:cubicBezTo>
                    <a:pt x="f9" y="f14"/>
                    <a:pt x="f15" y="f1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0" name="Google Shape;6050;p67">
              <a:extLst>
                <a:ext uri="{FF2B5EF4-FFF2-40B4-BE49-F238E27FC236}">
                  <a16:creationId xmlns:a16="http://schemas.microsoft.com/office/drawing/2014/main" id="{28A32CFF-FFC1-565B-7D0E-56FEE8188AB3}"/>
                </a:ext>
              </a:extLst>
            </p:cNvPr>
            <p:cNvSpPr/>
            <p:nvPr/>
          </p:nvSpPr>
          <p:spPr>
            <a:xfrm>
              <a:off x="8450829" y="1867735"/>
              <a:ext cx="113312" cy="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0303"/>
                <a:gd name="f5" fmla="val 2300"/>
                <a:gd name="f6" fmla="val 95"/>
                <a:gd name="f7" fmla="val 977"/>
                <a:gd name="f8" fmla="val 473"/>
                <a:gd name="f9" fmla="val 1197"/>
                <a:gd name="f10" fmla="val 10302"/>
                <a:gd name="f11" fmla="val 9578"/>
                <a:gd name="f12" fmla="val 2237"/>
                <a:gd name="f13" fmla="val 9200"/>
                <a:gd name="f14" fmla="val 9105"/>
                <a:gd name="f15" fmla="*/ f0 1 3466"/>
                <a:gd name="f16" fmla="*/ f1 1 10303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3466"/>
                <a:gd name="f23" fmla="*/ f20 1 10303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3466" h="10303">
                  <a:moveTo>
                    <a:pt x="f3" y="f2"/>
                  </a:moveTo>
                  <a:cubicBezTo>
                    <a:pt x="f5" y="f6"/>
                    <a:pt x="f7" y="f8"/>
                    <a:pt x="f2" y="f9"/>
                  </a:cubicBezTo>
                  <a:lnTo>
                    <a:pt x="f2" y="f10"/>
                  </a:lnTo>
                  <a:cubicBezTo>
                    <a:pt x="f7" y="f11"/>
                    <a:pt x="f12" y="f13"/>
                    <a:pt x="f3" y="f14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1" name="Google Shape;6051;p67">
              <a:extLst>
                <a:ext uri="{FF2B5EF4-FFF2-40B4-BE49-F238E27FC236}">
                  <a16:creationId xmlns:a16="http://schemas.microsoft.com/office/drawing/2014/main" id="{3573B129-0770-21E6-36BF-870E401EFFE3}"/>
                </a:ext>
              </a:extLst>
            </p:cNvPr>
            <p:cNvSpPr/>
            <p:nvPr/>
          </p:nvSpPr>
          <p:spPr>
            <a:xfrm>
              <a:off x="8230413" y="1921291"/>
              <a:ext cx="206032" cy="324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9925"/>
                <a:gd name="f5" fmla="val 1229"/>
                <a:gd name="f6" fmla="val 1"/>
                <a:gd name="f7" fmla="val 567"/>
                <a:gd name="f8" fmla="val 536"/>
                <a:gd name="f9" fmla="val 1198"/>
                <a:gd name="f10" fmla="val 8664"/>
                <a:gd name="f11" fmla="val 32"/>
                <a:gd name="f12" fmla="val 9357"/>
                <a:gd name="f13" fmla="val 6301"/>
                <a:gd name="f14" fmla="val 6112"/>
                <a:gd name="f15" fmla="val 5766"/>
                <a:gd name="f16" fmla="val 9609"/>
                <a:gd name="f17" fmla="val 5608"/>
                <a:gd name="f18" fmla="val 9452"/>
                <a:gd name="f19" fmla="val 4631"/>
                <a:gd name="f20" fmla="val 3277"/>
                <a:gd name="f21" fmla="val 8255"/>
                <a:gd name="f22" fmla="val 2048"/>
                <a:gd name="f23" fmla="val 1828"/>
                <a:gd name="f24" fmla="val 1638"/>
                <a:gd name="f25" fmla="val 8066"/>
                <a:gd name="f26" fmla="val 7877"/>
                <a:gd name="f27" fmla="*/ f0 1 6302"/>
                <a:gd name="f28" fmla="*/ f1 1 9925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6302"/>
                <a:gd name="f35" fmla="*/ f32 1 9925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6302" h="992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7" y="f4"/>
                    <a:pt x="f5" y="f4"/>
                  </a:cubicBezTo>
                  <a:lnTo>
                    <a:pt x="f13" y="f4"/>
                  </a:lnTo>
                  <a:cubicBezTo>
                    <a:pt x="f14" y="f4"/>
                    <a:pt x="f15" y="f16"/>
                    <a:pt x="f17" y="f18"/>
                  </a:cubicBezTo>
                  <a:cubicBezTo>
                    <a:pt x="f19" y="f10"/>
                    <a:pt x="f20" y="f21"/>
                    <a:pt x="f22" y="f21"/>
                  </a:cubicBezTo>
                  <a:cubicBezTo>
                    <a:pt x="f23" y="f21"/>
                    <a:pt x="f24" y="f25"/>
                    <a:pt x="f24" y="f26"/>
                  </a:cubicBezTo>
                  <a:lnTo>
                    <a:pt x="f24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92" name="Google Shape;6072;p67">
            <a:extLst>
              <a:ext uri="{FF2B5EF4-FFF2-40B4-BE49-F238E27FC236}">
                <a16:creationId xmlns:a16="http://schemas.microsoft.com/office/drawing/2014/main" id="{D2036A55-A5B5-B1C3-21B8-62BBA2AE528A}"/>
              </a:ext>
            </a:extLst>
          </p:cNvPr>
          <p:cNvGrpSpPr/>
          <p:nvPr/>
        </p:nvGrpSpPr>
        <p:grpSpPr>
          <a:xfrm>
            <a:off x="4470207" y="1872352"/>
            <a:ext cx="415128" cy="414872"/>
            <a:chOff x="5776493" y="1872352"/>
            <a:chExt cx="415128" cy="41487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3" name="Google Shape;6073;p67">
              <a:extLst>
                <a:ext uri="{FF2B5EF4-FFF2-40B4-BE49-F238E27FC236}">
                  <a16:creationId xmlns:a16="http://schemas.microsoft.com/office/drawing/2014/main" id="{51F1F318-C36F-AD8A-73BB-236AEF4682BA}"/>
                </a:ext>
              </a:extLst>
            </p:cNvPr>
            <p:cNvSpPr/>
            <p:nvPr/>
          </p:nvSpPr>
          <p:spPr>
            <a:xfrm>
              <a:off x="5776493" y="1946263"/>
              <a:ext cx="54626" cy="321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"/>
                <a:gd name="f6" fmla="val 1670"/>
                <a:gd name="f7" fmla="val 8192"/>
                <a:gd name="f8" fmla="val 1639"/>
                <a:gd name="f9" fmla="*/ f0 1 1671"/>
                <a:gd name="f10" fmla="*/ f1 1 983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671"/>
                <a:gd name="f17" fmla="*/ f14 1 9830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671" h="9830">
                  <a:moveTo>
                    <a:pt x="f5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6" y="f8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4" name="Google Shape;6074;p67">
              <a:extLst>
                <a:ext uri="{FF2B5EF4-FFF2-40B4-BE49-F238E27FC236}">
                  <a16:creationId xmlns:a16="http://schemas.microsoft.com/office/drawing/2014/main" id="{57EFB7DF-6329-EC0A-5279-FF2052CD28CD}"/>
                </a:ext>
              </a:extLst>
            </p:cNvPr>
            <p:cNvSpPr/>
            <p:nvPr/>
          </p:nvSpPr>
          <p:spPr>
            <a:xfrm>
              <a:off x="6136995" y="1946263"/>
              <a:ext cx="54626" cy="321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670"/>
                <a:gd name="f6" fmla="val 1639"/>
                <a:gd name="f7" fmla="val 8192"/>
                <a:gd name="f8" fmla="*/ f0 1 1671"/>
                <a:gd name="f9" fmla="*/ f1 1 983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1671"/>
                <a:gd name="f16" fmla="*/ f13 1 983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671" h="9830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lnTo>
                    <a:pt x="f5" y="f4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5" name="Google Shape;6075;p67">
              <a:extLst>
                <a:ext uri="{FF2B5EF4-FFF2-40B4-BE49-F238E27FC236}">
                  <a16:creationId xmlns:a16="http://schemas.microsoft.com/office/drawing/2014/main" id="{ED5EBB07-4C8E-ADFE-3B42-56D145440278}"/>
                </a:ext>
              </a:extLst>
            </p:cNvPr>
            <p:cNvSpPr/>
            <p:nvPr/>
          </p:nvSpPr>
          <p:spPr>
            <a:xfrm>
              <a:off x="5857865" y="2008058"/>
              <a:ext cx="252392" cy="1977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20"/>
                <a:gd name="f4" fmla="val 6050"/>
                <a:gd name="f5" fmla="val 1"/>
                <a:gd name="f6" fmla="val 3592"/>
                <a:gd name="f7" fmla="val 4821"/>
                <a:gd name="f8" fmla="val 4600"/>
                <a:gd name="f9" fmla="val 3781"/>
                <a:gd name="f10" fmla="val 4411"/>
                <a:gd name="f11" fmla="val 4002"/>
                <a:gd name="f12" fmla="val 6491"/>
                <a:gd name="f13" fmla="val 6743"/>
                <a:gd name="f14" fmla="val 6932"/>
                <a:gd name="f15" fmla="val 7719"/>
                <a:gd name="f16" fmla="*/ f0 1 7720"/>
                <a:gd name="f17" fmla="*/ f1 1 605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7720"/>
                <a:gd name="f24" fmla="*/ f21 1 605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7720" h="6050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7"/>
                  </a:lnTo>
                  <a:cubicBezTo>
                    <a:pt x="f6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4"/>
                  </a:lnTo>
                  <a:lnTo>
                    <a:pt x="f15" y="f4"/>
                  </a:lnTo>
                  <a:lnTo>
                    <a:pt x="f15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6" name="Google Shape;6076;p67">
              <a:extLst>
                <a:ext uri="{FF2B5EF4-FFF2-40B4-BE49-F238E27FC236}">
                  <a16:creationId xmlns:a16="http://schemas.microsoft.com/office/drawing/2014/main" id="{42C6E14A-1225-1FEE-AF30-1F80D32CA372}"/>
                </a:ext>
              </a:extLst>
            </p:cNvPr>
            <p:cNvSpPr/>
            <p:nvPr/>
          </p:nvSpPr>
          <p:spPr>
            <a:xfrm>
              <a:off x="5796079" y="2233641"/>
              <a:ext cx="375964" cy="53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00"/>
                <a:gd name="f4" fmla="val 1639"/>
                <a:gd name="f5" fmla="val 1638"/>
                <a:gd name="f6" fmla="val 9830"/>
                <a:gd name="f7" fmla="*/ f0 1 11500"/>
                <a:gd name="f8" fmla="*/ f1 1 1639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11500"/>
                <a:gd name="f15" fmla="*/ f12 1 1639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1500" h="1639">
                  <a:moveTo>
                    <a:pt x="f4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7" name="Google Shape;6077;p67">
              <a:extLst>
                <a:ext uri="{FF2B5EF4-FFF2-40B4-BE49-F238E27FC236}">
                  <a16:creationId xmlns:a16="http://schemas.microsoft.com/office/drawing/2014/main" id="{0277E235-FAA7-E942-07C1-2EA9D9DF8CDA}"/>
                </a:ext>
              </a:extLst>
            </p:cNvPr>
            <p:cNvSpPr/>
            <p:nvPr/>
          </p:nvSpPr>
          <p:spPr>
            <a:xfrm>
              <a:off x="5795028" y="1872352"/>
              <a:ext cx="377016" cy="1089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32"/>
                <a:gd name="f4" fmla="val 3333"/>
                <a:gd name="f5" fmla="val 5798"/>
                <a:gd name="f6" fmla="val 1033"/>
                <a:gd name="f7" fmla="val 6459"/>
                <a:gd name="f8" fmla="val 1694"/>
                <a:gd name="f9" fmla="val 5136"/>
                <a:gd name="f10" fmla="val 5750"/>
                <a:gd name="f11" fmla="val 1"/>
                <a:gd name="f12" fmla="val 5640"/>
                <a:gd name="f13" fmla="val 5530"/>
                <a:gd name="f14" fmla="val 40"/>
                <a:gd name="f15" fmla="val 5451"/>
                <a:gd name="f16" fmla="val 119"/>
                <a:gd name="f17" fmla="val 3939"/>
                <a:gd name="f18" fmla="val 1663"/>
                <a:gd name="f19" fmla="val 1639"/>
                <a:gd name="f20" fmla="val 3332"/>
                <a:gd name="f21" fmla="val 9862"/>
                <a:gd name="f22" fmla="val 7593"/>
                <a:gd name="f23" fmla="val 6050"/>
                <a:gd name="f24" fmla="val 5971"/>
                <a:gd name="f25" fmla="val 5861"/>
                <a:gd name="f26" fmla="*/ f0 1 11532"/>
                <a:gd name="f27" fmla="*/ f1 1 3333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11532"/>
                <a:gd name="f34" fmla="*/ f31 1 3333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1532" h="3333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11"/>
                  </a:moveTo>
                  <a:cubicBezTo>
                    <a:pt x="f12" y="f11"/>
                    <a:pt x="f13" y="f14"/>
                    <a:pt x="f15" y="f16"/>
                  </a:cubicBezTo>
                  <a:lnTo>
                    <a:pt x="f17" y="f18"/>
                  </a:lnTo>
                  <a:lnTo>
                    <a:pt x="f11" y="f18"/>
                  </a:lnTo>
                  <a:lnTo>
                    <a:pt x="f19" y="f20"/>
                  </a:lnTo>
                  <a:lnTo>
                    <a:pt x="f21" y="f20"/>
                  </a:lnTo>
                  <a:lnTo>
                    <a:pt x="f3" y="f18"/>
                  </a:lnTo>
                  <a:lnTo>
                    <a:pt x="f22" y="f18"/>
                  </a:lnTo>
                  <a:lnTo>
                    <a:pt x="f23" y="f16"/>
                  </a:lnTo>
                  <a:cubicBezTo>
                    <a:pt x="f24" y="f14"/>
                    <a:pt x="f25" y="f11"/>
                    <a:pt x="f10" y="f1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6107;p67">
            <a:extLst>
              <a:ext uri="{FF2B5EF4-FFF2-40B4-BE49-F238E27FC236}">
                <a16:creationId xmlns:a16="http://schemas.microsoft.com/office/drawing/2014/main" id="{BCE36155-7041-E7AA-5B98-FFDB37B2444C}"/>
              </a:ext>
            </a:extLst>
          </p:cNvPr>
          <p:cNvGrpSpPr/>
          <p:nvPr/>
        </p:nvGrpSpPr>
        <p:grpSpPr>
          <a:xfrm>
            <a:off x="5090728" y="1856360"/>
            <a:ext cx="418200" cy="413070"/>
            <a:chOff x="6397014" y="1856360"/>
            <a:chExt cx="418200" cy="41307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9" name="Google Shape;6108;p67">
              <a:extLst>
                <a:ext uri="{FF2B5EF4-FFF2-40B4-BE49-F238E27FC236}">
                  <a16:creationId xmlns:a16="http://schemas.microsoft.com/office/drawing/2014/main" id="{5D87FA34-F598-218E-4AB0-A75022F2E039}"/>
                </a:ext>
              </a:extLst>
            </p:cNvPr>
            <p:cNvSpPr/>
            <p:nvPr/>
          </p:nvSpPr>
          <p:spPr>
            <a:xfrm>
              <a:off x="6397014" y="2011652"/>
              <a:ext cx="260631" cy="2577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72"/>
                <a:gd name="f4" fmla="val 7885"/>
                <a:gd name="f5" fmla="val 3245"/>
                <a:gd name="f6" fmla="val 473"/>
                <a:gd name="f7" fmla="val 2804"/>
                <a:gd name="f8" fmla="val 3277"/>
                <a:gd name="f9" fmla="val 4064"/>
                <a:gd name="f10" fmla="val 4568"/>
                <a:gd name="f11" fmla="val 3403"/>
                <a:gd name="f12" fmla="val 7530"/>
                <a:gd name="f13" fmla="val 3639"/>
                <a:gd name="f14" fmla="val 7766"/>
                <a:gd name="f15" fmla="val 3954"/>
                <a:gd name="f16" fmla="val 7884"/>
                <a:gd name="f17" fmla="val 4277"/>
                <a:gd name="f18" fmla="val 4600"/>
                <a:gd name="f19" fmla="val 4931"/>
                <a:gd name="f20" fmla="val 5199"/>
                <a:gd name="f21" fmla="val 7971"/>
                <a:gd name="f22" fmla="val 4726"/>
                <a:gd name="f23" fmla="*/ f0 1 7972"/>
                <a:gd name="f24" fmla="*/ f1 1 7885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7972"/>
                <a:gd name="f31" fmla="*/ f28 1 7885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7972" h="7885">
                  <a:moveTo>
                    <a:pt x="f5" y="f2"/>
                  </a:moveTo>
                  <a:lnTo>
                    <a:pt x="f6" y="f7"/>
                  </a:lnTo>
                  <a:cubicBezTo>
                    <a:pt x="f2" y="f8"/>
                    <a:pt x="f2" y="f9"/>
                    <a:pt x="f6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14"/>
                    <a:pt x="f20" y="f12"/>
                  </a:cubicBezTo>
                  <a:lnTo>
                    <a:pt x="f21" y="f2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0" name="Google Shape;6109;p67">
              <a:extLst>
                <a:ext uri="{FF2B5EF4-FFF2-40B4-BE49-F238E27FC236}">
                  <a16:creationId xmlns:a16="http://schemas.microsoft.com/office/drawing/2014/main" id="{16DB34A2-99B5-D0AE-E3CC-95769922A47D}"/>
                </a:ext>
              </a:extLst>
            </p:cNvPr>
            <p:cNvSpPr/>
            <p:nvPr/>
          </p:nvSpPr>
          <p:spPr>
            <a:xfrm>
              <a:off x="6521637" y="1856360"/>
              <a:ext cx="293577" cy="2902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80"/>
                <a:gd name="f4" fmla="val 8878"/>
                <a:gd name="f5" fmla="val 4395"/>
                <a:gd name="f6" fmla="val 1"/>
                <a:gd name="f7" fmla="val 4285"/>
                <a:gd name="f8" fmla="val 4175"/>
                <a:gd name="f9" fmla="val 40"/>
                <a:gd name="f10" fmla="val 4096"/>
                <a:gd name="f11" fmla="val 119"/>
                <a:gd name="f12" fmla="val 4152"/>
                <a:gd name="f13" fmla="val 4726"/>
                <a:gd name="f14" fmla="val 8877"/>
                <a:gd name="f15" fmla="val 8822"/>
                <a:gd name="f16" fmla="val 4845"/>
                <a:gd name="f17" fmla="val 8979"/>
                <a:gd name="f18" fmla="val 4687"/>
                <a:gd name="f19" fmla="val 4404"/>
                <a:gd name="f20" fmla="val 4246"/>
                <a:gd name="f21" fmla="val 4695"/>
                <a:gd name="f22" fmla="val 4616"/>
                <a:gd name="f23" fmla="val 4506"/>
                <a:gd name="f24" fmla="*/ f0 1 8980"/>
                <a:gd name="f25" fmla="*/ f1 1 8878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8980"/>
                <a:gd name="f32" fmla="*/ f29 1 8878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8980" h="88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7" y="f19"/>
                    <a:pt x="f15" y="f20"/>
                  </a:cubicBezTo>
                  <a:lnTo>
                    <a:pt x="f21" y="f11"/>
                  </a:ln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5593;p66">
            <a:extLst>
              <a:ext uri="{FF2B5EF4-FFF2-40B4-BE49-F238E27FC236}">
                <a16:creationId xmlns:a16="http://schemas.microsoft.com/office/drawing/2014/main" id="{B2CBAD4F-C369-168B-08A5-E5843709CBC2}"/>
              </a:ext>
            </a:extLst>
          </p:cNvPr>
          <p:cNvGrpSpPr/>
          <p:nvPr/>
        </p:nvGrpSpPr>
        <p:grpSpPr>
          <a:xfrm>
            <a:off x="2579255" y="2599749"/>
            <a:ext cx="501822" cy="501823"/>
            <a:chOff x="3885541" y="2599748"/>
            <a:chExt cx="501822" cy="50182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2" name="Google Shape;5594;p66">
              <a:extLst>
                <a:ext uri="{FF2B5EF4-FFF2-40B4-BE49-F238E27FC236}">
                  <a16:creationId xmlns:a16="http://schemas.microsoft.com/office/drawing/2014/main" id="{31B9DEB0-70FC-093E-8483-E5D6698676C9}"/>
                </a:ext>
              </a:extLst>
            </p:cNvPr>
            <p:cNvSpPr/>
            <p:nvPr/>
          </p:nvSpPr>
          <p:spPr>
            <a:xfrm>
              <a:off x="4033491" y="2924205"/>
              <a:ext cx="205822" cy="1773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05"/>
                <a:gd name="f4" fmla="val 6812"/>
                <a:gd name="f5" fmla="val 6213"/>
                <a:gd name="f6" fmla="val 1129"/>
                <a:gd name="f7" fmla="val 6523"/>
                <a:gd name="f8" fmla="val 6776"/>
                <a:gd name="f9" fmla="val 1379"/>
                <a:gd name="f10" fmla="val 1693"/>
                <a:gd name="f11" fmla="val 2006"/>
                <a:gd name="f12" fmla="val 2259"/>
                <a:gd name="f13" fmla="val 1696"/>
                <a:gd name="f14" fmla="val 1383"/>
                <a:gd name="f15" fmla="val 1130"/>
                <a:gd name="f16" fmla="val 3388"/>
                <a:gd name="f17" fmla="val 3638"/>
                <a:gd name="f18" fmla="val 3951"/>
                <a:gd name="f19" fmla="val 4264"/>
                <a:gd name="f20" fmla="val 4517"/>
                <a:gd name="f21" fmla="val 6249"/>
                <a:gd name="f22" fmla="val 6559"/>
                <a:gd name="f23" fmla="val 253"/>
                <a:gd name="f24" fmla="val 567"/>
                <a:gd name="f25" fmla="val 7342"/>
                <a:gd name="f26" fmla="val 7652"/>
                <a:gd name="f27" fmla="*/ f0 1 7905"/>
                <a:gd name="f28" fmla="*/ f1 1 6812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7905"/>
                <a:gd name="f35" fmla="*/ f32 1 6812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7905" h="681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" y="f2"/>
                  </a:moveTo>
                  <a:lnTo>
                    <a:pt x="f2" y="f21"/>
                  </a:lnTo>
                  <a:cubicBezTo>
                    <a:pt x="f2" y="f22"/>
                    <a:pt x="f23" y="f4"/>
                    <a:pt x="f24" y="f4"/>
                  </a:cubicBezTo>
                  <a:lnTo>
                    <a:pt x="f25" y="f4"/>
                  </a:lnTo>
                  <a:cubicBezTo>
                    <a:pt x="f26" y="f4"/>
                    <a:pt x="f3" y="f22"/>
                    <a:pt x="f3" y="f21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3" name="Google Shape;5595;p66">
              <a:extLst>
                <a:ext uri="{FF2B5EF4-FFF2-40B4-BE49-F238E27FC236}">
                  <a16:creationId xmlns:a16="http://schemas.microsoft.com/office/drawing/2014/main" id="{30C219AC-C452-D7AE-5B8E-03E39230C084}"/>
                </a:ext>
              </a:extLst>
            </p:cNvPr>
            <p:cNvSpPr/>
            <p:nvPr/>
          </p:nvSpPr>
          <p:spPr>
            <a:xfrm>
              <a:off x="3885541" y="2599748"/>
              <a:ext cx="501822" cy="4126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5849"/>
                <a:gd name="f5" fmla="val 4553"/>
                <a:gd name="f6" fmla="val 4518"/>
                <a:gd name="f7" fmla="val 5686"/>
                <a:gd name="f8" fmla="val 3424"/>
                <a:gd name="f9" fmla="val 4948"/>
                <a:gd name="f10" fmla="val 4710"/>
                <a:gd name="f11" fmla="val 3617"/>
                <a:gd name="f12" fmla="val 3852"/>
                <a:gd name="f13" fmla="val 15418"/>
                <a:gd name="f14" fmla="val 15653"/>
                <a:gd name="f15" fmla="val 15845"/>
                <a:gd name="f16" fmla="val 14716"/>
                <a:gd name="f17" fmla="val 10199"/>
                <a:gd name="f18" fmla="val 1130"/>
                <a:gd name="f19" fmla="val 3954"/>
                <a:gd name="f20" fmla="val 4265"/>
                <a:gd name="f21" fmla="val 10452"/>
                <a:gd name="f22" fmla="val 10765"/>
                <a:gd name="f23" fmla="val 13587"/>
                <a:gd name="f24" fmla="val 6815"/>
                <a:gd name="f25" fmla="val 5682"/>
                <a:gd name="f26" fmla="val 16412"/>
                <a:gd name="f27" fmla="val 9074"/>
                <a:gd name="f28" fmla="val 16722"/>
                <a:gd name="f29" fmla="val 16975"/>
                <a:gd name="f30" fmla="val 9324"/>
                <a:gd name="f31" fmla="val 9637"/>
                <a:gd name="f32" fmla="val 9950"/>
                <a:gd name="f33" fmla="val 10203"/>
                <a:gd name="f34" fmla="val 15282"/>
                <a:gd name="f35" fmla="val 14969"/>
                <a:gd name="f36" fmla="val 10782"/>
                <a:gd name="f37" fmla="val 1"/>
                <a:gd name="f38" fmla="val 10776"/>
                <a:gd name="f39" fmla="val 10771"/>
                <a:gd name="f40" fmla="val 5119"/>
                <a:gd name="f41" fmla="val 4806"/>
                <a:gd name="f42" fmla="val 254"/>
                <a:gd name="f43" fmla="val 567"/>
                <a:gd name="f44" fmla="val 3388"/>
                <a:gd name="f45" fmla="val 2993"/>
                <a:gd name="f46" fmla="val 2295"/>
                <a:gd name="f47" fmla="val 4087"/>
                <a:gd name="f48" fmla="val 1693"/>
                <a:gd name="f49" fmla="val 756"/>
                <a:gd name="f50" fmla="val 6442"/>
                <a:gd name="f51" fmla="val 7378"/>
                <a:gd name="f52" fmla="val 14154"/>
                <a:gd name="f53" fmla="val 15090"/>
                <a:gd name="f54" fmla="val 15846"/>
                <a:gd name="f55" fmla="val 12461"/>
                <a:gd name="f56" fmla="val 3990"/>
                <a:gd name="f57" fmla="val 3677"/>
                <a:gd name="f58" fmla="val 12208"/>
                <a:gd name="f59" fmla="val 11895"/>
                <a:gd name="f60" fmla="val 11582"/>
                <a:gd name="f61" fmla="val 11332"/>
                <a:gd name="f62" fmla="val 15593"/>
                <a:gd name="f63" fmla="val 17541"/>
                <a:gd name="f64" fmla="val 18474"/>
                <a:gd name="f65" fmla="val 19272"/>
                <a:gd name="f66" fmla="val 15087"/>
                <a:gd name="f67" fmla="val 6445"/>
                <a:gd name="f68" fmla="val 16276"/>
                <a:gd name="f69" fmla="val 14385"/>
                <a:gd name="f70" fmla="val 11026"/>
                <a:gd name="f71" fmla="val 30"/>
                <a:gd name="f72" fmla="val 11079"/>
                <a:gd name="f73" fmla="*/ f0 1 19273"/>
                <a:gd name="f74" fmla="*/ f1 1 15849"/>
                <a:gd name="f75" fmla="val f2"/>
                <a:gd name="f76" fmla="val f3"/>
                <a:gd name="f77" fmla="val f4"/>
                <a:gd name="f78" fmla="+- f77 0 f75"/>
                <a:gd name="f79" fmla="+- f76 0 f75"/>
                <a:gd name="f80" fmla="*/ f79 1 19273"/>
                <a:gd name="f81" fmla="*/ f78 1 15849"/>
                <a:gd name="f82" fmla="*/ f75 1 f80"/>
                <a:gd name="f83" fmla="*/ f76 1 f80"/>
                <a:gd name="f84" fmla="*/ f75 1 f81"/>
                <a:gd name="f85" fmla="*/ f77 1 f81"/>
                <a:gd name="f86" fmla="*/ f82 f73 1"/>
                <a:gd name="f87" fmla="*/ f83 f73 1"/>
                <a:gd name="f88" fmla="*/ f85 f74 1"/>
                <a:gd name="f89" fmla="*/ f84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9273" h="15849">
                  <a:moveTo>
                    <a:pt x="f5" y="f6"/>
                  </a:moveTo>
                  <a:lnTo>
                    <a:pt x="f5" y="f7"/>
                  </a:lnTo>
                  <a:lnTo>
                    <a:pt x="f8" y="f7"/>
                  </a:lnTo>
                  <a:lnTo>
                    <a:pt x="f8" y="f9"/>
                  </a:lnTo>
                  <a:cubicBezTo>
                    <a:pt x="f8" y="f10"/>
                    <a:pt x="f11" y="f6"/>
                    <a:pt x="f12" y="f6"/>
                  </a:cubicBezTo>
                  <a:close/>
                  <a:moveTo>
                    <a:pt x="f13" y="f6"/>
                  </a:moveTo>
                  <a:cubicBezTo>
                    <a:pt x="f14" y="f6"/>
                    <a:pt x="f15" y="f10"/>
                    <a:pt x="f15" y="f9"/>
                  </a:cubicBezTo>
                  <a:lnTo>
                    <a:pt x="f15" y="f7"/>
                  </a:lnTo>
                  <a:lnTo>
                    <a:pt x="f16" y="f7"/>
                  </a:lnTo>
                  <a:lnTo>
                    <a:pt x="f16" y="f6"/>
                  </a:lnTo>
                  <a:close/>
                  <a:moveTo>
                    <a:pt x="f17" y="f18"/>
                  </a:moveTo>
                  <a:lnTo>
                    <a:pt x="f17" y="f19"/>
                  </a:lnTo>
                  <a:cubicBezTo>
                    <a:pt x="f17" y="f20"/>
                    <a:pt x="f21" y="f6"/>
                    <a:pt x="f22" y="f6"/>
                  </a:cubicBezTo>
                  <a:lnTo>
                    <a:pt x="f23" y="f6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5" y="f18"/>
                  </a:ln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31"/>
                  </a:cubicBezTo>
                  <a:cubicBezTo>
                    <a:pt x="f29" y="f32"/>
                    <a:pt x="f28" y="f33"/>
                    <a:pt x="f26" y="f33"/>
                  </a:cubicBezTo>
                  <a:lnTo>
                    <a:pt x="f34" y="f33"/>
                  </a:lnTo>
                  <a:cubicBezTo>
                    <a:pt x="f35" y="f33"/>
                    <a:pt x="f16" y="f32"/>
                    <a:pt x="f16" y="f31"/>
                  </a:cubicBezTo>
                  <a:cubicBezTo>
                    <a:pt x="f16" y="f30"/>
                    <a:pt x="f35" y="f27"/>
                    <a:pt x="f34" y="f27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37"/>
                    <a:pt x="f22" y="f37"/>
                  </a:cubicBezTo>
                  <a:lnTo>
                    <a:pt x="f40" y="f37"/>
                  </a:lnTo>
                  <a:cubicBezTo>
                    <a:pt x="f41" y="f37"/>
                    <a:pt x="f5" y="f42"/>
                    <a:pt x="f5" y="f43"/>
                  </a:cubicBezTo>
                  <a:lnTo>
                    <a:pt x="f5" y="f44"/>
                  </a:lnTo>
                  <a:lnTo>
                    <a:pt x="f12" y="f44"/>
                  </a:lnTo>
                  <a:cubicBezTo>
                    <a:pt x="f45" y="f44"/>
                    <a:pt x="f46" y="f47"/>
                    <a:pt x="f46" y="f9"/>
                  </a:cubicBezTo>
                  <a:lnTo>
                    <a:pt x="f46" y="f7"/>
                  </a:lnTo>
                  <a:lnTo>
                    <a:pt x="f48" y="f7"/>
                  </a:lnTo>
                  <a:cubicBezTo>
                    <a:pt x="f49" y="f7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49" y="f54"/>
                    <a:pt x="f48" y="f4"/>
                  </a:cubicBezTo>
                  <a:lnTo>
                    <a:pt x="f5" y="f4"/>
                  </a:lnTo>
                  <a:lnTo>
                    <a:pt x="f5" y="f55"/>
                  </a:lnTo>
                  <a:lnTo>
                    <a:pt x="f56" y="f55"/>
                  </a:lnTo>
                  <a:cubicBezTo>
                    <a:pt x="f57" y="f55"/>
                    <a:pt x="f8" y="f58"/>
                    <a:pt x="f8" y="f59"/>
                  </a:cubicBezTo>
                  <a:cubicBezTo>
                    <a:pt x="f8" y="f60"/>
                    <a:pt x="f57" y="f61"/>
                    <a:pt x="f56" y="f61"/>
                  </a:cubicBezTo>
                  <a:lnTo>
                    <a:pt x="f34" y="f61"/>
                  </a:lnTo>
                  <a:cubicBezTo>
                    <a:pt x="f62" y="f61"/>
                    <a:pt x="f15" y="f60"/>
                    <a:pt x="f15" y="f59"/>
                  </a:cubicBezTo>
                  <a:cubicBezTo>
                    <a:pt x="f15" y="f58"/>
                    <a:pt x="f62" y="f55"/>
                    <a:pt x="f34" y="f55"/>
                  </a:cubicBezTo>
                  <a:lnTo>
                    <a:pt x="f16" y="f55"/>
                  </a:lnTo>
                  <a:lnTo>
                    <a:pt x="f16" y="f4"/>
                  </a:lnTo>
                  <a:lnTo>
                    <a:pt x="f63" y="f4"/>
                  </a:lnTo>
                  <a:cubicBezTo>
                    <a:pt x="f64" y="f4"/>
                    <a:pt x="f65" y="f66"/>
                    <a:pt x="f65" y="f52"/>
                  </a:cubicBezTo>
                  <a:lnTo>
                    <a:pt x="f65" y="f51"/>
                  </a:lnTo>
                  <a:cubicBezTo>
                    <a:pt x="f65" y="f67"/>
                    <a:pt x="f64" y="f7"/>
                    <a:pt x="f63" y="f7"/>
                  </a:cubicBezTo>
                  <a:lnTo>
                    <a:pt x="f29" y="f7"/>
                  </a:lnTo>
                  <a:lnTo>
                    <a:pt x="f29" y="f9"/>
                  </a:lnTo>
                  <a:cubicBezTo>
                    <a:pt x="f29" y="f47"/>
                    <a:pt x="f68" y="f44"/>
                    <a:pt x="f13" y="f44"/>
                  </a:cubicBezTo>
                  <a:lnTo>
                    <a:pt x="f69" y="f44"/>
                  </a:lnTo>
                  <a:cubicBezTo>
                    <a:pt x="f70" y="f71"/>
                    <a:pt x="f72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04" name="Google Shape;5596;p66">
            <a:extLst>
              <a:ext uri="{FF2B5EF4-FFF2-40B4-BE49-F238E27FC236}">
                <a16:creationId xmlns:a16="http://schemas.microsoft.com/office/drawing/2014/main" id="{769B8A4E-F841-1F42-42BD-AA3DF40297CC}"/>
              </a:ext>
            </a:extLst>
          </p:cNvPr>
          <p:cNvGrpSpPr/>
          <p:nvPr/>
        </p:nvGrpSpPr>
        <p:grpSpPr>
          <a:xfrm>
            <a:off x="3874476" y="2670652"/>
            <a:ext cx="395020" cy="395021"/>
            <a:chOff x="5180761" y="2670651"/>
            <a:chExt cx="395020" cy="395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5" name="Google Shape;5597;p66">
              <a:extLst>
                <a:ext uri="{FF2B5EF4-FFF2-40B4-BE49-F238E27FC236}">
                  <a16:creationId xmlns:a16="http://schemas.microsoft.com/office/drawing/2014/main" id="{4B88D8D5-6B44-8C34-0FAD-2732AD2E7E2C}"/>
                </a:ext>
              </a:extLst>
            </p:cNvPr>
            <p:cNvSpPr/>
            <p:nvPr/>
          </p:nvSpPr>
          <p:spPr>
            <a:xfrm>
              <a:off x="5180761" y="2833451"/>
              <a:ext cx="395020" cy="2322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330"/>
                <a:gd name="f5" fmla="val 5120"/>
                <a:gd name="f6" fmla="val 1130"/>
                <a:gd name="f7" fmla="val 5433"/>
                <a:gd name="f8" fmla="val 5683"/>
                <a:gd name="f9" fmla="val 1380"/>
                <a:gd name="f10" fmla="val 1693"/>
                <a:gd name="f11" fmla="val 2006"/>
                <a:gd name="f12" fmla="val 2259"/>
                <a:gd name="f13" fmla="val 2861"/>
                <a:gd name="f14" fmla="val 2548"/>
                <a:gd name="f15" fmla="val 2298"/>
                <a:gd name="f16" fmla="val 10766"/>
                <a:gd name="f17" fmla="val 11079"/>
                <a:gd name="f18" fmla="val 11329"/>
                <a:gd name="f19" fmla="val 8507"/>
                <a:gd name="f20" fmla="val 8194"/>
                <a:gd name="f21" fmla="val 7944"/>
                <a:gd name="f22" fmla="val 16412"/>
                <a:gd name="f23" fmla="val 16725"/>
                <a:gd name="f24" fmla="val 16975"/>
                <a:gd name="f25" fmla="val 14153"/>
                <a:gd name="f26" fmla="val 13840"/>
                <a:gd name="f27" fmla="val 13590"/>
                <a:gd name="f28" fmla="val 4518"/>
                <a:gd name="f29" fmla="val 4767"/>
                <a:gd name="f30" fmla="val 5081"/>
                <a:gd name="f31" fmla="val 5394"/>
                <a:gd name="f32" fmla="val 5647"/>
                <a:gd name="f33" fmla="val 7941"/>
                <a:gd name="f34" fmla="val 8818"/>
                <a:gd name="f35" fmla="val 9071"/>
                <a:gd name="f36" fmla="val 1"/>
                <a:gd name="f37" fmla="val 9637"/>
                <a:gd name="f38" fmla="val 10570"/>
                <a:gd name="f39" fmla="val 759"/>
                <a:gd name="f40" fmla="val 1696"/>
                <a:gd name="f41" fmla="val 17580"/>
                <a:gd name="f42" fmla="val 18514"/>
                <a:gd name="f43" fmla="*/ f0 1 19273"/>
                <a:gd name="f44" fmla="*/ f1 1 11330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19273"/>
                <a:gd name="f51" fmla="*/ f48 1 11330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9273" h="1133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7" y="f12"/>
                    <a:pt x="f16" y="f12"/>
                  </a:cubicBezTo>
                  <a:lnTo>
                    <a:pt x="f19" y="f12"/>
                  </a:lnTo>
                  <a:cubicBezTo>
                    <a:pt x="f20" y="f12"/>
                    <a:pt x="f21" y="f11"/>
                    <a:pt x="f21" y="f10"/>
                  </a:cubicBezTo>
                  <a:cubicBezTo>
                    <a:pt x="f21" y="f9"/>
                    <a:pt x="f20" y="f6"/>
                    <a:pt x="f19" y="f6"/>
                  </a:cubicBezTo>
                  <a:close/>
                  <a:moveTo>
                    <a:pt x="f22" y="f6"/>
                  </a:moveTo>
                  <a:cubicBezTo>
                    <a:pt x="f23" y="f6"/>
                    <a:pt x="f24" y="f9"/>
                    <a:pt x="f24" y="f10"/>
                  </a:cubicBezTo>
                  <a:cubicBezTo>
                    <a:pt x="f24" y="f11"/>
                    <a:pt x="f23" y="f12"/>
                    <a:pt x="f22" y="f12"/>
                  </a:cubicBezTo>
                  <a:lnTo>
                    <a:pt x="f25" y="f12"/>
                  </a:lnTo>
                  <a:cubicBezTo>
                    <a:pt x="f26" y="f12"/>
                    <a:pt x="f27" y="f11"/>
                    <a:pt x="f27" y="f10"/>
                  </a:cubicBezTo>
                  <a:cubicBezTo>
                    <a:pt x="f27" y="f9"/>
                    <a:pt x="f26" y="f6"/>
                    <a:pt x="f25" y="f6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1"/>
                    <a:pt x="f15" y="f30"/>
                  </a:cubicBezTo>
                  <a:cubicBezTo>
                    <a:pt x="f15" y="f29"/>
                    <a:pt x="f14" y="f28"/>
                    <a:pt x="f13" y="f28"/>
                  </a:cubicBezTo>
                  <a:close/>
                  <a:moveTo>
                    <a:pt x="f16" y="f28"/>
                  </a:moveTo>
                  <a:cubicBezTo>
                    <a:pt x="f17" y="f28"/>
                    <a:pt x="f18" y="f29"/>
                    <a:pt x="f18" y="f30"/>
                  </a:cubicBezTo>
                  <a:cubicBezTo>
                    <a:pt x="f18" y="f31"/>
                    <a:pt x="f17" y="f32"/>
                    <a:pt x="f16" y="f32"/>
                  </a:cubicBezTo>
                  <a:lnTo>
                    <a:pt x="f19" y="f32"/>
                  </a:lnTo>
                  <a:cubicBezTo>
                    <a:pt x="f20" y="f32"/>
                    <a:pt x="f21" y="f31"/>
                    <a:pt x="f21" y="f30"/>
                  </a:cubicBezTo>
                  <a:cubicBezTo>
                    <a:pt x="f21" y="f29"/>
                    <a:pt x="f20" y="f28"/>
                    <a:pt x="f19" y="f28"/>
                  </a:cubicBezTo>
                  <a:close/>
                  <a:moveTo>
                    <a:pt x="f22" y="f28"/>
                  </a:moveTo>
                  <a:cubicBezTo>
                    <a:pt x="f23" y="f28"/>
                    <a:pt x="f24" y="f29"/>
                    <a:pt x="f24" y="f30"/>
                  </a:cubicBezTo>
                  <a:cubicBezTo>
                    <a:pt x="f24" y="f31"/>
                    <a:pt x="f23" y="f32"/>
                    <a:pt x="f22" y="f32"/>
                  </a:cubicBezTo>
                  <a:lnTo>
                    <a:pt x="f25" y="f32"/>
                  </a:lnTo>
                  <a:cubicBezTo>
                    <a:pt x="f26" y="f32"/>
                    <a:pt x="f27" y="f31"/>
                    <a:pt x="f27" y="f30"/>
                  </a:cubicBezTo>
                  <a:cubicBezTo>
                    <a:pt x="f27" y="f29"/>
                    <a:pt x="f26" y="f28"/>
                    <a:pt x="f25" y="f28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20"/>
                    <a:pt x="f8" y="f19"/>
                  </a:cubicBezTo>
                  <a:cubicBezTo>
                    <a:pt x="f8" y="f34"/>
                    <a:pt x="f7" y="f35"/>
                    <a:pt x="f5" y="f35"/>
                  </a:cubicBezTo>
                  <a:lnTo>
                    <a:pt x="f13" y="f35"/>
                  </a:lnTo>
                  <a:cubicBezTo>
                    <a:pt x="f14" y="f35"/>
                    <a:pt x="f15" y="f34"/>
                    <a:pt x="f15" y="f19"/>
                  </a:cubicBezTo>
                  <a:cubicBezTo>
                    <a:pt x="f15" y="f20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7" y="f33"/>
                    <a:pt x="f18" y="f20"/>
                    <a:pt x="f18" y="f19"/>
                  </a:cubicBezTo>
                  <a:cubicBezTo>
                    <a:pt x="f18" y="f34"/>
                    <a:pt x="f17" y="f35"/>
                    <a:pt x="f16" y="f35"/>
                  </a:cubicBezTo>
                  <a:lnTo>
                    <a:pt x="f19" y="f35"/>
                  </a:lnTo>
                  <a:cubicBezTo>
                    <a:pt x="f20" y="f35"/>
                    <a:pt x="f21" y="f34"/>
                    <a:pt x="f21" y="f19"/>
                  </a:cubicBezTo>
                  <a:cubicBezTo>
                    <a:pt x="f21" y="f20"/>
                    <a:pt x="f20" y="f33"/>
                    <a:pt x="f19" y="f33"/>
                  </a:cubicBezTo>
                  <a:close/>
                  <a:moveTo>
                    <a:pt x="f22" y="f33"/>
                  </a:moveTo>
                  <a:cubicBezTo>
                    <a:pt x="f23" y="f33"/>
                    <a:pt x="f24" y="f20"/>
                    <a:pt x="f24" y="f19"/>
                  </a:cubicBezTo>
                  <a:cubicBezTo>
                    <a:pt x="f24" y="f34"/>
                    <a:pt x="f23" y="f35"/>
                    <a:pt x="f22" y="f35"/>
                  </a:cubicBezTo>
                  <a:lnTo>
                    <a:pt x="f25" y="f35"/>
                  </a:lnTo>
                  <a:cubicBezTo>
                    <a:pt x="f26" y="f35"/>
                    <a:pt x="f27" y="f34"/>
                    <a:pt x="f27" y="f19"/>
                  </a:cubicBezTo>
                  <a:cubicBezTo>
                    <a:pt x="f27" y="f20"/>
                    <a:pt x="f26" y="f33"/>
                    <a:pt x="f25" y="f33"/>
                  </a:cubicBezTo>
                  <a:close/>
                  <a:moveTo>
                    <a:pt x="f36" y="f36"/>
                  </a:moveTo>
                  <a:lnTo>
                    <a:pt x="f36" y="f37"/>
                  </a:lnTo>
                  <a:cubicBezTo>
                    <a:pt x="f36" y="f38"/>
                    <a:pt x="f39" y="f18"/>
                    <a:pt x="f40" y="f18"/>
                  </a:cubicBezTo>
                  <a:lnTo>
                    <a:pt x="f41" y="f18"/>
                  </a:lnTo>
                  <a:cubicBezTo>
                    <a:pt x="f42" y="f18"/>
                    <a:pt x="f3" y="f38"/>
                    <a:pt x="f3" y="f37"/>
                  </a:cubicBezTo>
                  <a:lnTo>
                    <a:pt x="f3" y="f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6" name="Google Shape;5598;p66">
              <a:extLst>
                <a:ext uri="{FF2B5EF4-FFF2-40B4-BE49-F238E27FC236}">
                  <a16:creationId xmlns:a16="http://schemas.microsoft.com/office/drawing/2014/main" id="{77B59146-8E02-AF18-B907-B351232BB955}"/>
                </a:ext>
              </a:extLst>
            </p:cNvPr>
            <p:cNvSpPr/>
            <p:nvPr/>
          </p:nvSpPr>
          <p:spPr>
            <a:xfrm>
              <a:off x="5180761" y="2670651"/>
              <a:ext cx="395020" cy="1396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6815"/>
                <a:gd name="f5" fmla="val 3990"/>
                <a:gd name="f6" fmla="val 1129"/>
                <a:gd name="f7" fmla="val 4304"/>
                <a:gd name="f8" fmla="val 4557"/>
                <a:gd name="f9" fmla="val 1382"/>
                <a:gd name="f10" fmla="val 1695"/>
                <a:gd name="f11" fmla="val 3954"/>
                <a:gd name="f12" fmla="val 4264"/>
                <a:gd name="f13" fmla="val 4517"/>
                <a:gd name="f14" fmla="val 3677"/>
                <a:gd name="f15" fmla="val 3427"/>
                <a:gd name="f16" fmla="val 9637"/>
                <a:gd name="f17" fmla="val 9950"/>
                <a:gd name="f18" fmla="val 10203"/>
                <a:gd name="f19" fmla="val 9323"/>
                <a:gd name="f20" fmla="val 9073"/>
                <a:gd name="f21" fmla="val 15283"/>
                <a:gd name="f22" fmla="val 15596"/>
                <a:gd name="f23" fmla="val 15849"/>
                <a:gd name="f24" fmla="val 14969"/>
                <a:gd name="f25" fmla="val 14719"/>
                <a:gd name="f26" fmla="val 3054"/>
                <a:gd name="f27" fmla="val 2298"/>
                <a:gd name="f28" fmla="val 759"/>
                <a:gd name="f29" fmla="val 2258"/>
                <a:gd name="f30" fmla="val 1696"/>
                <a:gd name="f31" fmla="val 1"/>
                <a:gd name="f32" fmla="val 3017"/>
                <a:gd name="f33" fmla="val 6814"/>
                <a:gd name="f34" fmla="val 18514"/>
                <a:gd name="f35" fmla="val 17580"/>
                <a:gd name="f36" fmla="val 16978"/>
                <a:gd name="f37" fmla="val 16219"/>
                <a:gd name="f38" fmla="val 14346"/>
                <a:gd name="f39" fmla="val 13590"/>
                <a:gd name="f40" fmla="val 11332"/>
                <a:gd name="f41" fmla="val 10573"/>
                <a:gd name="f42" fmla="val 8700"/>
                <a:gd name="f43" fmla="val 7944"/>
                <a:gd name="f44" fmla="val 5686"/>
                <a:gd name="f45" fmla="val 4927"/>
                <a:gd name="f46" fmla="*/ f0 1 19273"/>
                <a:gd name="f47" fmla="*/ f1 1 6815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9273"/>
                <a:gd name="f54" fmla="*/ f51 1 6815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9273" h="68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7" y="f13"/>
                    <a:pt x="f5" y="f13"/>
                  </a:cubicBezTo>
                  <a:cubicBezTo>
                    <a:pt x="f14" y="f13"/>
                    <a:pt x="f15" y="f12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4" y="f6"/>
                    <a:pt x="f5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lnTo>
                    <a:pt x="f18" y="f11"/>
                  </a:lnTo>
                  <a:cubicBezTo>
                    <a:pt x="f18" y="f12"/>
                    <a:pt x="f17" y="f13"/>
                    <a:pt x="f16" y="f13"/>
                  </a:cubicBezTo>
                  <a:cubicBezTo>
                    <a:pt x="f19" y="f13"/>
                    <a:pt x="f20" y="f12"/>
                    <a:pt x="f20" y="f11"/>
                  </a:cubicBezTo>
                  <a:lnTo>
                    <a:pt x="f20" y="f10"/>
                  </a:lnTo>
                  <a:cubicBezTo>
                    <a:pt x="f20" y="f9"/>
                    <a:pt x="f19" y="f6"/>
                    <a:pt x="f16" y="f6"/>
                  </a:cubicBezTo>
                  <a:close/>
                  <a:moveTo>
                    <a:pt x="f21" y="f6"/>
                  </a:moveTo>
                  <a:cubicBezTo>
                    <a:pt x="f22" y="f6"/>
                    <a:pt x="f23" y="f9"/>
                    <a:pt x="f23" y="f10"/>
                  </a:cubicBezTo>
                  <a:lnTo>
                    <a:pt x="f23" y="f11"/>
                  </a:lnTo>
                  <a:cubicBezTo>
                    <a:pt x="f23" y="f12"/>
                    <a:pt x="f22" y="f13"/>
                    <a:pt x="f21" y="f13"/>
                  </a:cubicBezTo>
                  <a:cubicBezTo>
                    <a:pt x="f24" y="f13"/>
                    <a:pt x="f25" y="f12"/>
                    <a:pt x="f25" y="f11"/>
                  </a:cubicBezTo>
                  <a:lnTo>
                    <a:pt x="f25" y="f10"/>
                  </a:lnTo>
                  <a:cubicBezTo>
                    <a:pt x="f25" y="f9"/>
                    <a:pt x="f24" y="f6"/>
                    <a:pt x="f21" y="f6"/>
                  </a:cubicBezTo>
                  <a:close/>
                  <a:moveTo>
                    <a:pt x="f5" y="f2"/>
                  </a:moveTo>
                  <a:cubicBezTo>
                    <a:pt x="f26" y="f2"/>
                    <a:pt x="f27" y="f28"/>
                    <a:pt x="f27" y="f10"/>
                  </a:cubicBezTo>
                  <a:lnTo>
                    <a:pt x="f27" y="f29"/>
                  </a:lnTo>
                  <a:lnTo>
                    <a:pt x="f30" y="f29"/>
                  </a:lnTo>
                  <a:cubicBezTo>
                    <a:pt x="f28" y="f29"/>
                    <a:pt x="f31" y="f32"/>
                    <a:pt x="f31" y="f11"/>
                  </a:cubicBezTo>
                  <a:lnTo>
                    <a:pt x="f31" y="f33"/>
                  </a:lnTo>
                  <a:lnTo>
                    <a:pt x="f3" y="f33"/>
                  </a:lnTo>
                  <a:lnTo>
                    <a:pt x="f3" y="f11"/>
                  </a:lnTo>
                  <a:cubicBezTo>
                    <a:pt x="f3" y="f32"/>
                    <a:pt x="f34" y="f29"/>
                    <a:pt x="f35" y="f29"/>
                  </a:cubicBezTo>
                  <a:lnTo>
                    <a:pt x="f36" y="f29"/>
                  </a:lnTo>
                  <a:lnTo>
                    <a:pt x="f36" y="f10"/>
                  </a:lnTo>
                  <a:cubicBezTo>
                    <a:pt x="f36" y="f28"/>
                    <a:pt x="f37" y="f2"/>
                    <a:pt x="f21" y="f2"/>
                  </a:cubicBezTo>
                  <a:cubicBezTo>
                    <a:pt x="f38" y="f2"/>
                    <a:pt x="f39" y="f28"/>
                    <a:pt x="f39" y="f10"/>
                  </a:cubicBezTo>
                  <a:lnTo>
                    <a:pt x="f39" y="f29"/>
                  </a:lnTo>
                  <a:lnTo>
                    <a:pt x="f40" y="f29"/>
                  </a:lnTo>
                  <a:lnTo>
                    <a:pt x="f40" y="f10"/>
                  </a:lnTo>
                  <a:cubicBezTo>
                    <a:pt x="f40" y="f28"/>
                    <a:pt x="f41" y="f2"/>
                    <a:pt x="f16" y="f2"/>
                  </a:cubicBezTo>
                  <a:cubicBezTo>
                    <a:pt x="f42" y="f2"/>
                    <a:pt x="f43" y="f28"/>
                    <a:pt x="f43" y="f10"/>
                  </a:cubicBezTo>
                  <a:lnTo>
                    <a:pt x="f43" y="f29"/>
                  </a:lnTo>
                  <a:lnTo>
                    <a:pt x="f44" y="f29"/>
                  </a:lnTo>
                  <a:lnTo>
                    <a:pt x="f44" y="f10"/>
                  </a:lnTo>
                  <a:cubicBezTo>
                    <a:pt x="f44" y="f28"/>
                    <a:pt x="f4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07" name="Google Shape;5651;p66">
            <a:extLst>
              <a:ext uri="{FF2B5EF4-FFF2-40B4-BE49-F238E27FC236}">
                <a16:creationId xmlns:a16="http://schemas.microsoft.com/office/drawing/2014/main" id="{44C443A1-23D3-6BF8-2439-F7CA4125E49E}"/>
              </a:ext>
            </a:extLst>
          </p:cNvPr>
          <p:cNvGrpSpPr/>
          <p:nvPr/>
        </p:nvGrpSpPr>
        <p:grpSpPr>
          <a:xfrm>
            <a:off x="6286992" y="2726924"/>
            <a:ext cx="441298" cy="284452"/>
            <a:chOff x="7593278" y="2726923"/>
            <a:chExt cx="441298" cy="28445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8" name="Google Shape;5652;p66">
              <a:extLst>
                <a:ext uri="{FF2B5EF4-FFF2-40B4-BE49-F238E27FC236}">
                  <a16:creationId xmlns:a16="http://schemas.microsoft.com/office/drawing/2014/main" id="{6DF30C2F-FF5F-954D-3176-F682F7D30A08}"/>
                </a:ext>
              </a:extLst>
            </p:cNvPr>
            <p:cNvSpPr/>
            <p:nvPr/>
          </p:nvSpPr>
          <p:spPr>
            <a:xfrm>
              <a:off x="7593278" y="2744919"/>
              <a:ext cx="441298" cy="266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637"/>
                <a:gd name="f5" fmla="val 266"/>
                <a:gd name="f6" fmla="val 1"/>
                <a:gd name="f7" fmla="val 91"/>
                <a:gd name="f8" fmla="val 272"/>
                <a:gd name="f9" fmla="val 585"/>
                <a:gd name="f10" fmla="val 907"/>
                <a:gd name="f11" fmla="val 9941"/>
                <a:gd name="f12" fmla="val 10877"/>
                <a:gd name="f13" fmla="val 757"/>
                <a:gd name="f14" fmla="val 11633"/>
                <a:gd name="f15" fmla="val 1693"/>
                <a:gd name="f16" fmla="val 11636"/>
                <a:gd name="f17" fmla="val 17577"/>
                <a:gd name="f18" fmla="val 18514"/>
                <a:gd name="f19" fmla="val 19270"/>
                <a:gd name="f20" fmla="val 19176"/>
                <a:gd name="f21" fmla="val 19005"/>
                <a:gd name="f22" fmla="val 9974"/>
                <a:gd name="f23" fmla="val 7005"/>
                <a:gd name="f24" fmla="val 9873"/>
                <a:gd name="f25" fmla="val 7080"/>
                <a:gd name="f26" fmla="val 9754"/>
                <a:gd name="f27" fmla="val 7118"/>
                <a:gd name="f28" fmla="val 9635"/>
                <a:gd name="f29" fmla="val 9516"/>
                <a:gd name="f30" fmla="val 9397"/>
                <a:gd name="f31" fmla="val 9296"/>
                <a:gd name="f32" fmla="*/ f0 1 19273"/>
                <a:gd name="f33" fmla="*/ f1 1 11637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9273"/>
                <a:gd name="f40" fmla="*/ f37 1 11637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9273" h="11637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6"/>
                  </a:cubicBezTo>
                  <a:lnTo>
                    <a:pt x="f17" y="f16"/>
                  </a:lnTo>
                  <a:cubicBezTo>
                    <a:pt x="f18" y="f14"/>
                    <a:pt x="f19" y="f12"/>
                    <a:pt x="f3" y="f11"/>
                  </a:cubicBezTo>
                  <a:lnTo>
                    <a:pt x="f3" y="f10"/>
                  </a:lnTo>
                  <a:cubicBezTo>
                    <a:pt x="f19" y="f9"/>
                    <a:pt x="f20" y="f8"/>
                    <a:pt x="f21" y="f6"/>
                  </a:cubicBezTo>
                  <a:lnTo>
                    <a:pt x="f22" y="f23"/>
                  </a:ln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1" y="f23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9" name="Google Shape;5653;p66">
              <a:extLst>
                <a:ext uri="{FF2B5EF4-FFF2-40B4-BE49-F238E27FC236}">
                  <a16:creationId xmlns:a16="http://schemas.microsoft.com/office/drawing/2014/main" id="{A1950053-E421-39D5-8E34-B8C4AD20DEAA}"/>
                </a:ext>
              </a:extLst>
            </p:cNvPr>
            <p:cNvSpPr/>
            <p:nvPr/>
          </p:nvSpPr>
          <p:spPr>
            <a:xfrm>
              <a:off x="7620664" y="2726923"/>
              <a:ext cx="386480" cy="1518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79"/>
                <a:gd name="f4" fmla="val 6632"/>
                <a:gd name="f5" fmla="val 497"/>
                <a:gd name="f6" fmla="val 1"/>
                <a:gd name="f7" fmla="val 328"/>
                <a:gd name="f8" fmla="val 160"/>
                <a:gd name="f9" fmla="val 31"/>
                <a:gd name="f10" fmla="val 82"/>
                <a:gd name="f11" fmla="val 8441"/>
                <a:gd name="f12" fmla="val 6631"/>
                <a:gd name="f13" fmla="val 16878"/>
                <a:gd name="f14" fmla="val 16719"/>
                <a:gd name="f15" fmla="val 16550"/>
                <a:gd name="f16" fmla="val 16381"/>
                <a:gd name="f17" fmla="*/ f0 1 16879"/>
                <a:gd name="f18" fmla="*/ f1 1 663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6879"/>
                <a:gd name="f25" fmla="*/ f22 1 663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6879" h="663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lnTo>
                    <a:pt x="f13" y="f10"/>
                  </a:lnTo>
                  <a:cubicBezTo>
                    <a:pt x="f14" y="f9"/>
                    <a:pt x="f15" y="f6"/>
                    <a:pt x="f1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5775;p66">
            <a:extLst>
              <a:ext uri="{FF2B5EF4-FFF2-40B4-BE49-F238E27FC236}">
                <a16:creationId xmlns:a16="http://schemas.microsoft.com/office/drawing/2014/main" id="{D3F7F1B4-38AC-D5D3-22EC-14B0EA8BAA4E}"/>
              </a:ext>
            </a:extLst>
          </p:cNvPr>
          <p:cNvGrpSpPr/>
          <p:nvPr/>
        </p:nvGrpSpPr>
        <p:grpSpPr>
          <a:xfrm>
            <a:off x="5126124" y="2748312"/>
            <a:ext cx="338931" cy="317744"/>
            <a:chOff x="6432410" y="2748311"/>
            <a:chExt cx="338931" cy="31774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Google Shape;5776;p66">
              <a:extLst>
                <a:ext uri="{FF2B5EF4-FFF2-40B4-BE49-F238E27FC236}">
                  <a16:creationId xmlns:a16="http://schemas.microsoft.com/office/drawing/2014/main" id="{D8A8C923-F0AB-E741-E1E0-D5F6608373CF}"/>
                </a:ext>
              </a:extLst>
            </p:cNvPr>
            <p:cNvSpPr/>
            <p:nvPr/>
          </p:nvSpPr>
          <p:spPr>
            <a:xfrm>
              <a:off x="6492624" y="3026325"/>
              <a:ext cx="133456" cy="397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89"/>
                <a:gd name="f4" fmla="val 2259"/>
                <a:gd name="f5" fmla="val 2792"/>
                <a:gd name="f6" fmla="val 2415"/>
                <a:gd name="f7" fmla="val 1130"/>
                <a:gd name="f8" fmla="val 567"/>
                <a:gd name="f9" fmla="val 253"/>
                <a:gd name="f10" fmla="val 1383"/>
                <a:gd name="f11" fmla="val 1696"/>
                <a:gd name="f12" fmla="val 2006"/>
                <a:gd name="f13" fmla="val 7101"/>
                <a:gd name="f14" fmla="val 1831"/>
                <a:gd name="f15" fmla="val 6821"/>
                <a:gd name="f16" fmla="val 1214"/>
                <a:gd name="f17" fmla="*/ f0 1 7589"/>
                <a:gd name="f18" fmla="*/ f1 1 2259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7589"/>
                <a:gd name="f25" fmla="*/ f22 1 2259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7589" h="2259">
                  <a:moveTo>
                    <a:pt x="f5" y="f2"/>
                  </a:moveTo>
                  <a:lnTo>
                    <a:pt x="f6" y="f7"/>
                  </a:lnTo>
                  <a:lnTo>
                    <a:pt x="f8" y="f7"/>
                  </a:lnTo>
                  <a:cubicBezTo>
                    <a:pt x="f9" y="f7"/>
                    <a:pt x="f2" y="f10"/>
                    <a:pt x="f2" y="f11"/>
                  </a:cubicBezTo>
                  <a:cubicBezTo>
                    <a:pt x="f2" y="f12"/>
                    <a:pt x="f9" y="f4"/>
                    <a:pt x="f8" y="f4"/>
                  </a:cubicBezTo>
                  <a:lnTo>
                    <a:pt x="f3" y="f4"/>
                  </a:lnTo>
                  <a:cubicBezTo>
                    <a:pt x="f13" y="f14"/>
                    <a:pt x="f15" y="f16"/>
                    <a:pt x="f15" y="f8"/>
                  </a:cubicBezTo>
                  <a:lnTo>
                    <a:pt x="f1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2" name="Google Shape;5777;p66">
              <a:extLst>
                <a:ext uri="{FF2B5EF4-FFF2-40B4-BE49-F238E27FC236}">
                  <a16:creationId xmlns:a16="http://schemas.microsoft.com/office/drawing/2014/main" id="{2F41D253-D8A9-D296-7877-9CB2167E1940}"/>
                </a:ext>
              </a:extLst>
            </p:cNvPr>
            <p:cNvSpPr/>
            <p:nvPr/>
          </p:nvSpPr>
          <p:spPr>
            <a:xfrm>
              <a:off x="6432410" y="2966743"/>
              <a:ext cx="180164" cy="397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45"/>
                <a:gd name="f4" fmla="val 2260"/>
                <a:gd name="f5" fmla="val 1"/>
                <a:gd name="f6" fmla="val 567"/>
                <a:gd name="f7" fmla="val 1500"/>
                <a:gd name="f8" fmla="val 756"/>
                <a:gd name="f9" fmla="val 2259"/>
                <a:gd name="f10" fmla="val 1693"/>
                <a:gd name="f11" fmla="*/ f0 1 10245"/>
                <a:gd name="f12" fmla="*/ f1 1 2260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0245"/>
                <a:gd name="f19" fmla="*/ f16 1 2260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0245" h="2260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3" name="Google Shape;5778;p66">
              <a:extLst>
                <a:ext uri="{FF2B5EF4-FFF2-40B4-BE49-F238E27FC236}">
                  <a16:creationId xmlns:a16="http://schemas.microsoft.com/office/drawing/2014/main" id="{F45AE9A9-0DEA-21E7-F56C-C06419BE442C}"/>
                </a:ext>
              </a:extLst>
            </p:cNvPr>
            <p:cNvSpPr/>
            <p:nvPr/>
          </p:nvSpPr>
          <p:spPr>
            <a:xfrm>
              <a:off x="6632435" y="2907179"/>
              <a:ext cx="119164" cy="993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5647"/>
                <a:gd name="f5" fmla="val 5646"/>
                <a:gd name="f6" fmla="val 6775"/>
                <a:gd name="f7" fmla="*/ f0 1 6776"/>
                <a:gd name="f8" fmla="*/ f1 1 564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776"/>
                <a:gd name="f15" fmla="*/ f12 1 564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776" h="5647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4" name="Google Shape;5779;p66">
              <a:extLst>
                <a:ext uri="{FF2B5EF4-FFF2-40B4-BE49-F238E27FC236}">
                  <a16:creationId xmlns:a16="http://schemas.microsoft.com/office/drawing/2014/main" id="{D643D69B-72C5-764D-6044-71B29BD90CD4}"/>
                </a:ext>
              </a:extLst>
            </p:cNvPr>
            <p:cNvSpPr/>
            <p:nvPr/>
          </p:nvSpPr>
          <p:spPr>
            <a:xfrm>
              <a:off x="6632435" y="3026325"/>
              <a:ext cx="119164" cy="298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6"/>
                <a:gd name="f5" fmla="val 567"/>
                <a:gd name="f6" fmla="val 1190"/>
                <a:gd name="f7" fmla="val 506"/>
                <a:gd name="f8" fmla="val 1129"/>
                <a:gd name="f9" fmla="val 5646"/>
                <a:gd name="f10" fmla="val 6270"/>
                <a:gd name="f11" fmla="val 6775"/>
                <a:gd name="f12" fmla="*/ f0 1 6776"/>
                <a:gd name="f13" fmla="*/ f1 1 169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776"/>
                <a:gd name="f20" fmla="*/ f17 1 169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776" h="1696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11" y="f6"/>
                    <a:pt x="f11" y="f5"/>
                  </a:cubicBezTo>
                  <a:lnTo>
                    <a:pt x="f1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5" name="Google Shape;5780;p66">
              <a:extLst>
                <a:ext uri="{FF2B5EF4-FFF2-40B4-BE49-F238E27FC236}">
                  <a16:creationId xmlns:a16="http://schemas.microsoft.com/office/drawing/2014/main" id="{24998626-4A92-742E-22EA-66888EFD8920}"/>
                </a:ext>
              </a:extLst>
            </p:cNvPr>
            <p:cNvSpPr/>
            <p:nvPr/>
          </p:nvSpPr>
          <p:spPr>
            <a:xfrm>
              <a:off x="6432410" y="2748311"/>
              <a:ext cx="338931" cy="1985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293"/>
                <a:gd name="f5" fmla="val 1693"/>
                <a:gd name="f6" fmla="val 756"/>
                <a:gd name="f7" fmla="val 1"/>
                <a:gd name="f8" fmla="val 759"/>
                <a:gd name="f9" fmla="val 1696"/>
                <a:gd name="f10" fmla="val 10245"/>
                <a:gd name="f11" fmla="val 7342"/>
                <a:gd name="f12" fmla="val 6092"/>
                <a:gd name="f13" fmla="val 11257"/>
                <a:gd name="f14" fmla="val 5083"/>
                <a:gd name="f15" fmla="val 12503"/>
                <a:gd name="f16" fmla="val 17020"/>
                <a:gd name="f17" fmla="val 18201"/>
                <a:gd name="f18" fmla="val 19179"/>
                <a:gd name="f19" fmla="val 5993"/>
                <a:gd name="f20" fmla="val 7167"/>
                <a:gd name="f21" fmla="val 19270"/>
                <a:gd name="f22" fmla="val 18514"/>
                <a:gd name="f23" fmla="val 17577"/>
                <a:gd name="f24" fmla="*/ f0 1 19273"/>
                <a:gd name="f25" fmla="*/ f1 1 11293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19273"/>
                <a:gd name="f32" fmla="*/ f29 1 11293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19273" h="11293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11"/>
                  </a:lnTo>
                  <a:cubicBezTo>
                    <a:pt x="f10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9"/>
                    <a:pt x="f3" y="f20"/>
                  </a:cubicBezTo>
                  <a:lnTo>
                    <a:pt x="f3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6" name="Google Shape;5781;p66">
              <a:extLst>
                <a:ext uri="{FF2B5EF4-FFF2-40B4-BE49-F238E27FC236}">
                  <a16:creationId xmlns:a16="http://schemas.microsoft.com/office/drawing/2014/main" id="{29EF2D69-AEF8-C02E-E87A-B80FA847EC8E}"/>
                </a:ext>
              </a:extLst>
            </p:cNvPr>
            <p:cNvSpPr/>
            <p:nvPr/>
          </p:nvSpPr>
          <p:spPr>
            <a:xfrm>
              <a:off x="6632435" y="2857554"/>
              <a:ext cx="119164" cy="297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3"/>
                <a:gd name="f5" fmla="val 1129"/>
                <a:gd name="f6" fmla="val 1"/>
                <a:gd name="f7" fmla="val 506"/>
                <a:gd name="f8" fmla="val 503"/>
                <a:gd name="f9" fmla="val 1130"/>
                <a:gd name="f10" fmla="val 6775"/>
                <a:gd name="f11" fmla="val 6270"/>
                <a:gd name="f12" fmla="val 5646"/>
                <a:gd name="f13" fmla="*/ f0 1 6776"/>
                <a:gd name="f14" fmla="*/ f1 1 1693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6776"/>
                <a:gd name="f21" fmla="*/ f18 1 1693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6776" h="169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8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117" name="Text Placeholder 1">
            <a:extLst>
              <a:ext uri="{FF2B5EF4-FFF2-40B4-BE49-F238E27FC236}">
                <a16:creationId xmlns:a16="http://schemas.microsoft.com/office/drawing/2014/main" id="{62062AD1-B30D-873A-4EBC-B9FF9F1BB7C8}"/>
              </a:ext>
            </a:extLst>
          </p:cNvPr>
          <p:cNvSpPr txBox="1">
            <a:spLocks/>
          </p:cNvSpPr>
          <p:nvPr/>
        </p:nvSpPr>
        <p:spPr>
          <a:xfrm>
            <a:off x="783772" y="193395"/>
            <a:ext cx="7003286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600" dirty="0"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latin typeface="Arial"/>
                <a:cs typeface="B Nazanin" panose="00000700000000000000" pitchFamily="2" charset="-78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876231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05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F4EE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8125" y="787894"/>
            <a:ext cx="80518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sz="6000" b="1" spc="-270" dirty="0">
                <a:latin typeface="Arial"/>
                <a:cs typeface="B Nazanin" pitchFamily="2" charset="-78"/>
              </a:rPr>
              <a:t>01</a:t>
            </a:r>
            <a:endParaRPr sz="6000">
              <a:latin typeface="Arial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8125" y="1856400"/>
            <a:ext cx="4492625" cy="1220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z="5000" spc="15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بیانیه</a:t>
            </a:r>
            <a:endParaRPr sz="5000">
              <a:latin typeface="Trebuchet MS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  <a:spcBef>
                <a:spcPts val="1485"/>
              </a:spcBef>
            </a:pPr>
            <a:r>
              <a:rPr lang="fa-IR" sz="1600" spc="20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می توانید موضوع بخش را در اینجا توضیح دهید</a:t>
            </a:r>
            <a:endParaRPr sz="1600">
              <a:latin typeface="Trebuchet MS"/>
              <a:cs typeface="B Nazanin" pitchFamily="2" charset="-78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445170" y="1931440"/>
            <a:ext cx="2708910" cy="3221990"/>
            <a:chOff x="6445170" y="1931440"/>
            <a:chExt cx="2708910" cy="322199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5170" y="1931440"/>
              <a:ext cx="2708354" cy="322158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680274" y="2190336"/>
              <a:ext cx="2033905" cy="2400300"/>
            </a:xfrm>
            <a:custGeom>
              <a:avLst/>
              <a:gdLst/>
              <a:ahLst/>
              <a:cxnLst/>
              <a:rect l="l" t="t" r="r" b="b"/>
              <a:pathLst>
                <a:path w="2033904" h="2400300">
                  <a:moveTo>
                    <a:pt x="0" y="0"/>
                  </a:moveTo>
                  <a:lnTo>
                    <a:pt x="2033399" y="493499"/>
                  </a:lnTo>
                </a:path>
                <a:path w="2033904" h="2400300">
                  <a:moveTo>
                    <a:pt x="507443" y="1347941"/>
                  </a:moveTo>
                  <a:lnTo>
                    <a:pt x="2033543" y="561341"/>
                  </a:lnTo>
                </a:path>
                <a:path w="2033904" h="2400300">
                  <a:moveTo>
                    <a:pt x="487497" y="1396095"/>
                  </a:moveTo>
                  <a:lnTo>
                    <a:pt x="1309497" y="2399895"/>
                  </a:lnTo>
                </a:path>
              </a:pathLst>
            </a:custGeom>
            <a:ln w="19049">
              <a:solidFill>
                <a:srgbClr val="263165"/>
              </a:solidFill>
            </a:ln>
          </p:spPr>
          <p:txBody>
            <a:bodyPr wrap="square" lIns="0" tIns="0" rIns="0" bIns="0" rtlCol="0"/>
            <a:lstStyle/>
            <a:p>
              <a:pPr algn="r" rtl="1"/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08">
            <a:extLst>
              <a:ext uri="{FF2B5EF4-FFF2-40B4-BE49-F238E27FC236}">
                <a16:creationId xmlns:a16="http://schemas.microsoft.com/office/drawing/2014/main" id="{47DEAC51-CDA1-424B-F143-1BC333A402D3}"/>
              </a:ext>
            </a:extLst>
          </p:cNvPr>
          <p:cNvSpPr/>
          <p:nvPr/>
        </p:nvSpPr>
        <p:spPr>
          <a:xfrm>
            <a:off x="3159216" y="1373079"/>
            <a:ext cx="415402" cy="489222"/>
          </a:xfrm>
          <a:custGeom>
            <a:avLst/>
            <a:gdLst>
              <a:gd name="f0" fmla="val w"/>
              <a:gd name="f1" fmla="val h"/>
              <a:gd name="f2" fmla="val 0"/>
              <a:gd name="f3" fmla="val 341005"/>
              <a:gd name="f4" fmla="val 376812"/>
              <a:gd name="f5" fmla="val 179590"/>
              <a:gd name="f6" fmla="val 105941"/>
              <a:gd name="f7" fmla="val 189466"/>
              <a:gd name="f8" fmla="val 103284"/>
              <a:gd name="f9" fmla="val 200229"/>
              <a:gd name="f10" fmla="val 106383"/>
              <a:gd name="f11" fmla="val 207502"/>
              <a:gd name="f12" fmla="val 113978"/>
              <a:gd name="f13" fmla="val 205155"/>
              <a:gd name="f14" fmla="val 116193"/>
              <a:gd name="f15" fmla="val 198727"/>
              <a:gd name="f16" fmla="val 109493"/>
              <a:gd name="f17" fmla="val 189244"/>
              <a:gd name="f18" fmla="val 106732"/>
              <a:gd name="f19" fmla="val 180543"/>
              <a:gd name="f20" fmla="val 109027"/>
              <a:gd name="f21" fmla="val 171284"/>
              <a:gd name="f22" fmla="val 111470"/>
              <a:gd name="f23" fmla="val 164597"/>
              <a:gd name="f24" fmla="val 119184"/>
              <a:gd name="f25" fmla="val 163491"/>
              <a:gd name="f26" fmla="val 128699"/>
              <a:gd name="f27" fmla="val 160301"/>
              <a:gd name="f28" fmla="val 128192"/>
              <a:gd name="f29" fmla="val 160626"/>
              <a:gd name="f30" fmla="val 125509"/>
              <a:gd name="f31" fmla="val 161343"/>
              <a:gd name="f32" fmla="val 122953"/>
              <a:gd name="f33" fmla="val 162397"/>
              <a:gd name="f34" fmla="val 120583"/>
              <a:gd name="f35" fmla="val 163188"/>
              <a:gd name="f36" fmla="val 118806"/>
              <a:gd name="f37" fmla="val 164168"/>
              <a:gd name="f38" fmla="val 117134"/>
              <a:gd name="f39" fmla="val 165317"/>
              <a:gd name="f40" fmla="val 115593"/>
              <a:gd name="f41" fmla="val 184774"/>
              <a:gd name="f42" fmla="val 76800"/>
              <a:gd name="f43" fmla="val 189722"/>
              <a:gd name="f44" fmla="val 75892"/>
              <a:gd name="f45" fmla="val 194950"/>
              <a:gd name="f46" fmla="val 76276"/>
              <a:gd name="f47" fmla="val 199898"/>
              <a:gd name="f48" fmla="val 78055"/>
              <a:gd name="f49" fmla="val 198784"/>
              <a:gd name="f50" fmla="val 81085"/>
              <a:gd name="f51" fmla="val 190044"/>
              <a:gd name="f52" fmla="val 77951"/>
              <a:gd name="f53" fmla="val 180324"/>
              <a:gd name="f54" fmla="val 79705"/>
              <a:gd name="f55" fmla="val 173557"/>
              <a:gd name="f56" fmla="val 85636"/>
              <a:gd name="f57" fmla="val 166357"/>
              <a:gd name="f58" fmla="val 91948"/>
              <a:gd name="f59" fmla="val 163808"/>
              <a:gd name="f60" fmla="val 101834"/>
              <a:gd name="f61" fmla="val 167057"/>
              <a:gd name="f62" fmla="val 110845"/>
              <a:gd name="f63" fmla="val 163976"/>
              <a:gd name="f64" fmla="val 111813"/>
              <a:gd name="f65" fmla="val 161264"/>
              <a:gd name="f66" fmla="val 104174"/>
              <a:gd name="f67" fmla="val 162206"/>
              <a:gd name="f68" fmla="val 95982"/>
              <a:gd name="f69" fmla="val 166259"/>
              <a:gd name="f70" fmla="val 89343"/>
              <a:gd name="f71" fmla="val 171329"/>
              <a:gd name="f72" fmla="val 83298"/>
              <a:gd name="f73" fmla="val 175158"/>
              <a:gd name="f74" fmla="val 79908"/>
              <a:gd name="f75" fmla="val 179826"/>
              <a:gd name="f76" fmla="val 77708"/>
              <a:gd name="f77" fmla="val 179076"/>
              <a:gd name="f78" fmla="val 24908"/>
              <a:gd name="f79" fmla="val 173882"/>
              <a:gd name="f80" fmla="val 25821"/>
              <a:gd name="f81" fmla="val 169065"/>
              <a:gd name="f82" fmla="val 28595"/>
              <a:gd name="f83" fmla="val 165693"/>
              <a:gd name="f84" fmla="val 33023"/>
              <a:gd name="f85" fmla="val 165081"/>
              <a:gd name="f86" fmla="val 32645"/>
              <a:gd name="f87" fmla="val 164343"/>
              <a:gd name="f88" fmla="val 33841"/>
              <a:gd name="f89" fmla="val 159156"/>
              <a:gd name="f90" fmla="val 28989"/>
              <a:gd name="f91" fmla="val 147650"/>
              <a:gd name="f92" fmla="val 21890"/>
              <a:gd name="f93" fmla="val 132568"/>
              <a:gd name="f94" fmla="val 25462"/>
              <a:gd name="f95" fmla="val 125468"/>
              <a:gd name="f96" fmla="val 36968"/>
              <a:gd name="f97" fmla="val 125028"/>
              <a:gd name="f98" fmla="val 37682"/>
              <a:gd name="f99" fmla="val 124628"/>
              <a:gd name="f100" fmla="val 38410"/>
              <a:gd name="f101" fmla="val 124607"/>
              <a:gd name="f102" fmla="val 39302"/>
              <a:gd name="f103" fmla="val 121192"/>
              <a:gd name="f104" fmla="val 53871"/>
              <a:gd name="f105" fmla="val 126621"/>
              <a:gd name="f106" fmla="val 67918"/>
              <a:gd name="f107" fmla="val 137512"/>
              <a:gd name="f108" fmla="val 72288"/>
              <a:gd name="f109" fmla="val 136408"/>
              <a:gd name="f110" fmla="val 75373"/>
              <a:gd name="f111" fmla="val 125065"/>
              <a:gd name="f112" fmla="val 70889"/>
              <a:gd name="f113" fmla="val 118824"/>
              <a:gd name="f114" fmla="val 57470"/>
              <a:gd name="f115" fmla="val 120792"/>
              <a:gd name="f116" fmla="val 42874"/>
              <a:gd name="f117" fmla="val 110219"/>
              <a:gd name="f118" fmla="val 38045"/>
              <a:gd name="f119" fmla="val 97555"/>
              <a:gd name="f120" fmla="val 41998"/>
              <a:gd name="f121" fmla="val 91229"/>
              <a:gd name="f122" fmla="val 52250"/>
              <a:gd name="f123" fmla="val 86215"/>
              <a:gd name="f124" fmla="val 60377"/>
              <a:gd name="f125" fmla="val 87164"/>
              <a:gd name="f126" fmla="val 68019"/>
              <a:gd name="f127" fmla="val 90995"/>
              <a:gd name="f128" fmla="val 75559"/>
              <a:gd name="f129" fmla="val 88405"/>
              <a:gd name="f130" fmla="val 77546"/>
              <a:gd name="f131" fmla="val 86197"/>
              <a:gd name="f132" fmla="val 80074"/>
              <a:gd name="f133" fmla="val 84391"/>
              <a:gd name="f134" fmla="val 83001"/>
              <a:gd name="f135" fmla="val 75261"/>
              <a:gd name="f136" fmla="val 97799"/>
              <a:gd name="f137" fmla="val 79855"/>
              <a:gd name="f138" fmla="val 117197"/>
              <a:gd name="f139" fmla="val 94653"/>
              <a:gd name="f140" fmla="val 126328"/>
              <a:gd name="f141" fmla="val 99603"/>
              <a:gd name="f142" fmla="val 129383"/>
              <a:gd name="f143" fmla="val 105068"/>
              <a:gd name="f144" fmla="val 130901"/>
              <a:gd name="f145" fmla="val 110449"/>
              <a:gd name="f146" fmla="val 130283"/>
              <a:gd name="f147" fmla="val 111461"/>
              <a:gd name="f148" fmla="val 121556"/>
              <a:gd name="f149" fmla="val 114239"/>
              <a:gd name="f150" fmla="val 112980"/>
              <a:gd name="f151" fmla="val 118788"/>
              <a:gd name="f152" fmla="val 105103"/>
              <a:gd name="f153" fmla="val 122060"/>
              <a:gd name="f154" fmla="val 106993"/>
              <a:gd name="f155" fmla="val 117549"/>
              <a:gd name="f156" fmla="val 114804"/>
              <a:gd name="f157" fmla="val 114885"/>
              <a:gd name="f158" fmla="val 123345"/>
              <a:gd name="f159" fmla="val 114602"/>
              <a:gd name="f160" fmla="val 132066"/>
              <a:gd name="f161" fmla="val 118189"/>
              <a:gd name="f162" fmla="val 142541"/>
              <a:gd name="f163" fmla="val 127538"/>
              <a:gd name="f164" fmla="val 149533"/>
              <a:gd name="f165" fmla="val 138054"/>
              <a:gd name="f166" fmla="val 150704"/>
              <a:gd name="f167" fmla="val 138622"/>
              <a:gd name="f168" fmla="val 157584"/>
              <a:gd name="f169" fmla="val 141809"/>
              <a:gd name="f170" fmla="val 168599"/>
              <a:gd name="f171" fmla="val 152592"/>
              <a:gd name="f172" fmla="val 175355"/>
              <a:gd name="f173" fmla="val 163536"/>
              <a:gd name="f174" fmla="val 173320"/>
              <a:gd name="f175" fmla="val 163736"/>
              <a:gd name="f176" fmla="val 174011"/>
              <a:gd name="f177" fmla="val 165086"/>
              <a:gd name="f178" fmla="val 173621"/>
              <a:gd name="f179" fmla="val 165671"/>
              <a:gd name="f180" fmla="val 180699"/>
              <a:gd name="f181" fmla="val 169429"/>
              <a:gd name="f182" fmla="val 193686"/>
              <a:gd name="f183" fmla="val 183003"/>
              <a:gd name="f184" fmla="val 201168"/>
              <a:gd name="f185" fmla="val 195990"/>
              <a:gd name="f186" fmla="val 197411"/>
              <a:gd name="f187" fmla="val 196796"/>
              <a:gd name="f188" fmla="val 197178"/>
              <a:gd name="f189" fmla="val 197581"/>
              <a:gd name="f190" fmla="val 196907"/>
              <a:gd name="f191" fmla="val 198196"/>
              <a:gd name="f192" fmla="val 196260"/>
              <a:gd name="f193" fmla="val 209934"/>
              <a:gd name="f194" fmla="val 188156"/>
              <a:gd name="f195" fmla="val 215400"/>
              <a:gd name="f196" fmla="val 175007"/>
              <a:gd name="f197" fmla="val 211155"/>
              <a:gd name="f198" fmla="val 164763"/>
              <a:gd name="f199" fmla="val 205121"/>
              <a:gd name="f200" fmla="val 170199"/>
              <a:gd name="f201" fmla="val 196738"/>
              <a:gd name="f202" fmla="val 172687"/>
              <a:gd name="f203" fmla="val 188343"/>
              <a:gd name="f204" fmla="val 171472"/>
              <a:gd name="f205" fmla="val 188829"/>
              <a:gd name="f206" fmla="val 168281"/>
              <a:gd name="f207" fmla="val 198020"/>
              <a:gd name="f208" fmla="val 169602"/>
              <a:gd name="f209" fmla="val 207192"/>
              <a:gd name="f210" fmla="val 165939"/>
              <a:gd name="f211" fmla="val 212635"/>
              <a:gd name="f212" fmla="val 158774"/>
              <a:gd name="f213" fmla="val 218427"/>
              <a:gd name="f214" fmla="val 151149"/>
              <a:gd name="f215" fmla="val 218946"/>
              <a:gd name="f216" fmla="val 140953"/>
              <a:gd name="f217" fmla="val 213960"/>
              <a:gd name="f218" fmla="val 132774"/>
              <a:gd name="f219" fmla="val 216785"/>
              <a:gd name="f220" fmla="val 131210"/>
              <a:gd name="f221" fmla="val 222366"/>
              <a:gd name="f222" fmla="val 140465"/>
              <a:gd name="f223" fmla="val 221779"/>
              <a:gd name="f224" fmla="val 151983"/>
              <a:gd name="f225" fmla="val 215286"/>
              <a:gd name="f226" fmla="val 160619"/>
              <a:gd name="f227" fmla="val 213805"/>
              <a:gd name="f228" fmla="val 162105"/>
              <a:gd name="f229" fmla="val 172938"/>
              <a:gd name="f230" fmla="val 214526"/>
              <a:gd name="f231" fmla="val 186813"/>
              <a:gd name="f232" fmla="val 203421"/>
              <a:gd name="f233" fmla="val 196175"/>
              <a:gd name="f234" fmla="val 208012"/>
              <a:gd name="f235" fmla="val 206854"/>
              <a:gd name="f236" fmla="val 220050"/>
              <a:gd name="f237" fmla="val 212429"/>
              <a:gd name="f238" fmla="val 231622"/>
              <a:gd name="f239" fmla="val 209082"/>
              <a:gd name="f240" fmla="val 239377"/>
              <a:gd name="f241" fmla="val 206838"/>
              <a:gd name="f242" fmla="val 243741"/>
              <a:gd name="f243" fmla="val 201989"/>
              <a:gd name="f244" fmla="val 246092"/>
              <a:gd name="f245" fmla="val 195539"/>
              <a:gd name="f246" fmla="val 255042"/>
              <a:gd name="f247" fmla="val 199507"/>
              <a:gd name="f248" fmla="val 265290"/>
              <a:gd name="f249" fmla="val 198199"/>
              <a:gd name="f250" fmla="val 272958"/>
              <a:gd name="f251" fmla="val 192601"/>
              <a:gd name="f252" fmla="val 276795"/>
              <a:gd name="f253" fmla="val 193971"/>
              <a:gd name="f254" fmla="val 289009"/>
              <a:gd name="f255" fmla="val 194016"/>
              <a:gd name="f256" fmla="val 298363"/>
              <a:gd name="f257" fmla="val 193248"/>
              <a:gd name="f258" fmla="val 304258"/>
              <a:gd name="f259" fmla="val 183694"/>
              <a:gd name="f260" fmla="val 309343"/>
              <a:gd name="f261" fmla="val 175453"/>
              <a:gd name="f262" fmla="val 308953"/>
              <a:gd name="f263" fmla="val 165378"/>
              <a:gd name="f264" fmla="val 303795"/>
              <a:gd name="f265" fmla="val 157923"/>
              <a:gd name="f266" fmla="val 298315"/>
              <a:gd name="f267" fmla="val 164420"/>
              <a:gd name="f268" fmla="val 291041"/>
              <a:gd name="f269" fmla="val 168177"/>
              <a:gd name="f270" fmla="val 283702"/>
              <a:gd name="f271" fmla="val 168174"/>
              <a:gd name="f272" fmla="val 283555"/>
              <a:gd name="f273" fmla="val 164527"/>
              <a:gd name="f274" fmla="val 293404"/>
              <a:gd name="f275" fmla="val 164978"/>
              <a:gd name="f276" fmla="val 303289"/>
              <a:gd name="f277" fmla="val 157339"/>
              <a:gd name="f278" fmla="val 308110"/>
              <a:gd name="f279" fmla="val 145450"/>
              <a:gd name="f280" fmla="val 311022"/>
              <a:gd name="f281" fmla="val 136198"/>
              <a:gd name="f282" fmla="val 308752"/>
              <a:gd name="f283" fmla="val 126109"/>
              <a:gd name="f284" fmla="val 302169"/>
              <a:gd name="f285" fmla="val 119023"/>
              <a:gd name="f286" fmla="val 296249"/>
              <a:gd name="f287" fmla="val 127191"/>
              <a:gd name="f288" fmla="val 286098"/>
              <a:gd name="f289" fmla="val 131525"/>
              <a:gd name="f290" fmla="val 275782"/>
              <a:gd name="f291" fmla="val 130309"/>
              <a:gd name="f292" fmla="val 276183"/>
              <a:gd name="f293" fmla="val 127106"/>
              <a:gd name="f294" fmla="val 285405"/>
              <a:gd name="f295" fmla="val 128184"/>
              <a:gd name="f296" fmla="val 294478"/>
              <a:gd name="f297" fmla="val 124281"/>
              <a:gd name="f298" fmla="val 299730"/>
              <a:gd name="f299" fmla="val 116974"/>
              <a:gd name="f300" fmla="val 300207"/>
              <a:gd name="f301" fmla="val 116045"/>
              <a:gd name="f302" fmla="val 300079"/>
              <a:gd name="f303" fmla="val 107222"/>
              <a:gd name="f304" fmla="val 295342"/>
              <a:gd name="f305" fmla="val 98867"/>
              <a:gd name="f306" fmla="val 287259"/>
              <a:gd name="f307" fmla="val 93880"/>
              <a:gd name="f308" fmla="val 284295"/>
              <a:gd name="f309" fmla="val 92051"/>
              <a:gd name="f310" fmla="val 281129"/>
              <a:gd name="f311" fmla="val 90828"/>
              <a:gd name="f312" fmla="val 277855"/>
              <a:gd name="f313" fmla="val 90561"/>
              <a:gd name="f314" fmla="val 271916"/>
              <a:gd name="f315" fmla="val 104194"/>
              <a:gd name="f316" fmla="val 259881"/>
              <a:gd name="f317" fmla="val 112708"/>
              <a:gd name="f318" fmla="val 248172"/>
              <a:gd name="f319" fmla="val 111695"/>
              <a:gd name="f320" fmla="val 248002"/>
              <a:gd name="f321" fmla="val 114741"/>
              <a:gd name="f322" fmla="val 246936"/>
              <a:gd name="f323" fmla="val 117719"/>
              <a:gd name="f324" fmla="val 245089"/>
              <a:gd name="f325" fmla="val 120348"/>
              <a:gd name="f326" fmla="val 241307"/>
              <a:gd name="f327" fmla="val 125729"/>
              <a:gd name="f328" fmla="val 234825"/>
              <a:gd name="f329" fmla="val 128827"/>
              <a:gd name="f330" fmla="val 228007"/>
              <a:gd name="f331" fmla="val 128511"/>
              <a:gd name="f332" fmla="val 228158"/>
              <a:gd name="f333" fmla="val 125380"/>
              <a:gd name="f334" fmla="val 233848"/>
              <a:gd name="f335" fmla="val 125642"/>
              <a:gd name="f336" fmla="val 239262"/>
              <a:gd name="f337" fmla="val 123097"/>
              <a:gd name="f338" fmla="val 242439"/>
              <a:gd name="f339" fmla="val 118667"/>
              <a:gd name="f340" fmla="val 244071"/>
              <a:gd name="f341" fmla="val 116391"/>
              <a:gd name="f342" fmla="val 244987"/>
              <a:gd name="f343" fmla="val 113796"/>
              <a:gd name="f344" fmla="val 245116"/>
              <a:gd name="f345" fmla="val 111152"/>
              <a:gd name="f346" fmla="val 243716"/>
              <a:gd name="f347" fmla="val 110904"/>
              <a:gd name="f348" fmla="val 244539"/>
              <a:gd name="f349" fmla="val 108155"/>
              <a:gd name="f350" fmla="val 244792"/>
              <a:gd name="f351" fmla="val 106166"/>
              <a:gd name="f352" fmla="val 244131"/>
              <a:gd name="f353" fmla="val 104285"/>
              <a:gd name="f354" fmla="val 243078"/>
              <a:gd name="f355" fmla="val 102544"/>
              <a:gd name="f356" fmla="val 240257"/>
              <a:gd name="f357" fmla="val 97875"/>
              <a:gd name="f358" fmla="val 235048"/>
              <a:gd name="f359" fmla="val 94922"/>
              <a:gd name="f360" fmla="val 229344"/>
              <a:gd name="f361" fmla="val 94755"/>
              <a:gd name="f362" fmla="val 229436"/>
              <a:gd name="f363" fmla="val 91621"/>
              <a:gd name="f364" fmla="val 236268"/>
              <a:gd name="f365" fmla="val 91821"/>
              <a:gd name="f366" fmla="val 242499"/>
              <a:gd name="f367" fmla="val 95409"/>
              <a:gd name="f368" fmla="val 245850"/>
              <a:gd name="f369" fmla="val 101072"/>
              <a:gd name="f370" fmla="val 247129"/>
              <a:gd name="f371" fmla="val 103235"/>
              <a:gd name="f372" fmla="val 247915"/>
              <a:gd name="f373" fmla="val 105575"/>
              <a:gd name="f374" fmla="val 248037"/>
              <a:gd name="f375" fmla="val 107973"/>
              <a:gd name="f376" fmla="val 258268"/>
              <a:gd name="f377" fmla="val 109553"/>
              <a:gd name="f378" fmla="val 268981"/>
              <a:gd name="f379" fmla="val 102051"/>
              <a:gd name="f380" fmla="val 274232"/>
              <a:gd name="f381" fmla="val 89778"/>
              <a:gd name="f382" fmla="val 278708"/>
              <a:gd name="f383" fmla="val 77339"/>
              <a:gd name="f384" fmla="val 274020"/>
              <a:gd name="f385" fmla="val 63056"/>
              <a:gd name="f386" fmla="val 262316"/>
              <a:gd name="f387" fmla="val 55834"/>
              <a:gd name="f388" fmla="val 257734"/>
              <a:gd name="f389" fmla="val 53007"/>
              <a:gd name="f390" fmla="val 252666"/>
              <a:gd name="f391" fmla="val 51626"/>
              <a:gd name="f392" fmla="val 247691"/>
              <a:gd name="f393" fmla="val 52231"/>
              <a:gd name="f394" fmla="val 248705"/>
              <a:gd name="f395" fmla="val 60913"/>
              <a:gd name="f396" fmla="val 245967"/>
              <a:gd name="f397" fmla="val 69020"/>
              <a:gd name="f398" fmla="val 239739"/>
              <a:gd name="f399" fmla="val 74185"/>
              <a:gd name="f400" fmla="val 237649"/>
              <a:gd name="f401" fmla="val 71664"/>
              <a:gd name="f402" fmla="val 244579"/>
              <a:gd name="f403" fmla="val 65918"/>
              <a:gd name="f404" fmla="val 246481"/>
              <a:gd name="f405" fmla="val 55888"/>
              <a:gd name="f406" fmla="val 243151"/>
              <a:gd name="f407" fmla="val 45920"/>
              <a:gd name="f408" fmla="val 241194"/>
              <a:gd name="f409" fmla="val 40124"/>
              <a:gd name="f410" fmla="val 237183"/>
              <a:gd name="f411" fmla="val 35004"/>
              <a:gd name="f412" fmla="val 231542"/>
              <a:gd name="f413" fmla="val 31523"/>
              <a:gd name="f414" fmla="val 221392"/>
              <a:gd name="f415" fmla="val 25261"/>
              <a:gd name="f416" fmla="val 208864"/>
              <a:gd name="f417" fmla="val 26095"/>
              <a:gd name="f418" fmla="val 199763"/>
              <a:gd name="f419" fmla="val 32668"/>
              <a:gd name="f420" fmla="val 194721"/>
              <a:gd name="f421" fmla="val 27952"/>
              <a:gd name="f422" fmla="val 189842"/>
              <a:gd name="f423" fmla="val 24941"/>
              <a:gd name="f424" fmla="val 184271"/>
              <a:gd name="f425" fmla="val 23995"/>
              <a:gd name="f426" fmla="val 190632"/>
              <a:gd name="f427" fmla="val 62"/>
              <a:gd name="f428" fmla="val 300121"/>
              <a:gd name="f429" fmla="val 2329"/>
              <a:gd name="f430" fmla="val 391248"/>
              <a:gd name="f431" fmla="val 125645"/>
              <a:gd name="f432" fmla="val 309641"/>
              <a:gd name="f433" fmla="val 225160"/>
              <a:gd name="f434" fmla="val 282892"/>
              <a:gd name="f435" fmla="val 251229"/>
              <a:gd name="f436" fmla="val 279266"/>
              <a:gd name="f437" fmla="val 288859"/>
              <a:gd name="f438" fmla="val 302841"/>
              <a:gd name="f439" fmla="val 374772"/>
              <a:gd name="f440" fmla="val 121266"/>
              <a:gd name="f441" fmla="val 109025"/>
              <a:gd name="f442" fmla="val 322355"/>
              <a:gd name="f443" fmla="val 76580"/>
              <a:gd name="f444" fmla="val 333165"/>
              <a:gd name="f445" fmla="val 40716"/>
              <a:gd name="f446" fmla="val 329924"/>
              <a:gd name="f447" fmla="val 28778"/>
              <a:gd name="f448" fmla="val 318327"/>
              <a:gd name="f449" fmla="val 22923"/>
              <a:gd name="f450" fmla="val 311868"/>
              <a:gd name="f451" fmla="val 25422"/>
              <a:gd name="f452" fmla="val 291738"/>
              <a:gd name="f453" fmla="val 32859"/>
              <a:gd name="f454" fmla="val 276164"/>
              <a:gd name="f455" fmla="val 35235"/>
              <a:gd name="f456" fmla="val 270344"/>
              <a:gd name="f457" fmla="val 23179"/>
              <a:gd name="f458" fmla="val 268321"/>
              <a:gd name="f459" fmla="val 20618"/>
              <a:gd name="f460" fmla="val 259843"/>
              <a:gd name="f461" fmla="val 19440"/>
              <a:gd name="f462" fmla="val 251965"/>
              <a:gd name="f463" fmla="val 27377"/>
              <a:gd name="f464" fmla="val 251682"/>
              <a:gd name="f465" fmla="val 30757"/>
              <a:gd name="f466" fmla="val 247602"/>
              <a:gd name="f467" fmla="val 18516"/>
              <a:gd name="f468" fmla="val 238938"/>
              <a:gd name="f469" fmla="val 12669"/>
              <a:gd name="f470" fmla="val 232923"/>
              <a:gd name="f471" fmla="val 25811"/>
              <a:gd name="f472" fmla="val 221592"/>
              <a:gd name="f473" fmla="val 29458"/>
              <a:gd name="f474" fmla="val 212919"/>
              <a:gd name="f475" fmla="val 16679"/>
              <a:gd name="f476" fmla="val 208924"/>
              <a:gd name="f477" fmla="val 7006"/>
              <a:gd name="f478" fmla="val 203466"/>
              <a:gd name="f479" fmla="val 307"/>
              <a:gd name="f480" fmla="val 196983"/>
              <a:gd name="f481" fmla="val -2572"/>
              <a:gd name="f482" fmla="val 186228"/>
              <a:gd name="f483" fmla="val 15339"/>
              <a:gd name="f484" fmla="val 171234"/>
              <a:gd name="f485" fmla="val 31089"/>
              <a:gd name="f486" fmla="val 151672"/>
              <a:gd name="f487" fmla="val 47602"/>
              <a:gd name="f488" fmla="val 132201"/>
              <a:gd name="f489" fmla="val 33821"/>
              <a:gd name="f490" fmla="val 117353"/>
              <a:gd name="f491" fmla="val 46470"/>
              <a:gd name="f492" fmla="val 75544"/>
              <a:gd name="f493" fmla="val 66559"/>
              <a:gd name="f494" fmla="val 23813"/>
              <a:gd name="f495" fmla="val 114124"/>
              <a:gd name="f496" fmla="val -1423"/>
              <a:gd name="f497" fmla="*/ f0 1 341005"/>
              <a:gd name="f498" fmla="*/ f1 1 376812"/>
              <a:gd name="f499" fmla="val f2"/>
              <a:gd name="f500" fmla="val f3"/>
              <a:gd name="f501" fmla="val f4"/>
              <a:gd name="f502" fmla="+- f501 0 f499"/>
              <a:gd name="f503" fmla="+- f500 0 f499"/>
              <a:gd name="f504" fmla="*/ f503 1 341005"/>
              <a:gd name="f505" fmla="*/ f502 1 376812"/>
              <a:gd name="f506" fmla="*/ f499 1 f504"/>
              <a:gd name="f507" fmla="*/ f500 1 f504"/>
              <a:gd name="f508" fmla="*/ f499 1 f505"/>
              <a:gd name="f509" fmla="*/ f501 1 f505"/>
              <a:gd name="f510" fmla="*/ f506 f497 1"/>
              <a:gd name="f511" fmla="*/ f507 f497 1"/>
              <a:gd name="f512" fmla="*/ f509 f498 1"/>
              <a:gd name="f513" fmla="*/ f508 f49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10" t="f513" r="f511" b="f512"/>
            <a:pathLst>
              <a:path w="341005" h="37681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lnTo>
                  <a:pt x="f13" y="f14"/>
                </a:ln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lose/>
                <a:moveTo>
                  <a:pt x="f41" y="f42"/>
                </a:move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63" y="f64"/>
                </a:lnTo>
                <a:cubicBezTo>
                  <a:pt x="f65" y="f66"/>
                  <a:pt x="f67" y="f68"/>
                  <a:pt x="f69" y="f70"/>
                </a:cubicBezTo>
                <a:lnTo>
                  <a:pt x="f71" y="f72"/>
                </a:lnTo>
                <a:cubicBezTo>
                  <a:pt x="f73" y="f74"/>
                  <a:pt x="f75" y="f76"/>
                  <a:pt x="f41" y="f42"/>
                </a:cubicBezTo>
                <a:close/>
                <a:moveTo>
                  <a:pt x="f77" y="f78"/>
                </a:moveTo>
                <a:cubicBezTo>
                  <a:pt x="f79" y="f80"/>
                  <a:pt x="f81" y="f82"/>
                  <a:pt x="f83" y="f84"/>
                </a:cubicBez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cubicBezTo>
                  <a:pt x="f147" y="f148"/>
                  <a:pt x="f149" y="f150"/>
                  <a:pt x="f151" y="f152"/>
                </a:cubicBez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lnTo>
                  <a:pt x="f175" y="f176"/>
                </a:lnTo>
                <a:lnTo>
                  <a:pt x="f177" y="f178"/>
                </a:lnTo>
                <a:lnTo>
                  <a:pt x="f179" y="f180"/>
                </a:lnTo>
                <a:cubicBezTo>
                  <a:pt x="f181" y="f182"/>
                  <a:pt x="f183" y="f184"/>
                  <a:pt x="f185" y="f186"/>
                </a:cubicBezTo>
                <a:cubicBezTo>
                  <a:pt x="f187" y="f188"/>
                  <a:pt x="f189" y="f190"/>
                  <a:pt x="f191" y="f192"/>
                </a:cubicBezTo>
                <a:cubicBezTo>
                  <a:pt x="f193" y="f194"/>
                  <a:pt x="f195" y="f196"/>
                  <a:pt x="f197" y="f198"/>
                </a:cubicBezTo>
                <a:cubicBezTo>
                  <a:pt x="f199" y="f200"/>
                  <a:pt x="f201" y="f202"/>
                  <a:pt x="f203" y="f204"/>
                </a:cubicBezTo>
                <a:lnTo>
                  <a:pt x="f205" y="f206"/>
                </a:lnTo>
                <a:cubicBezTo>
                  <a:pt x="f207" y="f208"/>
                  <a:pt x="f209" y="f210"/>
                  <a:pt x="f211" y="f212"/>
                </a:cubicBezTo>
                <a:cubicBezTo>
                  <a:pt x="f213" y="f214"/>
                  <a:pt x="f215" y="f216"/>
                  <a:pt x="f217" y="f218"/>
                </a:cubicBezTo>
                <a:lnTo>
                  <a:pt x="f219" y="f220"/>
                </a:lnTo>
                <a:cubicBezTo>
                  <a:pt x="f221" y="f222"/>
                  <a:pt x="f223" y="f224"/>
                  <a:pt x="f225" y="f226"/>
                </a:cubicBezTo>
                <a:lnTo>
                  <a:pt x="f227" y="f228"/>
                </a:lnTo>
                <a:cubicBezTo>
                  <a:pt x="f215" y="f229"/>
                  <a:pt x="f230" y="f231"/>
                  <a:pt x="f232" y="f233"/>
                </a:cubicBezTo>
                <a:cubicBezTo>
                  <a:pt x="f234" y="f235"/>
                  <a:pt x="f236" y="f237"/>
                  <a:pt x="f238" y="f239"/>
                </a:cubicBezTo>
                <a:cubicBezTo>
                  <a:pt x="f240" y="f241"/>
                  <a:pt x="f242" y="f243"/>
                  <a:pt x="f244" y="f245"/>
                </a:cubicBezTo>
                <a:cubicBezTo>
                  <a:pt x="f246" y="f247"/>
                  <a:pt x="f248" y="f249"/>
                  <a:pt x="f250" y="f251"/>
                </a:cubicBezTo>
                <a:lnTo>
                  <a:pt x="f252" y="f253"/>
                </a:lnTo>
                <a:cubicBezTo>
                  <a:pt x="f254" y="f255"/>
                  <a:pt x="f256" y="f257"/>
                  <a:pt x="f258" y="f259"/>
                </a:cubicBezTo>
                <a:cubicBezTo>
                  <a:pt x="f260" y="f261"/>
                  <a:pt x="f262" y="f263"/>
                  <a:pt x="f264" y="f265"/>
                </a:cubicBezTo>
                <a:cubicBezTo>
                  <a:pt x="f266" y="f267"/>
                  <a:pt x="f268" y="f269"/>
                  <a:pt x="f270" y="f271"/>
                </a:cubicBezTo>
                <a:lnTo>
                  <a:pt x="f272" y="f273"/>
                </a:lnTo>
                <a:cubicBezTo>
                  <a:pt x="f274" y="f275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lnTo>
                  <a:pt x="f300" y="f301"/>
                </a:lnTo>
                <a:cubicBezTo>
                  <a:pt x="f302" y="f303"/>
                  <a:pt x="f304" y="f305"/>
                  <a:pt x="f306" y="f307"/>
                </a:cubicBezTo>
                <a:cubicBezTo>
                  <a:pt x="f308" y="f309"/>
                  <a:pt x="f310" y="f311"/>
                  <a:pt x="f312" y="f313"/>
                </a:cubicBez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cubicBezTo>
                  <a:pt x="f326" y="f327"/>
                  <a:pt x="f328" y="f329"/>
                  <a:pt x="f330" y="f331"/>
                </a:cubicBezTo>
                <a:lnTo>
                  <a:pt x="f332" y="f333"/>
                </a:ln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lnTo>
                  <a:pt x="f348" y="f349"/>
                </a:lnTo>
                <a:cubicBezTo>
                  <a:pt x="f350" y="f351"/>
                  <a:pt x="f352" y="f353"/>
                  <a:pt x="f354" y="f355"/>
                </a:cubicBezTo>
                <a:cubicBezTo>
                  <a:pt x="f356" y="f357"/>
                  <a:pt x="f358" y="f359"/>
                  <a:pt x="f360" y="f361"/>
                </a:cubicBezTo>
                <a:lnTo>
                  <a:pt x="f362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cubicBezTo>
                  <a:pt x="f382" y="f383"/>
                  <a:pt x="f384" y="f385"/>
                  <a:pt x="f386" y="f387"/>
                </a:cubicBezTo>
                <a:cubicBezTo>
                  <a:pt x="f388" y="f389"/>
                  <a:pt x="f390" y="f391"/>
                  <a:pt x="f392" y="f393"/>
                </a:cubicBezTo>
                <a:cubicBezTo>
                  <a:pt x="f394" y="f395"/>
                  <a:pt x="f396" y="f397"/>
                  <a:pt x="f398" y="f399"/>
                </a:cubicBezTo>
                <a:lnTo>
                  <a:pt x="f400" y="f401"/>
                </a:lnTo>
                <a:cubicBezTo>
                  <a:pt x="f402" y="f403"/>
                  <a:pt x="f404" y="f405"/>
                  <a:pt x="f406" y="f407"/>
                </a:cubicBezTo>
                <a:cubicBezTo>
                  <a:pt x="f408" y="f409"/>
                  <a:pt x="f410" y="f411"/>
                  <a:pt x="f412" y="f413"/>
                </a:cubicBezTo>
                <a:cubicBezTo>
                  <a:pt x="f414" y="f415"/>
                  <a:pt x="f416" y="f417"/>
                  <a:pt x="f418" y="f419"/>
                </a:cubicBezTo>
                <a:lnTo>
                  <a:pt x="f420" y="f421"/>
                </a:lnTo>
                <a:cubicBezTo>
                  <a:pt x="f422" y="f423"/>
                  <a:pt x="f424" y="f425"/>
                  <a:pt x="f77" y="f78"/>
                </a:cubicBezTo>
                <a:close/>
                <a:moveTo>
                  <a:pt x="f426" y="f427"/>
                </a:moveTo>
                <a:cubicBezTo>
                  <a:pt x="f428" y="f429"/>
                  <a:pt x="f430" y="f431"/>
                  <a:pt x="f432" y="f433"/>
                </a:cubicBezTo>
                <a:cubicBezTo>
                  <a:pt x="f434" y="f435"/>
                  <a:pt x="f436" y="f437"/>
                  <a:pt x="f438" y="f439"/>
                </a:cubicBezTo>
                <a:lnTo>
                  <a:pt x="f440" y="f4"/>
                </a:lnTo>
                <a:lnTo>
                  <a:pt x="f441" y="f442"/>
                </a:lnTo>
                <a:cubicBezTo>
                  <a:pt x="f443" y="f444"/>
                  <a:pt x="f445" y="f446"/>
                  <a:pt x="f447" y="f448"/>
                </a:cubicBezTo>
                <a:cubicBezTo>
                  <a:pt x="f449" y="f450"/>
                  <a:pt x="f451" y="f452"/>
                  <a:pt x="f453" y="f454"/>
                </a:cubicBezTo>
                <a:cubicBezTo>
                  <a:pt x="f455" y="f456"/>
                  <a:pt x="f457" y="f458"/>
                  <a:pt x="f459" y="f460"/>
                </a:cubicBezTo>
                <a:cubicBezTo>
                  <a:pt x="f461" y="f462"/>
                  <a:pt x="f463" y="f464"/>
                  <a:pt x="f465" y="f466"/>
                </a:cubicBezTo>
                <a:lnTo>
                  <a:pt x="f467" y="f468"/>
                </a:lnTo>
                <a:cubicBezTo>
                  <a:pt x="f469" y="f470"/>
                  <a:pt x="f471" y="f472"/>
                  <a:pt x="f473" y="f474"/>
                </a:cubicBezTo>
                <a:cubicBezTo>
                  <a:pt x="f475" y="f476"/>
                  <a:pt x="f477" y="f478"/>
                  <a:pt x="f479" y="f480"/>
                </a:cubicBezTo>
                <a:cubicBezTo>
                  <a:pt x="f481" y="f482"/>
                  <a:pt x="f483" y="f484"/>
                  <a:pt x="f485" y="f486"/>
                </a:cubicBezTo>
                <a:cubicBezTo>
                  <a:pt x="f487" y="f488"/>
                  <a:pt x="f489" y="f490"/>
                  <a:pt x="f491" y="f492"/>
                </a:cubicBezTo>
                <a:cubicBezTo>
                  <a:pt x="f493" y="f494"/>
                  <a:pt x="f495" y="f496"/>
                  <a:pt x="f426" y="f42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4040D54B-9D1E-E9CE-E1D8-919104857F89}"/>
              </a:ext>
            </a:extLst>
          </p:cNvPr>
          <p:cNvSpPr/>
          <p:nvPr/>
        </p:nvSpPr>
        <p:spPr>
          <a:xfrm>
            <a:off x="3852312" y="1383961"/>
            <a:ext cx="436342" cy="467441"/>
          </a:xfrm>
          <a:custGeom>
            <a:avLst/>
            <a:gdLst>
              <a:gd name="f0" fmla="val w"/>
              <a:gd name="f1" fmla="val h"/>
              <a:gd name="f2" fmla="val 0"/>
              <a:gd name="f3" fmla="val 3068057"/>
              <a:gd name="f4" fmla="val 3083879"/>
              <a:gd name="f5" fmla="val 1943022"/>
              <a:gd name="f6" fmla="val 2091435"/>
              <a:gd name="f7" fmla="val 2214809"/>
              <a:gd name="f8" fmla="val 107202"/>
              <a:gd name="f9" fmla="val 2232575"/>
              <a:gd name="f10" fmla="val 249298"/>
              <a:gd name="f11" fmla="val 2066806"/>
              <a:gd name="f12" fmla="val 323095"/>
              <a:gd name="f13" fmla="val 1966497"/>
              <a:gd name="f14" fmla="val 475331"/>
              <a:gd name="f15" fmla="val 1992863"/>
              <a:gd name="f16" fmla="val 623272"/>
              <a:gd name="f17" fmla="val 2032344"/>
              <a:gd name="f18" fmla="val 614884"/>
              <a:gd name="f19" fmla="val 2007703"/>
              <a:gd name="f20" fmla="val 472429"/>
              <a:gd name="f21" fmla="val 2119863"/>
              <a:gd name="f22" fmla="val 324636"/>
              <a:gd name="f23" fmla="val 2294697"/>
              <a:gd name="f24" fmla="val 266187"/>
              <a:gd name="f25" fmla="val 2304190"/>
              <a:gd name="f26" fmla="val 260641"/>
              <a:gd name="f27" fmla="val 2314409"/>
              <a:gd name="f28" fmla="val 260119"/>
              <a:gd name="f29" fmla="val 2324748"/>
              <a:gd name="f30" fmla="val 2491310"/>
              <a:gd name="f31" fmla="val 2626336"/>
              <a:gd name="f32" fmla="val 395145"/>
              <a:gd name="f33" fmla="val 561708"/>
              <a:gd name="f34" fmla="val 2609021"/>
              <a:gd name="f35" fmla="val 647481"/>
              <a:gd name="f36" fmla="val 656343"/>
              <a:gd name="f37" fmla="val 2762823"/>
              <a:gd name="f38" fmla="val 669742"/>
              <a:gd name="f39" fmla="val 2867295"/>
              <a:gd name="f40" fmla="val 786613"/>
              <a:gd name="f41" fmla="val 927882"/>
              <a:gd name="f42" fmla="val 2850464"/>
              <a:gd name="f43" fmla="val 1011252"/>
              <a:gd name="f44" fmla="val 2978255"/>
              <a:gd name="f45" fmla="val 1064152"/>
              <a:gd name="f46" fmla="val 1190111"/>
              <a:gd name="f47" fmla="val 1337042"/>
              <a:gd name="f48" fmla="val 1418703"/>
              <a:gd name="f49" fmla="val 3040320"/>
              <a:gd name="f50" fmla="val 1493884"/>
              <a:gd name="f51" fmla="val 2992210"/>
              <a:gd name="f52" fmla="val 1551889"/>
              <a:gd name="f53" fmla="val 2909241"/>
              <a:gd name="f54" fmla="val 1651289"/>
              <a:gd name="f55" fmla="val 2791782"/>
              <a:gd name="f56" fmla="val 1696238"/>
              <a:gd name="f57" fmla="val 2686704"/>
              <a:gd name="f58" fmla="val 1660749"/>
              <a:gd name="f59" fmla="val 2673794"/>
              <a:gd name="f60" fmla="val 1698968"/>
              <a:gd name="f61" fmla="val 2768232"/>
              <a:gd name="f62" fmla="val 1730865"/>
              <a:gd name="f63" fmla="val 2870956"/>
              <a:gd name="f64" fmla="val 1707121"/>
              <a:gd name="f65" fmla="val 2955415"/>
              <a:gd name="f66" fmla="val 1640323"/>
              <a:gd name="f67" fmla="val 2993943"/>
              <a:gd name="f68" fmla="val 1688574"/>
              <a:gd name="f69" fmla="val 3012247"/>
              <a:gd name="f70" fmla="val 1750635"/>
              <a:gd name="f71" fmla="val 1816968"/>
              <a:gd name="f72" fmla="val 1986406"/>
              <a:gd name="f73" fmla="val 2892829"/>
              <a:gd name="f74" fmla="val 2127952"/>
              <a:gd name="f75" fmla="val 2733451"/>
              <a:gd name="f76" fmla="val 2161496"/>
              <a:gd name="f77" fmla="val 2570803"/>
              <a:gd name="f78" fmla="val 2185843"/>
              <a:gd name="f79" fmla="val 2422847"/>
              <a:gd name="f80" fmla="val 2122052"/>
              <a:gd name="f81" fmla="val 2373218"/>
              <a:gd name="f82" fmla="val 2004561"/>
              <a:gd name="f83" fmla="val 2397575"/>
              <a:gd name="f84" fmla="val 1987765"/>
              <a:gd name="f85" fmla="val 2417022"/>
              <a:gd name="f86" fmla="val 1964396"/>
              <a:gd name="f87" fmla="val 2431421"/>
              <a:gd name="f88" fmla="val 1936987"/>
              <a:gd name="f89" fmla="val 2469123"/>
              <a:gd name="f90" fmla="val 1865220"/>
              <a:gd name="f91" fmla="val 2466430"/>
              <a:gd name="f92" fmla="val 1776674"/>
              <a:gd name="f93" fmla="val 2424327"/>
              <a:gd name="f94" fmla="val 1703750"/>
              <a:gd name="f95" fmla="val 2390880"/>
              <a:gd name="f96" fmla="val 1723060"/>
              <a:gd name="f97" fmla="val 2426033"/>
              <a:gd name="f98" fmla="val 1783948"/>
              <a:gd name="f99" fmla="val 2428758"/>
              <a:gd name="f100" fmla="val 1857660"/>
              <a:gd name="f101" fmla="val 2398065"/>
              <a:gd name="f102" fmla="val 1917447"/>
              <a:gd name="f103" fmla="val 2386618"/>
              <a:gd name="f104" fmla="val 1939743"/>
              <a:gd name="f105" fmla="val 2371177"/>
              <a:gd name="f106" fmla="val 1958844"/>
              <a:gd name="f107" fmla="val 2348681"/>
              <a:gd name="f108" fmla="val 1969064"/>
              <a:gd name="f109" fmla="val 2314536"/>
              <a:gd name="f110" fmla="val 1978212"/>
              <a:gd name="f111" fmla="val 2320989"/>
              <a:gd name="f112" fmla="val 1994504"/>
              <a:gd name="f113" fmla="val 2292439"/>
              <a:gd name="f114" fmla="val 2010252"/>
              <a:gd name="f115" fmla="val 2259301"/>
              <a:gd name="f116" fmla="val 2017439"/>
              <a:gd name="f117" fmla="val 2224883"/>
              <a:gd name="f118" fmla="val 2015050"/>
              <a:gd name="f119" fmla="val 2157880"/>
              <a:gd name="f120" fmla="val 2010397"/>
              <a:gd name="f121" fmla="val 2096183"/>
              <a:gd name="f122" fmla="val 1970105"/>
              <a:gd name="f123" fmla="val 2062112"/>
              <a:gd name="f124" fmla="val 1908746"/>
              <a:gd name="f125" fmla="val 2028307"/>
              <a:gd name="f126" fmla="val 1927422"/>
              <a:gd name="f127" fmla="val 2069101"/>
              <a:gd name="f128" fmla="val 2000945"/>
              <a:gd name="f129" fmla="val 2143517"/>
              <a:gd name="f130" fmla="val 2048870"/>
              <a:gd name="f131" fmla="val 2224395"/>
              <a:gd name="f132" fmla="val 2053708"/>
              <a:gd name="f133" fmla="val 2263912"/>
              <a:gd name="f134" fmla="val 2056070"/>
              <a:gd name="f135" fmla="val 2302036"/>
              <a:gd name="f136" fmla="val 2047984"/>
              <a:gd name="f137" fmla="val 2335071"/>
              <a:gd name="f138" fmla="val 2030056"/>
              <a:gd name="f139" fmla="val 2400196"/>
              <a:gd name="f140" fmla="val 2159379"/>
              <a:gd name="f141" fmla="val 2567325"/>
              <a:gd name="f142" fmla="val 2230480"/>
              <a:gd name="f143" fmla="val 2748680"/>
              <a:gd name="f144" fmla="val 2204554"/>
              <a:gd name="f145" fmla="val 2767068"/>
              <a:gd name="f146" fmla="val 2240602"/>
              <a:gd name="f147" fmla="val 2774723"/>
              <a:gd name="f148" fmla="val 2281713"/>
              <a:gd name="f149" fmla="val 2324613"/>
              <a:gd name="f150" fmla="val 2444667"/>
              <a:gd name="f151" fmla="val 2714770"/>
              <a:gd name="f152" fmla="val 2550720"/>
              <a:gd name="f153" fmla="val 2619461"/>
              <a:gd name="f154" fmla="val 2609132"/>
              <a:gd name="f155" fmla="val 2594093"/>
              <a:gd name="f156" fmla="val 2739763"/>
              <a:gd name="f157" fmla="val 2496512"/>
              <a:gd name="f158" fmla="val 2844553"/>
              <a:gd name="f159" fmla="val 2368919"/>
              <a:gd name="f160" fmla="val 2876858"/>
              <a:gd name="f161" fmla="val 2184369"/>
              <a:gd name="f162" fmla="val 2908073"/>
              <a:gd name="f163" fmla="val 2016372"/>
              <a:gd name="f164" fmla="val 2826285"/>
              <a:gd name="f165" fmla="val 1978290"/>
              <a:gd name="f166" fmla="val 2684161"/>
              <a:gd name="f167" fmla="val 1939323"/>
              <a:gd name="f168" fmla="val 2694602"/>
              <a:gd name="f169" fmla="val 1970494"/>
              <a:gd name="f170" fmla="val 2810931"/>
              <a:gd name="f171" fmla="val 2075973"/>
              <a:gd name="f172" fmla="val 2892306"/>
              <a:gd name="f173" fmla="val 2210223"/>
              <a:gd name="f174" fmla="val 2912307"/>
              <a:gd name="f175" fmla="val 2165434"/>
              <a:gd name="f176" fmla="val 3014618"/>
              <a:gd name="f177" fmla="val 2062317"/>
              <a:gd name="f178" fmla="val 1804718"/>
              <a:gd name="f179" fmla="val 1736151"/>
              <a:gd name="f180" fmla="val 2990782"/>
              <a:gd name="f181" fmla="val 1657612"/>
              <a:gd name="f182" fmla="val 2862428"/>
              <a:gd name="f183" fmla="val 1632100"/>
              <a:gd name="f184" fmla="val 2775963"/>
              <a:gd name="f185" fmla="val 1598588"/>
              <a:gd name="f186" fmla="val 2449530"/>
              <a:gd name="f187" fmla="val 1653064"/>
              <a:gd name="f188" fmla="val 2147091"/>
              <a:gd name="f189" fmla="val 1775302"/>
              <a:gd name="f190" fmla="val 2294672"/>
              <a:gd name="f191" fmla="val 1947360"/>
              <a:gd name="f192" fmla="val 2360889"/>
              <a:gd name="f193" fmla="val 2101389"/>
              <a:gd name="f194" fmla="val 2319520"/>
              <a:gd name="f195" fmla="val 2085913"/>
              <a:gd name="f196" fmla="val 2268654"/>
              <a:gd name="f197" fmla="val 1935632"/>
              <a:gd name="f198" fmla="val 2308197"/>
              <a:gd name="f199" fmla="val 1765039"/>
              <a:gd name="f200" fmla="val 2228547"/>
              <a:gd name="f201" fmla="val 1652548"/>
              <a:gd name="f202" fmla="val 2065927"/>
              <a:gd name="f203" fmla="val 1594744"/>
              <a:gd name="f204" fmla="val 1988631"/>
              <a:gd name="f205" fmla="val 1552933"/>
              <a:gd name="f206" fmla="val 1543383"/>
              <a:gd name="f207" fmla="val 1647107"/>
              <a:gd name="f208" fmla="val 1210118"/>
              <a:gd name="f209" fmla="val 1757451"/>
              <a:gd name="f210" fmla="val 1073526"/>
              <a:gd name="f211" fmla="val 1924310"/>
              <a:gd name="f212" fmla="val 1023711"/>
              <a:gd name="f213" fmla="val 2044795"/>
              <a:gd name="f214" fmla="val 1095494"/>
              <a:gd name="f215" fmla="val 2046624"/>
              <a:gd name="f216" fmla="val 1092427"/>
              <a:gd name="f217" fmla="val 2044963"/>
              <a:gd name="f218" fmla="val 1115904"/>
              <a:gd name="f219" fmla="val 2049817"/>
              <a:gd name="f220" fmla="val 1139574"/>
              <a:gd name="f221" fmla="val 2059741"/>
              <a:gd name="f222" fmla="val 1162003"/>
              <a:gd name="f223" fmla="val 2085174"/>
              <a:gd name="f224" fmla="val 1219476"/>
              <a:gd name="f225" fmla="val 2140055"/>
              <a:gd name="f226" fmla="val 1259997"/>
              <a:gd name="f227" fmla="val 2204060"/>
              <a:gd name="f228" fmla="val 1268556"/>
              <a:gd name="f229" fmla="val 2208020"/>
              <a:gd name="f230" fmla="val 1238949"/>
              <a:gd name="f231" fmla="val 2154665"/>
              <a:gd name="f232" fmla="val 1231814"/>
              <a:gd name="f233" fmla="val 2108853"/>
              <a:gd name="f234" fmla="val 1198319"/>
              <a:gd name="f235" fmla="val 2087448"/>
              <a:gd name="f236" fmla="val 1150798"/>
              <a:gd name="f237" fmla="val 2064784"/>
              <a:gd name="f238" fmla="val 1100476"/>
              <a:gd name="f239" fmla="val 2073123"/>
              <a:gd name="f240" fmla="val 1042569"/>
              <a:gd name="f241" fmla="val 2109077"/>
              <a:gd name="f242" fmla="val 1000639"/>
              <a:gd name="f243" fmla="val 2142987"/>
              <a:gd name="f244" fmla="val 961090"/>
              <a:gd name="f245" fmla="val 2196315"/>
              <a:gd name="f246" fmla="val 941798"/>
              <a:gd name="f247" fmla="val 2249471"/>
              <a:gd name="f248" fmla="val 949847"/>
              <a:gd name="f249" fmla="val 2253988"/>
              <a:gd name="f250" fmla="val 920317"/>
              <a:gd name="f251" fmla="val 2190211"/>
              <a:gd name="f252" fmla="val 910645"/>
              <a:gd name="f253" fmla="val 2126205"/>
              <a:gd name="f254" fmla="val 934132"/>
              <a:gd name="f255" fmla="val 2085632"/>
              <a:gd name="f256" fmla="val 982099"/>
              <a:gd name="f257" fmla="val 2052614"/>
              <a:gd name="f258" fmla="val 1055246"/>
              <a:gd name="f259" fmla="val 1928226"/>
              <a:gd name="f260" fmla="val 988072"/>
              <a:gd name="f261" fmla="val 1765306"/>
              <a:gd name="f262" fmla="val 1028878"/>
              <a:gd name="f263" fmla="val 1646726"/>
              <a:gd name="f264" fmla="val 1149851"/>
              <a:gd name="f265" fmla="val 1576863"/>
              <a:gd name="f266" fmla="val 1018908"/>
              <a:gd name="f267" fmla="val 1584053"/>
              <a:gd name="f268" fmla="val 461235"/>
              <a:gd name="f269" fmla="val 1633436"/>
              <a:gd name="f270" fmla="val 269593"/>
              <a:gd name="f271" fmla="val 1697428"/>
              <a:gd name="f272" fmla="val 119029"/>
              <a:gd name="f273" fmla="val 1776459"/>
              <a:gd name="f274" fmla="val 1125035"/>
              <a:gd name="f275" fmla="val 1263339"/>
              <a:gd name="f276" fmla="val 1331906"/>
              <a:gd name="f277" fmla="val 93097"/>
              <a:gd name="f278" fmla="val 1410445"/>
              <a:gd name="f279" fmla="val 221451"/>
              <a:gd name="f280" fmla="val 1435957"/>
              <a:gd name="f281" fmla="val 307916"/>
              <a:gd name="f282" fmla="val 1469469"/>
              <a:gd name="f283" fmla="val 634350"/>
              <a:gd name="f284" fmla="val 1414993"/>
              <a:gd name="f285" fmla="val 936788"/>
              <a:gd name="f286" fmla="val 1292755"/>
              <a:gd name="f287" fmla="val 789207"/>
              <a:gd name="f288" fmla="val 1120697"/>
              <a:gd name="f289" fmla="val 722990"/>
              <a:gd name="f290" fmla="val 966668"/>
              <a:gd name="f291" fmla="val 764359"/>
              <a:gd name="f292" fmla="val 982144"/>
              <a:gd name="f293" fmla="val 815225"/>
              <a:gd name="f294" fmla="val 1132425"/>
              <a:gd name="f295" fmla="val 775682"/>
              <a:gd name="f296" fmla="val 1303018"/>
              <a:gd name="f297" fmla="val 855332"/>
              <a:gd name="f298" fmla="val 1415509"/>
              <a:gd name="f299" fmla="val 1017952"/>
              <a:gd name="f300" fmla="val 1473313"/>
              <a:gd name="f301" fmla="val 1095249"/>
              <a:gd name="f302" fmla="val 1515123"/>
              <a:gd name="f303" fmla="val 1540497"/>
              <a:gd name="f304" fmla="val 1420950"/>
              <a:gd name="f305" fmla="val 1873762"/>
              <a:gd name="f306" fmla="val 1310606"/>
              <a:gd name="f307" fmla="val 2010353"/>
              <a:gd name="f308" fmla="val 1143747"/>
              <a:gd name="f309" fmla="val 2060168"/>
              <a:gd name="f310" fmla="val 1023262"/>
              <a:gd name="f311" fmla="val 1988385"/>
              <a:gd name="f312" fmla="val 1021433"/>
              <a:gd name="f313" fmla="val 1991453"/>
              <a:gd name="f314" fmla="val 1023094"/>
              <a:gd name="f315" fmla="val 1967976"/>
              <a:gd name="f316" fmla="val 1018240"/>
              <a:gd name="f317" fmla="val 1944306"/>
              <a:gd name="f318" fmla="val 1008316"/>
              <a:gd name="f319" fmla="val 1921877"/>
              <a:gd name="f320" fmla="val 982883"/>
              <a:gd name="f321" fmla="val 1864403"/>
              <a:gd name="f322" fmla="val 928002"/>
              <a:gd name="f323" fmla="val 1823883"/>
              <a:gd name="f324" fmla="val 863997"/>
              <a:gd name="f325" fmla="val 1815323"/>
              <a:gd name="f326" fmla="val 860037"/>
              <a:gd name="f327" fmla="val 1844930"/>
              <a:gd name="f328" fmla="val 913392"/>
              <a:gd name="f329" fmla="val 1852066"/>
              <a:gd name="f330" fmla="val 959204"/>
              <a:gd name="f331" fmla="val 1885560"/>
              <a:gd name="f332" fmla="val 980609"/>
              <a:gd name="f333" fmla="val 1933082"/>
              <a:gd name="f334" fmla="val 1003273"/>
              <a:gd name="f335" fmla="val 1983404"/>
              <a:gd name="f336" fmla="val 994934"/>
              <a:gd name="f337" fmla="val 2041310"/>
              <a:gd name="f338" fmla="val 958980"/>
              <a:gd name="f339" fmla="val 2083241"/>
              <a:gd name="f340" fmla="val 925070"/>
              <a:gd name="f341" fmla="val 2122789"/>
              <a:gd name="f342" fmla="val 871742"/>
              <a:gd name="f343" fmla="val 2142082"/>
              <a:gd name="f344" fmla="val 818586"/>
              <a:gd name="f345" fmla="val 2134033"/>
              <a:gd name="f346" fmla="val 814069"/>
              <a:gd name="f347" fmla="val 2163562"/>
              <a:gd name="f348" fmla="val 877846"/>
              <a:gd name="f349" fmla="val 2173235"/>
              <a:gd name="f350" fmla="val 941852"/>
              <a:gd name="f351" fmla="val 2149747"/>
              <a:gd name="f352" fmla="val 982425"/>
              <a:gd name="f353" fmla="val 2101780"/>
              <a:gd name="f354" fmla="val 1015443"/>
              <a:gd name="f355" fmla="val 2028633"/>
              <a:gd name="f356" fmla="val 1139831"/>
              <a:gd name="f357" fmla="val 2095808"/>
              <a:gd name="f358" fmla="val 1302751"/>
              <a:gd name="f359" fmla="val 2055001"/>
              <a:gd name="f360" fmla="val 1421331"/>
              <a:gd name="f361" fmla="val 1934029"/>
              <a:gd name="f362" fmla="val 1491194"/>
              <a:gd name="f363" fmla="val 2064971"/>
              <a:gd name="f364" fmla="val 1484003"/>
              <a:gd name="f365" fmla="val 2622644"/>
              <a:gd name="f366" fmla="val 1434621"/>
              <a:gd name="f367" fmla="val 2814287"/>
              <a:gd name="f368" fmla="val 1370629"/>
              <a:gd name="f369" fmla="val 2964850"/>
              <a:gd name="f370" fmla="val 1291598"/>
              <a:gd name="f371" fmla="val 976622"/>
              <a:gd name="f372" fmla="val 853248"/>
              <a:gd name="f373" fmla="val 2976677"/>
              <a:gd name="f374" fmla="val 835482"/>
              <a:gd name="f375" fmla="val 2834581"/>
              <a:gd name="f376" fmla="val 1001251"/>
              <a:gd name="f377" fmla="val 2760784"/>
              <a:gd name="f378" fmla="val 1101560"/>
              <a:gd name="f379" fmla="val 2608549"/>
              <a:gd name="f380" fmla="val 1075194"/>
              <a:gd name="f381" fmla="val 2460607"/>
              <a:gd name="f382" fmla="val 1035713"/>
              <a:gd name="f383" fmla="val 2468996"/>
              <a:gd name="f384" fmla="val 1060354"/>
              <a:gd name="f385" fmla="val 2611450"/>
              <a:gd name="f386" fmla="val 948194"/>
              <a:gd name="f387" fmla="val 2759243"/>
              <a:gd name="f388" fmla="val 773360"/>
              <a:gd name="f389" fmla="val 2817692"/>
              <a:gd name="f390" fmla="val 763867"/>
              <a:gd name="f391" fmla="val 2823239"/>
              <a:gd name="f392" fmla="val 753648"/>
              <a:gd name="f393" fmla="val 2823760"/>
              <a:gd name="f394" fmla="val 743309"/>
              <a:gd name="f395" fmla="val 576747"/>
              <a:gd name="f396" fmla="val 441721"/>
              <a:gd name="f397" fmla="val 2688734"/>
              <a:gd name="f398" fmla="val 2522172"/>
              <a:gd name="f399" fmla="val 459036"/>
              <a:gd name="f400" fmla="val 2436399"/>
              <a:gd name="f401" fmla="val 2427537"/>
              <a:gd name="f402" fmla="val 305234"/>
              <a:gd name="f403" fmla="val 2414137"/>
              <a:gd name="f404" fmla="val 200762"/>
              <a:gd name="f405" fmla="val 2297266"/>
              <a:gd name="f406" fmla="val 2155997"/>
              <a:gd name="f407" fmla="val 217593"/>
              <a:gd name="f408" fmla="val 2072628"/>
              <a:gd name="f409" fmla="val 89802"/>
              <a:gd name="f410" fmla="val 2019727"/>
              <a:gd name="f411" fmla="val 1893768"/>
              <a:gd name="f412" fmla="val 1746838"/>
              <a:gd name="f413" fmla="val 1665177"/>
              <a:gd name="f414" fmla="val 27737"/>
              <a:gd name="f415" fmla="val 1589996"/>
              <a:gd name="f416" fmla="val 75847"/>
              <a:gd name="f417" fmla="val 1531990"/>
              <a:gd name="f418" fmla="val 158816"/>
              <a:gd name="f419" fmla="val 1432590"/>
              <a:gd name="f420" fmla="val 276275"/>
              <a:gd name="f421" fmla="val 1387641"/>
              <a:gd name="f422" fmla="val 381353"/>
              <a:gd name="f423" fmla="val 1423131"/>
              <a:gd name="f424" fmla="val 394263"/>
              <a:gd name="f425" fmla="val 1384911"/>
              <a:gd name="f426" fmla="val 299825"/>
              <a:gd name="f427" fmla="val 1353014"/>
              <a:gd name="f428" fmla="val 197101"/>
              <a:gd name="f429" fmla="val 1376758"/>
              <a:gd name="f430" fmla="val 112642"/>
              <a:gd name="f431" fmla="val 1443556"/>
              <a:gd name="f432" fmla="val 74114"/>
              <a:gd name="f433" fmla="val 1395305"/>
              <a:gd name="f434" fmla="val 55810"/>
              <a:gd name="f435" fmla="val 1333244"/>
              <a:gd name="f436" fmla="val 1266911"/>
              <a:gd name="f437" fmla="val 1097473"/>
              <a:gd name="f438" fmla="val 175228"/>
              <a:gd name="f439" fmla="val 955927"/>
              <a:gd name="f440" fmla="val 334606"/>
              <a:gd name="f441" fmla="val 922383"/>
              <a:gd name="f442" fmla="val 497254"/>
              <a:gd name="f443" fmla="val 898036"/>
              <a:gd name="f444" fmla="val 645210"/>
              <a:gd name="f445" fmla="val 961827"/>
              <a:gd name="f446" fmla="val 694839"/>
              <a:gd name="f447" fmla="val 1079319"/>
              <a:gd name="f448" fmla="val 670482"/>
              <a:gd name="f449" fmla="val 1096114"/>
              <a:gd name="f450" fmla="val 651035"/>
              <a:gd name="f451" fmla="val 1119484"/>
              <a:gd name="f452" fmla="val 636636"/>
              <a:gd name="f453" fmla="val 1146893"/>
              <a:gd name="f454" fmla="val 598934"/>
              <a:gd name="f455" fmla="val 1218660"/>
              <a:gd name="f456" fmla="val 601627"/>
              <a:gd name="f457" fmla="val 1307205"/>
              <a:gd name="f458" fmla="val 643730"/>
              <a:gd name="f459" fmla="val 1380130"/>
              <a:gd name="f460" fmla="val 677177"/>
              <a:gd name="f461" fmla="val 1360819"/>
              <a:gd name="f462" fmla="val 642024"/>
              <a:gd name="f463" fmla="val 1299932"/>
              <a:gd name="f464" fmla="val 639299"/>
              <a:gd name="f465" fmla="val 1226219"/>
              <a:gd name="f466" fmla="val 669992"/>
              <a:gd name="f467" fmla="val 1166433"/>
              <a:gd name="f468" fmla="val 681439"/>
              <a:gd name="f469" fmla="val 1144136"/>
              <a:gd name="f470" fmla="val 696880"/>
              <a:gd name="f471" fmla="val 1125036"/>
              <a:gd name="f472" fmla="val 719376"/>
              <a:gd name="f473" fmla="val 1114815"/>
              <a:gd name="f474" fmla="val 753521"/>
              <a:gd name="f475" fmla="val 1105667"/>
              <a:gd name="f476" fmla="val 747068"/>
              <a:gd name="f477" fmla="val 1089375"/>
              <a:gd name="f478" fmla="val 775618"/>
              <a:gd name="f479" fmla="val 1073627"/>
              <a:gd name="f480" fmla="val 808756"/>
              <a:gd name="f481" fmla="val 1066440"/>
              <a:gd name="f482" fmla="val 843174"/>
              <a:gd name="f483" fmla="val 1068829"/>
              <a:gd name="f484" fmla="val 910177"/>
              <a:gd name="f485" fmla="val 1073482"/>
              <a:gd name="f486" fmla="val 971874"/>
              <a:gd name="f487" fmla="val 1113774"/>
              <a:gd name="f488" fmla="val 1005945"/>
              <a:gd name="f489" fmla="val 1175134"/>
              <a:gd name="f490" fmla="val 1039750"/>
              <a:gd name="f491" fmla="val 1156458"/>
              <a:gd name="f492" fmla="val 998956"/>
              <a:gd name="f493" fmla="val 1082934"/>
              <a:gd name="f494" fmla="val 924540"/>
              <a:gd name="f495" fmla="val 1035010"/>
              <a:gd name="f496" fmla="val 843662"/>
              <a:gd name="f497" fmla="val 1030172"/>
              <a:gd name="f498" fmla="val 804145"/>
              <a:gd name="f499" fmla="val 1027809"/>
              <a:gd name="f500" fmla="val 766021"/>
              <a:gd name="f501" fmla="val 1035895"/>
              <a:gd name="f502" fmla="val 732986"/>
              <a:gd name="f503" fmla="val 1053824"/>
              <a:gd name="f504" fmla="val 667861"/>
              <a:gd name="f505" fmla="val 924500"/>
              <a:gd name="f506" fmla="val 500732"/>
              <a:gd name="f507" fmla="val 853399"/>
              <a:gd name="f508" fmla="val 319377"/>
              <a:gd name="f509" fmla="val 879325"/>
              <a:gd name="f510" fmla="val 300989"/>
              <a:gd name="f511" fmla="val 843277"/>
              <a:gd name="f512" fmla="val 293334"/>
              <a:gd name="f513" fmla="val 802167"/>
              <a:gd name="f514" fmla="val 759266"/>
              <a:gd name="f515" fmla="val 639212"/>
              <a:gd name="f516" fmla="val 353287"/>
              <a:gd name="f517" fmla="val 533159"/>
              <a:gd name="f518" fmla="val 448596"/>
              <a:gd name="f519" fmla="val 474747"/>
              <a:gd name="f520" fmla="val 473964"/>
              <a:gd name="f521" fmla="val 344116"/>
              <a:gd name="f522" fmla="val 571545"/>
              <a:gd name="f523" fmla="val 239326"/>
              <a:gd name="f524" fmla="val 699138"/>
              <a:gd name="f525" fmla="val 207021"/>
              <a:gd name="f526" fmla="val 883688"/>
              <a:gd name="f527" fmla="val 175806"/>
              <a:gd name="f528" fmla="val 1051685"/>
              <a:gd name="f529" fmla="val 257594"/>
              <a:gd name="f530" fmla="val 1089767"/>
              <a:gd name="f531" fmla="val 399718"/>
              <a:gd name="f532" fmla="val 1128734"/>
              <a:gd name="f533" fmla="val 389277"/>
              <a:gd name="f534" fmla="val 1097563"/>
              <a:gd name="f535" fmla="val 272948"/>
              <a:gd name="f536" fmla="val 992084"/>
              <a:gd name="f537" fmla="val 191573"/>
              <a:gd name="f538" fmla="val 857834"/>
              <a:gd name="f539" fmla="val 171572"/>
              <a:gd name="f540" fmla="val 902623"/>
              <a:gd name="f541" fmla="val 69261"/>
              <a:gd name="f542" fmla="val 1005740"/>
              <a:gd name="f543" fmla="*/ f0 1 3068057"/>
              <a:gd name="f544" fmla="*/ f1 1 3083879"/>
              <a:gd name="f545" fmla="val f2"/>
              <a:gd name="f546" fmla="val f3"/>
              <a:gd name="f547" fmla="val f4"/>
              <a:gd name="f548" fmla="+- f547 0 f545"/>
              <a:gd name="f549" fmla="+- f546 0 f545"/>
              <a:gd name="f550" fmla="*/ f549 1 3068057"/>
              <a:gd name="f551" fmla="*/ f548 1 3083879"/>
              <a:gd name="f552" fmla="*/ f545 1 f550"/>
              <a:gd name="f553" fmla="*/ f546 1 f550"/>
              <a:gd name="f554" fmla="*/ f545 1 f551"/>
              <a:gd name="f555" fmla="*/ f547 1 f551"/>
              <a:gd name="f556" fmla="*/ f552 f543 1"/>
              <a:gd name="f557" fmla="*/ f553 f543 1"/>
              <a:gd name="f558" fmla="*/ f555 f544 1"/>
              <a:gd name="f559" fmla="*/ f554 f54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6" t="f559" r="f557" b="f558"/>
            <a:pathLst>
              <a:path w="3068057" h="3083879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11" y="f12"/>
                  <a:pt x="f13" y="f14"/>
                  <a:pt x="f15" y="f16"/>
                </a:cubicBezTo>
                <a:lnTo>
                  <a:pt x="f17" y="f18"/>
                </a:ln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1" y="f33"/>
                </a:cubicBezTo>
                <a:lnTo>
                  <a:pt x="f34" y="f35"/>
                </a:lnTo>
                <a:lnTo>
                  <a:pt x="f31" y="f35"/>
                </a:lnTo>
                <a:lnTo>
                  <a:pt x="f31" y="f36"/>
                </a:lnTo>
                <a:cubicBezTo>
                  <a:pt x="f37" y="f38"/>
                  <a:pt x="f39" y="f40"/>
                  <a:pt x="f39" y="f41"/>
                </a:cubicBezTo>
                <a:lnTo>
                  <a:pt x="f42" y="f43"/>
                </a:lnTo>
                <a:cubicBezTo>
                  <a:pt x="f44" y="f45"/>
                  <a:pt x="f3" y="f46"/>
                  <a:pt x="f3" y="f47"/>
                </a:cubicBezTo>
                <a:cubicBezTo>
                  <a:pt x="f3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lnTo>
                  <a:pt x="f59" y="f60"/>
                </a:ln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69" y="f71"/>
                </a:cubicBezTo>
                <a:cubicBezTo>
                  <a:pt x="f69" y="f72"/>
                  <a:pt x="f73" y="f74"/>
                  <a:pt x="f75" y="f76"/>
                </a:cubicBezTo>
                <a:cubicBezTo>
                  <a:pt x="f77" y="f78"/>
                  <a:pt x="f79" y="f80"/>
                  <a:pt x="f81" y="f82"/>
                </a:cubicBezTo>
                <a:cubicBezTo>
                  <a:pt x="f83" y="f84"/>
                  <a:pt x="f85" y="f86"/>
                  <a:pt x="f87" y="f88"/>
                </a:cubicBezTo>
                <a:cubicBezTo>
                  <a:pt x="f89" y="f90"/>
                  <a:pt x="f91" y="f92"/>
                  <a:pt x="f93" y="f94"/>
                </a:cubicBez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lnTo>
                  <a:pt x="f111" y="f112"/>
                </a:lnTo>
                <a:cubicBezTo>
                  <a:pt x="f113" y="f114"/>
                  <a:pt x="f115" y="f116"/>
                  <a:pt x="f117" y="f118"/>
                </a:cubicBezTo>
                <a:cubicBezTo>
                  <a:pt x="f119" y="f120"/>
                  <a:pt x="f121" y="f122"/>
                  <a:pt x="f123" y="f124"/>
                </a:cubicBezTo>
                <a:lnTo>
                  <a:pt x="f125" y="f126"/>
                </a:ln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7" y="f149"/>
                </a:cubicBezTo>
                <a:cubicBezTo>
                  <a:pt x="f147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4"/>
                  <a:pt x="f5" y="f4"/>
                </a:cubicBezTo>
                <a:cubicBezTo>
                  <a:pt x="f178" y="f4"/>
                  <a:pt x="f179" y="f180"/>
                  <a:pt x="f181" y="f182"/>
                </a:cubicBezTo>
                <a:cubicBezTo>
                  <a:pt x="f183" y="f184"/>
                  <a:pt x="f185" y="f186"/>
                  <a:pt x="f187" y="f188"/>
                </a:cubicBezTo>
                <a:cubicBezTo>
                  <a:pt x="f189" y="f190"/>
                  <a:pt x="f191" y="f192"/>
                  <a:pt x="f193" y="f194"/>
                </a:cubicBezTo>
                <a:lnTo>
                  <a:pt x="f195" y="f196"/>
                </a:lnTo>
                <a:cubicBezTo>
                  <a:pt x="f197" y="f198"/>
                  <a:pt x="f199" y="f200"/>
                  <a:pt x="f201" y="f202"/>
                </a:cubicBez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lnTo>
                  <a:pt x="f215" y="f216"/>
                </a:lnTo>
                <a:cubicBezTo>
                  <a:pt x="f217" y="f218"/>
                  <a:pt x="f219" y="f220"/>
                  <a:pt x="f221" y="f222"/>
                </a:cubicBezTo>
                <a:cubicBezTo>
                  <a:pt x="f223" y="f224"/>
                  <a:pt x="f225" y="f226"/>
                  <a:pt x="f227" y="f228"/>
                </a:cubicBezTo>
                <a:lnTo>
                  <a:pt x="f229" y="f230"/>
                </a:lnTo>
                <a:cubicBezTo>
                  <a:pt x="f231" y="f232"/>
                  <a:pt x="f233" y="f234"/>
                  <a:pt x="f235" y="f236"/>
                </a:cubicBezTo>
                <a:cubicBezTo>
                  <a:pt x="f237" y="f238"/>
                  <a:pt x="f239" y="f240"/>
                  <a:pt x="f241" y="f242"/>
                </a:cubicBezTo>
                <a:cubicBezTo>
                  <a:pt x="f243" y="f244"/>
                  <a:pt x="f245" y="f246"/>
                  <a:pt x="f247" y="f248"/>
                </a:cubicBezTo>
                <a:lnTo>
                  <a:pt x="f249" y="f250"/>
                </a:lnTo>
                <a:cubicBezTo>
                  <a:pt x="f251" y="f252"/>
                  <a:pt x="f253" y="f254"/>
                  <a:pt x="f255" y="f256"/>
                </a:cubicBezTo>
                <a:lnTo>
                  <a:pt x="f257" y="f258"/>
                </a:lnTo>
                <a:cubicBezTo>
                  <a:pt x="f259" y="f260"/>
                  <a:pt x="f261" y="f262"/>
                  <a:pt x="f263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273" y="f2"/>
                  <a:pt x="f5" y="f2"/>
                </a:cubicBezTo>
                <a:close/>
                <a:moveTo>
                  <a:pt x="f274" y="f2"/>
                </a:moveTo>
                <a:cubicBezTo>
                  <a:pt x="f275" y="f2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cubicBezTo>
                  <a:pt x="f300" y="f301"/>
                  <a:pt x="f302" y="f303"/>
                  <a:pt x="f304" y="f305"/>
                </a:cubicBezTo>
                <a:cubicBezTo>
                  <a:pt x="f306" y="f307"/>
                  <a:pt x="f308" y="f309"/>
                  <a:pt x="f310" y="f311"/>
                </a:cubicBezTo>
                <a:lnTo>
                  <a:pt x="f312" y="f313"/>
                </a:ln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lnTo>
                  <a:pt x="f326" y="f327"/>
                </a:lnTo>
                <a:cubicBezTo>
                  <a:pt x="f328" y="f329"/>
                  <a:pt x="f330" y="f331"/>
                  <a:pt x="f332" y="f333"/>
                </a:cubicBez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cubicBezTo>
                  <a:pt x="f348" y="f349"/>
                  <a:pt x="f350" y="f351"/>
                  <a:pt x="f352" y="f353"/>
                </a:cubicBezTo>
                <a:lnTo>
                  <a:pt x="f354" y="f355"/>
                </a:lnTo>
                <a:cubicBezTo>
                  <a:pt x="f356" y="f357"/>
                  <a:pt x="f358" y="f359"/>
                  <a:pt x="f360" y="f361"/>
                </a:cubicBezTo>
                <a:cubicBezTo>
                  <a:pt x="f362" y="f363"/>
                  <a:pt x="f364" y="f365"/>
                  <a:pt x="f366" y="f367"/>
                </a:cubicBezTo>
                <a:cubicBezTo>
                  <a:pt x="f368" y="f369"/>
                  <a:pt x="f370" y="f4"/>
                  <a:pt x="f274" y="f4"/>
                </a:cubicBezTo>
                <a:cubicBezTo>
                  <a:pt x="f371" y="f4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lnTo>
                  <a:pt x="f382" y="f383"/>
                </a:lnTo>
                <a:cubicBezTo>
                  <a:pt x="f384" y="f385"/>
                  <a:pt x="f386" y="f387"/>
                  <a:pt x="f388" y="f389"/>
                </a:cubicBezTo>
                <a:cubicBezTo>
                  <a:pt x="f390" y="f391"/>
                  <a:pt x="f392" y="f393"/>
                  <a:pt x="f394" y="f393"/>
                </a:cubicBezTo>
                <a:cubicBezTo>
                  <a:pt x="f395" y="f393"/>
                  <a:pt x="f396" y="f397"/>
                  <a:pt x="f396" y="f398"/>
                </a:cubicBezTo>
                <a:lnTo>
                  <a:pt x="f399" y="f400"/>
                </a:lnTo>
                <a:lnTo>
                  <a:pt x="f396" y="f400"/>
                </a:lnTo>
                <a:lnTo>
                  <a:pt x="f396" y="f401"/>
                </a:lnTo>
                <a:cubicBezTo>
                  <a:pt x="f402" y="f403"/>
                  <a:pt x="f404" y="f405"/>
                  <a:pt x="f404" y="f406"/>
                </a:cubicBezTo>
                <a:lnTo>
                  <a:pt x="f407" y="f408"/>
                </a:lnTo>
                <a:cubicBezTo>
                  <a:pt x="f409" y="f410"/>
                  <a:pt x="f2" y="f411"/>
                  <a:pt x="f2" y="f412"/>
                </a:cubicBezTo>
                <a:cubicBezTo>
                  <a:pt x="f2" y="f413"/>
                  <a:pt x="f414" y="f415"/>
                  <a:pt x="f416" y="f417"/>
                </a:cubicBezTo>
                <a:cubicBezTo>
                  <a:pt x="f418" y="f419"/>
                  <a:pt x="f420" y="f421"/>
                  <a:pt x="f422" y="f423"/>
                </a:cubicBezTo>
                <a:lnTo>
                  <a:pt x="f424" y="f425"/>
                </a:lnTo>
                <a:cubicBezTo>
                  <a:pt x="f426" y="f427"/>
                  <a:pt x="f428" y="f429"/>
                  <a:pt x="f430" y="f431"/>
                </a:cubicBezTo>
                <a:cubicBezTo>
                  <a:pt x="f432" y="f433"/>
                  <a:pt x="f434" y="f435"/>
                  <a:pt x="f434" y="f436"/>
                </a:cubicBezTo>
                <a:cubicBezTo>
                  <a:pt x="f434" y="f437"/>
                  <a:pt x="f438" y="f439"/>
                  <a:pt x="f440" y="f441"/>
                </a:cubicBezTo>
                <a:cubicBezTo>
                  <a:pt x="f442" y="f443"/>
                  <a:pt x="f444" y="f445"/>
                  <a:pt x="f446" y="f447"/>
                </a:cubicBezTo>
                <a:cubicBezTo>
                  <a:pt x="f448" y="f449"/>
                  <a:pt x="f450" y="f451"/>
                  <a:pt x="f452" y="f453"/>
                </a:cubicBezTo>
                <a:cubicBezTo>
                  <a:pt x="f454" y="f455"/>
                  <a:pt x="f456" y="f457"/>
                  <a:pt x="f458" y="f459"/>
                </a:cubicBezTo>
                <a:lnTo>
                  <a:pt x="f460" y="f461"/>
                </a:lnTo>
                <a:cubicBezTo>
                  <a:pt x="f462" y="f463"/>
                  <a:pt x="f464" y="f465"/>
                  <a:pt x="f466" y="f467"/>
                </a:cubicBezTo>
                <a:cubicBezTo>
                  <a:pt x="f468" y="f469"/>
                  <a:pt x="f470" y="f471"/>
                  <a:pt x="f472" y="f473"/>
                </a:cubicBezTo>
                <a:lnTo>
                  <a:pt x="f474" y="f475"/>
                </a:lnTo>
                <a:lnTo>
                  <a:pt x="f476" y="f477"/>
                </a:lnTo>
                <a:cubicBezTo>
                  <a:pt x="f478" y="f479"/>
                  <a:pt x="f480" y="f481"/>
                  <a:pt x="f482" y="f483"/>
                </a:cubicBezTo>
                <a:cubicBezTo>
                  <a:pt x="f484" y="f485"/>
                  <a:pt x="f486" y="f487"/>
                  <a:pt x="f488" y="f489"/>
                </a:cubicBezTo>
                <a:lnTo>
                  <a:pt x="f490" y="f491"/>
                </a:lnTo>
                <a:cubicBezTo>
                  <a:pt x="f492" y="f493"/>
                  <a:pt x="f494" y="f495"/>
                  <a:pt x="f496" y="f497"/>
                </a:cubicBezTo>
                <a:cubicBezTo>
                  <a:pt x="f498" y="f499"/>
                  <a:pt x="f500" y="f501"/>
                  <a:pt x="f502" y="f503"/>
                </a:cubicBezTo>
                <a:cubicBezTo>
                  <a:pt x="f504" y="f505"/>
                  <a:pt x="f506" y="f507"/>
                  <a:pt x="f508" y="f509"/>
                </a:cubicBezTo>
                <a:cubicBezTo>
                  <a:pt x="f510" y="f511"/>
                  <a:pt x="f512" y="f513"/>
                  <a:pt x="f512" y="f514"/>
                </a:cubicBezTo>
                <a:cubicBezTo>
                  <a:pt x="f512" y="f515"/>
                  <a:pt x="f516" y="f517"/>
                  <a:pt x="f518" y="f519"/>
                </a:cubicBezTo>
                <a:cubicBezTo>
                  <a:pt x="f520" y="f521"/>
                  <a:pt x="f522" y="f523"/>
                  <a:pt x="f524" y="f525"/>
                </a:cubicBezTo>
                <a:cubicBezTo>
                  <a:pt x="f526" y="f527"/>
                  <a:pt x="f528" y="f529"/>
                  <a:pt x="f530" y="f531"/>
                </a:cubicBezTo>
                <a:lnTo>
                  <a:pt x="f532" y="f533"/>
                </a:lnTo>
                <a:cubicBezTo>
                  <a:pt x="f534" y="f535"/>
                  <a:pt x="f536" y="f537"/>
                  <a:pt x="f538" y="f539"/>
                </a:cubicBezTo>
                <a:cubicBezTo>
                  <a:pt x="f540" y="f541"/>
                  <a:pt x="f542" y="f2"/>
                  <a:pt x="f274" y="f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6" name="Group 110">
            <a:extLst>
              <a:ext uri="{FF2B5EF4-FFF2-40B4-BE49-F238E27FC236}">
                <a16:creationId xmlns:a16="http://schemas.microsoft.com/office/drawing/2014/main" id="{8B062AB4-468A-601C-D2CF-8410024C3A74}"/>
              </a:ext>
            </a:extLst>
          </p:cNvPr>
          <p:cNvGrpSpPr/>
          <p:nvPr/>
        </p:nvGrpSpPr>
        <p:grpSpPr>
          <a:xfrm>
            <a:off x="2465580" y="1373079"/>
            <a:ext cx="415402" cy="489222"/>
            <a:chOff x="3837179" y="1242450"/>
            <a:chExt cx="415402" cy="48922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" name="Freeform 111">
              <a:extLst>
                <a:ext uri="{FF2B5EF4-FFF2-40B4-BE49-F238E27FC236}">
                  <a16:creationId xmlns:a16="http://schemas.microsoft.com/office/drawing/2014/main" id="{FB4F3E24-8D12-9DB3-4522-C4FAB94FD0A9}"/>
                </a:ext>
              </a:extLst>
            </p:cNvPr>
            <p:cNvSpPr/>
            <p:nvPr/>
          </p:nvSpPr>
          <p:spPr>
            <a:xfrm>
              <a:off x="3837179" y="1242450"/>
              <a:ext cx="415402" cy="4892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31558"/>
                <a:gd name="f7" fmla="val 5891405"/>
                <a:gd name="f8" fmla="val 2980491"/>
                <a:gd name="f9" fmla="val 968"/>
                <a:gd name="f10" fmla="val 1784302"/>
                <a:gd name="f11" fmla="val -22254"/>
                <a:gd name="f12" fmla="val 1040642"/>
                <a:gd name="f13" fmla="val 372305"/>
                <a:gd name="f14" fmla="val 726547"/>
                <a:gd name="f15" fmla="val 1181117"/>
                <a:gd name="f16" fmla="val 528785"/>
                <a:gd name="f17" fmla="val 1834793"/>
                <a:gd name="f18" fmla="val 744238"/>
                <a:gd name="f19" fmla="val 2066938"/>
                <a:gd name="f20" fmla="val 486068"/>
                <a:gd name="f21" fmla="val 2371366"/>
                <a:gd name="f22" fmla="val 239818"/>
                <a:gd name="f23" fmla="val 2677225"/>
                <a:gd name="f24" fmla="val -40213"/>
                <a:gd name="f25" fmla="val 2911644"/>
                <a:gd name="f26" fmla="val 4803"/>
                <a:gd name="f27" fmla="val 3079808"/>
                <a:gd name="f28" fmla="val 109541"/>
                <a:gd name="f29" fmla="val 3181162"/>
                <a:gd name="f30" fmla="val 260766"/>
                <a:gd name="f31" fmla="val 3266498"/>
                <a:gd name="f32" fmla="val 460575"/>
                <a:gd name="f33" fmla="val 3328959"/>
                <a:gd name="f34" fmla="val 403546"/>
                <a:gd name="f35" fmla="val 3464559"/>
                <a:gd name="f36" fmla="val 198074"/>
                <a:gd name="f37" fmla="val 3641722"/>
                <a:gd name="f38" fmla="val 289487"/>
                <a:gd name="f39" fmla="val 3735758"/>
                <a:gd name="f40" fmla="val 480873"/>
                <a:gd name="f41" fmla="val 3871219"/>
                <a:gd name="f42" fmla="val 428032"/>
                <a:gd name="f43" fmla="val 3935014"/>
                <a:gd name="f44" fmla="val 303940"/>
                <a:gd name="f45" fmla="val 3939433"/>
                <a:gd name="f46" fmla="val 322351"/>
                <a:gd name="f47" fmla="val 4062605"/>
                <a:gd name="f48" fmla="val 362395"/>
                <a:gd name="f49" fmla="val 4195168"/>
                <a:gd name="f50" fmla="val 550882"/>
                <a:gd name="f51" fmla="val 4226788"/>
                <a:gd name="f52" fmla="val 513737"/>
                <a:gd name="f53" fmla="val 4317787"/>
                <a:gd name="f54" fmla="val 397470"/>
                <a:gd name="f55" fmla="val 4561276"/>
                <a:gd name="f56" fmla="val 358392"/>
                <a:gd name="f57" fmla="val 4876020"/>
                <a:gd name="f58" fmla="val 449942"/>
                <a:gd name="f59" fmla="val 4977005"/>
                <a:gd name="f60" fmla="val 636587"/>
                <a:gd name="f61" fmla="val 5158310"/>
                <a:gd name="f62" fmla="val 1197305"/>
                <a:gd name="f63" fmla="val 5208988"/>
                <a:gd name="f64" fmla="val 1704584"/>
                <a:gd name="f65" fmla="val 5039972"/>
                <a:gd name="f66" fmla="val 1895970"/>
                <a:gd name="f67" fmla="val 4734863"/>
                <a:gd name="f68" fmla="val 5859508"/>
                <a:gd name="f69" fmla="val 4366268"/>
                <a:gd name="f70" fmla="val 4516262"/>
                <a:gd name="f71" fmla="val 4422975"/>
                <a:gd name="f72" fmla="val 3927926"/>
                <a:gd name="f73" fmla="val 4841189"/>
                <a:gd name="f74" fmla="val 3520345"/>
                <a:gd name="f75" fmla="val 6117095"/>
                <a:gd name="f76" fmla="val 1964448"/>
                <a:gd name="f77" fmla="val 4692333"/>
                <a:gd name="f78" fmla="val 36409"/>
                <a:gd name="f79" fmla="+- 0 0 -90"/>
                <a:gd name="f80" fmla="*/ f3 1 5331558"/>
                <a:gd name="f81" fmla="*/ f4 1 5891405"/>
                <a:gd name="f82" fmla="val f5"/>
                <a:gd name="f83" fmla="val f6"/>
                <a:gd name="f84" fmla="val f7"/>
                <a:gd name="f85" fmla="*/ f79 f0 1"/>
                <a:gd name="f86" fmla="+- f84 0 f82"/>
                <a:gd name="f87" fmla="+- f83 0 f82"/>
                <a:gd name="f88" fmla="*/ f85 1 f2"/>
                <a:gd name="f89" fmla="*/ f87 1 5331558"/>
                <a:gd name="f90" fmla="*/ f86 1 5891405"/>
                <a:gd name="f91" fmla="*/ 968 f86 1"/>
                <a:gd name="f92" fmla="*/ 1181117 f86 1"/>
                <a:gd name="f93" fmla="*/ 3328959 f86 1"/>
                <a:gd name="f94" fmla="*/ 3735758 f86 1"/>
                <a:gd name="f95" fmla="*/ 3871219 f86 1"/>
                <a:gd name="f96" fmla="*/ 4062605 f86 1"/>
                <a:gd name="f97" fmla="*/ 4317787 f86 1"/>
                <a:gd name="f98" fmla="*/ 4977005 f86 1"/>
                <a:gd name="f99" fmla="*/ 5039972 f86 1"/>
                <a:gd name="f100" fmla="*/ 5891405 f86 1"/>
                <a:gd name="f101" fmla="*/ 5859508 f86 1"/>
                <a:gd name="f102" fmla="*/ 3520345 f86 1"/>
                <a:gd name="f103" fmla="*/ 3079808 f86 1"/>
                <a:gd name="f104" fmla="*/ 2980491 f87 1"/>
                <a:gd name="f105" fmla="*/ 726547 f87 1"/>
                <a:gd name="f106" fmla="*/ 486068 f87 1"/>
                <a:gd name="f107" fmla="*/ 2371366 f86 1"/>
                <a:gd name="f108" fmla="*/ 4803 f87 1"/>
                <a:gd name="f109" fmla="*/ 460575 f87 1"/>
                <a:gd name="f110" fmla="*/ 289487 f87 1"/>
                <a:gd name="f111" fmla="*/ 480873 f87 1"/>
                <a:gd name="f112" fmla="*/ 322351 f87 1"/>
                <a:gd name="f113" fmla="*/ 513737 f87 1"/>
                <a:gd name="f114" fmla="*/ 449942 f87 1"/>
                <a:gd name="f115" fmla="*/ 1704584 f87 1"/>
                <a:gd name="f116" fmla="*/ 1895970 f87 1"/>
                <a:gd name="f117" fmla="*/ 4734863 f87 1"/>
                <a:gd name="f118" fmla="*/ 4841189 f87 1"/>
                <a:gd name="f119" fmla="+- f88 0 f1"/>
                <a:gd name="f120" fmla="*/ f91 1 5891405"/>
                <a:gd name="f121" fmla="*/ f92 1 5891405"/>
                <a:gd name="f122" fmla="*/ f93 1 5891405"/>
                <a:gd name="f123" fmla="*/ f94 1 5891405"/>
                <a:gd name="f124" fmla="*/ f95 1 5891405"/>
                <a:gd name="f125" fmla="*/ f96 1 5891405"/>
                <a:gd name="f126" fmla="*/ f97 1 5891405"/>
                <a:gd name="f127" fmla="*/ f98 1 5891405"/>
                <a:gd name="f128" fmla="*/ f99 1 5891405"/>
                <a:gd name="f129" fmla="*/ f100 1 5891405"/>
                <a:gd name="f130" fmla="*/ f101 1 5891405"/>
                <a:gd name="f131" fmla="*/ f102 1 5891405"/>
                <a:gd name="f132" fmla="*/ f103 1 5891405"/>
                <a:gd name="f133" fmla="*/ f104 1 5331558"/>
                <a:gd name="f134" fmla="*/ f105 1 5331558"/>
                <a:gd name="f135" fmla="*/ f106 1 5331558"/>
                <a:gd name="f136" fmla="*/ f107 1 5891405"/>
                <a:gd name="f137" fmla="*/ f108 1 5331558"/>
                <a:gd name="f138" fmla="*/ f109 1 5331558"/>
                <a:gd name="f139" fmla="*/ f110 1 5331558"/>
                <a:gd name="f140" fmla="*/ f111 1 5331558"/>
                <a:gd name="f141" fmla="*/ f112 1 5331558"/>
                <a:gd name="f142" fmla="*/ f113 1 5331558"/>
                <a:gd name="f143" fmla="*/ f114 1 5331558"/>
                <a:gd name="f144" fmla="*/ f115 1 5331558"/>
                <a:gd name="f145" fmla="*/ f116 1 5331558"/>
                <a:gd name="f146" fmla="*/ f117 1 5331558"/>
                <a:gd name="f147" fmla="*/ f118 1 5331558"/>
                <a:gd name="f148" fmla="*/ f82 1 f89"/>
                <a:gd name="f149" fmla="*/ f83 1 f89"/>
                <a:gd name="f150" fmla="*/ f82 1 f90"/>
                <a:gd name="f151" fmla="*/ f84 1 f90"/>
                <a:gd name="f152" fmla="*/ f133 1 f89"/>
                <a:gd name="f153" fmla="*/ f120 1 f90"/>
                <a:gd name="f154" fmla="*/ f134 1 f89"/>
                <a:gd name="f155" fmla="*/ f121 1 f90"/>
                <a:gd name="f156" fmla="*/ f135 1 f89"/>
                <a:gd name="f157" fmla="*/ f136 1 f90"/>
                <a:gd name="f158" fmla="*/ f137 1 f89"/>
                <a:gd name="f159" fmla="*/ f132 1 f90"/>
                <a:gd name="f160" fmla="*/ f138 1 f89"/>
                <a:gd name="f161" fmla="*/ f122 1 f90"/>
                <a:gd name="f162" fmla="*/ f139 1 f89"/>
                <a:gd name="f163" fmla="*/ f123 1 f90"/>
                <a:gd name="f164" fmla="*/ f140 1 f89"/>
                <a:gd name="f165" fmla="*/ f124 1 f90"/>
                <a:gd name="f166" fmla="*/ f141 1 f89"/>
                <a:gd name="f167" fmla="*/ f125 1 f90"/>
                <a:gd name="f168" fmla="*/ f142 1 f89"/>
                <a:gd name="f169" fmla="*/ f126 1 f90"/>
                <a:gd name="f170" fmla="*/ f143 1 f89"/>
                <a:gd name="f171" fmla="*/ f127 1 f90"/>
                <a:gd name="f172" fmla="*/ f144 1 f89"/>
                <a:gd name="f173" fmla="*/ f128 1 f90"/>
                <a:gd name="f174" fmla="*/ f145 1 f89"/>
                <a:gd name="f175" fmla="*/ f129 1 f90"/>
                <a:gd name="f176" fmla="*/ f146 1 f89"/>
                <a:gd name="f177" fmla="*/ f130 1 f90"/>
                <a:gd name="f178" fmla="*/ f147 1 f89"/>
                <a:gd name="f179" fmla="*/ f131 1 f90"/>
                <a:gd name="f180" fmla="*/ f148 f80 1"/>
                <a:gd name="f181" fmla="*/ f149 f80 1"/>
                <a:gd name="f182" fmla="*/ f151 f81 1"/>
                <a:gd name="f183" fmla="*/ f150 f81 1"/>
                <a:gd name="f184" fmla="*/ f152 f80 1"/>
                <a:gd name="f185" fmla="*/ f153 f81 1"/>
                <a:gd name="f186" fmla="*/ f154 f80 1"/>
                <a:gd name="f187" fmla="*/ f155 f81 1"/>
                <a:gd name="f188" fmla="*/ f156 f80 1"/>
                <a:gd name="f189" fmla="*/ f157 f81 1"/>
                <a:gd name="f190" fmla="*/ f158 f80 1"/>
                <a:gd name="f191" fmla="*/ f159 f81 1"/>
                <a:gd name="f192" fmla="*/ f160 f80 1"/>
                <a:gd name="f193" fmla="*/ f161 f81 1"/>
                <a:gd name="f194" fmla="*/ f162 f80 1"/>
                <a:gd name="f195" fmla="*/ f163 f81 1"/>
                <a:gd name="f196" fmla="*/ f164 f80 1"/>
                <a:gd name="f197" fmla="*/ f165 f81 1"/>
                <a:gd name="f198" fmla="*/ f166 f80 1"/>
                <a:gd name="f199" fmla="*/ f167 f81 1"/>
                <a:gd name="f200" fmla="*/ f168 f80 1"/>
                <a:gd name="f201" fmla="*/ f169 f81 1"/>
                <a:gd name="f202" fmla="*/ f170 f80 1"/>
                <a:gd name="f203" fmla="*/ f171 f81 1"/>
                <a:gd name="f204" fmla="*/ f172 f80 1"/>
                <a:gd name="f205" fmla="*/ f173 f81 1"/>
                <a:gd name="f206" fmla="*/ f174 f80 1"/>
                <a:gd name="f207" fmla="*/ f175 f81 1"/>
                <a:gd name="f208" fmla="*/ f176 f80 1"/>
                <a:gd name="f209" fmla="*/ f177 f81 1"/>
                <a:gd name="f210" fmla="*/ f178 f80 1"/>
                <a:gd name="f211" fmla="*/ f179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9">
                  <a:pos x="f184" y="f185"/>
                </a:cxn>
                <a:cxn ang="f119">
                  <a:pos x="f186" y="f187"/>
                </a:cxn>
                <a:cxn ang="f119">
                  <a:pos x="f188" y="f189"/>
                </a:cxn>
                <a:cxn ang="f119">
                  <a:pos x="f190" y="f191"/>
                </a:cxn>
                <a:cxn ang="f119">
                  <a:pos x="f192" y="f193"/>
                </a:cxn>
                <a:cxn ang="f119">
                  <a:pos x="f194" y="f195"/>
                </a:cxn>
                <a:cxn ang="f119">
                  <a:pos x="f196" y="f197"/>
                </a:cxn>
                <a:cxn ang="f119">
                  <a:pos x="f198" y="f199"/>
                </a:cxn>
                <a:cxn ang="f119">
                  <a:pos x="f200" y="f201"/>
                </a:cxn>
                <a:cxn ang="f119">
                  <a:pos x="f202" y="f203"/>
                </a:cxn>
                <a:cxn ang="f119">
                  <a:pos x="f204" y="f205"/>
                </a:cxn>
                <a:cxn ang="f119">
                  <a:pos x="f206" y="f207"/>
                </a:cxn>
                <a:cxn ang="f119">
                  <a:pos x="f208" y="f209"/>
                </a:cxn>
                <a:cxn ang="f119">
                  <a:pos x="f210" y="f211"/>
                </a:cxn>
                <a:cxn ang="f119">
                  <a:pos x="f184" y="f185"/>
                </a:cxn>
              </a:cxnLst>
              <a:rect l="f180" t="f183" r="f181" b="f182"/>
              <a:pathLst>
                <a:path w="5331558" h="589140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lnTo>
                    <a:pt x="f66" y="f7"/>
                  </a:ln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050">
                <a:ea typeface="맑은 고딕" pitchFamily="34"/>
                <a:cs typeface="B Nazanin" panose="00000700000000000000" pitchFamily="2" charset="-78"/>
              </a:endParaRPr>
            </a:p>
          </p:txBody>
        </p:sp>
        <p:sp>
          <p:nvSpPr>
            <p:cNvPr id="8" name="Oval 37">
              <a:extLst>
                <a:ext uri="{FF2B5EF4-FFF2-40B4-BE49-F238E27FC236}">
                  <a16:creationId xmlns:a16="http://schemas.microsoft.com/office/drawing/2014/main" id="{8134F0E5-BF88-4582-1A44-73E58CA0D8DA}"/>
                </a:ext>
              </a:extLst>
            </p:cNvPr>
            <p:cNvSpPr/>
            <p:nvPr/>
          </p:nvSpPr>
          <p:spPr>
            <a:xfrm rot="18100527">
              <a:off x="3982997" y="1232478"/>
              <a:ext cx="217672" cy="3045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0491"/>
                <a:gd name="f4" fmla="val 1745209"/>
                <a:gd name="f5" fmla="val 429221"/>
                <a:gd name="f6" fmla="val 671495"/>
                <a:gd name="f7" fmla="val 415869"/>
                <a:gd name="f8" fmla="val 670322"/>
                <a:gd name="f9" fmla="val 402356"/>
                <a:gd name="f10" fmla="val 670624"/>
                <a:gd name="f11" fmla="val 388917"/>
                <a:gd name="f12" fmla="val 672439"/>
                <a:gd name="f13" fmla="val 370997"/>
                <a:gd name="f14" fmla="val 674859"/>
                <a:gd name="f15" fmla="val 353207"/>
                <a:gd name="f16" fmla="val 679968"/>
                <a:gd name="f17" fmla="val 336101"/>
                <a:gd name="f18" fmla="val 687858"/>
                <a:gd name="f19" fmla="val 344770"/>
                <a:gd name="f20" fmla="val 708640"/>
                <a:gd name="f21" fmla="val 405276"/>
                <a:gd name="f22" fmla="val 680369"/>
                <a:gd name="f23" fmla="val 475531"/>
                <a:gd name="f24" fmla="val 691805"/>
                <a:gd name="f25" fmla="val 523918"/>
                <a:gd name="f26" fmla="val 737799"/>
                <a:gd name="f27" fmla="val 569388"/>
                <a:gd name="f28" fmla="val 781022"/>
                <a:gd name="f29" fmla="val 587723"/>
                <a:gd name="f30" fmla="val 847396"/>
                <a:gd name="f31" fmla="val 571504"/>
                <a:gd name="f32" fmla="val 910067"/>
                <a:gd name="f33" fmla="val 593243"/>
                <a:gd name="f34" fmla="val 915886"/>
                <a:gd name="f35" fmla="val 611678"/>
                <a:gd name="f36" fmla="val 844923"/>
                <a:gd name="f37" fmla="val 590662"/>
                <a:gd name="f38" fmla="val 769719"/>
                <a:gd name="f39" fmla="val 538740"/>
                <a:gd name="f40" fmla="val 720849"/>
                <a:gd name="f41" fmla="val 507886"/>
                <a:gd name="f42" fmla="val 691808"/>
                <a:gd name="f43" fmla="val 469277"/>
                <a:gd name="f44" fmla="val 675014"/>
                <a:gd name="f45" fmla="val 588421"/>
                <a:gd name="f46" fmla="val 580980"/>
                <a:gd name="f47" fmla="val 534186"/>
                <a:gd name="f48" fmla="val 581239"/>
                <a:gd name="f49" fmla="val 482134"/>
                <a:gd name="f50" fmla="val 605639"/>
                <a:gd name="f51" fmla="val 446738"/>
                <a:gd name="f52" fmla="val 649695"/>
                <a:gd name="f53" fmla="val 463760"/>
                <a:gd name="f54" fmla="val 664437"/>
                <a:gd name="f55" fmla="val 505329"/>
                <a:gd name="f56" fmla="val 612166"/>
                <a:gd name="f57" fmla="val 573320"/>
                <a:gd name="f58" fmla="val 591099"/>
                <a:gd name="f59" fmla="val 637132"/>
                <a:gd name="f60" fmla="val 610714"/>
                <a:gd name="f61" fmla="val 697098"/>
                <a:gd name="f62" fmla="val 629147"/>
                <a:gd name="f63" fmla="val 743088"/>
                <a:gd name="f64" fmla="val 680397"/>
                <a:gd name="f65" fmla="val 756495"/>
                <a:gd name="f66" fmla="val 743730"/>
                <a:gd name="f67" fmla="val 778549"/>
                <a:gd name="f68" fmla="val 739251"/>
                <a:gd name="f69" fmla="val 763432"/>
                <a:gd name="f70" fmla="val 667508"/>
                <a:gd name="f71" fmla="val 711108"/>
                <a:gd name="f72" fmla="val 609548"/>
                <a:gd name="f73" fmla="val 642848"/>
                <a:gd name="f74" fmla="val 588934"/>
                <a:gd name="f75" fmla="val 624821"/>
                <a:gd name="f76" fmla="val 583490"/>
                <a:gd name="f77" fmla="val 606500"/>
                <a:gd name="f78" fmla="val 580894"/>
                <a:gd name="f79" fmla="val 533817"/>
                <a:gd name="f80" fmla="val 617807"/>
                <a:gd name="f81" fmla="val 1"/>
                <a:gd name="f82" fmla="val 687626"/>
                <a:gd name="f83" fmla="val 60667"/>
                <a:gd name="f84" fmla="val 697680"/>
                <a:gd name="f85" fmla="val 141081"/>
                <a:gd name="f86" fmla="val 603869"/>
                <a:gd name="f87" fmla="val 182843"/>
                <a:gd name="f88" fmla="val 547102"/>
                <a:gd name="f89" fmla="val 268997"/>
                <a:gd name="f90" fmla="val 562024"/>
                <a:gd name="f91" fmla="val 352718"/>
                <a:gd name="f92" fmla="val 584367"/>
                <a:gd name="f93" fmla="val 347971"/>
                <a:gd name="f94" fmla="val 570422"/>
                <a:gd name="f95" fmla="val 267354"/>
                <a:gd name="f96" fmla="val 633895"/>
                <a:gd name="f97" fmla="val 183716"/>
                <a:gd name="f98" fmla="val 732836"/>
                <a:gd name="f99" fmla="val 150639"/>
                <a:gd name="f100" fmla="val 738208"/>
                <a:gd name="f101" fmla="val 147500"/>
                <a:gd name="f102" fmla="val 743991"/>
                <a:gd name="f103" fmla="val 147205"/>
                <a:gd name="f104" fmla="val 749842"/>
                <a:gd name="f105" fmla="val 844103"/>
                <a:gd name="f106" fmla="val 920515"/>
                <a:gd name="f107" fmla="val 223618"/>
                <a:gd name="f108" fmla="val 317877"/>
                <a:gd name="f109" fmla="val 910716"/>
                <a:gd name="f110" fmla="val 366417"/>
                <a:gd name="f111" fmla="val 366418"/>
                <a:gd name="f112" fmla="val 371433"/>
                <a:gd name="f113" fmla="val 997755"/>
                <a:gd name="f114" fmla="val 379016"/>
                <a:gd name="f115" fmla="val 1056877"/>
                <a:gd name="f116" fmla="val 445155"/>
                <a:gd name="f117" fmla="val 525101"/>
                <a:gd name="f118" fmla="val 1047351"/>
                <a:gd name="f119" fmla="val 572282"/>
                <a:gd name="f120" fmla="val 1119671"/>
                <a:gd name="f121" fmla="val 602218"/>
                <a:gd name="f122" fmla="val 673500"/>
                <a:gd name="f123" fmla="val 756650"/>
                <a:gd name="f124" fmla="val 1170490"/>
                <a:gd name="f125" fmla="val 802863"/>
                <a:gd name="f126" fmla="val 1154794"/>
                <a:gd name="f127" fmla="val 845409"/>
                <a:gd name="f128" fmla="val 1127569"/>
                <a:gd name="f129" fmla="val 878235"/>
                <a:gd name="f130" fmla="val 1080615"/>
                <a:gd name="f131" fmla="val 934488"/>
                <a:gd name="f132" fmla="val 1014142"/>
                <a:gd name="f133" fmla="val 959925"/>
                <a:gd name="f134" fmla="val 954678"/>
                <a:gd name="f135" fmla="val 939840"/>
                <a:gd name="f136" fmla="val 947373"/>
                <a:gd name="f137" fmla="val 961469"/>
                <a:gd name="f138" fmla="val 1000817"/>
                <a:gd name="f139" fmla="val 979520"/>
                <a:gd name="f140" fmla="val 1058949"/>
                <a:gd name="f141" fmla="val 966083"/>
                <a:gd name="f142" fmla="val 1106746"/>
                <a:gd name="f143" fmla="val 928282"/>
                <a:gd name="f144" fmla="val 1128548"/>
                <a:gd name="f145" fmla="val 955588"/>
                <a:gd name="f146" fmla="val 1138907"/>
                <a:gd name="f147" fmla="val 990708"/>
                <a:gd name="f148" fmla="val 1028247"/>
                <a:gd name="f149" fmla="val 1124134"/>
                <a:gd name="f150" fmla="val 1071328"/>
                <a:gd name="f151" fmla="val 1204237"/>
                <a:gd name="f152" fmla="val 981133"/>
                <a:gd name="f153" fmla="val 1223220"/>
                <a:gd name="f154" fmla="val 889088"/>
                <a:gd name="f155" fmla="val 1236998"/>
                <a:gd name="f156" fmla="val 805358"/>
                <a:gd name="f157" fmla="val 1200898"/>
                <a:gd name="f158" fmla="val 777272"/>
                <a:gd name="f159" fmla="val 1134408"/>
                <a:gd name="f160" fmla="val 791057"/>
                <a:gd name="f161" fmla="val 1124903"/>
                <a:gd name="f162" fmla="val 802061"/>
                <a:gd name="f163" fmla="val 1111678"/>
                <a:gd name="f164" fmla="val 810210"/>
                <a:gd name="f165" fmla="val 1096167"/>
                <a:gd name="f166" fmla="val 831546"/>
                <a:gd name="f167" fmla="val 1055553"/>
                <a:gd name="f168" fmla="val 830022"/>
                <a:gd name="f169" fmla="val 1005443"/>
                <a:gd name="f170" fmla="val 806195"/>
                <a:gd name="f171" fmla="val 964175"/>
                <a:gd name="f172" fmla="val 787267"/>
                <a:gd name="f173" fmla="val 975103"/>
                <a:gd name="f174" fmla="val 807161"/>
                <a:gd name="f175" fmla="val 1009560"/>
                <a:gd name="f176" fmla="val 808703"/>
                <a:gd name="f177" fmla="val 1051275"/>
                <a:gd name="f178" fmla="val 791333"/>
                <a:gd name="f179" fmla="val 1085110"/>
                <a:gd name="f180" fmla="val 784855"/>
                <a:gd name="f181" fmla="val 1097727"/>
                <a:gd name="f182" fmla="val 776117"/>
                <a:gd name="f183" fmla="val 1108536"/>
                <a:gd name="f184" fmla="val 763385"/>
                <a:gd name="f185" fmla="val 1114320"/>
                <a:gd name="f186" fmla="val 744063"/>
                <a:gd name="f187" fmla="val 1119497"/>
                <a:gd name="f188" fmla="val 747716"/>
                <a:gd name="f189" fmla="val 1128718"/>
                <a:gd name="f190" fmla="val 731558"/>
                <a:gd name="f191" fmla="val 1137628"/>
                <a:gd name="f192" fmla="val 712804"/>
                <a:gd name="f193" fmla="val 1141697"/>
                <a:gd name="f194" fmla="val 693327"/>
                <a:gd name="f195" fmla="val 1140344"/>
                <a:gd name="f196" fmla="val 655409"/>
                <a:gd name="f197" fmla="val 1137711"/>
                <a:gd name="f198" fmla="val 620494"/>
                <a:gd name="f199" fmla="val 1114908"/>
                <a:gd name="f200" fmla="val 601213"/>
                <a:gd name="f201" fmla="val 1080185"/>
                <a:gd name="f202" fmla="val 582082"/>
                <a:gd name="f203" fmla="val 1090754"/>
                <a:gd name="f204" fmla="val 605167"/>
                <a:gd name="f205" fmla="val 1132362"/>
                <a:gd name="f206" fmla="val 647281"/>
                <a:gd name="f207" fmla="val 1159482"/>
                <a:gd name="f208" fmla="val 693051"/>
                <a:gd name="f209" fmla="val 1162221"/>
                <a:gd name="f210" fmla="val 715413"/>
                <a:gd name="f211" fmla="val 1163558"/>
                <a:gd name="f212" fmla="val 736989"/>
                <a:gd name="f213" fmla="val 1158982"/>
                <a:gd name="f214" fmla="val 755684"/>
                <a:gd name="f215" fmla="val 1148835"/>
                <a:gd name="f216" fmla="val 792539"/>
                <a:gd name="f217" fmla="val 1222022"/>
                <a:gd name="f218" fmla="val 887119"/>
                <a:gd name="f219" fmla="val 1262260"/>
                <a:gd name="f220" fmla="val 989751"/>
                <a:gd name="f221" fmla="val 1247587"/>
                <a:gd name="f222" fmla="val 1000157"/>
                <a:gd name="f223" fmla="val 1267987"/>
                <a:gd name="f224" fmla="val 1004489"/>
                <a:gd name="f225" fmla="val 1291252"/>
                <a:gd name="f226" fmla="val 1004488"/>
                <a:gd name="f227" fmla="val 1315531"/>
                <a:gd name="f228" fmla="val 1381750"/>
                <a:gd name="f229" fmla="val 972258"/>
                <a:gd name="f230" fmla="val 1440443"/>
                <a:gd name="f231" fmla="val 920375"/>
                <a:gd name="f232" fmla="val 1473506"/>
                <a:gd name="f233" fmla="val 913116"/>
                <a:gd name="f234" fmla="val 1474079"/>
                <a:gd name="f235" fmla="val 850536"/>
                <a:gd name="f236" fmla="val 1469665"/>
                <a:gd name="f237" fmla="val 794159"/>
                <a:gd name="f238" fmla="val 1430126"/>
                <a:gd name="f239" fmla="val 766796"/>
                <a:gd name="f240" fmla="val 1371458"/>
                <a:gd name="f241" fmla="val 746323"/>
                <a:gd name="f242" fmla="val 1380801"/>
                <a:gd name="f243" fmla="val 776874"/>
                <a:gd name="f244" fmla="val 1446464"/>
                <a:gd name="f245" fmla="val 839753"/>
                <a:gd name="f246" fmla="val 1490827"/>
                <a:gd name="f247" fmla="val 909888"/>
                <a:gd name="f248" fmla="val 1496052"/>
                <a:gd name="f249" fmla="val 891948"/>
                <a:gd name="f250" fmla="val 1561049"/>
                <a:gd name="f251" fmla="val 840393"/>
                <a:gd name="f252" fmla="val 1611456"/>
                <a:gd name="f253" fmla="val 774838"/>
                <a:gd name="f254" fmla="val 1628054"/>
                <a:gd name="f255" fmla="val 686646"/>
                <a:gd name="f256" fmla="val 1642970"/>
                <a:gd name="f257" fmla="val 605133"/>
                <a:gd name="f258" fmla="val 1612285"/>
                <a:gd name="f259" fmla="val 571751"/>
                <a:gd name="f260" fmla="val 1552195"/>
                <a:gd name="f261" fmla="val 550649"/>
                <a:gd name="f262" fmla="val 1566422"/>
                <a:gd name="f263" fmla="val 577499"/>
                <a:gd name="f264" fmla="val 1609979"/>
                <a:gd name="f265" fmla="val 626419"/>
                <a:gd name="f266" fmla="val 1639383"/>
                <a:gd name="f267" fmla="val 685031"/>
                <a:gd name="f268" fmla="val 1648114"/>
                <a:gd name="f269" fmla="val 659684"/>
                <a:gd name="f270" fmla="val 1706013"/>
                <a:gd name="f271" fmla="val 601329"/>
                <a:gd name="f272" fmla="val 1745210"/>
                <a:gd name="f273" fmla="val 533818"/>
                <a:gd name="f274" fmla="val 455549"/>
                <a:gd name="f275" fmla="val 416747"/>
                <a:gd name="f276" fmla="val 1692524"/>
                <a:gd name="f277" fmla="val 372301"/>
                <a:gd name="f278" fmla="val 1619888"/>
                <a:gd name="f279" fmla="val 366380"/>
                <a:gd name="f280" fmla="val 1592106"/>
                <a:gd name="f281" fmla="val 305091"/>
                <a:gd name="f282" fmla="val 1567105"/>
                <a:gd name="f283" fmla="val 259811"/>
                <a:gd name="f284" fmla="val 1511085"/>
                <a:gd name="f285" fmla="val 250590"/>
                <a:gd name="f286" fmla="val 1443452"/>
                <a:gd name="f287" fmla="val 203712"/>
                <a:gd name="f288" fmla="val 1453117"/>
                <a:gd name="f289" fmla="val 158965"/>
                <a:gd name="f290" fmla="val 1444975"/>
                <a:gd name="f291" fmla="val 117260"/>
                <a:gd name="f292" fmla="val 1407178"/>
                <a:gd name="f293" fmla="val 55030"/>
                <a:gd name="f294" fmla="val 1350772"/>
                <a:gd name="f295" fmla="val 44039"/>
                <a:gd name="f296" fmla="val 1258933"/>
                <a:gd name="f297" fmla="val 90593"/>
                <a:gd name="f298" fmla="val 1192598"/>
                <a:gd name="f299" fmla="val 186799"/>
                <a:gd name="f300" fmla="val 1224213"/>
                <a:gd name="f301" fmla="val 285304"/>
                <a:gd name="f302" fmla="val 1199642"/>
                <a:gd name="f303" fmla="val 330760"/>
                <a:gd name="f304" fmla="val 1129474"/>
                <a:gd name="f305" fmla="val 344999"/>
                <a:gd name="f306" fmla="val 1132822"/>
                <a:gd name="f307" fmla="val 420009"/>
                <a:gd name="f308" fmla="val 1139731"/>
                <a:gd name="f309" fmla="val 490500"/>
                <a:gd name="f310" fmla="val 1101048"/>
                <a:gd name="f311" fmla="val 524987"/>
                <a:gd name="f312" fmla="val 1034051"/>
                <a:gd name="f313" fmla="val 505360"/>
                <a:gd name="f314" fmla="val 1023014"/>
                <a:gd name="f315" fmla="val 475089"/>
                <a:gd name="f316" fmla="val 1082544"/>
                <a:gd name="f317" fmla="val 412689"/>
                <a:gd name="f318" fmla="val 1116790"/>
                <a:gd name="f319" fmla="val 346243"/>
                <a:gd name="f320" fmla="val 1110339"/>
                <a:gd name="f321" fmla="val 283801"/>
                <a:gd name="f322" fmla="val 1104277"/>
                <a:gd name="f323" fmla="val 228486"/>
                <a:gd name="f324" fmla="val 1063265"/>
                <a:gd name="f325" fmla="val 202679"/>
                <a:gd name="f326" fmla="val 1003895"/>
                <a:gd name="f327" fmla="val 181967"/>
                <a:gd name="f328" fmla="val 1012696"/>
                <a:gd name="f329" fmla="val 205492"/>
                <a:gd name="f330" fmla="val 1066954"/>
                <a:gd name="f331" fmla="val 250941"/>
                <a:gd name="f332" fmla="val 1107583"/>
                <a:gd name="f333" fmla="val 305288"/>
                <a:gd name="f334" fmla="val 1123484"/>
                <a:gd name="f335" fmla="val 260051"/>
                <a:gd name="f336" fmla="val 1186174"/>
                <a:gd name="f337" fmla="val 162021"/>
                <a:gd name="f338" fmla="val 1201884"/>
                <a:gd name="f339" fmla="val 70961"/>
                <a:gd name="f340" fmla="val 1161909"/>
                <a:gd name="f341" fmla="val 64874"/>
                <a:gd name="f342" fmla="val 1160625"/>
                <a:gd name="f343" fmla="val 60391"/>
                <a:gd name="f344" fmla="val 1156961"/>
                <a:gd name="f345" fmla="val 56055"/>
                <a:gd name="f346" fmla="val 1153032"/>
                <a:gd name="f347" fmla="val -13786"/>
                <a:gd name="f348" fmla="val 1089729"/>
                <a:gd name="f349" fmla="val -19088"/>
                <a:gd name="f350" fmla="val 981796"/>
                <a:gd name="f351" fmla="val 44214"/>
                <a:gd name="f352" fmla="val 911953"/>
                <a:gd name="f353" fmla="val 84073"/>
                <a:gd name="f354" fmla="val 882569"/>
                <a:gd name="f355" fmla="val 76811"/>
                <a:gd name="f356" fmla="val 875989"/>
                <a:gd name="f357" fmla="val 80179"/>
                <a:gd name="f358" fmla="val 872273"/>
                <a:gd name="f359" fmla="val 28040"/>
                <a:gd name="f360" fmla="val 814783"/>
                <a:gd name="f361" fmla="val 28651"/>
                <a:gd name="f362" fmla="val 726072"/>
                <a:gd name="f363" fmla="val 82340"/>
                <a:gd name="f364" fmla="val 666836"/>
                <a:gd name="f365" fmla="val 121082"/>
                <a:gd name="f366" fmla="val 638275"/>
                <a:gd name="f367" fmla="val 89526"/>
                <a:gd name="f368" fmla="val 571593"/>
                <a:gd name="f369" fmla="val 96788"/>
                <a:gd name="f370" fmla="val 490523"/>
                <a:gd name="f371" fmla="val 145805"/>
                <a:gd name="f372" fmla="val 430894"/>
                <a:gd name="f373" fmla="val 198586"/>
                <a:gd name="f374" fmla="val 400645"/>
                <a:gd name="f375" fmla="val 259015"/>
                <a:gd name="f376" fmla="val 385179"/>
                <a:gd name="f377" fmla="val 321878"/>
                <a:gd name="f378" fmla="val 383347"/>
                <a:gd name="f379" fmla="val 321111"/>
                <a:gd name="f380" fmla="val 357014"/>
                <a:gd name="f381" fmla="val 257723"/>
                <a:gd name="f382" fmla="val 358862"/>
                <a:gd name="f383" fmla="val 196668"/>
                <a:gd name="f384" fmla="val 373772"/>
                <a:gd name="f385" fmla="val 141180"/>
                <a:gd name="f386" fmla="val 399723"/>
                <a:gd name="f387" fmla="val 117813"/>
                <a:gd name="f388" fmla="val 370058"/>
                <a:gd name="f389" fmla="val 106816"/>
                <a:gd name="f390" fmla="val 332072"/>
                <a:gd name="f391" fmla="val 291518"/>
                <a:gd name="f392" fmla="val 170286"/>
                <a:gd name="f393" fmla="val 205094"/>
                <a:gd name="f394" fmla="val 72008"/>
                <a:gd name="f395" fmla="val 326327"/>
                <a:gd name="f396" fmla="val 350305"/>
                <a:gd name="f397" fmla="val 373385"/>
                <a:gd name="f398" fmla="val 75853"/>
                <a:gd name="f399" fmla="val 394659"/>
                <a:gd name="f400" fmla="val 83948"/>
                <a:gd name="f401" fmla="val 425371"/>
                <a:gd name="f402" fmla="val 33609"/>
                <a:gd name="f403" fmla="val 467237"/>
                <a:gd name="f404" fmla="*/ f0 1 1170491"/>
                <a:gd name="f405" fmla="*/ f1 1 1745209"/>
                <a:gd name="f406" fmla="val f2"/>
                <a:gd name="f407" fmla="val f3"/>
                <a:gd name="f408" fmla="val f4"/>
                <a:gd name="f409" fmla="+- f408 0 f406"/>
                <a:gd name="f410" fmla="+- f407 0 f406"/>
                <a:gd name="f411" fmla="*/ f410 1 1170491"/>
                <a:gd name="f412" fmla="*/ f409 1 1745209"/>
                <a:gd name="f413" fmla="*/ f406 1 f411"/>
                <a:gd name="f414" fmla="*/ f407 1 f411"/>
                <a:gd name="f415" fmla="*/ f406 1 f412"/>
                <a:gd name="f416" fmla="*/ f408 1 f412"/>
                <a:gd name="f417" fmla="*/ f413 f404 1"/>
                <a:gd name="f418" fmla="*/ f414 f404 1"/>
                <a:gd name="f419" fmla="*/ f416 f405 1"/>
                <a:gd name="f420" fmla="*/ f415 f40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7" t="f420" r="f418" b="f419"/>
              <a:pathLst>
                <a:path w="1170491" h="174520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5" y="f6"/>
                  </a:cubicBezTo>
                  <a:close/>
                  <a:moveTo>
                    <a:pt x="f45" y="f46"/>
                  </a:moveTo>
                  <a:cubicBezTo>
                    <a:pt x="f47" y="f48"/>
                    <a:pt x="f49" y="f50"/>
                    <a:pt x="f51" y="f52"/>
                  </a:cubicBezTo>
                  <a:lnTo>
                    <a:pt x="f53" y="f54"/>
                  </a:lnTo>
                  <a:cubicBezTo>
                    <a:pt x="f55" y="f56"/>
                    <a:pt x="f57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45" y="f46"/>
                  </a:cubicBezTo>
                  <a:close/>
                  <a:moveTo>
                    <a:pt x="f79" y="f2"/>
                  </a:move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8" y="f89"/>
                    <a:pt x="f90" y="f91"/>
                  </a:cubicBezTo>
                  <a:lnTo>
                    <a:pt x="f92" y="f93"/>
                  </a:lnTo>
                  <a:cubicBezTo>
                    <a:pt x="f94" y="f95"/>
                    <a:pt x="f96" y="f97"/>
                    <a:pt x="f98" y="f99"/>
                  </a:cubicBezTo>
                  <a:cubicBezTo>
                    <a:pt x="f100" y="f101"/>
                    <a:pt x="f102" y="f103"/>
                    <a:pt x="f104" y="f103"/>
                  </a:cubicBezTo>
                  <a:cubicBezTo>
                    <a:pt x="f105" y="f103"/>
                    <a:pt x="f106" y="f107"/>
                    <a:pt x="f106" y="f108"/>
                  </a:cubicBezTo>
                  <a:lnTo>
                    <a:pt x="f109" y="f110"/>
                  </a:lnTo>
                  <a:lnTo>
                    <a:pt x="f106" y="f111"/>
                  </a:lnTo>
                  <a:lnTo>
                    <a:pt x="f106" y="f112"/>
                  </a:lnTo>
                  <a:cubicBezTo>
                    <a:pt x="f113" y="f114"/>
                    <a:pt x="f115" y="f116"/>
                    <a:pt x="f115" y="f117"/>
                  </a:cubicBezTo>
                  <a:lnTo>
                    <a:pt x="f118" y="f119"/>
                  </a:lnTo>
                  <a:cubicBezTo>
                    <a:pt x="f120" y="f121"/>
                    <a:pt x="f3" y="f122"/>
                    <a:pt x="f3" y="f123"/>
                  </a:cubicBezTo>
                  <a:cubicBezTo>
                    <a:pt x="f124" y="f125"/>
                    <a:pt x="f126" y="f127"/>
                    <a:pt x="f128" y="f129"/>
                  </a:cubicBezTo>
                  <a:cubicBezTo>
                    <a:pt x="f130" y="f131"/>
                    <a:pt x="f132" y="f133"/>
                    <a:pt x="f134" y="f135"/>
                  </a:cubicBezTo>
                  <a:lnTo>
                    <a:pt x="f136" y="f137"/>
                  </a:lnTo>
                  <a:cubicBezTo>
                    <a:pt x="f138" y="f139"/>
                    <a:pt x="f140" y="f141"/>
                    <a:pt x="f142" y="f143"/>
                  </a:cubicBezTo>
                  <a:cubicBezTo>
                    <a:pt x="f144" y="f145"/>
                    <a:pt x="f146" y="f147"/>
                    <a:pt x="f146" y="f148"/>
                  </a:cubicBezTo>
                  <a:cubicBezTo>
                    <a:pt x="f146" y="f149"/>
                    <a:pt x="f150" y="f151"/>
                    <a:pt x="f152" y="f153"/>
                  </a:cubicBezTo>
                  <a:cubicBezTo>
                    <a:pt x="f154" y="f155"/>
                    <a:pt x="f156" y="f157"/>
                    <a:pt x="f158" y="f159"/>
                  </a:cubicBezTo>
                  <a:cubicBezTo>
                    <a:pt x="f160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lnTo>
                    <a:pt x="f172" y="f173"/>
                  </a:lnTo>
                  <a:cubicBezTo>
                    <a:pt x="f174" y="f175"/>
                    <a:pt x="f176" y="f177"/>
                    <a:pt x="f178" y="f179"/>
                  </a:cubicBezTo>
                  <a:cubicBezTo>
                    <a:pt x="f180" y="f181"/>
                    <a:pt x="f182" y="f183"/>
                    <a:pt x="f184" y="f185"/>
                  </a:cubicBezTo>
                  <a:lnTo>
                    <a:pt x="f186" y="f187"/>
                  </a:lnTo>
                  <a:lnTo>
                    <a:pt x="f188" y="f189"/>
                  </a:lnTo>
                  <a:cubicBezTo>
                    <a:pt x="f190" y="f191"/>
                    <a:pt x="f192" y="f193"/>
                    <a:pt x="f194" y="f195"/>
                  </a:cubicBezTo>
                  <a:cubicBezTo>
                    <a:pt x="f196" y="f197"/>
                    <a:pt x="f198" y="f199"/>
                    <a:pt x="f200" y="f201"/>
                  </a:cubicBezTo>
                  <a:lnTo>
                    <a:pt x="f202" y="f203"/>
                  </a:lnTo>
                  <a:cubicBezTo>
                    <a:pt x="f204" y="f205"/>
                    <a:pt x="f206" y="f207"/>
                    <a:pt x="f208" y="f209"/>
                  </a:cubicBezTo>
                  <a:cubicBezTo>
                    <a:pt x="f210" y="f211"/>
                    <a:pt x="f212" y="f213"/>
                    <a:pt x="f214" y="f215"/>
                  </a:cubicBezTo>
                  <a:cubicBezTo>
                    <a:pt x="f216" y="f217"/>
                    <a:pt x="f218" y="f219"/>
                    <a:pt x="f220" y="f221"/>
                  </a:cubicBezTo>
                  <a:cubicBezTo>
                    <a:pt x="f222" y="f223"/>
                    <a:pt x="f224" y="f225"/>
                    <a:pt x="f226" y="f227"/>
                  </a:cubicBezTo>
                  <a:cubicBezTo>
                    <a:pt x="f226" y="f228"/>
                    <a:pt x="f229" y="f230"/>
                    <a:pt x="f231" y="f232"/>
                  </a:cubicBezTo>
                  <a:lnTo>
                    <a:pt x="f233" y="f234"/>
                  </a:lnTo>
                  <a:cubicBezTo>
                    <a:pt x="f235" y="f236"/>
                    <a:pt x="f237" y="f238"/>
                    <a:pt x="f239" y="f240"/>
                  </a:cubicBezTo>
                  <a:lnTo>
                    <a:pt x="f241" y="f242"/>
                  </a:lnTo>
                  <a:cubicBezTo>
                    <a:pt x="f243" y="f244"/>
                    <a:pt x="f245" y="f246"/>
                    <a:pt x="f247" y="f248"/>
                  </a:cubicBezTo>
                  <a:cubicBezTo>
                    <a:pt x="f249" y="f250"/>
                    <a:pt x="f251" y="f252"/>
                    <a:pt x="f253" y="f254"/>
                  </a:cubicBezTo>
                  <a:cubicBezTo>
                    <a:pt x="f255" y="f256"/>
                    <a:pt x="f257" y="f258"/>
                    <a:pt x="f259" y="f260"/>
                  </a:cubicBezTo>
                  <a:lnTo>
                    <a:pt x="f261" y="f262"/>
                  </a:lnTo>
                  <a:cubicBezTo>
                    <a:pt x="f263" y="f264"/>
                    <a:pt x="f265" y="f266"/>
                    <a:pt x="f267" y="f268"/>
                  </a:cubicBezTo>
                  <a:cubicBezTo>
                    <a:pt x="f269" y="f270"/>
                    <a:pt x="f271" y="f272"/>
                    <a:pt x="f273" y="f4"/>
                  </a:cubicBezTo>
                  <a:cubicBezTo>
                    <a:pt x="f274" y="f272"/>
                    <a:pt x="f275" y="f276"/>
                    <a:pt x="f277" y="f278"/>
                  </a:cubicBezTo>
                  <a:lnTo>
                    <a:pt x="f279" y="f280"/>
                  </a:lnTo>
                  <a:cubicBezTo>
                    <a:pt x="f281" y="f282"/>
                    <a:pt x="f283" y="f284"/>
                    <a:pt x="f285" y="f286"/>
                  </a:cubicBezTo>
                  <a:cubicBezTo>
                    <a:pt x="f287" y="f288"/>
                    <a:pt x="f289" y="f290"/>
                    <a:pt x="f291" y="f292"/>
                  </a:cubicBezTo>
                  <a:cubicBezTo>
                    <a:pt x="f293" y="f294"/>
                    <a:pt x="f295" y="f296"/>
                    <a:pt x="f297" y="f298"/>
                  </a:cubicBezTo>
                  <a:cubicBezTo>
                    <a:pt x="f299" y="f300"/>
                    <a:pt x="f301" y="f302"/>
                    <a:pt x="f303" y="f304"/>
                  </a:cubicBezTo>
                  <a:lnTo>
                    <a:pt x="f305" y="f306"/>
                  </a:lnTo>
                  <a:cubicBezTo>
                    <a:pt x="f307" y="f308"/>
                    <a:pt x="f309" y="f310"/>
                    <a:pt x="f311" y="f312"/>
                  </a:cubicBezTo>
                  <a:lnTo>
                    <a:pt x="f313" y="f314"/>
                  </a:lnTo>
                  <a:cubicBezTo>
                    <a:pt x="f315" y="f316"/>
                    <a:pt x="f317" y="f318"/>
                    <a:pt x="f319" y="f320"/>
                  </a:cubicBezTo>
                  <a:cubicBezTo>
                    <a:pt x="f321" y="f322"/>
                    <a:pt x="f323" y="f324"/>
                    <a:pt x="f325" y="f326"/>
                  </a:cubicBezTo>
                  <a:lnTo>
                    <a:pt x="f327" y="f328"/>
                  </a:lnTo>
                  <a:cubicBezTo>
                    <a:pt x="f329" y="f330"/>
                    <a:pt x="f331" y="f332"/>
                    <a:pt x="f333" y="f334"/>
                  </a:cubicBezTo>
                  <a:cubicBezTo>
                    <a:pt x="f335" y="f336"/>
                    <a:pt x="f337" y="f338"/>
                    <a:pt x="f339" y="f340"/>
                  </a:cubicBezTo>
                  <a:cubicBezTo>
                    <a:pt x="f341" y="f342"/>
                    <a:pt x="f343" y="f344"/>
                    <a:pt x="f345" y="f346"/>
                  </a:cubicBezTo>
                  <a:cubicBezTo>
                    <a:pt x="f347" y="f348"/>
                    <a:pt x="f349" y="f350"/>
                    <a:pt x="f351" y="f352"/>
                  </a:cubicBezTo>
                  <a:lnTo>
                    <a:pt x="f353" y="f354"/>
                  </a:lnTo>
                  <a:lnTo>
                    <a:pt x="f355" y="f356"/>
                  </a:lnTo>
                  <a:lnTo>
                    <a:pt x="f357" y="f358"/>
                  </a:lnTo>
                  <a:cubicBezTo>
                    <a:pt x="f359" y="f360"/>
                    <a:pt x="f361" y="f362"/>
                    <a:pt x="f363" y="f364"/>
                  </a:cubicBezTo>
                  <a:lnTo>
                    <a:pt x="f365" y="f366"/>
                  </a:lnTo>
                  <a:cubicBezTo>
                    <a:pt x="f367" y="f368"/>
                    <a:pt x="f369" y="f370"/>
                    <a:pt x="f371" y="f372"/>
                  </a:cubicBezTo>
                  <a:cubicBezTo>
                    <a:pt x="f373" y="f374"/>
                    <a:pt x="f375" y="f376"/>
                    <a:pt x="f377" y="f378"/>
                  </a:cubicBezTo>
                  <a:lnTo>
                    <a:pt x="f379" y="f380"/>
                  </a:lnTo>
                  <a:cubicBezTo>
                    <a:pt x="f381" y="f382"/>
                    <a:pt x="f383" y="f384"/>
                    <a:pt x="f385" y="f386"/>
                  </a:cubicBezTo>
                  <a:cubicBezTo>
                    <a:pt x="f387" y="f388"/>
                    <a:pt x="f389" y="f390"/>
                    <a:pt x="f389" y="f391"/>
                  </a:cubicBezTo>
                  <a:cubicBezTo>
                    <a:pt x="f389" y="f392"/>
                    <a:pt x="f393" y="f394"/>
                    <a:pt x="f395" y="f394"/>
                  </a:cubicBezTo>
                  <a:cubicBezTo>
                    <a:pt x="f396" y="f394"/>
                    <a:pt x="f397" y="f398"/>
                    <a:pt x="f399" y="f400"/>
                  </a:cubicBezTo>
                  <a:cubicBezTo>
                    <a:pt x="f401" y="f402"/>
                    <a:pt x="f403" y="f2"/>
                    <a:pt x="f7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050">
                <a:ea typeface="맑은 고딕" pitchFamily="34"/>
                <a:cs typeface="B Nazanin" panose="00000700000000000000" pitchFamily="2" charset="-78"/>
              </a:endParaRPr>
            </a:p>
          </p:txBody>
        </p:sp>
      </p:grpSp>
      <p:sp>
        <p:nvSpPr>
          <p:cNvPr id="9" name="Rectangle 19">
            <a:extLst>
              <a:ext uri="{FF2B5EF4-FFF2-40B4-BE49-F238E27FC236}">
                <a16:creationId xmlns:a16="http://schemas.microsoft.com/office/drawing/2014/main" id="{7997B5D3-0548-7EA8-287D-948D7622D847}"/>
              </a:ext>
            </a:extLst>
          </p:cNvPr>
          <p:cNvSpPr/>
          <p:nvPr/>
        </p:nvSpPr>
        <p:spPr>
          <a:xfrm>
            <a:off x="1786070" y="1399625"/>
            <a:ext cx="372270" cy="436123"/>
          </a:xfrm>
          <a:custGeom>
            <a:avLst/>
            <a:gdLst>
              <a:gd name="f0" fmla="val w"/>
              <a:gd name="f1" fmla="val h"/>
              <a:gd name="f2" fmla="val 0"/>
              <a:gd name="f3" fmla="val 2926108"/>
              <a:gd name="f4" fmla="val 3216409"/>
              <a:gd name="f5" fmla="val 1150286"/>
              <a:gd name="f6" fmla="val 2039882"/>
              <a:gd name="f7" fmla="val 1216487"/>
              <a:gd name="f8" fmla="val 2110220"/>
              <a:gd name="f9" fmla="val 1249586"/>
              <a:gd name="f10" fmla="val 2238485"/>
              <a:gd name="f11" fmla="val 1348889"/>
              <a:gd name="f12" fmla="val 2250897"/>
              <a:gd name="f13" fmla="val 1452327"/>
              <a:gd name="f14" fmla="val 2213659"/>
              <a:gd name="f15" fmla="val 1530941"/>
              <a:gd name="f16" fmla="val 2147458"/>
              <a:gd name="f17" fmla="val 1597142"/>
              <a:gd name="f18" fmla="val 2052295"/>
              <a:gd name="f19" fmla="val 1634380"/>
              <a:gd name="f20" fmla="val 2030228"/>
              <a:gd name="f21" fmla="val 1712994"/>
              <a:gd name="f22" fmla="val 2049536"/>
              <a:gd name="f23" fmla="val 1721269"/>
              <a:gd name="f24" fmla="val 2072982"/>
              <a:gd name="f25" fmla="val 1533700"/>
              <a:gd name="f26" fmla="val 2362611"/>
              <a:gd name="f27" fmla="val 1615072"/>
              <a:gd name="f28" fmla="val 2763954"/>
              <a:gd name="f29" fmla="val 1568179"/>
              <a:gd name="f30" fmla="val 2830155"/>
              <a:gd name="f31" fmla="val 1391644"/>
              <a:gd name="f32" fmla="val 2965315"/>
              <a:gd name="f33" fmla="val 1231658"/>
              <a:gd name="f34" fmla="val 2893598"/>
              <a:gd name="f35" fmla="val 1063398"/>
              <a:gd name="f36" fmla="val 2925319"/>
              <a:gd name="f37" fmla="val 925479"/>
              <a:gd name="f38" fmla="val 2954282"/>
              <a:gd name="f39" fmla="val 820660"/>
              <a:gd name="f40" fmla="val 3107371"/>
              <a:gd name="f41" fmla="val 686879"/>
              <a:gd name="f42" fmla="val 3148747"/>
              <a:gd name="f43" fmla="val 536548"/>
              <a:gd name="f44" fmla="val 3184606"/>
              <a:gd name="f45" fmla="val 373804"/>
              <a:gd name="f46" fmla="val 3224602"/>
              <a:gd name="f47" fmla="val 215198"/>
              <a:gd name="f48" fmla="val 3214948"/>
              <a:gd name="f49" fmla="val 93829"/>
              <a:gd name="f50" fmla="val 3209431"/>
              <a:gd name="f51" fmla="val 71763"/>
              <a:gd name="f52" fmla="val 3046687"/>
              <a:gd name="f53" fmla="val 136584"/>
              <a:gd name="f54" fmla="val 2925318"/>
              <a:gd name="f55" fmla="val 168305"/>
              <a:gd name="f56" fmla="val 2828775"/>
              <a:gd name="f57" fmla="val 121415"/>
              <a:gd name="f58" fmla="val 2802571"/>
              <a:gd name="f59" fmla="val 107623"/>
              <a:gd name="f60" fmla="val 2710165"/>
              <a:gd name="f61" fmla="val 111150"/>
              <a:gd name="f62" fmla="val 2693172"/>
              <a:gd name="f63" fmla="val 127647"/>
              <a:gd name="f64" fmla="val 2691385"/>
              <a:gd name="f65" fmla="val 158288"/>
              <a:gd name="f66" fmla="val 2695563"/>
              <a:gd name="f67" fmla="val 2626239"/>
              <a:gd name="f68" fmla="val 266288"/>
              <a:gd name="f69" fmla="val 2708276"/>
              <a:gd name="f70" fmla="val 307224"/>
              <a:gd name="f71" fmla="val 2711894"/>
              <a:gd name="f72" fmla="val 415224"/>
              <a:gd name="f73" fmla="val 2711420"/>
              <a:gd name="f74" fmla="val 428487"/>
              <a:gd name="f75" fmla="val 2711947"/>
              <a:gd name="f76" fmla="val 442136"/>
              <a:gd name="f77" fmla="val 2710942"/>
              <a:gd name="f78" fmla="val 456160"/>
              <a:gd name="f79" fmla="val 2708700"/>
              <a:gd name="f80" fmla="val 2617963"/>
              <a:gd name="f81" fmla="val 564160"/>
              <a:gd name="f82" fmla="val 2692500"/>
              <a:gd name="f83" fmla="val 577696"/>
              <a:gd name="f84" fmla="val 2691220"/>
              <a:gd name="f85" fmla="val 591289"/>
              <a:gd name="f86" fmla="val 2688332"/>
              <a:gd name="f87" fmla="val 605096"/>
              <a:gd name="f88" fmla="val 2684680"/>
              <a:gd name="f89" fmla="val 2601411"/>
              <a:gd name="f90" fmla="val 713096"/>
              <a:gd name="f91" fmla="val 2654658"/>
              <a:gd name="f92" fmla="val 754032"/>
              <a:gd name="f93" fmla="val 2641463"/>
              <a:gd name="f94" fmla="val 2580721"/>
              <a:gd name="f95" fmla="val 862032"/>
              <a:gd name="f96" fmla="val 2599792"/>
              <a:gd name="f97" fmla="val 897454"/>
              <a:gd name="f98" fmla="val 2584791"/>
              <a:gd name="f99" fmla="val 934214"/>
              <a:gd name="f100" fmla="val 2567836"/>
              <a:gd name="f101" fmla="val 972371"/>
              <a:gd name="f102" fmla="val 2548802"/>
              <a:gd name="f103" fmla="val 1030297"/>
              <a:gd name="f104" fmla="val 2506047"/>
              <a:gd name="f105" fmla="val 939271"/>
              <a:gd name="f106" fmla="val 2219176"/>
              <a:gd name="f107" fmla="val 947546"/>
              <a:gd name="f108" fmla="val 2122633"/>
              <a:gd name="f109" fmla="val 957201"/>
              <a:gd name="f110" fmla="val 2082636"/>
              <a:gd name="f111" fmla="val 1082706"/>
              <a:gd name="f112" fmla="val 2067466"/>
              <a:gd name="f113" fmla="val 394278"/>
              <a:gd name="f114" fmla="val 1320337"/>
              <a:gd name="f115" fmla="val 356565"/>
              <a:gd name="f116" fmla="val 1315036"/>
              <a:gd name="f117" fmla="val 316914"/>
              <a:gd name="f118" fmla="val 1320983"/>
              <a:gd name="f119" fmla="val 277262"/>
              <a:gd name="f120" fmla="val 1344774"/>
              <a:gd name="f121" fmla="val 169686"/>
              <a:gd name="f122" fmla="val 1368221"/>
              <a:gd name="f123" fmla="val 281399"/>
              <a:gd name="f124" fmla="val 1532343"/>
              <a:gd name="f125" fmla="val 314500"/>
              <a:gd name="f126" fmla="val 1626128"/>
              <a:gd name="f127" fmla="val 335188"/>
              <a:gd name="f128" fmla="val 1715776"/>
              <a:gd name="f129" fmla="val 306225"/>
              <a:gd name="f130" fmla="val 1838523"/>
              <a:gd name="f131" fmla="val 376563"/>
              <a:gd name="f132" fmla="val 1820593"/>
              <a:gd name="f133" fmla="val 535169"/>
              <a:gd name="f134" fmla="val 1786113"/>
              <a:gd name="f135" fmla="val 681363"/>
              <a:gd name="f136" fmla="val 1673020"/>
              <a:gd name="f137" fmla="val 628954"/>
              <a:gd name="f138" fmla="val 1493726"/>
              <a:gd name="f139" fmla="val 603094"/>
              <a:gd name="f140" fmla="val 1453384"/>
              <a:gd name="f141" fmla="val 507414"/>
              <a:gd name="f142" fmla="val 1336241"/>
              <a:gd name="f143" fmla="val 1526804"/>
              <a:gd name="f144" fmla="val 66"/>
              <a:gd name="f145" fmla="val 2066065"/>
              <a:gd name="f146" fmla="val 2824"/>
              <a:gd name="f147" fmla="val 2621877"/>
              <a:gd name="f148" fmla="val 129710"/>
              <a:gd name="f149" fmla="val 2896335"/>
              <a:gd name="f150" fmla="val 1038593"/>
              <a:gd name="f151" fmla="val 3057700"/>
              <a:gd name="f152" fmla="val 1564063"/>
              <a:gd name="f153" fmla="val 2532230"/>
              <a:gd name="f154" fmla="val 2366749"/>
              <a:gd name="f155" fmla="val 2064686"/>
              <a:gd name="f156" fmla="val 2292273"/>
              <a:gd name="f157" fmla="val 1885392"/>
              <a:gd name="f158" fmla="val 2267447"/>
              <a:gd name="f159" fmla="val 1950214"/>
              <a:gd name="f160" fmla="val 2015056"/>
              <a:gd name="f161" fmla="val 1555767"/>
              <a:gd name="f162" fmla="val 1940580"/>
              <a:gd name="f163" fmla="val 1179249"/>
              <a:gd name="f164" fmla="val 1868862"/>
              <a:gd name="f165" fmla="val 732393"/>
              <a:gd name="f166" fmla="val 2186075"/>
              <a:gd name="f167" fmla="val 554478"/>
              <a:gd name="f168" fmla="val 2159871"/>
              <a:gd name="f169" fmla="val 466211"/>
              <a:gd name="f170" fmla="val 2141942"/>
              <a:gd name="f171" fmla="val 394493"/>
              <a:gd name="f172" fmla="val 1904722"/>
              <a:gd name="f173" fmla="val 364151"/>
              <a:gd name="f174" fmla="val 1932305"/>
              <a:gd name="f175" fmla="val 322774"/>
              <a:gd name="f176" fmla="val 1970922"/>
              <a:gd name="f177" fmla="val 405526"/>
              <a:gd name="f178" fmla="val 2146079"/>
              <a:gd name="f179" fmla="val 467589"/>
              <a:gd name="f180" fmla="val 2205384"/>
              <a:gd name="f181" fmla="val 525515"/>
              <a:gd name="f182" fmla="val 2241243"/>
              <a:gd name="f183" fmla="val 2202626"/>
              <a:gd name="f184" fmla="val 873070"/>
              <a:gd name="f185" fmla="val 2139183"/>
              <a:gd name="f186" fmla="val 913066"/>
              <a:gd name="f187" fmla="val 2128149"/>
              <a:gd name="f188" fmla="val 870312"/>
              <a:gd name="f189" fmla="val 2253655"/>
              <a:gd name="f190" fmla="val 877208"/>
              <a:gd name="f191" fmla="val 2333648"/>
              <a:gd name="f192" fmla="val 862033"/>
              <a:gd name="f193" fmla="val 2337135"/>
              <a:gd name="f194" fmla="val 2415799"/>
              <a:gd name="f195" fmla="val 754033"/>
              <a:gd name="f196" fmla="val 2360695"/>
              <a:gd name="f197" fmla="val 713097"/>
              <a:gd name="f198" fmla="val 2366601"/>
              <a:gd name="f199" fmla="val 2428213"/>
              <a:gd name="f200" fmla="val 605097"/>
              <a:gd name="f201" fmla="val 2379641"/>
              <a:gd name="f202" fmla="val 564161"/>
              <a:gd name="f203" fmla="val 2382960"/>
              <a:gd name="f204" fmla="val 2436489"/>
              <a:gd name="f205" fmla="val 456161"/>
              <a:gd name="f206" fmla="val 2388351"/>
              <a:gd name="f207" fmla="val 415225"/>
              <a:gd name="f208" fmla="val 2389346"/>
              <a:gd name="f209" fmla="val 307225"/>
              <a:gd name="f210" fmla="val 2386989"/>
              <a:gd name="f211" fmla="val 293173"/>
              <a:gd name="f212" fmla="val 2387203"/>
              <a:gd name="f213" fmla="val 279516"/>
              <a:gd name="f214" fmla="val 2386340"/>
              <a:gd name="f215" fmla="val 266289"/>
              <a:gd name="f216" fmla="val 2385150"/>
              <a:gd name="f217" fmla="val 158289"/>
              <a:gd name="f218" fmla="val 2370613"/>
              <a:gd name="f219" fmla="val 107017"/>
              <a:gd name="f220" fmla="val 2360332"/>
              <a:gd name="f221" fmla="val 72014"/>
              <a:gd name="f222" fmla="val 2345184"/>
              <a:gd name="f223" fmla="val 62108"/>
              <a:gd name="f224" fmla="val 2325373"/>
              <a:gd name="f225" fmla="val 37284"/>
              <a:gd name="f226" fmla="val 2261930"/>
              <a:gd name="f227" fmla="val 103484"/>
              <a:gd name="f228" fmla="val 2223314"/>
              <a:gd name="f229" fmla="val 124172"/>
              <a:gd name="f230" fmla="val 2172284"/>
              <a:gd name="f231" fmla="val 111759"/>
              <a:gd name="f232" fmla="val 2144700"/>
              <a:gd name="f233" fmla="val 74522"/>
              <a:gd name="f234" fmla="val 86934"/>
              <a:gd name="f235" fmla="val 2089533"/>
              <a:gd name="f236" fmla="val 96588"/>
              <a:gd name="f237" fmla="val 2053674"/>
              <a:gd name="f238" fmla="val 242782"/>
              <a:gd name="f239" fmla="val 264849"/>
              <a:gd name="f240" fmla="val 1994369"/>
              <a:gd name="f241" fmla="val 273125"/>
              <a:gd name="f242" fmla="val 1919892"/>
              <a:gd name="f243" fmla="val -4093"/>
              <a:gd name="f244" fmla="val 1721291"/>
              <a:gd name="f245" fmla="val 45"/>
              <a:gd name="f246" fmla="val 1671639"/>
              <a:gd name="f247" fmla="val 12458"/>
              <a:gd name="f248" fmla="val 1619230"/>
              <a:gd name="f249" fmla="val 1558546"/>
              <a:gd name="f250" fmla="val 190373"/>
              <a:gd name="f251" fmla="val 1477174"/>
              <a:gd name="f252" fmla="val 222094"/>
              <a:gd name="f253" fmla="val 1438557"/>
              <a:gd name="f254" fmla="val 80038"/>
              <a:gd name="f255" fmla="val 1267538"/>
              <a:gd name="f256" fmla="val 91072"/>
              <a:gd name="f257" fmla="val 1224783"/>
              <a:gd name="f258" fmla="val 111760"/>
              <a:gd name="f259" fmla="val 1092381"/>
              <a:gd name="f260" fmla="val 240023"/>
              <a:gd name="f261" fmla="val 943429"/>
              <a:gd name="f262" fmla="val 703451"/>
              <a:gd name="f263" fmla="val 342084"/>
              <a:gd name="f264" fmla="val 332450"/>
              <a:gd name="f265" fmla="val 961338"/>
              <a:gd name="f266" fmla="val -5451"/>
              <a:gd name="f267" fmla="*/ f0 1 2926108"/>
              <a:gd name="f268" fmla="*/ f1 1 3216409"/>
              <a:gd name="f269" fmla="val f2"/>
              <a:gd name="f270" fmla="val f3"/>
              <a:gd name="f271" fmla="val f4"/>
              <a:gd name="f272" fmla="+- f271 0 f269"/>
              <a:gd name="f273" fmla="+- f270 0 f269"/>
              <a:gd name="f274" fmla="*/ f273 1 2926108"/>
              <a:gd name="f275" fmla="*/ f272 1 3216409"/>
              <a:gd name="f276" fmla="*/ f269 1 f274"/>
              <a:gd name="f277" fmla="*/ f270 1 f274"/>
              <a:gd name="f278" fmla="*/ f269 1 f275"/>
              <a:gd name="f279" fmla="*/ f271 1 f275"/>
              <a:gd name="f280" fmla="*/ f276 f267 1"/>
              <a:gd name="f281" fmla="*/ f277 f267 1"/>
              <a:gd name="f282" fmla="*/ f279 f268 1"/>
              <a:gd name="f283" fmla="*/ f278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0" t="f283" r="f281" b="f282"/>
            <a:pathLst>
              <a:path w="2926108" h="3216409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53" y="f54"/>
                </a:cubicBez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9"/>
                </a:lnTo>
                <a:lnTo>
                  <a:pt x="f70" y="f71"/>
                </a:lnTo>
                <a:lnTo>
                  <a:pt x="f70" y="f67"/>
                </a:lnTo>
                <a:lnTo>
                  <a:pt x="f72" y="f67"/>
                </a:lnTo>
                <a:lnTo>
                  <a:pt x="f72" y="f73"/>
                </a:lnTo>
                <a:cubicBezTo>
                  <a:pt x="f74" y="f75"/>
                  <a:pt x="f76" y="f77"/>
                  <a:pt x="f78" y="f79"/>
                </a:cubicBezTo>
                <a:lnTo>
                  <a:pt x="f78" y="f80"/>
                </a:lnTo>
                <a:lnTo>
                  <a:pt x="f81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lnTo>
                  <a:pt x="f87" y="f89"/>
                </a:lnTo>
                <a:lnTo>
                  <a:pt x="f90" y="f89"/>
                </a:lnTo>
                <a:lnTo>
                  <a:pt x="f90" y="f91"/>
                </a:lnTo>
                <a:lnTo>
                  <a:pt x="f92" y="f93"/>
                </a:lnTo>
                <a:lnTo>
                  <a:pt x="f92" y="f94"/>
                </a:lnTo>
                <a:lnTo>
                  <a:pt x="f95" y="f94"/>
                </a:ln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5" y="f6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13" y="f114"/>
                </a:cubicBezTo>
                <a:close/>
                <a:moveTo>
                  <a:pt x="f143" y="f144"/>
                </a:move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cubicBezTo>
                  <a:pt x="f157" y="f158"/>
                  <a:pt x="f159" y="f160"/>
                  <a:pt x="f161" y="f162"/>
                </a:cubicBezTo>
                <a:cubicBezTo>
                  <a:pt x="f163" y="f164"/>
                  <a:pt x="f165" y="f166"/>
                  <a:pt x="f167" y="f168"/>
                </a:cubicBez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178"/>
                  <a:pt x="f179" y="f180"/>
                </a:cubicBezTo>
                <a:cubicBezTo>
                  <a:pt x="f181" y="f182"/>
                  <a:pt x="f165" y="f183"/>
                  <a:pt x="f184" y="f185"/>
                </a:cubicBezTo>
                <a:cubicBezTo>
                  <a:pt x="f186" y="f187"/>
                  <a:pt x="f188" y="f189"/>
                  <a:pt x="f190" y="f191"/>
                </a:cubicBezTo>
                <a:lnTo>
                  <a:pt x="f192" y="f193"/>
                </a:lnTo>
                <a:lnTo>
                  <a:pt x="f192" y="f194"/>
                </a:lnTo>
                <a:lnTo>
                  <a:pt x="f195" y="f194"/>
                </a:lnTo>
                <a:lnTo>
                  <a:pt x="f195" y="f196"/>
                </a:lnTo>
                <a:lnTo>
                  <a:pt x="f197" y="f198"/>
                </a:lnTo>
                <a:lnTo>
                  <a:pt x="f197" y="f199"/>
                </a:lnTo>
                <a:lnTo>
                  <a:pt x="f200" y="f199"/>
                </a:lnTo>
                <a:lnTo>
                  <a:pt x="f200" y="f201"/>
                </a:lnTo>
                <a:lnTo>
                  <a:pt x="f202" y="f203"/>
                </a:lnTo>
                <a:lnTo>
                  <a:pt x="f202" y="f204"/>
                </a:lnTo>
                <a:lnTo>
                  <a:pt x="f205" y="f204"/>
                </a:lnTo>
                <a:lnTo>
                  <a:pt x="f205" y="f206"/>
                </a:lnTo>
                <a:lnTo>
                  <a:pt x="f207" y="f208"/>
                </a:lnTo>
                <a:lnTo>
                  <a:pt x="f207" y="f204"/>
                </a:lnTo>
                <a:lnTo>
                  <a:pt x="f209" y="f204"/>
                </a:lnTo>
                <a:lnTo>
                  <a:pt x="f209" y="f210"/>
                </a:lnTo>
                <a:cubicBezTo>
                  <a:pt x="f211" y="f212"/>
                  <a:pt x="f213" y="f214"/>
                  <a:pt x="f215" y="f216"/>
                </a:cubicBezTo>
                <a:lnTo>
                  <a:pt x="f215" y="f199"/>
                </a:lnTo>
                <a:lnTo>
                  <a:pt x="f217" y="f199"/>
                </a:lnTo>
                <a:lnTo>
                  <a:pt x="f217" y="f218"/>
                </a:lnTo>
                <a:cubicBezTo>
                  <a:pt x="f219" y="f220"/>
                  <a:pt x="f221" y="f222"/>
                  <a:pt x="f223" y="f224"/>
                </a:cubicBezTo>
                <a:cubicBezTo>
                  <a:pt x="f225" y="f226"/>
                  <a:pt x="f227" y="f228"/>
                  <a:pt x="f229" y="f230"/>
                </a:cubicBezTo>
                <a:cubicBezTo>
                  <a:pt x="f231" y="f232"/>
                  <a:pt x="f233" y="f170"/>
                  <a:pt x="f234" y="f235"/>
                </a:cubicBezTo>
                <a:cubicBezTo>
                  <a:pt x="f236" y="f237"/>
                  <a:pt x="f238" y="f20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ubicBezTo>
                  <a:pt x="f247" y="f248"/>
                  <a:pt x="f229" y="f249"/>
                  <a:pt x="f250" y="f251"/>
                </a:cubicBezTo>
                <a:cubicBezTo>
                  <a:pt x="f252" y="f253"/>
                  <a:pt x="f254" y="f255"/>
                  <a:pt x="f256" y="f257"/>
                </a:cubicBezTo>
                <a:cubicBezTo>
                  <a:pt x="f258" y="f259"/>
                  <a:pt x="f260" y="f261"/>
                  <a:pt x="f239" y="f262"/>
                </a:cubicBezTo>
                <a:cubicBezTo>
                  <a:pt x="f263" y="f264"/>
                  <a:pt x="f265" y="f266"/>
                  <a:pt x="f143" y="f14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Oval 47">
            <a:extLst>
              <a:ext uri="{FF2B5EF4-FFF2-40B4-BE49-F238E27FC236}">
                <a16:creationId xmlns:a16="http://schemas.microsoft.com/office/drawing/2014/main" id="{AABC261F-BBDC-1923-CD1E-DE2AB149D048}"/>
              </a:ext>
            </a:extLst>
          </p:cNvPr>
          <p:cNvSpPr/>
          <p:nvPr/>
        </p:nvSpPr>
        <p:spPr>
          <a:xfrm>
            <a:off x="7112404" y="1383988"/>
            <a:ext cx="438546" cy="467395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303187"/>
              <a:gd name="f5" fmla="val 480874"/>
              <a:gd name="f6" fmla="val 1936813"/>
              <a:gd name="f7" fmla="val 2759126"/>
              <a:gd name="f8" fmla="val 1620000"/>
              <a:gd name="f9" fmla="val 2514701"/>
              <a:gd name="f10" fmla="val 725299"/>
              <a:gd name="f11" fmla="*/ f0 1 3240000"/>
              <a:gd name="f12" fmla="*/ f1 1 3240000"/>
              <a:gd name="f13" fmla="val f2"/>
              <a:gd name="f14" fmla="val f3"/>
              <a:gd name="f15" fmla="+- f14 0 f13"/>
              <a:gd name="f16" fmla="*/ f15 1 3240000"/>
              <a:gd name="f17" fmla="*/ f13 1 f16"/>
              <a:gd name="f18" fmla="*/ f14 1 f16"/>
              <a:gd name="f19" fmla="*/ f17 f11 1"/>
              <a:gd name="f20" fmla="*/ f18 f11 1"/>
              <a:gd name="f21" fmla="*/ f18 f12 1"/>
              <a:gd name="f22" fmla="*/ f17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3240000" h="3240000">
                <a:moveTo>
                  <a:pt x="f4" y="f5"/>
                </a:moveTo>
                <a:lnTo>
                  <a:pt x="f4" y="f4"/>
                </a:lnTo>
                <a:lnTo>
                  <a:pt x="f5" y="f4"/>
                </a:lnTo>
                <a:lnTo>
                  <a:pt x="f5" y="f6"/>
                </a:lnTo>
                <a:lnTo>
                  <a:pt x="f4" y="f6"/>
                </a:lnTo>
                <a:lnTo>
                  <a:pt x="f4" y="f7"/>
                </a:lnTo>
                <a:lnTo>
                  <a:pt x="f6" y="f7"/>
                </a:lnTo>
                <a:lnTo>
                  <a:pt x="f6" y="f6"/>
                </a:lnTo>
                <a:lnTo>
                  <a:pt x="f7" y="f6"/>
                </a:lnTo>
                <a:lnTo>
                  <a:pt x="f7" y="f4"/>
                </a:lnTo>
                <a:lnTo>
                  <a:pt x="f6" y="f4"/>
                </a:lnTo>
                <a:lnTo>
                  <a:pt x="f6" y="f5"/>
                </a:lnTo>
                <a:close/>
                <a:moveTo>
                  <a:pt x="f8" y="f2"/>
                </a:moveTo>
                <a:cubicBezTo>
                  <a:pt x="f9" y="f2"/>
                  <a:pt x="f3" y="f10"/>
                  <a:pt x="f3" y="f8"/>
                </a:cubicBezTo>
                <a:cubicBezTo>
                  <a:pt x="f3" y="f9"/>
                  <a:pt x="f9" y="f3"/>
                  <a:pt x="f8" y="f3"/>
                </a:cubicBezTo>
                <a:cubicBezTo>
                  <a:pt x="f10" y="f3"/>
                  <a:pt x="f2" y="f9"/>
                  <a:pt x="f2" y="f8"/>
                </a:cubicBezTo>
                <a:cubicBezTo>
                  <a:pt x="f2" y="f10"/>
                  <a:pt x="f10" y="f2"/>
                  <a:pt x="f8" y="f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CE102E2F-8CB8-B362-ACC0-6D5F53D0E5E6}"/>
              </a:ext>
            </a:extLst>
          </p:cNvPr>
          <p:cNvSpPr/>
          <p:nvPr/>
        </p:nvSpPr>
        <p:spPr>
          <a:xfrm>
            <a:off x="2458373" y="4211981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440"/>
              <a:gd name="f7" fmla="val 3960000"/>
              <a:gd name="f8" fmla="val 1979373"/>
              <a:gd name="f9" fmla="val 472350"/>
              <a:gd name="f10" fmla="val 1228307"/>
              <a:gd name="f11" fmla="val 485871"/>
              <a:gd name="f12" fmla="val 850011"/>
              <a:gd name="f13" fmla="val 1078219"/>
              <a:gd name="f14" fmla="val 813783"/>
              <a:gd name="f15" fmla="val 1434034"/>
              <a:gd name="f16" fmla="val 787561"/>
              <a:gd name="f17" fmla="val 1781828"/>
              <a:gd name="f18" fmla="val 889690"/>
              <a:gd name="f19" fmla="val 2005359"/>
              <a:gd name="f20" fmla="val 1119009"/>
              <a:gd name="f21" fmla="val 2222584"/>
              <a:gd name="f22" fmla="val 1178964"/>
              <a:gd name="f23" fmla="val 2123026"/>
              <a:gd name="f24" fmla="val 1260199"/>
              <a:gd name="f25" fmla="val 1908547"/>
              <a:gd name="f26" fmla="val 1328015"/>
              <a:gd name="f27" fmla="val 1812920"/>
              <a:gd name="f28" fmla="val 1222115"/>
              <a:gd name="f29" fmla="val 1647651"/>
              <a:gd name="f30" fmla="val 1255483"/>
              <a:gd name="f31" fmla="val 1756375"/>
              <a:gd name="f32" fmla="val 1234998"/>
              <a:gd name="f33" fmla="val 1431771"/>
              <a:gd name="f34" fmla="val 1331609"/>
              <a:gd name="f35" fmla="val 922504"/>
              <a:gd name="f36" fmla="val 1719145"/>
              <a:gd name="f37" fmla="val 812633"/>
              <a:gd name="f38" fmla="val 2217373"/>
              <a:gd name="f39" fmla="val 891303"/>
              <a:gd name="f40" fmla="val 2693518"/>
              <a:gd name="f41" fmla="val 1016895"/>
              <a:gd name="f42" fmla="val 2787642"/>
              <a:gd name="f43" fmla="val 1344599"/>
              <a:gd name="f44" fmla="val 2783502"/>
              <a:gd name="f45" fmla="val 1606823"/>
              <a:gd name="f46" fmla="val 2771081"/>
              <a:gd name="f47" fmla="val 1743454"/>
              <a:gd name="f48" fmla="val 2679609"/>
              <a:gd name="f49" fmla="val 2064482"/>
              <a:gd name="f50" fmla="val 2456028"/>
              <a:gd name="f51" fmla="val 2225955"/>
              <a:gd name="f52" fmla="val 2192422"/>
              <a:gd name="f53" fmla="val 2399851"/>
              <a:gd name="f54" fmla="val 2004893"/>
              <a:gd name="f55" fmla="val 2209395"/>
              <a:gd name="f56" fmla="val 2026974"/>
              <a:gd name="f57" fmla="val 2018938"/>
              <a:gd name="f58" fmla="val 2072519"/>
              <a:gd name="f59" fmla="val 1810540"/>
              <a:gd name="f60" fmla="val 2086043"/>
              <a:gd name="f61" fmla="val 1754994"/>
              <a:gd name="f62" fmla="val 2135727"/>
              <a:gd name="f63" fmla="val 1554876"/>
              <a:gd name="f64" fmla="val 2195073"/>
              <a:gd name="f65" fmla="val 1382360"/>
              <a:gd name="f66" fmla="val 2084273"/>
              <a:gd name="f67" fmla="val 1259912"/>
              <a:gd name="f68" fmla="val 1915898"/>
              <a:gd name="f69" fmla="val 1219889"/>
              <a:gd name="f70" fmla="val 1750283"/>
              <a:gd name="f71" fmla="val 1186766"/>
              <a:gd name="f72" fmla="val 1626460"/>
              <a:gd name="f73" fmla="val 1331294"/>
              <a:gd name="f74" fmla="val 1589196"/>
              <a:gd name="f75" fmla="val 1434803"/>
              <a:gd name="f76" fmla="val 1499489"/>
              <a:gd name="f77" fmla="val 1732912"/>
              <a:gd name="f78" fmla="val 1614533"/>
              <a:gd name="f79" fmla="val 1824000"/>
              <a:gd name="f80" fmla="val 1574511"/>
              <a:gd name="f81" fmla="val 1939931"/>
              <a:gd name="f82" fmla="val 1332991"/>
              <a:gd name="f83" fmla="val 2671400"/>
              <a:gd name="f84" fmla="val 1220920"/>
              <a:gd name="f85" fmla="val 3468343"/>
              <a:gd name="f86" fmla="val 1339611"/>
              <a:gd name="f87" fmla="val 3487664"/>
              <a:gd name="f88" fmla="val 1434840"/>
              <a:gd name="f89" fmla="val 3497327"/>
              <a:gd name="f90" fmla="val 1730357"/>
              <a:gd name="f91" fmla="val 3129057"/>
              <a:gd name="f92" fmla="val 1887692"/>
              <a:gd name="f93" fmla="val 2422431"/>
              <a:gd name="f94" fmla="val 1985681"/>
              <a:gd name="f95" fmla="val 2531460"/>
              <a:gd name="f96" fmla="val 2093439"/>
              <a:gd name="f97" fmla="val 2747804"/>
              <a:gd name="f98" fmla="val 2336342"/>
              <a:gd name="f99" fmla="val 2720202"/>
              <a:gd name="f100" fmla="val 2693796"/>
              <a:gd name="f101" fmla="val 2666377"/>
              <a:gd name="f102" fmla="val 3092265"/>
              <a:gd name="f103" fmla="val 2401394"/>
              <a:gd name="f104" fmla="val 3176454"/>
              <a:gd name="f105" fmla="val 1627140"/>
              <a:gd name="f106" fmla="val 3254038"/>
              <a:gd name="f107" fmla="val 999456"/>
              <a:gd name="f108" fmla="val 2816023"/>
              <a:gd name="f109" fmla="val 430731"/>
              <a:gd name="f110" fmla="val 436907"/>
              <a:gd name="f111" fmla="val 3523533"/>
              <a:gd name="f112" fmla="val 3764830"/>
              <a:gd name="f113" fmla="val 195610"/>
              <a:gd name="f114" fmla="val 3523093"/>
              <a:gd name="f115" fmla="val 3764390"/>
              <a:gd name="f116" fmla="+- 0 0 -90"/>
              <a:gd name="f117" fmla="*/ f3 1 3960440"/>
              <a:gd name="f118" fmla="*/ f4 1 3960000"/>
              <a:gd name="f119" fmla="val f5"/>
              <a:gd name="f120" fmla="val f6"/>
              <a:gd name="f121" fmla="val f7"/>
              <a:gd name="f122" fmla="*/ f116 f0 1"/>
              <a:gd name="f123" fmla="+- f121 0 f119"/>
              <a:gd name="f124" fmla="+- f120 0 f119"/>
              <a:gd name="f125" fmla="*/ f122 1 f2"/>
              <a:gd name="f126" fmla="*/ f124 1 3960440"/>
              <a:gd name="f127" fmla="*/ f123 1 3960000"/>
              <a:gd name="f128" fmla="*/ 1979373 f124 1"/>
              <a:gd name="f129" fmla="*/ 472350 f123 1"/>
              <a:gd name="f130" fmla="*/ 813783 f124 1"/>
              <a:gd name="f131" fmla="*/ 1434034 f123 1"/>
              <a:gd name="f132" fmla="*/ 2217373 f124 1"/>
              <a:gd name="f133" fmla="*/ 1339611 f124 1"/>
              <a:gd name="f134" fmla="*/ 3487664 f123 1"/>
              <a:gd name="f135" fmla="*/ 436907 f124 1"/>
              <a:gd name="f136" fmla="*/ 0 f123 1"/>
              <a:gd name="f137" fmla="*/ 3523533 f124 1"/>
              <a:gd name="f138" fmla="*/ 3960440 f124 1"/>
              <a:gd name="f139" fmla="*/ 436907 f123 1"/>
              <a:gd name="f140" fmla="*/ 3523093 f123 1"/>
              <a:gd name="f141" fmla="*/ 3960000 f123 1"/>
              <a:gd name="f142" fmla="*/ 0 f124 1"/>
              <a:gd name="f143" fmla="*/ 1119009 f124 1"/>
              <a:gd name="f144" fmla="*/ 2222584 f123 1"/>
              <a:gd name="f145" fmla="*/ 1234998 f124 1"/>
              <a:gd name="f146" fmla="*/ 1431771 f123 1"/>
              <a:gd name="f147" fmla="*/ 1915898 f124 1"/>
              <a:gd name="f148" fmla="*/ 1219889 f123 1"/>
              <a:gd name="f149" fmla="*/ 1589196 f124 1"/>
              <a:gd name="f150" fmla="*/ 1434803 f123 1"/>
              <a:gd name="f151" fmla="*/ 1574511 f124 1"/>
              <a:gd name="f152" fmla="*/ 1939931 f123 1"/>
              <a:gd name="f153" fmla="*/ 2135727 f124 1"/>
              <a:gd name="f154" fmla="*/ 1554876 f123 1"/>
              <a:gd name="f155" fmla="*/ 891303 f123 1"/>
              <a:gd name="f156" fmla="*/ 2783502 f124 1"/>
              <a:gd name="f157" fmla="*/ 1606823 f123 1"/>
              <a:gd name="f158" fmla="*/ 2456028 f124 1"/>
              <a:gd name="f159" fmla="*/ 2225955 f123 1"/>
              <a:gd name="f160" fmla="*/ 2026974 f124 1"/>
              <a:gd name="f161" fmla="*/ 2018938 f123 1"/>
              <a:gd name="f162" fmla="*/ 1887692 f124 1"/>
              <a:gd name="f163" fmla="*/ 2422431 f123 1"/>
              <a:gd name="f164" fmla="*/ 2336342 f124 1"/>
              <a:gd name="f165" fmla="*/ 2720202 f123 1"/>
              <a:gd name="f166" fmla="*/ 3176454 f124 1"/>
              <a:gd name="f167" fmla="*/ 1627140 f123 1"/>
              <a:gd name="f168" fmla="*/ 1328015 f124 1"/>
              <a:gd name="f169" fmla="*/ 1812920 f123 1"/>
              <a:gd name="f170" fmla="+- f125 0 f1"/>
              <a:gd name="f171" fmla="*/ f128 1 3960440"/>
              <a:gd name="f172" fmla="*/ f129 1 3960000"/>
              <a:gd name="f173" fmla="*/ f130 1 3960440"/>
              <a:gd name="f174" fmla="*/ f131 1 3960000"/>
              <a:gd name="f175" fmla="*/ f132 1 3960440"/>
              <a:gd name="f176" fmla="*/ f133 1 3960440"/>
              <a:gd name="f177" fmla="*/ f134 1 3960000"/>
              <a:gd name="f178" fmla="*/ f135 1 3960440"/>
              <a:gd name="f179" fmla="*/ f136 1 3960000"/>
              <a:gd name="f180" fmla="*/ f137 1 3960440"/>
              <a:gd name="f181" fmla="*/ f138 1 3960440"/>
              <a:gd name="f182" fmla="*/ f139 1 3960000"/>
              <a:gd name="f183" fmla="*/ f140 1 3960000"/>
              <a:gd name="f184" fmla="*/ f141 1 3960000"/>
              <a:gd name="f185" fmla="*/ f142 1 3960440"/>
              <a:gd name="f186" fmla="*/ f143 1 3960440"/>
              <a:gd name="f187" fmla="*/ f144 1 3960000"/>
              <a:gd name="f188" fmla="*/ f145 1 3960440"/>
              <a:gd name="f189" fmla="*/ f146 1 3960000"/>
              <a:gd name="f190" fmla="*/ f147 1 3960440"/>
              <a:gd name="f191" fmla="*/ f148 1 3960000"/>
              <a:gd name="f192" fmla="*/ f149 1 3960440"/>
              <a:gd name="f193" fmla="*/ f150 1 3960000"/>
              <a:gd name="f194" fmla="*/ f151 1 3960440"/>
              <a:gd name="f195" fmla="*/ f152 1 3960000"/>
              <a:gd name="f196" fmla="*/ f153 1 3960440"/>
              <a:gd name="f197" fmla="*/ f154 1 3960000"/>
              <a:gd name="f198" fmla="*/ f155 1 3960000"/>
              <a:gd name="f199" fmla="*/ f156 1 3960440"/>
              <a:gd name="f200" fmla="*/ f157 1 3960000"/>
              <a:gd name="f201" fmla="*/ f158 1 3960440"/>
              <a:gd name="f202" fmla="*/ f159 1 3960000"/>
              <a:gd name="f203" fmla="*/ f160 1 3960440"/>
              <a:gd name="f204" fmla="*/ f161 1 3960000"/>
              <a:gd name="f205" fmla="*/ f162 1 3960440"/>
              <a:gd name="f206" fmla="*/ f163 1 3960000"/>
              <a:gd name="f207" fmla="*/ f164 1 3960440"/>
              <a:gd name="f208" fmla="*/ f165 1 3960000"/>
              <a:gd name="f209" fmla="*/ f166 1 3960440"/>
              <a:gd name="f210" fmla="*/ f167 1 3960000"/>
              <a:gd name="f211" fmla="*/ f168 1 3960440"/>
              <a:gd name="f212" fmla="*/ f169 1 3960000"/>
              <a:gd name="f213" fmla="*/ f119 1 f126"/>
              <a:gd name="f214" fmla="*/ f120 1 f126"/>
              <a:gd name="f215" fmla="*/ f119 1 f127"/>
              <a:gd name="f216" fmla="*/ f121 1 f127"/>
              <a:gd name="f217" fmla="*/ f171 1 f126"/>
              <a:gd name="f218" fmla="*/ f172 1 f127"/>
              <a:gd name="f219" fmla="*/ f173 1 f126"/>
              <a:gd name="f220" fmla="*/ f174 1 f127"/>
              <a:gd name="f221" fmla="*/ f186 1 f126"/>
              <a:gd name="f222" fmla="*/ f187 1 f127"/>
              <a:gd name="f223" fmla="*/ f211 1 f126"/>
              <a:gd name="f224" fmla="*/ f212 1 f127"/>
              <a:gd name="f225" fmla="*/ f188 1 f126"/>
              <a:gd name="f226" fmla="*/ f189 1 f127"/>
              <a:gd name="f227" fmla="*/ f175 1 f126"/>
              <a:gd name="f228" fmla="*/ f198 1 f127"/>
              <a:gd name="f229" fmla="*/ f199 1 f126"/>
              <a:gd name="f230" fmla="*/ f200 1 f127"/>
              <a:gd name="f231" fmla="*/ f201 1 f126"/>
              <a:gd name="f232" fmla="*/ f202 1 f127"/>
              <a:gd name="f233" fmla="*/ f203 1 f126"/>
              <a:gd name="f234" fmla="*/ f204 1 f127"/>
              <a:gd name="f235" fmla="*/ f196 1 f126"/>
              <a:gd name="f236" fmla="*/ f197 1 f127"/>
              <a:gd name="f237" fmla="*/ f190 1 f126"/>
              <a:gd name="f238" fmla="*/ f191 1 f127"/>
              <a:gd name="f239" fmla="*/ f192 1 f126"/>
              <a:gd name="f240" fmla="*/ f193 1 f127"/>
              <a:gd name="f241" fmla="*/ f194 1 f126"/>
              <a:gd name="f242" fmla="*/ f195 1 f127"/>
              <a:gd name="f243" fmla="*/ f176 1 f126"/>
              <a:gd name="f244" fmla="*/ f177 1 f127"/>
              <a:gd name="f245" fmla="*/ f205 1 f126"/>
              <a:gd name="f246" fmla="*/ f206 1 f127"/>
              <a:gd name="f247" fmla="*/ f207 1 f126"/>
              <a:gd name="f248" fmla="*/ f208 1 f127"/>
              <a:gd name="f249" fmla="*/ f209 1 f126"/>
              <a:gd name="f250" fmla="*/ f210 1 f127"/>
              <a:gd name="f251" fmla="*/ f178 1 f126"/>
              <a:gd name="f252" fmla="*/ f179 1 f127"/>
              <a:gd name="f253" fmla="*/ f180 1 f126"/>
              <a:gd name="f254" fmla="*/ f181 1 f126"/>
              <a:gd name="f255" fmla="*/ f182 1 f127"/>
              <a:gd name="f256" fmla="*/ f183 1 f127"/>
              <a:gd name="f257" fmla="*/ f184 1 f127"/>
              <a:gd name="f258" fmla="*/ f185 1 f126"/>
              <a:gd name="f259" fmla="*/ f213 f117 1"/>
              <a:gd name="f260" fmla="*/ f214 f117 1"/>
              <a:gd name="f261" fmla="*/ f216 f118 1"/>
              <a:gd name="f262" fmla="*/ f215 f118 1"/>
              <a:gd name="f263" fmla="*/ f217 f117 1"/>
              <a:gd name="f264" fmla="*/ f218 f118 1"/>
              <a:gd name="f265" fmla="*/ f219 f117 1"/>
              <a:gd name="f266" fmla="*/ f220 f118 1"/>
              <a:gd name="f267" fmla="*/ f221 f117 1"/>
              <a:gd name="f268" fmla="*/ f222 f118 1"/>
              <a:gd name="f269" fmla="*/ f223 f117 1"/>
              <a:gd name="f270" fmla="*/ f224 f118 1"/>
              <a:gd name="f271" fmla="*/ f225 f117 1"/>
              <a:gd name="f272" fmla="*/ f226 f118 1"/>
              <a:gd name="f273" fmla="*/ f227 f117 1"/>
              <a:gd name="f274" fmla="*/ f228 f118 1"/>
              <a:gd name="f275" fmla="*/ f229 f117 1"/>
              <a:gd name="f276" fmla="*/ f230 f118 1"/>
              <a:gd name="f277" fmla="*/ f231 f117 1"/>
              <a:gd name="f278" fmla="*/ f232 f118 1"/>
              <a:gd name="f279" fmla="*/ f233 f117 1"/>
              <a:gd name="f280" fmla="*/ f234 f118 1"/>
              <a:gd name="f281" fmla="*/ f235 f117 1"/>
              <a:gd name="f282" fmla="*/ f236 f118 1"/>
              <a:gd name="f283" fmla="*/ f237 f117 1"/>
              <a:gd name="f284" fmla="*/ f238 f118 1"/>
              <a:gd name="f285" fmla="*/ f239 f117 1"/>
              <a:gd name="f286" fmla="*/ f240 f118 1"/>
              <a:gd name="f287" fmla="*/ f241 f117 1"/>
              <a:gd name="f288" fmla="*/ f242 f118 1"/>
              <a:gd name="f289" fmla="*/ f243 f117 1"/>
              <a:gd name="f290" fmla="*/ f244 f118 1"/>
              <a:gd name="f291" fmla="*/ f245 f117 1"/>
              <a:gd name="f292" fmla="*/ f246 f118 1"/>
              <a:gd name="f293" fmla="*/ f247 f117 1"/>
              <a:gd name="f294" fmla="*/ f248 f118 1"/>
              <a:gd name="f295" fmla="*/ f249 f117 1"/>
              <a:gd name="f296" fmla="*/ f250 f118 1"/>
              <a:gd name="f297" fmla="*/ f251 f117 1"/>
              <a:gd name="f298" fmla="*/ f252 f118 1"/>
              <a:gd name="f299" fmla="*/ f253 f117 1"/>
              <a:gd name="f300" fmla="*/ f254 f117 1"/>
              <a:gd name="f301" fmla="*/ f255 f118 1"/>
              <a:gd name="f302" fmla="*/ f256 f118 1"/>
              <a:gd name="f303" fmla="*/ f257 f118 1"/>
              <a:gd name="f304" fmla="*/ f258 f1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70">
                <a:pos x="f263" y="f264"/>
              </a:cxn>
              <a:cxn ang="f170">
                <a:pos x="f265" y="f266"/>
              </a:cxn>
              <a:cxn ang="f170">
                <a:pos x="f267" y="f268"/>
              </a:cxn>
              <a:cxn ang="f170">
                <a:pos x="f269" y="f270"/>
              </a:cxn>
              <a:cxn ang="f170">
                <a:pos x="f271" y="f272"/>
              </a:cxn>
              <a:cxn ang="f170">
                <a:pos x="f273" y="f274"/>
              </a:cxn>
              <a:cxn ang="f170">
                <a:pos x="f275" y="f276"/>
              </a:cxn>
              <a:cxn ang="f170">
                <a:pos x="f277" y="f278"/>
              </a:cxn>
              <a:cxn ang="f170">
                <a:pos x="f279" y="f280"/>
              </a:cxn>
              <a:cxn ang="f170">
                <a:pos x="f281" y="f282"/>
              </a:cxn>
              <a:cxn ang="f170">
                <a:pos x="f283" y="f284"/>
              </a:cxn>
              <a:cxn ang="f170">
                <a:pos x="f285" y="f286"/>
              </a:cxn>
              <a:cxn ang="f170">
                <a:pos x="f287" y="f288"/>
              </a:cxn>
              <a:cxn ang="f170">
                <a:pos x="f289" y="f290"/>
              </a:cxn>
              <a:cxn ang="f170">
                <a:pos x="f291" y="f292"/>
              </a:cxn>
              <a:cxn ang="f170">
                <a:pos x="f293" y="f294"/>
              </a:cxn>
              <a:cxn ang="f170">
                <a:pos x="f295" y="f296"/>
              </a:cxn>
              <a:cxn ang="f170">
                <a:pos x="f263" y="f264"/>
              </a:cxn>
              <a:cxn ang="f170">
                <a:pos x="f297" y="f298"/>
              </a:cxn>
              <a:cxn ang="f170">
                <a:pos x="f299" y="f298"/>
              </a:cxn>
              <a:cxn ang="f170">
                <a:pos x="f300" y="f301"/>
              </a:cxn>
              <a:cxn ang="f170">
                <a:pos x="f300" y="f302"/>
              </a:cxn>
              <a:cxn ang="f170">
                <a:pos x="f299" y="f303"/>
              </a:cxn>
              <a:cxn ang="f170">
                <a:pos x="f297" y="f303"/>
              </a:cxn>
              <a:cxn ang="f170">
                <a:pos x="f304" y="f302"/>
              </a:cxn>
              <a:cxn ang="f170">
                <a:pos x="f304" y="f301"/>
              </a:cxn>
              <a:cxn ang="f170">
                <a:pos x="f297" y="f298"/>
              </a:cxn>
            </a:cxnLst>
            <a:rect l="f259" t="f262" r="f260" b="f261"/>
            <a:pathLst>
              <a:path w="3960440" h="3960000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38" y="f39"/>
                </a:cubicBezTo>
                <a:cubicBezTo>
                  <a:pt x="f40" y="f41"/>
                  <a:pt x="f42" y="f43"/>
                  <a:pt x="f44" y="f45"/>
                </a:cubicBezTo>
                <a:cubicBezTo>
                  <a:pt x="f46" y="f47"/>
                  <a:pt x="f48" y="f49"/>
                  <a:pt x="f50" y="f51"/>
                </a:cubicBezTo>
                <a:cubicBezTo>
                  <a:pt x="f52" y="f53"/>
                  <a:pt x="f54" y="f55"/>
                  <a:pt x="f56" y="f57"/>
                </a:cubicBezTo>
                <a:cubicBezTo>
                  <a:pt x="f58" y="f59"/>
                  <a:pt x="f60" y="f61"/>
                  <a:pt x="f62" y="f6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ubicBezTo>
                  <a:pt x="f88" y="f89"/>
                  <a:pt x="f90" y="f91"/>
                  <a:pt x="f92" y="f93"/>
                </a:cubicBezTo>
                <a:cubicBezTo>
                  <a:pt x="f94" y="f95"/>
                  <a:pt x="f96" y="f97"/>
                  <a:pt x="f98" y="f99"/>
                </a:cubicBezTo>
                <a:cubicBezTo>
                  <a:pt x="f100" y="f101"/>
                  <a:pt x="f102" y="f103"/>
                  <a:pt x="f104" y="f105"/>
                </a:cubicBezTo>
                <a:cubicBezTo>
                  <a:pt x="f106" y="f107"/>
                  <a:pt x="f108" y="f109"/>
                  <a:pt x="f8" y="f9"/>
                </a:cubicBezTo>
                <a:close/>
                <a:moveTo>
                  <a:pt x="f110" y="f5"/>
                </a:moveTo>
                <a:lnTo>
                  <a:pt x="f111" y="f5"/>
                </a:lnTo>
                <a:cubicBezTo>
                  <a:pt x="f112" y="f5"/>
                  <a:pt x="f6" y="f113"/>
                  <a:pt x="f6" y="f110"/>
                </a:cubicBezTo>
                <a:lnTo>
                  <a:pt x="f6" y="f114"/>
                </a:lnTo>
                <a:cubicBezTo>
                  <a:pt x="f6" y="f115"/>
                  <a:pt x="f112" y="f7"/>
                  <a:pt x="f111" y="f7"/>
                </a:cubicBezTo>
                <a:lnTo>
                  <a:pt x="f110" y="f7"/>
                </a:lnTo>
                <a:cubicBezTo>
                  <a:pt x="f113" y="f7"/>
                  <a:pt x="f5" y="f115"/>
                  <a:pt x="f5" y="f114"/>
                </a:cubicBezTo>
                <a:lnTo>
                  <a:pt x="f5" y="f110"/>
                </a:lnTo>
                <a:cubicBezTo>
                  <a:pt x="f5" y="f113"/>
                  <a:pt x="f113" y="f5"/>
                  <a:pt x="f110" y="f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Rounded Rectangle 8">
            <a:extLst>
              <a:ext uri="{FF2B5EF4-FFF2-40B4-BE49-F238E27FC236}">
                <a16:creationId xmlns:a16="http://schemas.microsoft.com/office/drawing/2014/main" id="{95DA6DC2-112F-3F47-54AF-470A70C09DE2}"/>
              </a:ext>
            </a:extLst>
          </p:cNvPr>
          <p:cNvSpPr/>
          <p:nvPr/>
        </p:nvSpPr>
        <p:spPr>
          <a:xfrm>
            <a:off x="1757267" y="4211981"/>
            <a:ext cx="429859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888432"/>
              <a:gd name="f7" fmla="val 3960440"/>
              <a:gd name="f8" fmla="val 554477"/>
              <a:gd name="f9" fmla="val 1512168"/>
              <a:gd name="f10" fmla="val 3312368"/>
              <a:gd name="f11" fmla="val 1201638"/>
              <a:gd name="f12" fmla="val 2840340"/>
              <a:gd name="f13" fmla="val 1479943"/>
              <a:gd name="f14" fmla="val 2293254"/>
              <a:gd name="f15" fmla="val 1484797"/>
              <a:gd name="f16" fmla="val 2254084"/>
              <a:gd name="f17" fmla="val 1780470"/>
              <a:gd name="f18" fmla="val 2136833"/>
              <a:gd name="f19" fmla="val 1785510"/>
              <a:gd name="f20" fmla="val 1510185"/>
              <a:gd name="f21" fmla="val 1489672"/>
              <a:gd name="f22" fmla="val 3310385"/>
              <a:gd name="f23" fmla="val 2140283"/>
              <a:gd name="f24" fmla="val 2925445"/>
              <a:gd name="f25" fmla="val 2133383"/>
              <a:gd name="f26" fmla="val 2560917"/>
              <a:gd name="f27" fmla="val 2147184"/>
              <a:gd name="f28" fmla="val 2155564"/>
              <a:gd name="f29" fmla="val 2187272"/>
              <a:gd name="f30" fmla="val 1842063"/>
              <a:gd name="f31" fmla="val 2668986"/>
              <a:gd name="f32" fmla="val 1938990"/>
              <a:gd name="f33" fmla="val 2673919"/>
              <a:gd name="f34" fmla="val 2138897"/>
              <a:gd name="f35" fmla="val 2679688"/>
              <a:gd name="f36" fmla="val 3312366"/>
              <a:gd name="f37" fmla="val 3326849"/>
              <a:gd name="f38" fmla="val 3329155"/>
              <a:gd name="f39" fmla="val 2917782"/>
              <a:gd name="f40" fmla="val 3331462"/>
              <a:gd name="f41" fmla="val 2523197"/>
              <a:gd name="f42" fmla="val 3333768"/>
              <a:gd name="f43" fmla="val 2128613"/>
              <a:gd name="f44" fmla="val 3339026"/>
              <a:gd name="f45" fmla="val 1942962"/>
              <a:gd name="f46" fmla="val 3184753"/>
              <a:gd name="f47" fmla="val 1475890"/>
              <a:gd name="f48" fmla="val 878058"/>
              <a:gd name="f49" fmla="val 648072"/>
              <a:gd name="f50" fmla="val 699349"/>
              <a:gd name="f51" fmla="val 792944"/>
              <a:gd name="f52" fmla="val 971653"/>
              <a:gd name="f53" fmla="val 1150362"/>
              <a:gd name="f54" fmla="val 1295234"/>
              <a:gd name="f55" fmla="val 1056767"/>
              <a:gd name="f56" fmla="val 1201639"/>
              <a:gd name="f57" fmla="val 333511"/>
              <a:gd name="f58" fmla="val 3554921"/>
              <a:gd name="f59" fmla="val 3739114"/>
              <a:gd name="f60" fmla="val 149318"/>
              <a:gd name="f61" fmla="val 3626929"/>
              <a:gd name="f62" fmla="val 3811122"/>
              <a:gd name="f63" fmla="+- 0 0 -90"/>
              <a:gd name="f64" fmla="*/ f3 1 3888432"/>
              <a:gd name="f65" fmla="*/ f4 1 3960440"/>
              <a:gd name="f66" fmla="val f5"/>
              <a:gd name="f67" fmla="val f6"/>
              <a:gd name="f68" fmla="val f7"/>
              <a:gd name="f69" fmla="*/ f63 f0 1"/>
              <a:gd name="f70" fmla="+- f68 0 f66"/>
              <a:gd name="f71" fmla="+- f67 0 f66"/>
              <a:gd name="f72" fmla="*/ f69 1 f2"/>
              <a:gd name="f73" fmla="*/ f71 1 3888432"/>
              <a:gd name="f74" fmla="*/ f70 1 3960440"/>
              <a:gd name="f75" fmla="*/ 554477 f71 1"/>
              <a:gd name="f76" fmla="*/ 1512168 f70 1"/>
              <a:gd name="f77" fmla="*/ 3312368 f70 1"/>
              <a:gd name="f78" fmla="*/ 1201638 f71 1"/>
              <a:gd name="f79" fmla="*/ 2136833 f71 1"/>
              <a:gd name="f80" fmla="*/ 1785510 f70 1"/>
              <a:gd name="f81" fmla="*/ 1510185 f70 1"/>
              <a:gd name="f82" fmla="*/ 1489672 f71 1"/>
              <a:gd name="f83" fmla="*/ 3310385 f70 1"/>
              <a:gd name="f84" fmla="*/ 2673919 f71 1"/>
              <a:gd name="f85" fmla="*/ 2138897 f70 1"/>
              <a:gd name="f86" fmla="*/ 2679688 f71 1"/>
              <a:gd name="f87" fmla="*/ 3312366 f70 1"/>
              <a:gd name="f88" fmla="*/ 3326849 f71 1"/>
              <a:gd name="f89" fmla="*/ 3333768 f71 1"/>
              <a:gd name="f90" fmla="*/ 2128613 f70 1"/>
              <a:gd name="f91" fmla="*/ 2840340 f71 1"/>
              <a:gd name="f92" fmla="*/ 1479943 f70 1"/>
              <a:gd name="f93" fmla="*/ 878058 f71 1"/>
              <a:gd name="f94" fmla="*/ 648072 f70 1"/>
              <a:gd name="f95" fmla="*/ 971653 f70 1"/>
              <a:gd name="f96" fmla="*/ 1295234 f70 1"/>
              <a:gd name="f97" fmla="*/ 1201639 f71 1"/>
              <a:gd name="f98" fmla="*/ 333511 f71 1"/>
              <a:gd name="f99" fmla="*/ 0 f70 1"/>
              <a:gd name="f100" fmla="*/ 3554921 f71 1"/>
              <a:gd name="f101" fmla="*/ 3888432 f71 1"/>
              <a:gd name="f102" fmla="*/ 333511 f70 1"/>
              <a:gd name="f103" fmla="*/ 3626929 f70 1"/>
              <a:gd name="f104" fmla="*/ 3960440 f70 1"/>
              <a:gd name="f105" fmla="*/ 0 f71 1"/>
              <a:gd name="f106" fmla="*/ 2147184 f71 1"/>
              <a:gd name="f107" fmla="*/ 2155564 f70 1"/>
              <a:gd name="f108" fmla="+- f72 0 f1"/>
              <a:gd name="f109" fmla="*/ f75 1 3888432"/>
              <a:gd name="f110" fmla="*/ f76 1 3960440"/>
              <a:gd name="f111" fmla="*/ f77 1 3960440"/>
              <a:gd name="f112" fmla="*/ f78 1 3888432"/>
              <a:gd name="f113" fmla="*/ f79 1 3888432"/>
              <a:gd name="f114" fmla="*/ f80 1 3960440"/>
              <a:gd name="f115" fmla="*/ f81 1 3960440"/>
              <a:gd name="f116" fmla="*/ f82 1 3888432"/>
              <a:gd name="f117" fmla="*/ f83 1 3960440"/>
              <a:gd name="f118" fmla="*/ f84 1 3888432"/>
              <a:gd name="f119" fmla="*/ f85 1 3960440"/>
              <a:gd name="f120" fmla="*/ f86 1 3888432"/>
              <a:gd name="f121" fmla="*/ f87 1 3960440"/>
              <a:gd name="f122" fmla="*/ f88 1 3888432"/>
              <a:gd name="f123" fmla="*/ f89 1 3888432"/>
              <a:gd name="f124" fmla="*/ f90 1 3960440"/>
              <a:gd name="f125" fmla="*/ f91 1 3888432"/>
              <a:gd name="f126" fmla="*/ f92 1 3960440"/>
              <a:gd name="f127" fmla="*/ f93 1 3888432"/>
              <a:gd name="f128" fmla="*/ f94 1 3960440"/>
              <a:gd name="f129" fmla="*/ f95 1 3960440"/>
              <a:gd name="f130" fmla="*/ f96 1 3960440"/>
              <a:gd name="f131" fmla="*/ f97 1 3888432"/>
              <a:gd name="f132" fmla="*/ f98 1 3888432"/>
              <a:gd name="f133" fmla="*/ f99 1 3960440"/>
              <a:gd name="f134" fmla="*/ f100 1 3888432"/>
              <a:gd name="f135" fmla="*/ f101 1 3888432"/>
              <a:gd name="f136" fmla="*/ f102 1 3960440"/>
              <a:gd name="f137" fmla="*/ f103 1 3960440"/>
              <a:gd name="f138" fmla="*/ f104 1 3960440"/>
              <a:gd name="f139" fmla="*/ f105 1 3888432"/>
              <a:gd name="f140" fmla="*/ f106 1 3888432"/>
              <a:gd name="f141" fmla="*/ f107 1 3960440"/>
              <a:gd name="f142" fmla="*/ f66 1 f73"/>
              <a:gd name="f143" fmla="*/ f67 1 f73"/>
              <a:gd name="f144" fmla="*/ f66 1 f74"/>
              <a:gd name="f145" fmla="*/ f68 1 f74"/>
              <a:gd name="f146" fmla="*/ f109 1 f73"/>
              <a:gd name="f147" fmla="*/ f110 1 f74"/>
              <a:gd name="f148" fmla="*/ f111 1 f74"/>
              <a:gd name="f149" fmla="*/ f112 1 f73"/>
              <a:gd name="f150" fmla="*/ f125 1 f73"/>
              <a:gd name="f151" fmla="*/ f126 1 f74"/>
              <a:gd name="f152" fmla="*/ f113 1 f73"/>
              <a:gd name="f153" fmla="*/ f114 1 f74"/>
              <a:gd name="f154" fmla="*/ f115 1 f74"/>
              <a:gd name="f155" fmla="*/ f116 1 f73"/>
              <a:gd name="f156" fmla="*/ f117 1 f74"/>
              <a:gd name="f157" fmla="*/ f140 1 f73"/>
              <a:gd name="f158" fmla="*/ f141 1 f74"/>
              <a:gd name="f159" fmla="*/ f118 1 f73"/>
              <a:gd name="f160" fmla="*/ f119 1 f74"/>
              <a:gd name="f161" fmla="*/ f120 1 f73"/>
              <a:gd name="f162" fmla="*/ f121 1 f74"/>
              <a:gd name="f163" fmla="*/ f122 1 f73"/>
              <a:gd name="f164" fmla="*/ f123 1 f73"/>
              <a:gd name="f165" fmla="*/ f124 1 f74"/>
              <a:gd name="f166" fmla="*/ f127 1 f73"/>
              <a:gd name="f167" fmla="*/ f128 1 f74"/>
              <a:gd name="f168" fmla="*/ f129 1 f74"/>
              <a:gd name="f169" fmla="*/ f130 1 f74"/>
              <a:gd name="f170" fmla="*/ f131 1 f73"/>
              <a:gd name="f171" fmla="*/ f132 1 f73"/>
              <a:gd name="f172" fmla="*/ f133 1 f74"/>
              <a:gd name="f173" fmla="*/ f134 1 f73"/>
              <a:gd name="f174" fmla="*/ f135 1 f73"/>
              <a:gd name="f175" fmla="*/ f136 1 f74"/>
              <a:gd name="f176" fmla="*/ f137 1 f74"/>
              <a:gd name="f177" fmla="*/ f138 1 f74"/>
              <a:gd name="f178" fmla="*/ f139 1 f73"/>
              <a:gd name="f179" fmla="*/ f142 f64 1"/>
              <a:gd name="f180" fmla="*/ f143 f64 1"/>
              <a:gd name="f181" fmla="*/ f145 f65 1"/>
              <a:gd name="f182" fmla="*/ f144 f65 1"/>
              <a:gd name="f183" fmla="*/ f146 f64 1"/>
              <a:gd name="f184" fmla="*/ f147 f65 1"/>
              <a:gd name="f185" fmla="*/ f148 f65 1"/>
              <a:gd name="f186" fmla="*/ f149 f64 1"/>
              <a:gd name="f187" fmla="*/ f150 f64 1"/>
              <a:gd name="f188" fmla="*/ f151 f65 1"/>
              <a:gd name="f189" fmla="*/ f152 f64 1"/>
              <a:gd name="f190" fmla="*/ f153 f65 1"/>
              <a:gd name="f191" fmla="*/ f154 f65 1"/>
              <a:gd name="f192" fmla="*/ f155 f64 1"/>
              <a:gd name="f193" fmla="*/ f156 f65 1"/>
              <a:gd name="f194" fmla="*/ f157 f64 1"/>
              <a:gd name="f195" fmla="*/ f158 f65 1"/>
              <a:gd name="f196" fmla="*/ f159 f64 1"/>
              <a:gd name="f197" fmla="*/ f160 f65 1"/>
              <a:gd name="f198" fmla="*/ f161 f64 1"/>
              <a:gd name="f199" fmla="*/ f162 f65 1"/>
              <a:gd name="f200" fmla="*/ f163 f64 1"/>
              <a:gd name="f201" fmla="*/ f164 f64 1"/>
              <a:gd name="f202" fmla="*/ f165 f65 1"/>
              <a:gd name="f203" fmla="*/ f166 f64 1"/>
              <a:gd name="f204" fmla="*/ f167 f65 1"/>
              <a:gd name="f205" fmla="*/ f168 f65 1"/>
              <a:gd name="f206" fmla="*/ f169 f65 1"/>
              <a:gd name="f207" fmla="*/ f170 f64 1"/>
              <a:gd name="f208" fmla="*/ f171 f64 1"/>
              <a:gd name="f209" fmla="*/ f172 f65 1"/>
              <a:gd name="f210" fmla="*/ f173 f64 1"/>
              <a:gd name="f211" fmla="*/ f174 f64 1"/>
              <a:gd name="f212" fmla="*/ f175 f65 1"/>
              <a:gd name="f213" fmla="*/ f176 f65 1"/>
              <a:gd name="f214" fmla="*/ f177 f65 1"/>
              <a:gd name="f215" fmla="*/ f178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8">
                <a:pos x="f183" y="f184"/>
              </a:cxn>
              <a:cxn ang="f108">
                <a:pos x="f183" y="f185"/>
              </a:cxn>
              <a:cxn ang="f108">
                <a:pos x="f186" y="f185"/>
              </a:cxn>
              <a:cxn ang="f108">
                <a:pos x="f186" y="f184"/>
              </a:cxn>
              <a:cxn ang="f108">
                <a:pos x="f183" y="f184"/>
              </a:cxn>
              <a:cxn ang="f108">
                <a:pos x="f187" y="f188"/>
              </a:cxn>
              <a:cxn ang="f108">
                <a:pos x="f189" y="f190"/>
              </a:cxn>
              <a:cxn ang="f108">
                <a:pos x="f189" y="f191"/>
              </a:cxn>
              <a:cxn ang="f108">
                <a:pos x="f192" y="f191"/>
              </a:cxn>
              <a:cxn ang="f108">
                <a:pos x="f192" y="f193"/>
              </a:cxn>
              <a:cxn ang="f108">
                <a:pos x="f189" y="f193"/>
              </a:cxn>
              <a:cxn ang="f108">
                <a:pos x="f194" y="f195"/>
              </a:cxn>
              <a:cxn ang="f108">
                <a:pos x="f196" y="f197"/>
              </a:cxn>
              <a:cxn ang="f108">
                <a:pos x="f198" y="f199"/>
              </a:cxn>
              <a:cxn ang="f108">
                <a:pos x="f200" y="f199"/>
              </a:cxn>
              <a:cxn ang="f108">
                <a:pos x="f201" y="f202"/>
              </a:cxn>
              <a:cxn ang="f108">
                <a:pos x="f187" y="f188"/>
              </a:cxn>
              <a:cxn ang="f108">
                <a:pos x="f203" y="f204"/>
              </a:cxn>
              <a:cxn ang="f108">
                <a:pos x="f183" y="f205"/>
              </a:cxn>
              <a:cxn ang="f108">
                <a:pos x="f203" y="f206"/>
              </a:cxn>
              <a:cxn ang="f108">
                <a:pos x="f207" y="f205"/>
              </a:cxn>
              <a:cxn ang="f108">
                <a:pos x="f203" y="f204"/>
              </a:cxn>
              <a:cxn ang="f108">
                <a:pos x="f208" y="f209"/>
              </a:cxn>
              <a:cxn ang="f108">
                <a:pos x="f210" y="f209"/>
              </a:cxn>
              <a:cxn ang="f108">
                <a:pos x="f211" y="f212"/>
              </a:cxn>
              <a:cxn ang="f108">
                <a:pos x="f211" y="f213"/>
              </a:cxn>
              <a:cxn ang="f108">
                <a:pos x="f210" y="f214"/>
              </a:cxn>
              <a:cxn ang="f108">
                <a:pos x="f208" y="f214"/>
              </a:cxn>
              <a:cxn ang="f108">
                <a:pos x="f215" y="f213"/>
              </a:cxn>
              <a:cxn ang="f108">
                <a:pos x="f215" y="f212"/>
              </a:cxn>
              <a:cxn ang="f108">
                <a:pos x="f208" y="f209"/>
              </a:cxn>
            </a:cxnLst>
            <a:rect l="f179" t="f182" r="f180" b="f181"/>
            <a:pathLst>
              <a:path w="3888432" h="3960440">
                <a:moveTo>
                  <a:pt x="f8" y="f9"/>
                </a:moveTo>
                <a:lnTo>
                  <a:pt x="f8" y="f10"/>
                </a:lnTo>
                <a:lnTo>
                  <a:pt x="f11" y="f10"/>
                </a:lnTo>
                <a:lnTo>
                  <a:pt x="f11" y="f9"/>
                </a:lnTo>
                <a:lnTo>
                  <a:pt x="f8" y="f9"/>
                </a:lnTo>
                <a:close/>
                <a:moveTo>
                  <a:pt x="f12" y="f13"/>
                </a:moveTo>
                <a:cubicBezTo>
                  <a:pt x="f14" y="f15"/>
                  <a:pt x="f16" y="f17"/>
                  <a:pt x="f18" y="f19"/>
                </a:cubicBezTo>
                <a:lnTo>
                  <a:pt x="f18" y="f20"/>
                </a:lnTo>
                <a:lnTo>
                  <a:pt x="f21" y="f20"/>
                </a:lnTo>
                <a:lnTo>
                  <a:pt x="f21" y="f22"/>
                </a:lnTo>
                <a:lnTo>
                  <a:pt x="f18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lnTo>
                  <a:pt x="f37" y="f36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2" y="f13"/>
                </a:cubicBezTo>
                <a:close/>
                <a:moveTo>
                  <a:pt x="f48" y="f49"/>
                </a:moveTo>
                <a:cubicBezTo>
                  <a:pt x="f50" y="f49"/>
                  <a:pt x="f8" y="f51"/>
                  <a:pt x="f8" y="f52"/>
                </a:cubicBezTo>
                <a:cubicBezTo>
                  <a:pt x="f8" y="f53"/>
                  <a:pt x="f50" y="f54"/>
                  <a:pt x="f48" y="f54"/>
                </a:cubicBezTo>
                <a:cubicBezTo>
                  <a:pt x="f55" y="f54"/>
                  <a:pt x="f56" y="f53"/>
                  <a:pt x="f56" y="f52"/>
                </a:cubicBezTo>
                <a:cubicBezTo>
                  <a:pt x="f56" y="f51"/>
                  <a:pt x="f55" y="f49"/>
                  <a:pt x="f48" y="f49"/>
                </a:cubicBezTo>
                <a:close/>
                <a:moveTo>
                  <a:pt x="f57" y="f5"/>
                </a:moveTo>
                <a:lnTo>
                  <a:pt x="f58" y="f5"/>
                </a:lnTo>
                <a:cubicBezTo>
                  <a:pt x="f59" y="f5"/>
                  <a:pt x="f6" y="f60"/>
                  <a:pt x="f6" y="f57"/>
                </a:cubicBezTo>
                <a:lnTo>
                  <a:pt x="f6" y="f61"/>
                </a:lnTo>
                <a:cubicBezTo>
                  <a:pt x="f6" y="f62"/>
                  <a:pt x="f59" y="f7"/>
                  <a:pt x="f58" y="f7"/>
                </a:cubicBezTo>
                <a:lnTo>
                  <a:pt x="f57" y="f7"/>
                </a:lnTo>
                <a:cubicBezTo>
                  <a:pt x="f60" y="f7"/>
                  <a:pt x="f5" y="f62"/>
                  <a:pt x="f5" y="f61"/>
                </a:cubicBezTo>
                <a:lnTo>
                  <a:pt x="f5" y="f57"/>
                </a:lnTo>
                <a:cubicBezTo>
                  <a:pt x="f5" y="f60"/>
                  <a:pt x="f60" y="f5"/>
                  <a:pt x="f57" y="f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Rounded Rectangle 2">
            <a:extLst>
              <a:ext uri="{FF2B5EF4-FFF2-40B4-BE49-F238E27FC236}">
                <a16:creationId xmlns:a16="http://schemas.microsoft.com/office/drawing/2014/main" id="{7B22193A-DF77-B380-0CC5-C87EE243E092}"/>
              </a:ext>
            </a:extLst>
          </p:cNvPr>
          <p:cNvSpPr/>
          <p:nvPr/>
        </p:nvSpPr>
        <p:spPr>
          <a:xfrm>
            <a:off x="3855568" y="4211981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3160999"/>
              <a:gd name="f8" fmla="val 1374274"/>
              <a:gd name="f9" fmla="val 3155132"/>
              <a:gd name="f10" fmla="val 1419362"/>
              <a:gd name="f11" fmla="val 2496208"/>
              <a:gd name="f12" fmla="val 770986"/>
              <a:gd name="f13" fmla="val 2113414"/>
              <a:gd name="f14" fmla="val 1929581"/>
              <a:gd name="f15" fmla="val 1106902"/>
              <a:gd name="f16" fmla="val 1921633"/>
              <a:gd name="f17" fmla="val 1292845"/>
              <a:gd name="f18" fmla="val 1914712"/>
              <a:gd name="f19" fmla="val 1454769"/>
              <a:gd name="f20" fmla="val 1928136"/>
              <a:gd name="f21" fmla="val 1522392"/>
              <a:gd name="f22" fmla="val 1942445"/>
              <a:gd name="f23" fmla="val 1570340"/>
              <a:gd name="f24" fmla="val 1547199"/>
              <a:gd name="f25" fmla="val 1510736"/>
              <a:gd name="f26" fmla="val 1237189"/>
              <a:gd name="f27" fmla="val 1330681"/>
              <a:gd name="f28" fmla="val 815277"/>
              <a:gd name="f29" fmla="val 836121"/>
              <a:gd name="f30" fmla="val 618819"/>
              <a:gd name="f31" fmla="val 1229038"/>
              <a:gd name="f32" fmla="val 733086"/>
              <a:gd name="f33" fmla="val 1558961"/>
              <a:gd name="f34" fmla="val 965659"/>
              <a:gd name="f35" fmla="val 1735195"/>
              <a:gd name="f36" fmla="val 864541"/>
              <a:gd name="f37" fmla="val 1716416"/>
              <a:gd name="f38" fmla="val 662904"/>
              <a:gd name="f39" fmla="val 1695759"/>
              <a:gd name="f40" fmla="val 570453"/>
              <a:gd name="f41" fmla="val 1629310"/>
              <a:gd name="f42" fmla="val 597898"/>
              <a:gd name="f43" fmla="val 2016450"/>
              <a:gd name="f44" fmla="val 990931"/>
              <a:gd name="f45" fmla="val 2177657"/>
              <a:gd name="f46" fmla="val 1196057"/>
              <a:gd name="f47" fmla="val 2257108"/>
              <a:gd name="f48" fmla="val 1113718"/>
              <a:gd name="f49" fmla="val 2275887"/>
              <a:gd name="f50" fmla="val 943857"/>
              <a:gd name="f51" fmla="val 2321380"/>
              <a:gd name="f52" fmla="val 813848"/>
              <a:gd name="f53" fmla="val 2296824"/>
              <a:gd name="f54" fmla="val 926523"/>
              <a:gd name="f55" fmla="val 2634848"/>
              <a:gd name="f56" fmla="val 1326064"/>
              <a:gd name="f57" fmla="val 2611755"/>
              <a:gd name="f58" fmla="val 1486410"/>
              <a:gd name="f59" fmla="val 2607420"/>
              <a:gd name="f60" fmla="val 1297174"/>
              <a:gd name="f61" fmla="val 2749708"/>
              <a:gd name="f62" fmla="val 1000058"/>
              <a:gd name="f63" fmla="val 2795794"/>
              <a:gd name="f64" fmla="val 489408"/>
              <a:gd name="f65" fmla="val 2829018"/>
              <a:gd name="f66" fmla="val 914827"/>
              <a:gd name="f67" fmla="val 3139596"/>
              <a:gd name="f68" fmla="val 1734874"/>
              <a:gd name="f69" fmla="val 3242281"/>
              <a:gd name="f70" fmla="val 2062787"/>
              <a:gd name="f71" fmla="val 3146219"/>
              <a:gd name="f72" fmla="val 2763394"/>
              <a:gd name="f73" fmla="val 2903535"/>
              <a:gd name="f74" fmla="val 2915370"/>
              <a:gd name="f75" fmla="val 2621267"/>
              <a:gd name="f76" fmla="val 3074271"/>
              <a:gd name="f77" fmla="val 2105563"/>
              <a:gd name="f78" fmla="val 3173740"/>
              <a:gd name="f79" fmla="val 1733406"/>
              <a:gd name="f80" fmla="val 3145310"/>
              <a:gd name="f81" fmla="val 1648999"/>
              <a:gd name="f82" fmla="val 3207849"/>
              <a:gd name="f83" fmla="val 1493166"/>
              <a:gd name="f84" fmla="val 3270388"/>
              <a:gd name="f85" fmla="val 1337333"/>
              <a:gd name="f86" fmla="val 3414210"/>
              <a:gd name="f87" fmla="val 1276468"/>
              <a:gd name="f88" fmla="val 3449507"/>
              <a:gd name="f89" fmla="val 1170564"/>
              <a:gd name="f90" fmla="val 3349883"/>
              <a:gd name="f91" fmla="val 1192977"/>
              <a:gd name="f92" fmla="val 3252716"/>
              <a:gd name="f93" fmla="val 1239516"/>
              <a:gd name="f94" fmla="val 3140091"/>
              <a:gd name="f95" fmla="val 1227260"/>
              <a:gd name="f96" fmla="val 3219995"/>
              <a:gd name="f97" fmla="val 1183499"/>
              <a:gd name="f98" fmla="val 3274317"/>
              <a:gd name="f99" fmla="val 996523"/>
              <a:gd name="f100" fmla="val 3324107"/>
              <a:gd name="f101" fmla="val 851504"/>
              <a:gd name="f102" fmla="val 3215037"/>
              <a:gd name="f103" fmla="val 921165"/>
              <a:gd name="f104" fmla="val 3152155"/>
              <a:gd name="f105" fmla="val 998691"/>
              <a:gd name="f106" fmla="val 2995677"/>
              <a:gd name="f107" fmla="val 1008938"/>
              <a:gd name="f108" fmla="val 2884471"/>
              <a:gd name="f109" fmla="val 881691"/>
              <a:gd name="f110" fmla="val 2678487"/>
              <a:gd name="f111" fmla="val 308009"/>
              <a:gd name="f112" fmla="val 3651991"/>
              <a:gd name="f113" fmla="val 3822100"/>
              <a:gd name="f114" fmla="val 137900"/>
              <a:gd name="f115" fmla="+- 0 0 -90"/>
              <a:gd name="f116" fmla="*/ f3 1 3960000"/>
              <a:gd name="f117" fmla="*/ f4 1 3960000"/>
              <a:gd name="f118" fmla="val f5"/>
              <a:gd name="f119" fmla="val f6"/>
              <a:gd name="f120" fmla="*/ f115 f0 1"/>
              <a:gd name="f121" fmla="+- f119 0 f118"/>
              <a:gd name="f122" fmla="*/ f120 1 f2"/>
              <a:gd name="f123" fmla="*/ f121 1 3960000"/>
              <a:gd name="f124" fmla="*/ 3160999 f121 1"/>
              <a:gd name="f125" fmla="*/ 1374274 f121 1"/>
              <a:gd name="f126" fmla="*/ 3155132 f121 1"/>
              <a:gd name="f127" fmla="*/ 1419362 f121 1"/>
              <a:gd name="f128" fmla="*/ 1921633 f121 1"/>
              <a:gd name="f129" fmla="*/ 1942445 f121 1"/>
              <a:gd name="f130" fmla="*/ 1570340 f121 1"/>
              <a:gd name="f131" fmla="*/ 2257108 f121 1"/>
              <a:gd name="f132" fmla="*/ 3207849 f121 1"/>
              <a:gd name="f133" fmla="*/ 1493166 f121 1"/>
              <a:gd name="f134" fmla="*/ 2995677 f121 1"/>
              <a:gd name="f135" fmla="*/ 1008938 f121 1"/>
              <a:gd name="f136" fmla="*/ 308009 f121 1"/>
              <a:gd name="f137" fmla="*/ 0 f121 1"/>
              <a:gd name="f138" fmla="*/ 3651991 f121 1"/>
              <a:gd name="f139" fmla="*/ 3960000 f121 1"/>
              <a:gd name="f140" fmla="*/ 3140091 f121 1"/>
              <a:gd name="f141" fmla="*/ 1227260 f121 1"/>
              <a:gd name="f142" fmla="*/ 3449507 f121 1"/>
              <a:gd name="f143" fmla="*/ 1170564 f121 1"/>
              <a:gd name="f144" fmla="*/ 3324107 f121 1"/>
              <a:gd name="f145" fmla="*/ 851504 f121 1"/>
              <a:gd name="f146" fmla="*/ 1292845 f121 1"/>
              <a:gd name="f147" fmla="*/ 2496208 f121 1"/>
              <a:gd name="f148" fmla="*/ 770986 f121 1"/>
              <a:gd name="f149" fmla="*/ 815277 f121 1"/>
              <a:gd name="f150" fmla="*/ 836121 f121 1"/>
              <a:gd name="f151" fmla="*/ 965659 f121 1"/>
              <a:gd name="f152" fmla="*/ 1735195 f121 1"/>
              <a:gd name="f153" fmla="*/ 1196057 f121 1"/>
              <a:gd name="f154" fmla="*/ 1486410 f121 1"/>
              <a:gd name="f155" fmla="*/ 2607420 f121 1"/>
              <a:gd name="f156" fmla="*/ 813848 f121 1"/>
              <a:gd name="f157" fmla="*/ 2296824 f121 1"/>
              <a:gd name="f158" fmla="*/ 570453 f121 1"/>
              <a:gd name="f159" fmla="*/ 1629310 f121 1"/>
              <a:gd name="f160" fmla="*/ 489408 f121 1"/>
              <a:gd name="f161" fmla="*/ 2829018 f121 1"/>
              <a:gd name="f162" fmla="*/ 2062787 f121 1"/>
              <a:gd name="f163" fmla="*/ 3146219 f121 1"/>
              <a:gd name="f164" fmla="*/ 3074271 f121 1"/>
              <a:gd name="f165" fmla="*/ 2105563 f121 1"/>
              <a:gd name="f166" fmla="+- f122 0 f1"/>
              <a:gd name="f167" fmla="*/ f124 1 3960000"/>
              <a:gd name="f168" fmla="*/ f125 1 3960000"/>
              <a:gd name="f169" fmla="*/ f126 1 3960000"/>
              <a:gd name="f170" fmla="*/ f127 1 3960000"/>
              <a:gd name="f171" fmla="*/ f128 1 3960000"/>
              <a:gd name="f172" fmla="*/ f129 1 3960000"/>
              <a:gd name="f173" fmla="*/ f130 1 3960000"/>
              <a:gd name="f174" fmla="*/ f131 1 3960000"/>
              <a:gd name="f175" fmla="*/ f132 1 3960000"/>
              <a:gd name="f176" fmla="*/ f133 1 3960000"/>
              <a:gd name="f177" fmla="*/ f134 1 3960000"/>
              <a:gd name="f178" fmla="*/ f135 1 3960000"/>
              <a:gd name="f179" fmla="*/ f136 1 3960000"/>
              <a:gd name="f180" fmla="*/ f137 1 3960000"/>
              <a:gd name="f181" fmla="*/ f138 1 3960000"/>
              <a:gd name="f182" fmla="*/ f139 1 3960000"/>
              <a:gd name="f183" fmla="*/ f140 1 3960000"/>
              <a:gd name="f184" fmla="*/ f141 1 3960000"/>
              <a:gd name="f185" fmla="*/ f142 1 3960000"/>
              <a:gd name="f186" fmla="*/ f143 1 3960000"/>
              <a:gd name="f187" fmla="*/ f144 1 3960000"/>
              <a:gd name="f188" fmla="*/ f145 1 3960000"/>
              <a:gd name="f189" fmla="*/ f146 1 3960000"/>
              <a:gd name="f190" fmla="*/ f147 1 3960000"/>
              <a:gd name="f191" fmla="*/ f148 1 3960000"/>
              <a:gd name="f192" fmla="*/ f149 1 3960000"/>
              <a:gd name="f193" fmla="*/ f150 1 3960000"/>
              <a:gd name="f194" fmla="*/ f151 1 3960000"/>
              <a:gd name="f195" fmla="*/ f152 1 3960000"/>
              <a:gd name="f196" fmla="*/ f153 1 3960000"/>
              <a:gd name="f197" fmla="*/ f154 1 3960000"/>
              <a:gd name="f198" fmla="*/ f155 1 3960000"/>
              <a:gd name="f199" fmla="*/ f156 1 3960000"/>
              <a:gd name="f200" fmla="*/ f157 1 3960000"/>
              <a:gd name="f201" fmla="*/ f158 1 3960000"/>
              <a:gd name="f202" fmla="*/ f159 1 3960000"/>
              <a:gd name="f203" fmla="*/ f160 1 3960000"/>
              <a:gd name="f204" fmla="*/ f161 1 3960000"/>
              <a:gd name="f205" fmla="*/ f162 1 3960000"/>
              <a:gd name="f206" fmla="*/ f163 1 3960000"/>
              <a:gd name="f207" fmla="*/ f164 1 3960000"/>
              <a:gd name="f208" fmla="*/ f165 1 3960000"/>
              <a:gd name="f209" fmla="*/ f118 1 f123"/>
              <a:gd name="f210" fmla="*/ f119 1 f123"/>
              <a:gd name="f211" fmla="*/ f167 1 f123"/>
              <a:gd name="f212" fmla="*/ f168 1 f123"/>
              <a:gd name="f213" fmla="*/ f169 1 f123"/>
              <a:gd name="f214" fmla="*/ f170 1 f123"/>
              <a:gd name="f215" fmla="*/ f190 1 f123"/>
              <a:gd name="f216" fmla="*/ f191 1 f123"/>
              <a:gd name="f217" fmla="*/ f171 1 f123"/>
              <a:gd name="f218" fmla="*/ f189 1 f123"/>
              <a:gd name="f219" fmla="*/ f172 1 f123"/>
              <a:gd name="f220" fmla="*/ f173 1 f123"/>
              <a:gd name="f221" fmla="*/ f192 1 f123"/>
              <a:gd name="f222" fmla="*/ f193 1 f123"/>
              <a:gd name="f223" fmla="*/ f194 1 f123"/>
              <a:gd name="f224" fmla="*/ f195 1 f123"/>
              <a:gd name="f225" fmla="*/ f201 1 f123"/>
              <a:gd name="f226" fmla="*/ f202 1 f123"/>
              <a:gd name="f227" fmla="*/ f196 1 f123"/>
              <a:gd name="f228" fmla="*/ f174 1 f123"/>
              <a:gd name="f229" fmla="*/ f199 1 f123"/>
              <a:gd name="f230" fmla="*/ f200 1 f123"/>
              <a:gd name="f231" fmla="*/ f197 1 f123"/>
              <a:gd name="f232" fmla="*/ f198 1 f123"/>
              <a:gd name="f233" fmla="*/ f203 1 f123"/>
              <a:gd name="f234" fmla="*/ f204 1 f123"/>
              <a:gd name="f235" fmla="*/ f205 1 f123"/>
              <a:gd name="f236" fmla="*/ f206 1 f123"/>
              <a:gd name="f237" fmla="*/ f207 1 f123"/>
              <a:gd name="f238" fmla="*/ f208 1 f123"/>
              <a:gd name="f239" fmla="*/ f175 1 f123"/>
              <a:gd name="f240" fmla="*/ f176 1 f123"/>
              <a:gd name="f241" fmla="*/ f185 1 f123"/>
              <a:gd name="f242" fmla="*/ f186 1 f123"/>
              <a:gd name="f243" fmla="*/ f183 1 f123"/>
              <a:gd name="f244" fmla="*/ f184 1 f123"/>
              <a:gd name="f245" fmla="*/ f187 1 f123"/>
              <a:gd name="f246" fmla="*/ f188 1 f123"/>
              <a:gd name="f247" fmla="*/ f177 1 f123"/>
              <a:gd name="f248" fmla="*/ f178 1 f123"/>
              <a:gd name="f249" fmla="*/ f179 1 f123"/>
              <a:gd name="f250" fmla="*/ f180 1 f123"/>
              <a:gd name="f251" fmla="*/ f181 1 f123"/>
              <a:gd name="f252" fmla="*/ f182 1 f123"/>
              <a:gd name="f253" fmla="*/ f209 f116 1"/>
              <a:gd name="f254" fmla="*/ f210 f116 1"/>
              <a:gd name="f255" fmla="*/ f210 f117 1"/>
              <a:gd name="f256" fmla="*/ f209 f117 1"/>
              <a:gd name="f257" fmla="*/ f211 f116 1"/>
              <a:gd name="f258" fmla="*/ f212 f117 1"/>
              <a:gd name="f259" fmla="*/ f213 f116 1"/>
              <a:gd name="f260" fmla="*/ f214 f117 1"/>
              <a:gd name="f261" fmla="*/ f215 f116 1"/>
              <a:gd name="f262" fmla="*/ f216 f117 1"/>
              <a:gd name="f263" fmla="*/ f217 f116 1"/>
              <a:gd name="f264" fmla="*/ f218 f117 1"/>
              <a:gd name="f265" fmla="*/ f219 f116 1"/>
              <a:gd name="f266" fmla="*/ f220 f117 1"/>
              <a:gd name="f267" fmla="*/ f221 f116 1"/>
              <a:gd name="f268" fmla="*/ f222 f117 1"/>
              <a:gd name="f269" fmla="*/ f223 f116 1"/>
              <a:gd name="f270" fmla="*/ f224 f117 1"/>
              <a:gd name="f271" fmla="*/ f225 f116 1"/>
              <a:gd name="f272" fmla="*/ f226 f117 1"/>
              <a:gd name="f273" fmla="*/ f227 f116 1"/>
              <a:gd name="f274" fmla="*/ f228 f117 1"/>
              <a:gd name="f275" fmla="*/ f229 f116 1"/>
              <a:gd name="f276" fmla="*/ f230 f117 1"/>
              <a:gd name="f277" fmla="*/ f231 f116 1"/>
              <a:gd name="f278" fmla="*/ f232 f117 1"/>
              <a:gd name="f279" fmla="*/ f233 f116 1"/>
              <a:gd name="f280" fmla="*/ f234 f117 1"/>
              <a:gd name="f281" fmla="*/ f235 f116 1"/>
              <a:gd name="f282" fmla="*/ f236 f117 1"/>
              <a:gd name="f283" fmla="*/ f237 f116 1"/>
              <a:gd name="f284" fmla="*/ f238 f117 1"/>
              <a:gd name="f285" fmla="*/ f239 f116 1"/>
              <a:gd name="f286" fmla="*/ f240 f117 1"/>
              <a:gd name="f287" fmla="*/ f241 f116 1"/>
              <a:gd name="f288" fmla="*/ f242 f117 1"/>
              <a:gd name="f289" fmla="*/ f243 f116 1"/>
              <a:gd name="f290" fmla="*/ f244 f117 1"/>
              <a:gd name="f291" fmla="*/ f245 f116 1"/>
              <a:gd name="f292" fmla="*/ f246 f117 1"/>
              <a:gd name="f293" fmla="*/ f247 f116 1"/>
              <a:gd name="f294" fmla="*/ f248 f117 1"/>
              <a:gd name="f295" fmla="*/ f249 f116 1"/>
              <a:gd name="f296" fmla="*/ f250 f117 1"/>
              <a:gd name="f297" fmla="*/ f251 f116 1"/>
              <a:gd name="f298" fmla="*/ f252 f116 1"/>
              <a:gd name="f299" fmla="*/ f249 f117 1"/>
              <a:gd name="f300" fmla="*/ f251 f117 1"/>
              <a:gd name="f301" fmla="*/ f252 f117 1"/>
              <a:gd name="f302" fmla="*/ f250 f1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66">
                <a:pos x="f257" y="f258"/>
              </a:cxn>
              <a:cxn ang="f166">
                <a:pos x="f259" y="f260"/>
              </a:cxn>
              <a:cxn ang="f166">
                <a:pos x="f257" y="f258"/>
              </a:cxn>
              <a:cxn ang="f166">
                <a:pos x="f261" y="f262"/>
              </a:cxn>
              <a:cxn ang="f166">
                <a:pos x="f263" y="f264"/>
              </a:cxn>
              <a:cxn ang="f166">
                <a:pos x="f265" y="f266"/>
              </a:cxn>
              <a:cxn ang="f166">
                <a:pos x="f267" y="f268"/>
              </a:cxn>
              <a:cxn ang="f166">
                <a:pos x="f269" y="f270"/>
              </a:cxn>
              <a:cxn ang="f166">
                <a:pos x="f271" y="f272"/>
              </a:cxn>
              <a:cxn ang="f166">
                <a:pos x="f273" y="f274"/>
              </a:cxn>
              <a:cxn ang="f166">
                <a:pos x="f275" y="f276"/>
              </a:cxn>
              <a:cxn ang="f166">
                <a:pos x="f277" y="f278"/>
              </a:cxn>
              <a:cxn ang="f166">
                <a:pos x="f279" y="f280"/>
              </a:cxn>
              <a:cxn ang="f166">
                <a:pos x="f281" y="f282"/>
              </a:cxn>
              <a:cxn ang="f166">
                <a:pos x="f283" y="f284"/>
              </a:cxn>
              <a:cxn ang="f166">
                <a:pos x="f285" y="f286"/>
              </a:cxn>
              <a:cxn ang="f166">
                <a:pos x="f287" y="f288"/>
              </a:cxn>
              <a:cxn ang="f166">
                <a:pos x="f289" y="f290"/>
              </a:cxn>
              <a:cxn ang="f166">
                <a:pos x="f291" y="f292"/>
              </a:cxn>
              <a:cxn ang="f166">
                <a:pos x="f293" y="f294"/>
              </a:cxn>
              <a:cxn ang="f166">
                <a:pos x="f261" y="f262"/>
              </a:cxn>
              <a:cxn ang="f166">
                <a:pos x="f295" y="f296"/>
              </a:cxn>
              <a:cxn ang="f166">
                <a:pos x="f297" y="f296"/>
              </a:cxn>
              <a:cxn ang="f166">
                <a:pos x="f298" y="f299"/>
              </a:cxn>
              <a:cxn ang="f166">
                <a:pos x="f298" y="f300"/>
              </a:cxn>
              <a:cxn ang="f166">
                <a:pos x="f297" y="f301"/>
              </a:cxn>
              <a:cxn ang="f166">
                <a:pos x="f295" y="f301"/>
              </a:cxn>
              <a:cxn ang="f166">
                <a:pos x="f302" y="f300"/>
              </a:cxn>
              <a:cxn ang="f166">
                <a:pos x="f302" y="f299"/>
              </a:cxn>
              <a:cxn ang="f166">
                <a:pos x="f295" y="f296"/>
              </a:cxn>
            </a:cxnLst>
            <a:rect l="f253" t="f256" r="f254" b="f255"/>
            <a:pathLst>
              <a:path w="3960000" h="3960000">
                <a:moveTo>
                  <a:pt x="f7" y="f8"/>
                </a:moveTo>
                <a:lnTo>
                  <a:pt x="f9" y="f10"/>
                </a:lnTo>
                <a:lnTo>
                  <a:pt x="f7" y="f8"/>
                </a:lnTo>
                <a:close/>
                <a:moveTo>
                  <a:pt x="f11" y="f12"/>
                </a:moveTo>
                <a:cubicBezTo>
                  <a:pt x="f13" y="f12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64" y="f65"/>
                </a:cubicBez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2"/>
                  <a:pt x="f11" y="f12"/>
                </a:cubicBezTo>
                <a:close/>
                <a:moveTo>
                  <a:pt x="f111" y="f5"/>
                </a:moveTo>
                <a:lnTo>
                  <a:pt x="f112" y="f5"/>
                </a:lnTo>
                <a:cubicBezTo>
                  <a:pt x="f113" y="f5"/>
                  <a:pt x="f6" y="f114"/>
                  <a:pt x="f6" y="f111"/>
                </a:cubicBezTo>
                <a:lnTo>
                  <a:pt x="f6" y="f112"/>
                </a:lnTo>
                <a:cubicBezTo>
                  <a:pt x="f6" y="f113"/>
                  <a:pt x="f113" y="f6"/>
                  <a:pt x="f112" y="f6"/>
                </a:cubicBezTo>
                <a:lnTo>
                  <a:pt x="f111" y="f6"/>
                </a:lnTo>
                <a:cubicBezTo>
                  <a:pt x="f114" y="f6"/>
                  <a:pt x="f5" y="f113"/>
                  <a:pt x="f5" y="f112"/>
                </a:cubicBezTo>
                <a:lnTo>
                  <a:pt x="f5" y="f111"/>
                </a:lnTo>
                <a:cubicBezTo>
                  <a:pt x="f5" y="f114"/>
                  <a:pt x="f114" y="f5"/>
                  <a:pt x="f111" y="f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ounded Rectangle 3">
            <a:extLst>
              <a:ext uri="{FF2B5EF4-FFF2-40B4-BE49-F238E27FC236}">
                <a16:creationId xmlns:a16="http://schemas.microsoft.com/office/drawing/2014/main" id="{FFECF831-38FE-DDCA-5231-AAF4F1DA3405}"/>
              </a:ext>
            </a:extLst>
          </p:cNvPr>
          <p:cNvSpPr/>
          <p:nvPr/>
        </p:nvSpPr>
        <p:spPr>
          <a:xfrm>
            <a:off x="3152000" y="4211981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2841893"/>
              <a:gd name="f8" fmla="val 181064"/>
              <a:gd name="f9" fmla="val 2485731"/>
              <a:gd name="f10" fmla="val 190239"/>
              <a:gd name="f11" fmla="val 2106781"/>
              <a:gd name="f12" fmla="val 339266"/>
              <a:gd name="f13" fmla="val 2105790"/>
              <a:gd name="f14" fmla="val 859562"/>
              <a:gd name="f15" fmla="val 2106860"/>
              <a:gd name="f16" fmla="val 863292"/>
              <a:gd name="f17" fmla="val 1248172"/>
              <a:gd name="f18" fmla="val 1691968"/>
              <a:gd name="f19" fmla="val 1824236"/>
              <a:gd name="f20" fmla="val 3779396"/>
              <a:gd name="f21" fmla="val 2754932"/>
              <a:gd name="f22" fmla="val 3305869"/>
              <a:gd name="f23" fmla="val 1813665"/>
              <a:gd name="f24" fmla="val 3348152"/>
              <a:gd name="f25" fmla="val 907124"/>
              <a:gd name="f26" fmla="val 2746287"/>
              <a:gd name="f27" fmla="val 682909"/>
              <a:gd name="f28" fmla="val 3126764"/>
              <a:gd name="f29" fmla="val 685506"/>
              <a:gd name="f30" fmla="val 3369037"/>
              <a:gd name="f31" fmla="val 704441"/>
              <a:gd name="f32" fmla="val 3391941"/>
              <a:gd name="f33" fmla="val 556446"/>
              <a:gd name="f34" fmla="val 3409927"/>
              <a:gd name="f35" fmla="val 381656"/>
              <a:gd name="f36" fmla="val 3410216"/>
              <a:gd name="f37" fmla="val 195189"/>
              <a:gd name="f38" fmla="val 3239930"/>
              <a:gd name="f39" fmla="val 163882"/>
              <a:gd name="f40" fmla="val 3118909"/>
              <a:gd name="f41" fmla="val 173928"/>
              <a:gd name="f42" fmla="val 308009"/>
              <a:gd name="f43" fmla="val 3651991"/>
              <a:gd name="f44" fmla="val 3822100"/>
              <a:gd name="f45" fmla="val 137900"/>
              <a:gd name="f46" fmla="+- 0 0 -90"/>
              <a:gd name="f47" fmla="*/ f3 1 3960000"/>
              <a:gd name="f48" fmla="*/ f4 1 3960000"/>
              <a:gd name="f49" fmla="val f5"/>
              <a:gd name="f50" fmla="val f6"/>
              <a:gd name="f51" fmla="*/ f46 f0 1"/>
              <a:gd name="f52" fmla="+- f50 0 f49"/>
              <a:gd name="f53" fmla="*/ f51 1 f2"/>
              <a:gd name="f54" fmla="*/ f52 1 3960000"/>
              <a:gd name="f55" fmla="*/ 2841893 f52 1"/>
              <a:gd name="f56" fmla="*/ 181064 f52 1"/>
              <a:gd name="f57" fmla="*/ 2105790 f52 1"/>
              <a:gd name="f58" fmla="*/ 859562 f52 1"/>
              <a:gd name="f59" fmla="*/ 2106860 f52 1"/>
              <a:gd name="f60" fmla="*/ 863292 f52 1"/>
              <a:gd name="f61" fmla="*/ 1248172 f52 1"/>
              <a:gd name="f62" fmla="*/ 1691968 f52 1"/>
              <a:gd name="f63" fmla="*/ 1824236 f52 1"/>
              <a:gd name="f64" fmla="*/ 3779396 f52 1"/>
              <a:gd name="f65" fmla="*/ 2754932 f52 1"/>
              <a:gd name="f66" fmla="*/ 3305869 f52 1"/>
              <a:gd name="f67" fmla="*/ 1813665 f52 1"/>
              <a:gd name="f68" fmla="*/ 3348152 f52 1"/>
              <a:gd name="f69" fmla="*/ 907124 f52 1"/>
              <a:gd name="f70" fmla="*/ 3369037 f52 1"/>
              <a:gd name="f71" fmla="*/ 308009 f52 1"/>
              <a:gd name="f72" fmla="*/ 0 f52 1"/>
              <a:gd name="f73" fmla="*/ 3651991 f52 1"/>
              <a:gd name="f74" fmla="*/ 3960000 f52 1"/>
              <a:gd name="f75" fmla="*/ 704441 f52 1"/>
              <a:gd name="f76" fmla="*/ 3410216 f52 1"/>
              <a:gd name="f77" fmla="*/ 195189 f52 1"/>
              <a:gd name="f78" fmla="+- f53 0 f1"/>
              <a:gd name="f79" fmla="*/ f55 1 3960000"/>
              <a:gd name="f80" fmla="*/ f56 1 3960000"/>
              <a:gd name="f81" fmla="*/ f57 1 3960000"/>
              <a:gd name="f82" fmla="*/ f58 1 3960000"/>
              <a:gd name="f83" fmla="*/ f59 1 3960000"/>
              <a:gd name="f84" fmla="*/ f60 1 3960000"/>
              <a:gd name="f85" fmla="*/ f61 1 3960000"/>
              <a:gd name="f86" fmla="*/ f62 1 3960000"/>
              <a:gd name="f87" fmla="*/ f63 1 3960000"/>
              <a:gd name="f88" fmla="*/ f64 1 3960000"/>
              <a:gd name="f89" fmla="*/ f65 1 3960000"/>
              <a:gd name="f90" fmla="*/ f66 1 3960000"/>
              <a:gd name="f91" fmla="*/ f67 1 3960000"/>
              <a:gd name="f92" fmla="*/ f68 1 3960000"/>
              <a:gd name="f93" fmla="*/ f69 1 3960000"/>
              <a:gd name="f94" fmla="*/ f70 1 3960000"/>
              <a:gd name="f95" fmla="*/ f71 1 3960000"/>
              <a:gd name="f96" fmla="*/ f72 1 3960000"/>
              <a:gd name="f97" fmla="*/ f73 1 3960000"/>
              <a:gd name="f98" fmla="*/ f74 1 3960000"/>
              <a:gd name="f99" fmla="*/ f75 1 3960000"/>
              <a:gd name="f100" fmla="*/ f76 1 3960000"/>
              <a:gd name="f101" fmla="*/ f77 1 3960000"/>
              <a:gd name="f102" fmla="*/ f49 1 f54"/>
              <a:gd name="f103" fmla="*/ f50 1 f54"/>
              <a:gd name="f104" fmla="*/ f79 1 f54"/>
              <a:gd name="f105" fmla="*/ f80 1 f54"/>
              <a:gd name="f106" fmla="*/ f81 1 f54"/>
              <a:gd name="f107" fmla="*/ f82 1 f54"/>
              <a:gd name="f108" fmla="*/ f83 1 f54"/>
              <a:gd name="f109" fmla="*/ f84 1 f54"/>
              <a:gd name="f110" fmla="*/ f85 1 f54"/>
              <a:gd name="f111" fmla="*/ f86 1 f54"/>
              <a:gd name="f112" fmla="*/ f87 1 f54"/>
              <a:gd name="f113" fmla="*/ f88 1 f54"/>
              <a:gd name="f114" fmla="*/ f89 1 f54"/>
              <a:gd name="f115" fmla="*/ f90 1 f54"/>
              <a:gd name="f116" fmla="*/ f91 1 f54"/>
              <a:gd name="f117" fmla="*/ f92 1 f54"/>
              <a:gd name="f118" fmla="*/ f93 1 f54"/>
              <a:gd name="f119" fmla="*/ f94 1 f54"/>
              <a:gd name="f120" fmla="*/ f99 1 f54"/>
              <a:gd name="f121" fmla="*/ f100 1 f54"/>
              <a:gd name="f122" fmla="*/ f101 1 f54"/>
              <a:gd name="f123" fmla="*/ f95 1 f54"/>
              <a:gd name="f124" fmla="*/ f96 1 f54"/>
              <a:gd name="f125" fmla="*/ f97 1 f54"/>
              <a:gd name="f126" fmla="*/ f98 1 f54"/>
              <a:gd name="f127" fmla="*/ f102 f47 1"/>
              <a:gd name="f128" fmla="*/ f103 f47 1"/>
              <a:gd name="f129" fmla="*/ f103 f48 1"/>
              <a:gd name="f130" fmla="*/ f102 f48 1"/>
              <a:gd name="f131" fmla="*/ f104 f47 1"/>
              <a:gd name="f132" fmla="*/ f105 f48 1"/>
              <a:gd name="f133" fmla="*/ f106 f47 1"/>
              <a:gd name="f134" fmla="*/ f107 f48 1"/>
              <a:gd name="f135" fmla="*/ f108 f47 1"/>
              <a:gd name="f136" fmla="*/ f109 f48 1"/>
              <a:gd name="f137" fmla="*/ f110 f48 1"/>
              <a:gd name="f138" fmla="*/ f111 f47 1"/>
              <a:gd name="f139" fmla="*/ f112 f48 1"/>
              <a:gd name="f140" fmla="*/ f113 f48 1"/>
              <a:gd name="f141" fmla="*/ f114 f47 1"/>
              <a:gd name="f142" fmla="*/ f115 f47 1"/>
              <a:gd name="f143" fmla="*/ f116 f48 1"/>
              <a:gd name="f144" fmla="*/ f117 f47 1"/>
              <a:gd name="f145" fmla="*/ f118 f48 1"/>
              <a:gd name="f146" fmla="*/ f119 f47 1"/>
              <a:gd name="f147" fmla="*/ f120 f48 1"/>
              <a:gd name="f148" fmla="*/ f121 f47 1"/>
              <a:gd name="f149" fmla="*/ f122 f48 1"/>
              <a:gd name="f150" fmla="*/ f123 f47 1"/>
              <a:gd name="f151" fmla="*/ f124 f48 1"/>
              <a:gd name="f152" fmla="*/ f125 f47 1"/>
              <a:gd name="f153" fmla="*/ f126 f47 1"/>
              <a:gd name="f154" fmla="*/ f123 f48 1"/>
              <a:gd name="f155" fmla="*/ f125 f48 1"/>
              <a:gd name="f156" fmla="*/ f126 f48 1"/>
              <a:gd name="f157" fmla="*/ f124 f4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8">
                <a:pos x="f131" y="f132"/>
              </a:cxn>
              <a:cxn ang="f78">
                <a:pos x="f133" y="f134"/>
              </a:cxn>
              <a:cxn ang="f78">
                <a:pos x="f135" y="f136"/>
              </a:cxn>
              <a:cxn ang="f78">
                <a:pos x="f135" y="f137"/>
              </a:cxn>
              <a:cxn ang="f78">
                <a:pos x="f138" y="f137"/>
              </a:cxn>
              <a:cxn ang="f78">
                <a:pos x="f138" y="f139"/>
              </a:cxn>
              <a:cxn ang="f78">
                <a:pos x="f135" y="f139"/>
              </a:cxn>
              <a:cxn ang="f78">
                <a:pos x="f135" y="f140"/>
              </a:cxn>
              <a:cxn ang="f78">
                <a:pos x="f141" y="f140"/>
              </a:cxn>
              <a:cxn ang="f78">
                <a:pos x="f141" y="f139"/>
              </a:cxn>
              <a:cxn ang="f78">
                <a:pos x="f142" y="f143"/>
              </a:cxn>
              <a:cxn ang="f78">
                <a:pos x="f144" y="f137"/>
              </a:cxn>
              <a:cxn ang="f78">
                <a:pos x="f141" y="f137"/>
              </a:cxn>
              <a:cxn ang="f78">
                <a:pos x="f141" y="f145"/>
              </a:cxn>
              <a:cxn ang="f78">
                <a:pos x="f146" y="f147"/>
              </a:cxn>
              <a:cxn ang="f78">
                <a:pos x="f148" y="f149"/>
              </a:cxn>
              <a:cxn ang="f78">
                <a:pos x="f131" y="f132"/>
              </a:cxn>
              <a:cxn ang="f78">
                <a:pos x="f150" y="f151"/>
              </a:cxn>
              <a:cxn ang="f78">
                <a:pos x="f152" y="f151"/>
              </a:cxn>
              <a:cxn ang="f78">
                <a:pos x="f153" y="f154"/>
              </a:cxn>
              <a:cxn ang="f78">
                <a:pos x="f153" y="f155"/>
              </a:cxn>
              <a:cxn ang="f78">
                <a:pos x="f152" y="f156"/>
              </a:cxn>
              <a:cxn ang="f78">
                <a:pos x="f150" y="f156"/>
              </a:cxn>
              <a:cxn ang="f78">
                <a:pos x="f157" y="f155"/>
              </a:cxn>
              <a:cxn ang="f78">
                <a:pos x="f157" y="f154"/>
              </a:cxn>
              <a:cxn ang="f78">
                <a:pos x="f150" y="f151"/>
              </a:cxn>
            </a:cxnLst>
            <a:rect l="f127" t="f130" r="f128" b="f129"/>
            <a:pathLst>
              <a:path w="3960000" h="3960000">
                <a:moveTo>
                  <a:pt x="f7" y="f8"/>
                </a:move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lnTo>
                  <a:pt x="f15" y="f17"/>
                </a:lnTo>
                <a:lnTo>
                  <a:pt x="f18" y="f17"/>
                </a:lnTo>
                <a:lnTo>
                  <a:pt x="f18" y="f19"/>
                </a:lnTo>
                <a:lnTo>
                  <a:pt x="f15" y="f19"/>
                </a:lnTo>
                <a:lnTo>
                  <a:pt x="f15" y="f20"/>
                </a:lnTo>
                <a:lnTo>
                  <a:pt x="f21" y="f20"/>
                </a:lnTo>
                <a:lnTo>
                  <a:pt x="f21" y="f19"/>
                </a:lnTo>
                <a:lnTo>
                  <a:pt x="f22" y="f23"/>
                </a:lnTo>
                <a:lnTo>
                  <a:pt x="f24" y="f17"/>
                </a:lnTo>
                <a:lnTo>
                  <a:pt x="f21" y="f17"/>
                </a:lnTo>
                <a:lnTo>
                  <a:pt x="f21" y="f25"/>
                </a:ln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7" y="f8"/>
                </a:cubicBezTo>
                <a:close/>
                <a:moveTo>
                  <a:pt x="f42" y="f5"/>
                </a:moveTo>
                <a:lnTo>
                  <a:pt x="f43" y="f5"/>
                </a:lnTo>
                <a:cubicBezTo>
                  <a:pt x="f44" y="f5"/>
                  <a:pt x="f6" y="f45"/>
                  <a:pt x="f6" y="f42"/>
                </a:cubicBezTo>
                <a:lnTo>
                  <a:pt x="f6" y="f43"/>
                </a:lnTo>
                <a:cubicBezTo>
                  <a:pt x="f6" y="f44"/>
                  <a:pt x="f44" y="f6"/>
                  <a:pt x="f43" y="f6"/>
                </a:cubicBezTo>
                <a:lnTo>
                  <a:pt x="f42" y="f6"/>
                </a:lnTo>
                <a:cubicBezTo>
                  <a:pt x="f45" y="f6"/>
                  <a:pt x="f5" y="f44"/>
                  <a:pt x="f5" y="f43"/>
                </a:cubicBezTo>
                <a:lnTo>
                  <a:pt x="f5" y="f42"/>
                </a:lnTo>
                <a:cubicBezTo>
                  <a:pt x="f5" y="f45"/>
                  <a:pt x="f45" y="f5"/>
                  <a:pt x="f42" y="f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Rounded Rectangle 10">
            <a:extLst>
              <a:ext uri="{FF2B5EF4-FFF2-40B4-BE49-F238E27FC236}">
                <a16:creationId xmlns:a16="http://schemas.microsoft.com/office/drawing/2014/main" id="{C78066A3-147F-AC7D-8730-3FA1AABD0B2E}"/>
              </a:ext>
            </a:extLst>
          </p:cNvPr>
          <p:cNvSpPr/>
          <p:nvPr/>
        </p:nvSpPr>
        <p:spPr>
          <a:xfrm>
            <a:off x="4571882" y="4202672"/>
            <a:ext cx="431349" cy="467395"/>
          </a:xfrm>
          <a:custGeom>
            <a:avLst/>
            <a:gdLst>
              <a:gd name="f0" fmla="val w"/>
              <a:gd name="f1" fmla="val h"/>
              <a:gd name="f2" fmla="val 0"/>
              <a:gd name="f3" fmla="val 3186824"/>
              <a:gd name="f4" fmla="val 3240000"/>
              <a:gd name="f5" fmla="val 2141174"/>
              <a:gd name="f6" fmla="val 1384899"/>
              <a:gd name="f7" fmla="val 1528887"/>
              <a:gd name="f8" fmla="val 1997174"/>
              <a:gd name="f9" fmla="val 1744911"/>
              <a:gd name="f10" fmla="val 1888899"/>
              <a:gd name="f11" fmla="val 2357174"/>
              <a:gd name="f12" fmla="val 2501174"/>
              <a:gd name="f13" fmla="val 1286582"/>
              <a:gd name="f14" fmla="val 1008157"/>
              <a:gd name="f15" fmla="val 1148208"/>
              <a:gd name="f16" fmla="val 1006486"/>
              <a:gd name="f17" fmla="val 1009270"/>
              <a:gd name="f18" fmla="val 1051569"/>
              <a:gd name="f19" fmla="val 894997"/>
              <a:gd name="f20" fmla="val 1143711"/>
              <a:gd name="f21" fmla="val 666451"/>
              <a:gd name="f22" fmla="val 1327995"/>
              <a:gd name="f23" fmla="val 600947"/>
              <a:gd name="f24" fmla="val 1648602"/>
              <a:gd name="f25" fmla="val 738892"/>
              <a:gd name="f26" fmla="val 1907765"/>
              <a:gd name="f27" fmla="val 876837"/>
              <a:gd name="f28" fmla="val 2166928"/>
              <a:gd name="f29" fmla="val 1179371"/>
              <a:gd name="f30" fmla="val 2291639"/>
              <a:gd name="f31" fmla="val 1459875"/>
              <a:gd name="f32" fmla="val 2204971"/>
              <a:gd name="f33" fmla="val 1676459"/>
              <a:gd name="f34" fmla="val 2138053"/>
              <a:gd name="f35" fmla="val 1832801"/>
              <a:gd name="f36" fmla="val 1959669"/>
              <a:gd name="f37" fmla="val 1876637"/>
              <a:gd name="f38" fmla="val 1747242"/>
              <a:gd name="f39" fmla="val 1879565"/>
              <a:gd name="f40" fmla="val 1728291"/>
              <a:gd name="f41" fmla="val 1891883"/>
              <a:gd name="f42" fmla="val 1671800"/>
              <a:gd name="f43" fmla="val 1894168"/>
              <a:gd name="f44" fmla="val 1612713"/>
              <a:gd name="f45" fmla="val 1887545"/>
              <a:gd name="f46" fmla="val 1552862"/>
              <a:gd name="f47" fmla="val 1553745"/>
              <a:gd name="f48" fmla="val 1531218"/>
              <a:gd name="f49" fmla="val 1231565"/>
              <a:gd name="f50" fmla="val 1565835"/>
              <a:gd name="f51" fmla="val 1530201"/>
              <a:gd name="f52" fmla="val 1827940"/>
              <a:gd name="f53" fmla="val 1460959"/>
              <a:gd name="f54" fmla="val 1892348"/>
              <a:gd name="f55" fmla="val 1371795"/>
              <a:gd name="f56" fmla="val 1919897"/>
              <a:gd name="f57" fmla="val 1228031"/>
              <a:gd name="f58" fmla="val 1964316"/>
              <a:gd name="f59" fmla="val 1072976"/>
              <a:gd name="f60" fmla="val 1900399"/>
              <a:gd name="f61" fmla="val 1002277"/>
              <a:gd name="f62" fmla="val 1767573"/>
              <a:gd name="f63" fmla="val 931578"/>
              <a:gd name="f64" fmla="val 1634747"/>
              <a:gd name="f65" fmla="val 965150"/>
              <a:gd name="f66" fmla="val 1470429"/>
              <a:gd name="f67" fmla="val 1082284"/>
              <a:gd name="f68" fmla="val 1375980"/>
              <a:gd name="f69" fmla="val 1199418"/>
              <a:gd name="f70" fmla="val 1281531"/>
              <a:gd name="f71" fmla="val 1367118"/>
              <a:gd name="f72" fmla="val 1283556"/>
              <a:gd name="f73" fmla="val 1481937"/>
              <a:gd name="f74" fmla="val 1380807"/>
              <a:gd name="f75" fmla="val 1674778"/>
              <a:gd name="f76" fmla="val 1153129"/>
              <a:gd name="f77" fmla="val 1562764"/>
              <a:gd name="f78" fmla="val 1058254"/>
              <a:gd name="f79" fmla="val 1424955"/>
              <a:gd name="f80" fmla="val 1009828"/>
              <a:gd name="f81" fmla="val 293028"/>
              <a:gd name="f82" fmla="val 2893796"/>
              <a:gd name="f83" fmla="val 3055631"/>
              <a:gd name="f84" fmla="val 131193"/>
              <a:gd name="f85" fmla="val 2946972"/>
              <a:gd name="f86" fmla="val 3108807"/>
              <a:gd name="f87" fmla="*/ f0 1 3186824"/>
              <a:gd name="f88" fmla="*/ f1 1 3240000"/>
              <a:gd name="f89" fmla="val f2"/>
              <a:gd name="f90" fmla="val f3"/>
              <a:gd name="f91" fmla="val f4"/>
              <a:gd name="f92" fmla="+- f91 0 f89"/>
              <a:gd name="f93" fmla="+- f90 0 f89"/>
              <a:gd name="f94" fmla="*/ f93 1 3186824"/>
              <a:gd name="f95" fmla="*/ f92 1 3240000"/>
              <a:gd name="f96" fmla="*/ f89 1 f94"/>
              <a:gd name="f97" fmla="*/ f90 1 f94"/>
              <a:gd name="f98" fmla="*/ f89 1 f95"/>
              <a:gd name="f99" fmla="*/ f91 1 f95"/>
              <a:gd name="f100" fmla="*/ f96 f87 1"/>
              <a:gd name="f101" fmla="*/ f97 f87 1"/>
              <a:gd name="f102" fmla="*/ f99 f88 1"/>
              <a:gd name="f103" fmla="*/ f98 f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0" t="f103" r="f101" b="f102"/>
            <a:pathLst>
              <a:path w="318682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lnTo>
                  <a:pt x="f39" y="f38"/>
                </a:lnTo>
                <a:lnTo>
                  <a:pt x="f39" y="f40"/>
                </a:lnTo>
                <a:cubicBezTo>
                  <a:pt x="f41" y="f42"/>
                  <a:pt x="f43" y="f44"/>
                  <a:pt x="f45" y="f46"/>
                </a:cubicBezTo>
                <a:lnTo>
                  <a:pt x="f39" y="f47"/>
                </a:lnTo>
                <a:lnTo>
                  <a:pt x="f39" y="f48"/>
                </a:lnTo>
                <a:lnTo>
                  <a:pt x="f49" y="f48"/>
                </a:lnTo>
                <a:lnTo>
                  <a:pt x="f49" y="f38"/>
                </a:lnTo>
                <a:lnTo>
                  <a:pt x="f50" y="f38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71" y="f72"/>
                  <a:pt x="f73" y="f74"/>
                </a:cubicBezTo>
                <a:lnTo>
                  <a:pt x="f75" y="f76"/>
                </a:lnTo>
                <a:cubicBezTo>
                  <a:pt x="f77" y="f78"/>
                  <a:pt x="f79" y="f80"/>
                  <a:pt x="f13" y="f14"/>
                </a:cubicBezTo>
                <a:close/>
                <a:moveTo>
                  <a:pt x="f81" y="f2"/>
                </a:moveTo>
                <a:lnTo>
                  <a:pt x="f82" y="f2"/>
                </a:lnTo>
                <a:cubicBezTo>
                  <a:pt x="f83" y="f2"/>
                  <a:pt x="f3" y="f84"/>
                  <a:pt x="f3" y="f81"/>
                </a:cubicBezTo>
                <a:lnTo>
                  <a:pt x="f3" y="f85"/>
                </a:lnTo>
                <a:cubicBezTo>
                  <a:pt x="f3" y="f86"/>
                  <a:pt x="f83" y="f4"/>
                  <a:pt x="f82" y="f4"/>
                </a:cubicBezTo>
                <a:lnTo>
                  <a:pt x="f81" y="f4"/>
                </a:lnTo>
                <a:cubicBezTo>
                  <a:pt x="f84" y="f4"/>
                  <a:pt x="f2" y="f86"/>
                  <a:pt x="f2" y="f85"/>
                </a:cubicBezTo>
                <a:lnTo>
                  <a:pt x="f2" y="f81"/>
                </a:lnTo>
                <a:cubicBezTo>
                  <a:pt x="f2" y="f84"/>
                  <a:pt x="f84" y="f2"/>
                  <a:pt x="f81" y="f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Block Arc 6">
            <a:extLst>
              <a:ext uri="{FF2B5EF4-FFF2-40B4-BE49-F238E27FC236}">
                <a16:creationId xmlns:a16="http://schemas.microsoft.com/office/drawing/2014/main" id="{D3024150-7EE7-690E-C5F5-5F8AA10D7BFB}"/>
              </a:ext>
            </a:extLst>
          </p:cNvPr>
          <p:cNvSpPr/>
          <p:nvPr/>
        </p:nvSpPr>
        <p:spPr>
          <a:xfrm>
            <a:off x="5239339" y="4234868"/>
            <a:ext cx="404365" cy="43519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189723"/>
              <a:gd name="f7" fmla="val 3221116"/>
              <a:gd name="f8" fmla="val 2664630"/>
              <a:gd name="f9" fmla="val 2175617"/>
              <a:gd name="f10" fmla="val 2658205"/>
              <a:gd name="f11" fmla="val 2178566"/>
              <a:gd name="f12" fmla="val 2662222"/>
              <a:gd name="f13" fmla="val 2175972"/>
              <a:gd name="f14" fmla="val 2664284"/>
              <a:gd name="f15" fmla="val 2175096"/>
              <a:gd name="f16" fmla="val 1477043"/>
              <a:gd name="f17" fmla="val 1144372"/>
              <a:gd name="f18" fmla="val 1409070"/>
              <a:gd name="f19" fmla="val 1159393"/>
              <a:gd name="f20" fmla="val 1167974"/>
              <a:gd name="f21" fmla="val 1216277"/>
              <a:gd name="f22" fmla="val 1134894"/>
              <a:gd name="f23" fmla="val 1538245"/>
              <a:gd name="f24" fmla="val 1152384"/>
              <a:gd name="f25" fmla="val 1703728"/>
              <a:gd name="f26" fmla="val 1169874"/>
              <a:gd name="f27" fmla="val 1869211"/>
              <a:gd name="f28" fmla="val 1272747"/>
              <a:gd name="f29" fmla="val 2156947"/>
              <a:gd name="f30" fmla="val 1514013"/>
              <a:gd name="f31" fmla="val 2152290"/>
              <a:gd name="f32" fmla="val 1680659"/>
              <a:gd name="f33" fmla="val 2149073"/>
              <a:gd name="f34" fmla="val 1865876"/>
              <a:gd name="f35" fmla="val 1940767"/>
              <a:gd name="f36" fmla="val 1850815"/>
              <a:gd name="f37" fmla="val 1654259"/>
              <a:gd name="f38" fmla="val 1844015"/>
              <a:gd name="f39" fmla="val 1608142"/>
              <a:gd name="f40" fmla="val 1837162"/>
              <a:gd name="f41" fmla="val 1561942"/>
              <a:gd name="f42" fmla="val 1830467"/>
              <a:gd name="f43" fmla="val 1515986"/>
              <a:gd name="f44" fmla="val 1779361"/>
              <a:gd name="f45" fmla="val 1292438"/>
              <a:gd name="f46" fmla="val 1635542"/>
              <a:gd name="f47" fmla="val 1134285"/>
              <a:gd name="f48" fmla="val 1651152"/>
              <a:gd name="f49" fmla="val 501"/>
              <a:gd name="f50" fmla="val 1977584"/>
              <a:gd name="f51" fmla="val 8635"/>
              <a:gd name="f52" fmla="val 2235425"/>
              <a:gd name="f53" fmla="val 52153"/>
              <a:gd name="f54" fmla="val 2580395"/>
              <a:gd name="f55" fmla="val 324821"/>
              <a:gd name="f56" fmla="val 3000061"/>
              <a:gd name="f57" fmla="val 656529"/>
              <a:gd name="f58" fmla="val 3430704"/>
              <a:gd name="f59" fmla="val 1549940"/>
              <a:gd name="f60" fmla="val 3030464"/>
              <a:gd name="f61" fmla="val 2249544"/>
              <a:gd name="f62" fmla="val 2882259"/>
              <a:gd name="f63" fmla="val 2451798"/>
              <a:gd name="f64" fmla="val 2785813"/>
              <a:gd name="f65" fmla="val 2507403"/>
              <a:gd name="f66" fmla="val 2585849"/>
              <a:gd name="f67" fmla="val 2588887"/>
              <a:gd name="f68" fmla="val 2194785"/>
              <a:gd name="f69" fmla="val 2615774"/>
              <a:gd name="f70" fmla="val 1984876"/>
              <a:gd name="f71" fmla="val 2478759"/>
              <a:gd name="f72" fmla="val 1973374"/>
              <a:gd name="f73" fmla="val 2195096"/>
              <a:gd name="f74" fmla="val 1841986"/>
              <a:gd name="f75" fmla="val 2496540"/>
              <a:gd name="f76" fmla="val 1610941"/>
              <a:gd name="f77" fmla="val 2555551"/>
              <a:gd name="f78" fmla="val 1390827"/>
              <a:gd name="f79" fmla="val 2527630"/>
              <a:gd name="f80" fmla="val 1131071"/>
              <a:gd name="f81" fmla="val 2494680"/>
              <a:gd name="f82" fmla="val 853863"/>
              <a:gd name="f83" fmla="val 2136270"/>
              <a:gd name="f84" fmla="val 783896"/>
              <a:gd name="f85" fmla="val 1665044"/>
              <a:gd name="f86" fmla="val 715204"/>
              <a:gd name="f87" fmla="val 1202409"/>
              <a:gd name="f88" fmla="val 991941"/>
              <a:gd name="f89" fmla="val 900416"/>
              <a:gd name="f90" fmla="val 1268509"/>
              <a:gd name="f91" fmla="val 819983"/>
              <a:gd name="f92" fmla="val 1288264"/>
              <a:gd name="f93" fmla="val 814237"/>
              <a:gd name="f94" fmla="val 1308391"/>
              <a:gd name="f95" fmla="val 810536"/>
              <a:gd name="f96" fmla="val 1328805"/>
              <a:gd name="f97" fmla="val 807930"/>
              <a:gd name="f98" fmla="val 1349219"/>
              <a:gd name="f99" fmla="val 805325"/>
              <a:gd name="f100" fmla="val 1369921"/>
              <a:gd name="f101" fmla="val 803817"/>
              <a:gd name="f102" fmla="val 802457"/>
              <a:gd name="f103" fmla="val 1416795"/>
              <a:gd name="f104" fmla="val 800769"/>
              <a:gd name="f105" fmla="val 1355770"/>
              <a:gd name="f106" fmla="val 788713"/>
              <a:gd name="f107" fmla="val 1462242"/>
              <a:gd name="f108" fmla="val 801708"/>
              <a:gd name="f109" fmla="val 1599590"/>
              <a:gd name="f110" fmla="val 818472"/>
              <a:gd name="f111" fmla="val 1776043"/>
              <a:gd name="f112" fmla="val 890774"/>
              <a:gd name="f113" fmla="val 1956122"/>
              <a:gd name="f114" fmla="val 1110076"/>
              <a:gd name="f115" fmla="val 875315"/>
              <a:gd name="f116" fmla="val 2333414"/>
              <a:gd name="f117" fmla="val 2330539"/>
              <a:gd name="f118" fmla="val 1325736"/>
              <a:gd name="f119" fmla="val 2327663"/>
              <a:gd name="f120" fmla="val 1603628"/>
              <a:gd name="f121" fmla="val 2324788"/>
              <a:gd name="f122" fmla="val 2054049"/>
              <a:gd name="f123" fmla="val 2290850"/>
              <a:gd name="f124" fmla="val 2479718"/>
              <a:gd name="f125" fmla="val 2627788"/>
              <a:gd name="f126" fmla="val 2217580"/>
              <a:gd name="f127" fmla="val 2661746"/>
              <a:gd name="f128" fmla="val 2179658"/>
              <a:gd name="f129" fmla="val 2691046"/>
              <a:gd name="f130" fmla="val 2188689"/>
              <a:gd name="f131" fmla="val 2667011"/>
              <a:gd name="f132" fmla="val 2175828"/>
              <a:gd name="f133" fmla="val 2945550"/>
              <a:gd name="f134" fmla="val 1655295"/>
              <a:gd name="f135" fmla="val 2803444"/>
              <a:gd name="f136" fmla="val 1009445"/>
              <a:gd name="f137" fmla="val 2332141"/>
              <a:gd name="f138" fmla="val 653899"/>
              <a:gd name="f139" fmla="val 1860838"/>
              <a:gd name="f140" fmla="val 298353"/>
              <a:gd name="f141" fmla="val 1200794"/>
              <a:gd name="f142" fmla="val 339069"/>
              <a:gd name="f143" fmla="val 776764"/>
              <a:gd name="f144" fmla="val 749845"/>
              <a:gd name="f145" fmla="val 352733"/>
              <a:gd name="f146" fmla="val 1160621"/>
              <a:gd name="f147" fmla="val 291083"/>
              <a:gd name="f148" fmla="val 1819040"/>
              <a:gd name="f149" fmla="val 631487"/>
              <a:gd name="f150" fmla="val 2301392"/>
              <a:gd name="f151" fmla="val 971891"/>
              <a:gd name="f152" fmla="val 2783745"/>
              <a:gd name="f153" fmla="val 1612904"/>
              <a:gd name="f154" fmla="val 2946283"/>
              <a:gd name="f155" fmla="val 2142017"/>
              <a:gd name="f156" fmla="val 2684410"/>
              <a:gd name="f157" fmla="val 2324866"/>
              <a:gd name="f158" fmla="val 3053856"/>
              <a:gd name="f159" fmla="val 1613730"/>
              <a:gd name="f160" fmla="val 3405817"/>
              <a:gd name="f161" fmla="val 752200"/>
              <a:gd name="f162" fmla="val 3187363"/>
              <a:gd name="f163" fmla="val 294693"/>
              <a:gd name="f164" fmla="val 2539075"/>
              <a:gd name="f165" fmla="val -162814"/>
              <a:gd name="f166" fmla="val 1890787"/>
              <a:gd name="f167" fmla="val -79956"/>
              <a:gd name="f168" fmla="val 1005863"/>
              <a:gd name="f169" fmla="val 489947"/>
              <a:gd name="f170" fmla="val 453774"/>
              <a:gd name="f171" fmla="val 810518"/>
              <a:gd name="f172" fmla="val 143225"/>
              <a:gd name="f173" fmla="val 1231454"/>
              <a:gd name="f174" fmla="val -9956"/>
              <a:gd name="f175" fmla="+- 0 0 -90"/>
              <a:gd name="f176" fmla="*/ f3 1 3189723"/>
              <a:gd name="f177" fmla="*/ f4 1 3221116"/>
              <a:gd name="f178" fmla="val f5"/>
              <a:gd name="f179" fmla="val f6"/>
              <a:gd name="f180" fmla="val f7"/>
              <a:gd name="f181" fmla="*/ f175 f0 1"/>
              <a:gd name="f182" fmla="+- f180 0 f178"/>
              <a:gd name="f183" fmla="+- f179 0 f178"/>
              <a:gd name="f184" fmla="*/ f181 1 f2"/>
              <a:gd name="f185" fmla="*/ f183 1 3189723"/>
              <a:gd name="f186" fmla="*/ f182 1 3221116"/>
              <a:gd name="f187" fmla="*/ 2175617 f182 1"/>
              <a:gd name="f188" fmla="*/ 2178566 f182 1"/>
              <a:gd name="f189" fmla="*/ 1144372 f182 1"/>
              <a:gd name="f190" fmla="*/ 1159393 f182 1"/>
              <a:gd name="f191" fmla="*/ 1703728 f182 1"/>
              <a:gd name="f192" fmla="*/ 2152290 f182 1"/>
              <a:gd name="f193" fmla="*/ 1654259 f182 1"/>
              <a:gd name="f194" fmla="*/ 1515986 f182 1"/>
              <a:gd name="f195" fmla="*/ 501 f182 1"/>
              <a:gd name="f196" fmla="*/ 324821 f182 1"/>
              <a:gd name="f197" fmla="*/ 2588887 f182 1"/>
              <a:gd name="f198" fmla="*/ 2195096 f182 1"/>
              <a:gd name="f199" fmla="*/ 2527630 f182 1"/>
              <a:gd name="f200" fmla="*/ 1665044 f182 1"/>
              <a:gd name="f201" fmla="*/ 819983 f182 1"/>
              <a:gd name="f202" fmla="*/ 807930 f182 1"/>
              <a:gd name="f203" fmla="*/ 802457 f182 1"/>
              <a:gd name="f204" fmla="*/ 801708 f182 1"/>
              <a:gd name="f205" fmla="*/ 1110076 f182 1"/>
              <a:gd name="f206" fmla="*/ 875315 f182 1"/>
              <a:gd name="f207" fmla="*/ 2054049 f182 1"/>
              <a:gd name="f208" fmla="*/ 2179658 f182 1"/>
              <a:gd name="f209" fmla="*/ 2188689 f182 1"/>
              <a:gd name="f210" fmla="*/ 2175828 f182 1"/>
              <a:gd name="f211" fmla="*/ 653899 f182 1"/>
              <a:gd name="f212" fmla="*/ 749845 f182 1"/>
              <a:gd name="f213" fmla="*/ 2301392 f182 1"/>
              <a:gd name="f214" fmla="*/ 2684410 f182 1"/>
              <a:gd name="f215" fmla="*/ 3053856 f182 1"/>
              <a:gd name="f216" fmla="*/ 2539075 f182 1"/>
              <a:gd name="f217" fmla="*/ 453774 f182 1"/>
              <a:gd name="f218" fmla="*/ 2249544 f182 1"/>
              <a:gd name="f219" fmla="*/ 2664630 f183 1"/>
              <a:gd name="f220" fmla="*/ 2658205 f183 1"/>
              <a:gd name="f221" fmla="*/ 1477043 f183 1"/>
              <a:gd name="f222" fmla="*/ 1409070 f183 1"/>
              <a:gd name="f223" fmla="*/ 1152384 f183 1"/>
              <a:gd name="f224" fmla="*/ 1514013 f183 1"/>
              <a:gd name="f225" fmla="*/ 1850815 f183 1"/>
              <a:gd name="f226" fmla="*/ 1830467 f183 1"/>
              <a:gd name="f227" fmla="*/ 1651152 f183 1"/>
              <a:gd name="f228" fmla="*/ 2580395 f183 1"/>
              <a:gd name="f229" fmla="*/ 3030464 f183 1"/>
              <a:gd name="f230" fmla="*/ 2585849 f183 1"/>
              <a:gd name="f231" fmla="*/ 1973374 f183 1"/>
              <a:gd name="f232" fmla="*/ 1390827 f183 1"/>
              <a:gd name="f233" fmla="*/ 783896 f183 1"/>
              <a:gd name="f234" fmla="*/ 1268509 f183 1"/>
              <a:gd name="f235" fmla="*/ 1328805 f183 1"/>
              <a:gd name="f236" fmla="*/ 1462242 f183 1"/>
              <a:gd name="f237" fmla="*/ 1956122 f183 1"/>
              <a:gd name="f238" fmla="*/ 2333414 f183 1"/>
              <a:gd name="f239" fmla="*/ 2324788 f183 1"/>
              <a:gd name="f240" fmla="*/ 2661746 f183 1"/>
              <a:gd name="f241" fmla="*/ 2691046 f183 1"/>
              <a:gd name="f242" fmla="*/ 2667011 f183 1"/>
              <a:gd name="f243" fmla="*/ 2332141 f183 1"/>
              <a:gd name="f244" fmla="*/ 776764 f183 1"/>
              <a:gd name="f245" fmla="*/ 631487 f183 1"/>
              <a:gd name="f246" fmla="*/ 2142017 f183 1"/>
              <a:gd name="f247" fmla="*/ 2324866 f183 1"/>
              <a:gd name="f248" fmla="*/ 294693 f183 1"/>
              <a:gd name="f249" fmla="*/ 489947 f183 1"/>
              <a:gd name="f250" fmla="+- f184 0 f1"/>
              <a:gd name="f251" fmla="*/ f187 1 3221116"/>
              <a:gd name="f252" fmla="*/ f188 1 3221116"/>
              <a:gd name="f253" fmla="*/ f189 1 3221116"/>
              <a:gd name="f254" fmla="*/ f190 1 3221116"/>
              <a:gd name="f255" fmla="*/ f191 1 3221116"/>
              <a:gd name="f256" fmla="*/ f192 1 3221116"/>
              <a:gd name="f257" fmla="*/ f193 1 3221116"/>
              <a:gd name="f258" fmla="*/ f194 1 3221116"/>
              <a:gd name="f259" fmla="*/ f195 1 3221116"/>
              <a:gd name="f260" fmla="*/ f196 1 3221116"/>
              <a:gd name="f261" fmla="*/ f197 1 3221116"/>
              <a:gd name="f262" fmla="*/ f198 1 3221116"/>
              <a:gd name="f263" fmla="*/ f199 1 3221116"/>
              <a:gd name="f264" fmla="*/ f200 1 3221116"/>
              <a:gd name="f265" fmla="*/ f201 1 3221116"/>
              <a:gd name="f266" fmla="*/ f202 1 3221116"/>
              <a:gd name="f267" fmla="*/ f203 1 3221116"/>
              <a:gd name="f268" fmla="*/ f204 1 3221116"/>
              <a:gd name="f269" fmla="*/ f205 1 3221116"/>
              <a:gd name="f270" fmla="*/ f206 1 3221116"/>
              <a:gd name="f271" fmla="*/ f207 1 3221116"/>
              <a:gd name="f272" fmla="*/ f208 1 3221116"/>
              <a:gd name="f273" fmla="*/ f209 1 3221116"/>
              <a:gd name="f274" fmla="*/ f210 1 3221116"/>
              <a:gd name="f275" fmla="*/ f211 1 3221116"/>
              <a:gd name="f276" fmla="*/ f212 1 3221116"/>
              <a:gd name="f277" fmla="*/ f213 1 3221116"/>
              <a:gd name="f278" fmla="*/ f214 1 3221116"/>
              <a:gd name="f279" fmla="*/ f215 1 3221116"/>
              <a:gd name="f280" fmla="*/ f216 1 3221116"/>
              <a:gd name="f281" fmla="*/ f217 1 3221116"/>
              <a:gd name="f282" fmla="*/ f218 1 3221116"/>
              <a:gd name="f283" fmla="*/ f219 1 3189723"/>
              <a:gd name="f284" fmla="*/ f220 1 3189723"/>
              <a:gd name="f285" fmla="*/ f221 1 3189723"/>
              <a:gd name="f286" fmla="*/ f222 1 3189723"/>
              <a:gd name="f287" fmla="*/ f223 1 3189723"/>
              <a:gd name="f288" fmla="*/ f224 1 3189723"/>
              <a:gd name="f289" fmla="*/ f225 1 3189723"/>
              <a:gd name="f290" fmla="*/ f226 1 3189723"/>
              <a:gd name="f291" fmla="*/ f227 1 3189723"/>
              <a:gd name="f292" fmla="*/ f228 1 3189723"/>
              <a:gd name="f293" fmla="*/ f229 1 3189723"/>
              <a:gd name="f294" fmla="*/ f230 1 3189723"/>
              <a:gd name="f295" fmla="*/ f231 1 3189723"/>
              <a:gd name="f296" fmla="*/ f232 1 3189723"/>
              <a:gd name="f297" fmla="*/ f233 1 3189723"/>
              <a:gd name="f298" fmla="*/ f234 1 3189723"/>
              <a:gd name="f299" fmla="*/ f235 1 3189723"/>
              <a:gd name="f300" fmla="*/ f236 1 3189723"/>
              <a:gd name="f301" fmla="*/ f237 1 3189723"/>
              <a:gd name="f302" fmla="*/ f238 1 3189723"/>
              <a:gd name="f303" fmla="*/ f239 1 3189723"/>
              <a:gd name="f304" fmla="*/ f240 1 3189723"/>
              <a:gd name="f305" fmla="*/ f241 1 3189723"/>
              <a:gd name="f306" fmla="*/ f242 1 3189723"/>
              <a:gd name="f307" fmla="*/ f243 1 3189723"/>
              <a:gd name="f308" fmla="*/ f244 1 3189723"/>
              <a:gd name="f309" fmla="*/ f245 1 3189723"/>
              <a:gd name="f310" fmla="*/ f246 1 3189723"/>
              <a:gd name="f311" fmla="*/ f247 1 3189723"/>
              <a:gd name="f312" fmla="*/ f248 1 3189723"/>
              <a:gd name="f313" fmla="*/ f249 1 3189723"/>
              <a:gd name="f314" fmla="*/ f178 1 f185"/>
              <a:gd name="f315" fmla="*/ f179 1 f185"/>
              <a:gd name="f316" fmla="*/ f178 1 f186"/>
              <a:gd name="f317" fmla="*/ f180 1 f186"/>
              <a:gd name="f318" fmla="*/ f283 1 f185"/>
              <a:gd name="f319" fmla="*/ f251 1 f186"/>
              <a:gd name="f320" fmla="*/ f284 1 f185"/>
              <a:gd name="f321" fmla="*/ f252 1 f186"/>
              <a:gd name="f322" fmla="*/ f285 1 f185"/>
              <a:gd name="f323" fmla="*/ f253 1 f186"/>
              <a:gd name="f324" fmla="*/ f286 1 f185"/>
              <a:gd name="f325" fmla="*/ f254 1 f186"/>
              <a:gd name="f326" fmla="*/ f287 1 f185"/>
              <a:gd name="f327" fmla="*/ f255 1 f186"/>
              <a:gd name="f328" fmla="*/ f288 1 f185"/>
              <a:gd name="f329" fmla="*/ f256 1 f186"/>
              <a:gd name="f330" fmla="*/ f289 1 f185"/>
              <a:gd name="f331" fmla="*/ f257 1 f186"/>
              <a:gd name="f332" fmla="*/ f290 1 f185"/>
              <a:gd name="f333" fmla="*/ f258 1 f186"/>
              <a:gd name="f334" fmla="*/ f291 1 f185"/>
              <a:gd name="f335" fmla="*/ f259 1 f186"/>
              <a:gd name="f336" fmla="*/ f292 1 f185"/>
              <a:gd name="f337" fmla="*/ f260 1 f186"/>
              <a:gd name="f338" fmla="*/ f293 1 f185"/>
              <a:gd name="f339" fmla="*/ f282 1 f186"/>
              <a:gd name="f340" fmla="*/ f294 1 f185"/>
              <a:gd name="f341" fmla="*/ f261 1 f186"/>
              <a:gd name="f342" fmla="*/ f295 1 f185"/>
              <a:gd name="f343" fmla="*/ f262 1 f186"/>
              <a:gd name="f344" fmla="*/ f296 1 f185"/>
              <a:gd name="f345" fmla="*/ f263 1 f186"/>
              <a:gd name="f346" fmla="*/ f297 1 f185"/>
              <a:gd name="f347" fmla="*/ f264 1 f186"/>
              <a:gd name="f348" fmla="*/ f298 1 f185"/>
              <a:gd name="f349" fmla="*/ f265 1 f186"/>
              <a:gd name="f350" fmla="*/ f299 1 f185"/>
              <a:gd name="f351" fmla="*/ f266 1 f186"/>
              <a:gd name="f352" fmla="*/ f267 1 f186"/>
              <a:gd name="f353" fmla="*/ f300 1 f185"/>
              <a:gd name="f354" fmla="*/ f268 1 f186"/>
              <a:gd name="f355" fmla="*/ f301 1 f185"/>
              <a:gd name="f356" fmla="*/ f269 1 f186"/>
              <a:gd name="f357" fmla="*/ f270 1 f186"/>
              <a:gd name="f358" fmla="*/ f302 1 f185"/>
              <a:gd name="f359" fmla="*/ f303 1 f185"/>
              <a:gd name="f360" fmla="*/ f271 1 f186"/>
              <a:gd name="f361" fmla="*/ f304 1 f185"/>
              <a:gd name="f362" fmla="*/ f272 1 f186"/>
              <a:gd name="f363" fmla="*/ f305 1 f185"/>
              <a:gd name="f364" fmla="*/ f273 1 f186"/>
              <a:gd name="f365" fmla="*/ f306 1 f185"/>
              <a:gd name="f366" fmla="*/ f274 1 f186"/>
              <a:gd name="f367" fmla="*/ f307 1 f185"/>
              <a:gd name="f368" fmla="*/ f275 1 f186"/>
              <a:gd name="f369" fmla="*/ f308 1 f185"/>
              <a:gd name="f370" fmla="*/ f276 1 f186"/>
              <a:gd name="f371" fmla="*/ f309 1 f185"/>
              <a:gd name="f372" fmla="*/ f277 1 f186"/>
              <a:gd name="f373" fmla="*/ f310 1 f185"/>
              <a:gd name="f374" fmla="*/ f278 1 f186"/>
              <a:gd name="f375" fmla="*/ f311 1 f185"/>
              <a:gd name="f376" fmla="*/ f279 1 f186"/>
              <a:gd name="f377" fmla="*/ f312 1 f185"/>
              <a:gd name="f378" fmla="*/ f280 1 f186"/>
              <a:gd name="f379" fmla="*/ f313 1 f185"/>
              <a:gd name="f380" fmla="*/ f281 1 f186"/>
              <a:gd name="f381" fmla="*/ f314 f176 1"/>
              <a:gd name="f382" fmla="*/ f315 f176 1"/>
              <a:gd name="f383" fmla="*/ f317 f177 1"/>
              <a:gd name="f384" fmla="*/ f316 f177 1"/>
              <a:gd name="f385" fmla="*/ f318 f176 1"/>
              <a:gd name="f386" fmla="*/ f319 f177 1"/>
              <a:gd name="f387" fmla="*/ f320 f176 1"/>
              <a:gd name="f388" fmla="*/ f321 f177 1"/>
              <a:gd name="f389" fmla="*/ f322 f176 1"/>
              <a:gd name="f390" fmla="*/ f323 f177 1"/>
              <a:gd name="f391" fmla="*/ f324 f176 1"/>
              <a:gd name="f392" fmla="*/ f325 f177 1"/>
              <a:gd name="f393" fmla="*/ f326 f176 1"/>
              <a:gd name="f394" fmla="*/ f327 f177 1"/>
              <a:gd name="f395" fmla="*/ f328 f176 1"/>
              <a:gd name="f396" fmla="*/ f329 f177 1"/>
              <a:gd name="f397" fmla="*/ f330 f176 1"/>
              <a:gd name="f398" fmla="*/ f331 f177 1"/>
              <a:gd name="f399" fmla="*/ f332 f176 1"/>
              <a:gd name="f400" fmla="*/ f333 f177 1"/>
              <a:gd name="f401" fmla="*/ f334 f176 1"/>
              <a:gd name="f402" fmla="*/ f335 f177 1"/>
              <a:gd name="f403" fmla="*/ f336 f176 1"/>
              <a:gd name="f404" fmla="*/ f337 f177 1"/>
              <a:gd name="f405" fmla="*/ f338 f176 1"/>
              <a:gd name="f406" fmla="*/ f339 f177 1"/>
              <a:gd name="f407" fmla="*/ f340 f176 1"/>
              <a:gd name="f408" fmla="*/ f341 f177 1"/>
              <a:gd name="f409" fmla="*/ f342 f176 1"/>
              <a:gd name="f410" fmla="*/ f343 f177 1"/>
              <a:gd name="f411" fmla="*/ f344 f176 1"/>
              <a:gd name="f412" fmla="*/ f345 f177 1"/>
              <a:gd name="f413" fmla="*/ f346 f176 1"/>
              <a:gd name="f414" fmla="*/ f347 f177 1"/>
              <a:gd name="f415" fmla="*/ f348 f176 1"/>
              <a:gd name="f416" fmla="*/ f349 f177 1"/>
              <a:gd name="f417" fmla="*/ f350 f176 1"/>
              <a:gd name="f418" fmla="*/ f351 f177 1"/>
              <a:gd name="f419" fmla="*/ f352 f177 1"/>
              <a:gd name="f420" fmla="*/ f353 f176 1"/>
              <a:gd name="f421" fmla="*/ f354 f177 1"/>
              <a:gd name="f422" fmla="*/ f355 f176 1"/>
              <a:gd name="f423" fmla="*/ f356 f177 1"/>
              <a:gd name="f424" fmla="*/ f357 f177 1"/>
              <a:gd name="f425" fmla="*/ f358 f176 1"/>
              <a:gd name="f426" fmla="*/ f359 f176 1"/>
              <a:gd name="f427" fmla="*/ f360 f177 1"/>
              <a:gd name="f428" fmla="*/ f361 f176 1"/>
              <a:gd name="f429" fmla="*/ f362 f177 1"/>
              <a:gd name="f430" fmla="*/ f363 f176 1"/>
              <a:gd name="f431" fmla="*/ f364 f177 1"/>
              <a:gd name="f432" fmla="*/ f365 f176 1"/>
              <a:gd name="f433" fmla="*/ f366 f177 1"/>
              <a:gd name="f434" fmla="*/ f367 f176 1"/>
              <a:gd name="f435" fmla="*/ f368 f177 1"/>
              <a:gd name="f436" fmla="*/ f369 f176 1"/>
              <a:gd name="f437" fmla="*/ f370 f177 1"/>
              <a:gd name="f438" fmla="*/ f371 f176 1"/>
              <a:gd name="f439" fmla="*/ f372 f177 1"/>
              <a:gd name="f440" fmla="*/ f373 f176 1"/>
              <a:gd name="f441" fmla="*/ f374 f177 1"/>
              <a:gd name="f442" fmla="*/ f375 f176 1"/>
              <a:gd name="f443" fmla="*/ f376 f177 1"/>
              <a:gd name="f444" fmla="*/ f377 f176 1"/>
              <a:gd name="f445" fmla="*/ f378 f177 1"/>
              <a:gd name="f446" fmla="*/ f379 f176 1"/>
              <a:gd name="f447" fmla="*/ f380 f17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50">
                <a:pos x="f385" y="f386"/>
              </a:cxn>
              <a:cxn ang="f250">
                <a:pos x="f387" y="f388"/>
              </a:cxn>
              <a:cxn ang="f250">
                <a:pos x="f385" y="f386"/>
              </a:cxn>
              <a:cxn ang="f250">
                <a:pos x="f389" y="f390"/>
              </a:cxn>
              <a:cxn ang="f250">
                <a:pos x="f391" y="f392"/>
              </a:cxn>
              <a:cxn ang="f250">
                <a:pos x="f393" y="f394"/>
              </a:cxn>
              <a:cxn ang="f250">
                <a:pos x="f395" y="f396"/>
              </a:cxn>
              <a:cxn ang="f250">
                <a:pos x="f397" y="f398"/>
              </a:cxn>
              <a:cxn ang="f250">
                <a:pos x="f399" y="f400"/>
              </a:cxn>
              <a:cxn ang="f250">
                <a:pos x="f389" y="f390"/>
              </a:cxn>
              <a:cxn ang="f250">
                <a:pos x="f401" y="f402"/>
              </a:cxn>
              <a:cxn ang="f250">
                <a:pos x="f403" y="f404"/>
              </a:cxn>
              <a:cxn ang="f250">
                <a:pos x="f405" y="f406"/>
              </a:cxn>
              <a:cxn ang="f250">
                <a:pos x="f407" y="f408"/>
              </a:cxn>
              <a:cxn ang="f250">
                <a:pos x="f409" y="f410"/>
              </a:cxn>
              <a:cxn ang="f250">
                <a:pos x="f411" y="f412"/>
              </a:cxn>
              <a:cxn ang="f250">
                <a:pos x="f413" y="f414"/>
              </a:cxn>
              <a:cxn ang="f250">
                <a:pos x="f415" y="f416"/>
              </a:cxn>
              <a:cxn ang="f250">
                <a:pos x="f417" y="f418"/>
              </a:cxn>
              <a:cxn ang="f250">
                <a:pos x="f411" y="f419"/>
              </a:cxn>
              <a:cxn ang="f250">
                <a:pos x="f420" y="f421"/>
              </a:cxn>
              <a:cxn ang="f250">
                <a:pos x="f422" y="f423"/>
              </a:cxn>
              <a:cxn ang="f250">
                <a:pos x="f409" y="f424"/>
              </a:cxn>
              <a:cxn ang="f250">
                <a:pos x="f425" y="f424"/>
              </a:cxn>
              <a:cxn ang="f250">
                <a:pos x="f426" y="f427"/>
              </a:cxn>
              <a:cxn ang="f250">
                <a:pos x="f428" y="f429"/>
              </a:cxn>
              <a:cxn ang="f250">
                <a:pos x="f430" y="f431"/>
              </a:cxn>
              <a:cxn ang="f250">
                <a:pos x="f432" y="f433"/>
              </a:cxn>
              <a:cxn ang="f250">
                <a:pos x="f434" y="f435"/>
              </a:cxn>
              <a:cxn ang="f250">
                <a:pos x="f436" y="f437"/>
              </a:cxn>
              <a:cxn ang="f250">
                <a:pos x="f438" y="f439"/>
              </a:cxn>
              <a:cxn ang="f250">
                <a:pos x="f440" y="f441"/>
              </a:cxn>
              <a:cxn ang="f250">
                <a:pos x="f442" y="f443"/>
              </a:cxn>
              <a:cxn ang="f250">
                <a:pos x="f444" y="f445"/>
              </a:cxn>
              <a:cxn ang="f250">
                <a:pos x="f446" y="f447"/>
              </a:cxn>
              <a:cxn ang="f250">
                <a:pos x="f401" y="f402"/>
              </a:cxn>
            </a:cxnLst>
            <a:rect l="f381" t="f384" r="f382" b="f383"/>
            <a:pathLst>
              <a:path w="3189723" h="3221116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8" y="f9"/>
                </a:cubicBezTo>
                <a:close/>
                <a:moveTo>
                  <a:pt x="f16" y="f17"/>
                </a:moveTo>
                <a:lnTo>
                  <a:pt x="f18" y="f19"/>
                </a:ln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6" y="f17"/>
                </a:cubicBezTo>
                <a:close/>
                <a:moveTo>
                  <a:pt x="f48" y="f49"/>
                </a:move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67"/>
                </a:cubicBezTo>
                <a:cubicBezTo>
                  <a:pt x="f68" y="f69"/>
                  <a:pt x="f70" y="f71"/>
                  <a:pt x="f72" y="f73"/>
                </a:cubicBezTo>
                <a:cubicBezTo>
                  <a:pt x="f74" y="f75"/>
                  <a:pt x="f76" y="f77"/>
                  <a:pt x="f78" y="f79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96" y="f97"/>
                </a:cubicBezTo>
                <a:cubicBezTo>
                  <a:pt x="f98" y="f99"/>
                  <a:pt x="f100" y="f101"/>
                  <a:pt x="f78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113" y="f114"/>
                </a:cubicBezTo>
                <a:lnTo>
                  <a:pt x="f72" y="f115"/>
                </a:lnTo>
                <a:lnTo>
                  <a:pt x="f116" y="f115"/>
                </a:ln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lnTo>
                  <a:pt x="f129" y="f130"/>
                </a:lnTo>
                <a:lnTo>
                  <a:pt x="f131" y="f132"/>
                </a:ln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lnTo>
                  <a:pt x="f157" y="f158"/>
                </a:ln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48" y="f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7" name="Google Shape;10001;p74">
            <a:extLst>
              <a:ext uri="{FF2B5EF4-FFF2-40B4-BE49-F238E27FC236}">
                <a16:creationId xmlns:a16="http://schemas.microsoft.com/office/drawing/2014/main" id="{40C313AF-14F3-79C8-A344-ED0AAFA3512E}"/>
              </a:ext>
            </a:extLst>
          </p:cNvPr>
          <p:cNvGrpSpPr/>
          <p:nvPr/>
        </p:nvGrpSpPr>
        <p:grpSpPr>
          <a:xfrm>
            <a:off x="6479933" y="4193839"/>
            <a:ext cx="410839" cy="437879"/>
            <a:chOff x="7851532" y="4063209"/>
            <a:chExt cx="410839" cy="43787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" name="Google Shape;10002;p74">
              <a:extLst>
                <a:ext uri="{FF2B5EF4-FFF2-40B4-BE49-F238E27FC236}">
                  <a16:creationId xmlns:a16="http://schemas.microsoft.com/office/drawing/2014/main" id="{4E7B8141-0213-6324-A844-86A72B94E99A}"/>
                </a:ext>
              </a:extLst>
            </p:cNvPr>
            <p:cNvSpPr/>
            <p:nvPr/>
          </p:nvSpPr>
          <p:spPr>
            <a:xfrm>
              <a:off x="7851532" y="4120771"/>
              <a:ext cx="356808" cy="3803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11028"/>
                <a:gd name="f5" fmla="val 5514"/>
                <a:gd name="f6" fmla="val 1"/>
                <a:gd name="f7" fmla="val 2489"/>
                <a:gd name="f8" fmla="val 2458"/>
                <a:gd name="f9" fmla="val 8539"/>
                <a:gd name="f10" fmla="val 8538"/>
                <a:gd name="f11" fmla="val 5294"/>
                <a:gd name="f12" fmla="val 10869"/>
                <a:gd name="f13" fmla="val 5105"/>
                <a:gd name="f14" fmla="val 10649"/>
                <a:gd name="f15" fmla="val 5955"/>
                <a:gd name="f16" fmla="val 410"/>
                <a:gd name="f17" fmla="val 190"/>
                <a:gd name="f18" fmla="val 5766"/>
                <a:gd name="f19" fmla="*/ f0 1 11027"/>
                <a:gd name="f20" fmla="*/ f1 1 11028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1027"/>
                <a:gd name="f27" fmla="*/ f24 1 11028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1027" h="11028">
                  <a:moveTo>
                    <a:pt x="f5" y="f6"/>
                  </a:moveTo>
                  <a:cubicBezTo>
                    <a:pt x="f7" y="f6"/>
                    <a:pt x="f2" y="f8"/>
                    <a:pt x="f2" y="f5"/>
                  </a:cubicBezTo>
                  <a:cubicBezTo>
                    <a:pt x="f2" y="f9"/>
                    <a:pt x="f7" y="f3"/>
                    <a:pt x="f5" y="f3"/>
                  </a:cubicBezTo>
                  <a:cubicBezTo>
                    <a:pt x="f10" y="f3"/>
                    <a:pt x="f3" y="f9"/>
                    <a:pt x="f3" y="f5"/>
                  </a:cubicBezTo>
                  <a:cubicBezTo>
                    <a:pt x="f3" y="f11"/>
                    <a:pt x="f12" y="f13"/>
                    <a:pt x="f14" y="f13"/>
                  </a:cubicBezTo>
                  <a:lnTo>
                    <a:pt x="f15" y="f13"/>
                  </a:lnTo>
                  <a:lnTo>
                    <a:pt x="f15" y="f16"/>
                  </a:lnTo>
                  <a:cubicBezTo>
                    <a:pt x="f15" y="f1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" name="Google Shape;10003;p74">
              <a:extLst>
                <a:ext uri="{FF2B5EF4-FFF2-40B4-BE49-F238E27FC236}">
                  <a16:creationId xmlns:a16="http://schemas.microsoft.com/office/drawing/2014/main" id="{40C07DEF-70BF-FE86-FA0B-7185DED33AD4}"/>
                </a:ext>
              </a:extLst>
            </p:cNvPr>
            <p:cNvSpPr/>
            <p:nvPr/>
          </p:nvSpPr>
          <p:spPr>
            <a:xfrm>
              <a:off x="8069680" y="4063209"/>
              <a:ext cx="192691" cy="2031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92"/>
                <a:gd name="f5" fmla="val 441"/>
                <a:gd name="f6" fmla="val 189"/>
                <a:gd name="f7" fmla="val 158"/>
                <a:gd name="f8" fmla="val 378"/>
                <a:gd name="f9" fmla="val 5513"/>
                <a:gd name="f10" fmla="val 5702"/>
                <a:gd name="f11" fmla="val 5891"/>
                <a:gd name="f12" fmla="val 5514"/>
                <a:gd name="f13" fmla="val 5734"/>
                <a:gd name="f14" fmla="val 2489"/>
                <a:gd name="f15" fmla="val 3466"/>
                <a:gd name="f16" fmla="*/ f0 1 5955"/>
                <a:gd name="f17" fmla="*/ f1 1 5892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5955"/>
                <a:gd name="f24" fmla="*/ f21 1 5892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5955" h="5892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14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20" name="Google Shape;10027;p74">
            <a:extLst>
              <a:ext uri="{FF2B5EF4-FFF2-40B4-BE49-F238E27FC236}">
                <a16:creationId xmlns:a16="http://schemas.microsoft.com/office/drawing/2014/main" id="{26E07A6F-D719-62DC-B0E9-340E58AB0FD5}"/>
              </a:ext>
            </a:extLst>
          </p:cNvPr>
          <p:cNvGrpSpPr/>
          <p:nvPr/>
        </p:nvGrpSpPr>
        <p:grpSpPr>
          <a:xfrm>
            <a:off x="2611993" y="2907745"/>
            <a:ext cx="392753" cy="381085"/>
            <a:chOff x="3983592" y="2777115"/>
            <a:chExt cx="392753" cy="38108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" name="Google Shape;10028;p74">
              <a:extLst>
                <a:ext uri="{FF2B5EF4-FFF2-40B4-BE49-F238E27FC236}">
                  <a16:creationId xmlns:a16="http://schemas.microsoft.com/office/drawing/2014/main" id="{E1543E55-3927-33ED-506C-3FDC4F76C0A7}"/>
                </a:ext>
              </a:extLst>
            </p:cNvPr>
            <p:cNvSpPr/>
            <p:nvPr/>
          </p:nvSpPr>
          <p:spPr>
            <a:xfrm>
              <a:off x="4175068" y="2941597"/>
              <a:ext cx="51819" cy="541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640"/>
                <a:gd name="f5" fmla="val 820"/>
                <a:gd name="f6" fmla="val 1"/>
                <a:gd name="f7" fmla="val 379"/>
                <a:gd name="f8" fmla="val 348"/>
                <a:gd name="f9" fmla="val 1261"/>
                <a:gd name="f10" fmla="val 1639"/>
                <a:gd name="f11" fmla="val 1292"/>
                <a:gd name="f12" fmla="val 1670"/>
                <a:gd name="f13" fmla="*/ f0 1 1671"/>
                <a:gd name="f14" fmla="*/ f1 1 1640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671"/>
                <a:gd name="f21" fmla="*/ f18 1 1640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671" h="1640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11" y="f10"/>
                    <a:pt x="f12" y="f9"/>
                    <a:pt x="f12" y="f5"/>
                  </a:cubicBezTo>
                  <a:cubicBezTo>
                    <a:pt x="f12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2" name="Google Shape;10029;p74">
              <a:extLst>
                <a:ext uri="{FF2B5EF4-FFF2-40B4-BE49-F238E27FC236}">
                  <a16:creationId xmlns:a16="http://schemas.microsoft.com/office/drawing/2014/main" id="{03BD885A-F986-B119-DD84-4A8F972FEEB5}"/>
                </a:ext>
              </a:extLst>
            </p:cNvPr>
            <p:cNvSpPr/>
            <p:nvPr/>
          </p:nvSpPr>
          <p:spPr>
            <a:xfrm>
              <a:off x="4059807" y="2859374"/>
              <a:ext cx="239353" cy="2186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19"/>
                <a:gd name="f4" fmla="val 6617"/>
                <a:gd name="f5" fmla="val 6191"/>
                <a:gd name="f6" fmla="val 1260"/>
                <a:gd name="f7" fmla="val 6301"/>
                <a:gd name="f8" fmla="val 6411"/>
                <a:gd name="f9" fmla="val 1292"/>
                <a:gd name="f10" fmla="val 6490"/>
                <a:gd name="f11" fmla="val 1355"/>
                <a:gd name="f12" fmla="val 6648"/>
                <a:gd name="f13" fmla="val 1512"/>
                <a:gd name="f14" fmla="val 1796"/>
                <a:gd name="f15" fmla="val 1953"/>
                <a:gd name="f16" fmla="val 5954"/>
                <a:gd name="f17" fmla="val 2457"/>
                <a:gd name="f18" fmla="val 6112"/>
                <a:gd name="f19" fmla="val 2709"/>
                <a:gd name="f20" fmla="val 6207"/>
                <a:gd name="f21" fmla="val 3025"/>
                <a:gd name="f22" fmla="val 3308"/>
                <a:gd name="f23" fmla="val 3592"/>
                <a:gd name="f24" fmla="val 3907"/>
                <a:gd name="f25" fmla="val 4127"/>
                <a:gd name="f26" fmla="val 4631"/>
                <a:gd name="f27" fmla="val 4789"/>
                <a:gd name="f28" fmla="val 5072"/>
                <a:gd name="f29" fmla="val 5230"/>
                <a:gd name="f30" fmla="val 6396"/>
                <a:gd name="f31" fmla="val 5324"/>
                <a:gd name="f32" fmla="val 6270"/>
                <a:gd name="f33" fmla="val 5356"/>
                <a:gd name="f34" fmla="val 6080"/>
                <a:gd name="f35" fmla="val 6017"/>
                <a:gd name="f36" fmla="val 5923"/>
                <a:gd name="f37" fmla="val 5419"/>
                <a:gd name="f38" fmla="val 4726"/>
                <a:gd name="f39" fmla="val 5167"/>
                <a:gd name="f40" fmla="val 4883"/>
                <a:gd name="f41" fmla="val 4852"/>
                <a:gd name="f42" fmla="val 4946"/>
                <a:gd name="f43" fmla="val 4600"/>
                <a:gd name="f44" fmla="val 4316"/>
                <a:gd name="f45" fmla="val 4001"/>
                <a:gd name="f46" fmla="val 3749"/>
                <a:gd name="f47" fmla="val 3245"/>
                <a:gd name="f48" fmla="val 3182"/>
                <a:gd name="f49" fmla="val 3056"/>
                <a:gd name="f50" fmla="val 2961"/>
                <a:gd name="f51" fmla="val 2835"/>
                <a:gd name="f52" fmla="val 2772"/>
                <a:gd name="f53" fmla="val 2552"/>
                <a:gd name="f54" fmla="val 3214"/>
                <a:gd name="f55" fmla="val 2898"/>
                <a:gd name="f56" fmla="val 3623"/>
                <a:gd name="f57" fmla="val 2993"/>
                <a:gd name="f58" fmla="val 3119"/>
                <a:gd name="f59" fmla="val 2615"/>
                <a:gd name="f60" fmla="val 2694"/>
                <a:gd name="f61" fmla="val 2804"/>
                <a:gd name="f62" fmla="val 2914"/>
                <a:gd name="f63" fmla="val 3135"/>
                <a:gd name="f64" fmla="val 3718"/>
                <a:gd name="f65" fmla="val 1890"/>
                <a:gd name="f66" fmla="val 3970"/>
                <a:gd name="f67" fmla="val 1733"/>
                <a:gd name="f68" fmla="val 4253"/>
                <a:gd name="f69" fmla="val 1638"/>
                <a:gd name="f70" fmla="val 4537"/>
                <a:gd name="f71" fmla="val 4820"/>
                <a:gd name="f72" fmla="val 5135"/>
                <a:gd name="f73" fmla="val 5387"/>
                <a:gd name="f74" fmla="val 5891"/>
                <a:gd name="f75" fmla="val 5970"/>
                <a:gd name="f76" fmla="val 851"/>
                <a:gd name="f77" fmla="val 1071"/>
                <a:gd name="f78" fmla="val 1449"/>
                <a:gd name="f79" fmla="val 1859"/>
                <a:gd name="f80" fmla="val 2079"/>
                <a:gd name="f81" fmla="val 4568"/>
                <a:gd name="f82" fmla="val 4757"/>
                <a:gd name="f83" fmla="val 5198"/>
                <a:gd name="f84" fmla="val 6616"/>
                <a:gd name="f85" fmla="*/ f0 1 7719"/>
                <a:gd name="f86" fmla="*/ f1 1 6617"/>
                <a:gd name="f87" fmla="val f2"/>
                <a:gd name="f88" fmla="val f3"/>
                <a:gd name="f89" fmla="val f4"/>
                <a:gd name="f90" fmla="+- f89 0 f87"/>
                <a:gd name="f91" fmla="+- f88 0 f87"/>
                <a:gd name="f92" fmla="*/ f91 1 7719"/>
                <a:gd name="f93" fmla="*/ f90 1 6617"/>
                <a:gd name="f94" fmla="*/ f87 1 f92"/>
                <a:gd name="f95" fmla="*/ f88 1 f92"/>
                <a:gd name="f96" fmla="*/ f87 1 f93"/>
                <a:gd name="f97" fmla="*/ f89 1 f93"/>
                <a:gd name="f98" fmla="*/ f94 f85 1"/>
                <a:gd name="f99" fmla="*/ f95 f85 1"/>
                <a:gd name="f100" fmla="*/ f97 f86 1"/>
                <a:gd name="f101" fmla="*/ f96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8" t="f101" r="f99" b="f100"/>
              <a:pathLst>
                <a:path w="7719" h="66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0" y="f22"/>
                  </a:cubicBezTo>
                  <a:cubicBezTo>
                    <a:pt x="f20" y="f23"/>
                    <a:pt x="f18" y="f24"/>
                    <a:pt x="f16" y="f25"/>
                  </a:cubicBezTo>
                  <a:lnTo>
                    <a:pt x="f10" y="f26"/>
                  </a:lnTo>
                  <a:cubicBezTo>
                    <a:pt x="f12" y="f27"/>
                    <a:pt x="f12" y="f28"/>
                    <a:pt x="f10" y="f29"/>
                  </a:cubicBezTo>
                  <a:cubicBezTo>
                    <a:pt x="f30" y="f31"/>
                    <a:pt x="f32" y="f33"/>
                    <a:pt x="f20" y="f33"/>
                  </a:cubicBezTo>
                  <a:cubicBezTo>
                    <a:pt x="f34" y="f33"/>
                    <a:pt x="f35" y="f31"/>
                    <a:pt x="f36" y="f29"/>
                  </a:cubicBezTo>
                  <a:lnTo>
                    <a:pt x="f37" y="f38"/>
                  </a:lnTo>
                  <a:cubicBezTo>
                    <a:pt x="f39" y="f40"/>
                    <a:pt x="f41" y="f42"/>
                    <a:pt x="f43" y="f42"/>
                  </a:cubicBezTo>
                  <a:cubicBezTo>
                    <a:pt x="f44" y="f42"/>
                    <a:pt x="f45" y="f40"/>
                    <a:pt x="f46" y="f38"/>
                  </a:cubicBezTo>
                  <a:lnTo>
                    <a:pt x="f47" y="f29"/>
                  </a:lnTo>
                  <a:cubicBezTo>
                    <a:pt x="f48" y="f31"/>
                    <a:pt x="f49" y="f33"/>
                    <a:pt x="f50" y="f33"/>
                  </a:cubicBezTo>
                  <a:cubicBezTo>
                    <a:pt x="f51" y="f33"/>
                    <a:pt x="f52" y="f31"/>
                    <a:pt x="f19" y="f29"/>
                  </a:cubicBezTo>
                  <a:cubicBezTo>
                    <a:pt x="f53" y="f28"/>
                    <a:pt x="f53" y="f27"/>
                    <a:pt x="f19" y="f26"/>
                  </a:cubicBezTo>
                  <a:lnTo>
                    <a:pt x="f54" y="f25"/>
                  </a:lnTo>
                  <a:cubicBezTo>
                    <a:pt x="f50" y="f24"/>
                    <a:pt x="f55" y="f56"/>
                    <a:pt x="f55" y="f22"/>
                  </a:cubicBezTo>
                  <a:cubicBezTo>
                    <a:pt x="f55" y="f57"/>
                    <a:pt x="f50" y="f19"/>
                    <a:pt x="f58" y="f17"/>
                  </a:cubicBezTo>
                  <a:lnTo>
                    <a:pt x="f59" y="f15"/>
                  </a:lnTo>
                  <a:cubicBezTo>
                    <a:pt x="f17" y="f14"/>
                    <a:pt x="f17" y="f13"/>
                    <a:pt x="f59" y="f11"/>
                  </a:cubicBezTo>
                  <a:cubicBezTo>
                    <a:pt x="f60" y="f9"/>
                    <a:pt x="f61" y="f6"/>
                    <a:pt x="f62" y="f6"/>
                  </a:cubicBezTo>
                  <a:cubicBezTo>
                    <a:pt x="f21" y="f6"/>
                    <a:pt x="f63" y="f9"/>
                    <a:pt x="f54" y="f11"/>
                  </a:cubicBezTo>
                  <a:lnTo>
                    <a:pt x="f64" y="f65"/>
                  </a:lnTo>
                  <a:cubicBezTo>
                    <a:pt x="f66" y="f67"/>
                    <a:pt x="f68" y="f69"/>
                    <a:pt x="f70" y="f69"/>
                  </a:cubicBezTo>
                  <a:cubicBezTo>
                    <a:pt x="f71" y="f69"/>
                    <a:pt x="f72" y="f67"/>
                    <a:pt x="f73" y="f65"/>
                  </a:cubicBezTo>
                  <a:lnTo>
                    <a:pt x="f74" y="f11"/>
                  </a:lnTo>
                  <a:cubicBezTo>
                    <a:pt x="f75" y="f9"/>
                    <a:pt x="f3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6"/>
                  </a:lnTo>
                  <a:lnTo>
                    <a:pt x="f76" y="f6"/>
                  </a:lnTo>
                  <a:cubicBezTo>
                    <a:pt x="f77" y="f6"/>
                    <a:pt x="f6" y="f78"/>
                    <a:pt x="f6" y="f69"/>
                  </a:cubicBezTo>
                  <a:cubicBezTo>
                    <a:pt x="f6" y="f79"/>
                    <a:pt x="f77" y="f80"/>
                    <a:pt x="f76" y="f80"/>
                  </a:cubicBezTo>
                  <a:lnTo>
                    <a:pt x="f2" y="f80"/>
                  </a:lnTo>
                  <a:lnTo>
                    <a:pt x="f2" y="f81"/>
                  </a:lnTo>
                  <a:lnTo>
                    <a:pt x="f76" y="f81"/>
                  </a:lnTo>
                  <a:cubicBezTo>
                    <a:pt x="f77" y="f81"/>
                    <a:pt x="f6" y="f82"/>
                    <a:pt x="f6" y="f42"/>
                  </a:cubicBezTo>
                  <a:cubicBezTo>
                    <a:pt x="f6" y="f83"/>
                    <a:pt x="f77" y="f73"/>
                    <a:pt x="f76" y="f73"/>
                  </a:cubicBezTo>
                  <a:lnTo>
                    <a:pt x="f2" y="f73"/>
                  </a:lnTo>
                  <a:lnTo>
                    <a:pt x="f2" y="f84"/>
                  </a:lnTo>
                  <a:lnTo>
                    <a:pt x="f3" y="f8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3" name="Google Shape;10030;p74">
              <a:extLst>
                <a:ext uri="{FF2B5EF4-FFF2-40B4-BE49-F238E27FC236}">
                  <a16:creationId xmlns:a16="http://schemas.microsoft.com/office/drawing/2014/main" id="{E658DB24-800F-C7E8-9E87-F83ED86FCEE4}"/>
                </a:ext>
              </a:extLst>
            </p:cNvPr>
            <p:cNvSpPr/>
            <p:nvPr/>
          </p:nvSpPr>
          <p:spPr>
            <a:xfrm>
              <a:off x="3983592" y="2777115"/>
              <a:ext cx="392753" cy="3810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1531"/>
                <a:gd name="f5" fmla="val 10618"/>
                <a:gd name="f6" fmla="val 1701"/>
                <a:gd name="f7" fmla="val 10870"/>
                <a:gd name="f8" fmla="val 11027"/>
                <a:gd name="f9" fmla="val 1890"/>
                <a:gd name="f10" fmla="val 2080"/>
                <a:gd name="f11" fmla="val 9546"/>
                <a:gd name="f12" fmla="val 9767"/>
                <a:gd name="f13" fmla="val 10807"/>
                <a:gd name="f14" fmla="val 9956"/>
                <a:gd name="f15" fmla="val 1828"/>
                <a:gd name="f16" fmla="val 1670"/>
                <a:gd name="f17" fmla="val 1859"/>
                <a:gd name="f18" fmla="val 1891"/>
                <a:gd name="f19" fmla="val 1198"/>
                <a:gd name="f20" fmla="val 536"/>
                <a:gd name="f21" fmla="val 1"/>
                <a:gd name="f22" fmla="val 567"/>
                <a:gd name="f23" fmla="val 1229"/>
                <a:gd name="f24" fmla="val 10334"/>
                <a:gd name="f25" fmla="val 10995"/>
                <a:gd name="f26" fmla="val 11405"/>
                <a:gd name="f27" fmla="val 12067"/>
                <a:gd name="f28" fmla="val 1260"/>
                <a:gd name="f29" fmla="val 12130"/>
                <a:gd name="f30" fmla="*/ f0 1 12666"/>
                <a:gd name="f31" fmla="*/ f1 1 11531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12666"/>
                <a:gd name="f38" fmla="*/ f35 1 11531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2666" h="11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lnTo>
                    <a:pt x="f10" y="f14"/>
                  </a:lnTo>
                  <a:cubicBezTo>
                    <a:pt x="f15" y="f14"/>
                    <a:pt x="f16" y="f12"/>
                    <a:pt x="f16" y="f11"/>
                  </a:cubicBezTo>
                  <a:lnTo>
                    <a:pt x="f16" y="f10"/>
                  </a:lnTo>
                  <a:cubicBezTo>
                    <a:pt x="f16" y="f17"/>
                    <a:pt x="f18" y="f6"/>
                    <a:pt x="f10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5"/>
                    <a:pt x="f3" y="f24"/>
                  </a:cubicBezTo>
                  <a:lnTo>
                    <a:pt x="f3" y="f28"/>
                  </a:lnTo>
                  <a:cubicBezTo>
                    <a:pt x="f3" y="f22"/>
                    <a:pt x="f29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24" name="Google Shape;10074;p74">
            <a:extLst>
              <a:ext uri="{FF2B5EF4-FFF2-40B4-BE49-F238E27FC236}">
                <a16:creationId xmlns:a16="http://schemas.microsoft.com/office/drawing/2014/main" id="{9F343DEB-4C4A-5764-0510-AA3A769D9C8B}"/>
              </a:ext>
            </a:extLst>
          </p:cNvPr>
          <p:cNvGrpSpPr/>
          <p:nvPr/>
        </p:nvGrpSpPr>
        <p:grpSpPr>
          <a:xfrm>
            <a:off x="3206609" y="2882434"/>
            <a:ext cx="392753" cy="410263"/>
            <a:chOff x="4578208" y="2751804"/>
            <a:chExt cx="392753" cy="4102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" name="Google Shape;10075;p74">
              <a:extLst>
                <a:ext uri="{FF2B5EF4-FFF2-40B4-BE49-F238E27FC236}">
                  <a16:creationId xmlns:a16="http://schemas.microsoft.com/office/drawing/2014/main" id="{C29E0250-43C6-FAF7-3A31-F012BF9603AC}"/>
                </a:ext>
              </a:extLst>
            </p:cNvPr>
            <p:cNvSpPr/>
            <p:nvPr/>
          </p:nvSpPr>
          <p:spPr>
            <a:xfrm>
              <a:off x="4578208" y="2751804"/>
              <a:ext cx="385904" cy="410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5"/>
                <a:gd name="f4" fmla="val 12414"/>
                <a:gd name="f5" fmla="val 7026"/>
                <a:gd name="f6" fmla="val 1670"/>
                <a:gd name="f7" fmla="val 7278"/>
                <a:gd name="f8" fmla="val 7467"/>
                <a:gd name="f9" fmla="val 1859"/>
                <a:gd name="f10" fmla="val 2111"/>
                <a:gd name="f11" fmla="val 2332"/>
                <a:gd name="f12" fmla="val 2490"/>
                <a:gd name="f13" fmla="val 2080"/>
                <a:gd name="f14" fmla="val 1828"/>
                <a:gd name="f15" fmla="val 1639"/>
                <a:gd name="f16" fmla="val 2300"/>
                <a:gd name="f17" fmla="val 4159"/>
                <a:gd name="f18" fmla="val 4348"/>
                <a:gd name="f19" fmla="val 4537"/>
                <a:gd name="f20" fmla="val 4789"/>
                <a:gd name="f21" fmla="val 4978"/>
                <a:gd name="f22" fmla="val 4317"/>
                <a:gd name="f23" fmla="val 6648"/>
                <a:gd name="f24" fmla="val 6837"/>
                <a:gd name="f25" fmla="val 7058"/>
                <a:gd name="f26" fmla="val 7310"/>
                <a:gd name="f27" fmla="val 6806"/>
                <a:gd name="f28" fmla="val 9106"/>
                <a:gd name="f29" fmla="val 9295"/>
                <a:gd name="f30" fmla="val 9515"/>
                <a:gd name="f31" fmla="val 9736"/>
                <a:gd name="f32" fmla="val 9893"/>
                <a:gd name="f33" fmla="val 9704"/>
                <a:gd name="f34" fmla="val 9263"/>
                <a:gd name="f35" fmla="val 11500"/>
                <a:gd name="f36" fmla="val 10775"/>
                <a:gd name="f37" fmla="val 11342"/>
                <a:gd name="f38" fmla="val 11248"/>
                <a:gd name="f39" fmla="val 10870"/>
                <a:gd name="f40" fmla="val 11594"/>
                <a:gd name="f41" fmla="val 10303"/>
                <a:gd name="f42" fmla="val 9767"/>
                <a:gd name="f43" fmla="val 9326"/>
                <a:gd name="f44" fmla="val 9137"/>
                <a:gd name="f45" fmla="val 1261"/>
                <a:gd name="f46" fmla="val 1"/>
                <a:gd name="f47" fmla="val 568"/>
                <a:gd name="f48" fmla="val 32"/>
                <a:gd name="f49" fmla="val 1229"/>
                <a:gd name="f50" fmla="val 10334"/>
                <a:gd name="f51" fmla="val 11468"/>
                <a:gd name="f52" fmla="val 946"/>
                <a:gd name="f53" fmla="val 10082"/>
                <a:gd name="f54" fmla="val 12224"/>
                <a:gd name="f55" fmla="val 12004"/>
                <a:gd name="f56" fmla="val 9074"/>
                <a:gd name="f57" fmla="val 8538"/>
                <a:gd name="f58" fmla="val 7877"/>
                <a:gd name="f59" fmla="*/ f0 1 12445"/>
                <a:gd name="f60" fmla="*/ f1 1 12414"/>
                <a:gd name="f61" fmla="val f2"/>
                <a:gd name="f62" fmla="val f3"/>
                <a:gd name="f63" fmla="val f4"/>
                <a:gd name="f64" fmla="+- f63 0 f61"/>
                <a:gd name="f65" fmla="+- f62 0 f61"/>
                <a:gd name="f66" fmla="*/ f65 1 12445"/>
                <a:gd name="f67" fmla="*/ f64 1 12414"/>
                <a:gd name="f68" fmla="*/ f61 1 f66"/>
                <a:gd name="f69" fmla="*/ f62 1 f66"/>
                <a:gd name="f70" fmla="*/ f61 1 f67"/>
                <a:gd name="f71" fmla="*/ f63 1 f67"/>
                <a:gd name="f72" fmla="*/ f68 f59 1"/>
                <a:gd name="f73" fmla="*/ f69 f59 1"/>
                <a:gd name="f74" fmla="*/ f71 f60 1"/>
                <a:gd name="f75" fmla="*/ f70 f6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12445" h="1241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6"/>
                    <a:pt x="f15" y="f10"/>
                  </a:cubicBezTo>
                  <a:cubicBezTo>
                    <a:pt x="f15" y="f14"/>
                    <a:pt x="f14" y="f6"/>
                    <a:pt x="f13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8" y="f20"/>
                    <a:pt x="f7" y="f21"/>
                    <a:pt x="f5" y="f21"/>
                  </a:cubicBezTo>
                  <a:lnTo>
                    <a:pt x="f13" y="f21"/>
                  </a:lnTo>
                  <a:cubicBezTo>
                    <a:pt x="f14" y="f21"/>
                    <a:pt x="f15" y="f20"/>
                    <a:pt x="f15" y="f19"/>
                  </a:cubicBezTo>
                  <a:cubicBezTo>
                    <a:pt x="f15" y="f22"/>
                    <a:pt x="f14" y="f17"/>
                    <a:pt x="f13" y="f17"/>
                  </a:cubicBezTo>
                  <a:close/>
                  <a:moveTo>
                    <a:pt x="f5" y="f23"/>
                  </a:moveTo>
                  <a:cubicBezTo>
                    <a:pt x="f7" y="f23"/>
                    <a:pt x="f8" y="f24"/>
                    <a:pt x="f8" y="f25"/>
                  </a:cubicBezTo>
                  <a:cubicBezTo>
                    <a:pt x="f8" y="f26"/>
                    <a:pt x="f7" y="f8"/>
                    <a:pt x="f5" y="f8"/>
                  </a:cubicBezTo>
                  <a:lnTo>
                    <a:pt x="f13" y="f8"/>
                  </a:lnTo>
                  <a:cubicBezTo>
                    <a:pt x="f14" y="f8"/>
                    <a:pt x="f15" y="f7"/>
                    <a:pt x="f15" y="f25"/>
                  </a:cubicBezTo>
                  <a:cubicBezTo>
                    <a:pt x="f15" y="f27"/>
                    <a:pt x="f14" y="f23"/>
                    <a:pt x="f13" y="f23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3"/>
                    <a:pt x="f15" y="f30"/>
                  </a:cubicBezTo>
                  <a:cubicBezTo>
                    <a:pt x="f15" y="f34"/>
                    <a:pt x="f14" y="f28"/>
                    <a:pt x="f13" y="f28"/>
                  </a:cubicBezTo>
                  <a:close/>
                  <a:moveTo>
                    <a:pt x="f35" y="f36"/>
                  </a:move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36"/>
                  </a:cubicBezTo>
                  <a:close/>
                  <a:moveTo>
                    <a:pt x="f45" y="f46"/>
                  </a:moveTo>
                  <a:cubicBezTo>
                    <a:pt x="f47" y="f46"/>
                    <a:pt x="f48" y="f47"/>
                    <a:pt x="f48" y="f49"/>
                  </a:cubicBezTo>
                  <a:lnTo>
                    <a:pt x="f48" y="f50"/>
                  </a:lnTo>
                  <a:cubicBezTo>
                    <a:pt x="f2" y="f51"/>
                    <a:pt x="f52" y="f4"/>
                    <a:pt x="f13" y="f4"/>
                  </a:cubicBezTo>
                  <a:lnTo>
                    <a:pt x="f50" y="f4"/>
                  </a:lnTo>
                  <a:cubicBezTo>
                    <a:pt x="f35" y="f4"/>
                    <a:pt x="f3" y="f51"/>
                    <a:pt x="f3" y="f50"/>
                  </a:cubicBezTo>
                  <a:cubicBezTo>
                    <a:pt x="f3" y="f53"/>
                    <a:pt x="f54" y="f32"/>
                    <a:pt x="f55" y="f32"/>
                  </a:cubicBezTo>
                  <a:lnTo>
                    <a:pt x="f56" y="f32"/>
                  </a:lnTo>
                  <a:lnTo>
                    <a:pt x="f56" y="f49"/>
                  </a:lnTo>
                  <a:cubicBezTo>
                    <a:pt x="f56" y="f47"/>
                    <a:pt x="f57" y="f46"/>
                    <a:pt x="f58" y="f4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6" name="Google Shape;10076;p74">
              <a:extLst>
                <a:ext uri="{FF2B5EF4-FFF2-40B4-BE49-F238E27FC236}">
                  <a16:creationId xmlns:a16="http://schemas.microsoft.com/office/drawing/2014/main" id="{CD310C2E-157B-6BAD-99E7-8F57AB5E454D}"/>
                </a:ext>
              </a:extLst>
            </p:cNvPr>
            <p:cNvSpPr/>
            <p:nvPr/>
          </p:nvSpPr>
          <p:spPr>
            <a:xfrm>
              <a:off x="4883984" y="2989191"/>
              <a:ext cx="85030" cy="729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207"/>
                <a:gd name="f5" fmla="val 1"/>
                <a:gd name="f6" fmla="val 32"/>
                <a:gd name="f7" fmla="val 1009"/>
                <a:gd name="f8" fmla="val 1986"/>
                <a:gd name="f9" fmla="val 1103"/>
                <a:gd name="f10" fmla="val 2080"/>
                <a:gd name="f11" fmla="val 1261"/>
                <a:gd name="f12" fmla="val 2206"/>
                <a:gd name="f13" fmla="val 1418"/>
                <a:gd name="f14" fmla="val 1576"/>
                <a:gd name="f15" fmla="val 1733"/>
                <a:gd name="f16" fmla="val 2143"/>
                <a:gd name="f17" fmla="val 1796"/>
                <a:gd name="f18" fmla="val 2741"/>
                <a:gd name="f19" fmla="*/ f0 1 2742"/>
                <a:gd name="f20" fmla="*/ f1 1 2207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42"/>
                <a:gd name="f27" fmla="*/ f24 1 2207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42" h="2207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6"/>
                    <a:pt x="f17" y="f8"/>
                  </a:cubicBezTo>
                  <a:lnTo>
                    <a:pt x="f18" y="f6"/>
                  </a:lnTo>
                  <a:lnTo>
                    <a:pt x="f1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7" name="Google Shape;10077;p74">
              <a:extLst>
                <a:ext uri="{FF2B5EF4-FFF2-40B4-BE49-F238E27FC236}">
                  <a16:creationId xmlns:a16="http://schemas.microsoft.com/office/drawing/2014/main" id="{819DF307-1392-17B1-33F8-A8613E66E5E2}"/>
                </a:ext>
              </a:extLst>
            </p:cNvPr>
            <p:cNvSpPr/>
            <p:nvPr/>
          </p:nvSpPr>
          <p:spPr>
            <a:xfrm>
              <a:off x="4885931" y="2752856"/>
              <a:ext cx="85030" cy="2092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6333"/>
                <a:gd name="f5" fmla="val 1796"/>
                <a:gd name="f6" fmla="val 819"/>
                <a:gd name="f7" fmla="val 1891"/>
                <a:gd name="f8" fmla="val 1922"/>
                <a:gd name="f9" fmla="val 882"/>
                <a:gd name="f10" fmla="val 945"/>
                <a:gd name="f11" fmla="val 1638"/>
                <a:gd name="f12" fmla="val 820"/>
                <a:gd name="f13" fmla="val 851"/>
                <a:gd name="f14" fmla="val 883"/>
                <a:gd name="f15" fmla="val 977"/>
                <a:gd name="f16" fmla="val 410"/>
                <a:gd name="f17" fmla="val 1"/>
                <a:gd name="f18" fmla="val 2741"/>
                <a:gd name="f19" fmla="val 2300"/>
                <a:gd name="f20" fmla="*/ f0 1 2742"/>
                <a:gd name="f21" fmla="*/ f1 1 633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2742"/>
                <a:gd name="f28" fmla="*/ f25 1 633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2742" h="633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13"/>
                    <a:pt x="f14" y="f6"/>
                    <a:pt x="f15" y="f6"/>
                  </a:cubicBezTo>
                  <a:close/>
                  <a:moveTo>
                    <a:pt x="f15" y="f2"/>
                  </a:moveTo>
                  <a:cubicBezTo>
                    <a:pt x="f16" y="f2"/>
                    <a:pt x="f17" y="f16"/>
                    <a:pt x="f17" y="f10"/>
                  </a:cubicBezTo>
                  <a:lnTo>
                    <a:pt x="f17" y="f4"/>
                  </a:lnTo>
                  <a:lnTo>
                    <a:pt x="f18" y="f4"/>
                  </a:lnTo>
                  <a:lnTo>
                    <a:pt x="f18" y="f10"/>
                  </a:lnTo>
                  <a:cubicBezTo>
                    <a:pt x="f18" y="f16"/>
                    <a:pt x="f1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28" name="Google Shape;10084;p74">
            <a:extLst>
              <a:ext uri="{FF2B5EF4-FFF2-40B4-BE49-F238E27FC236}">
                <a16:creationId xmlns:a16="http://schemas.microsoft.com/office/drawing/2014/main" id="{5037F159-8069-4B4F-B8FF-92C8EBCEFBE2}"/>
              </a:ext>
            </a:extLst>
          </p:cNvPr>
          <p:cNvGrpSpPr/>
          <p:nvPr/>
        </p:nvGrpSpPr>
        <p:grpSpPr>
          <a:xfrm>
            <a:off x="5758525" y="2891449"/>
            <a:ext cx="359660" cy="371036"/>
            <a:chOff x="7130125" y="2760820"/>
            <a:chExt cx="359660" cy="37103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" name="Google Shape;10085;p74">
              <a:extLst>
                <a:ext uri="{FF2B5EF4-FFF2-40B4-BE49-F238E27FC236}">
                  <a16:creationId xmlns:a16="http://schemas.microsoft.com/office/drawing/2014/main" id="{D0CB3ABA-63A0-1AFB-C711-FE1CBCA06A26}"/>
                </a:ext>
              </a:extLst>
            </p:cNvPr>
            <p:cNvSpPr/>
            <p:nvPr/>
          </p:nvSpPr>
          <p:spPr>
            <a:xfrm>
              <a:off x="7203835" y="3021095"/>
              <a:ext cx="89720" cy="359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83"/>
                <a:gd name="f4" fmla="val 1198"/>
                <a:gd name="f5" fmla="val 1607"/>
                <a:gd name="f6" fmla="val 820"/>
                <a:gd name="f7" fmla="val 190"/>
                <a:gd name="f8" fmla="val 504"/>
                <a:gd name="f9" fmla="val 1"/>
                <a:gd name="f10" fmla="val 1197"/>
                <a:gd name="f11" fmla="val 3025"/>
                <a:gd name="f12" fmla="val 536"/>
                <a:gd name="f13" fmla="val 2363"/>
                <a:gd name="f14" fmla="*/ f0 1 3183"/>
                <a:gd name="f15" fmla="*/ f1 1 1198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3183"/>
                <a:gd name="f22" fmla="*/ f19 1 1198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183" h="119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3" y="f10"/>
                  </a:lnTo>
                  <a:cubicBezTo>
                    <a:pt x="f11" y="f12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0" name="Google Shape;10086;p74">
              <a:extLst>
                <a:ext uri="{FF2B5EF4-FFF2-40B4-BE49-F238E27FC236}">
                  <a16:creationId xmlns:a16="http://schemas.microsoft.com/office/drawing/2014/main" id="{B442221A-0342-9918-A591-05FFB0334F3D}"/>
                </a:ext>
              </a:extLst>
            </p:cNvPr>
            <p:cNvSpPr/>
            <p:nvPr/>
          </p:nvSpPr>
          <p:spPr>
            <a:xfrm>
              <a:off x="7223375" y="2947522"/>
              <a:ext cx="48874" cy="491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1636"/>
                <a:gd name="f5" fmla="val 858"/>
                <a:gd name="f6" fmla="val 784"/>
                <a:gd name="f7" fmla="val 707"/>
                <a:gd name="f8" fmla="val 8"/>
                <a:gd name="f9" fmla="val 631"/>
                <a:gd name="f10" fmla="val 23"/>
                <a:gd name="f11" fmla="val 347"/>
                <a:gd name="f12" fmla="val 118"/>
                <a:gd name="f13" fmla="val 127"/>
                <a:gd name="f14" fmla="val 307"/>
                <a:gd name="f15" fmla="val 95"/>
                <a:gd name="f16" fmla="val 590"/>
                <a:gd name="f17" fmla="val 1"/>
                <a:gd name="f18" fmla="val 906"/>
                <a:gd name="f19" fmla="val 1189"/>
                <a:gd name="f20" fmla="val 284"/>
                <a:gd name="f21" fmla="val 1410"/>
                <a:gd name="f22" fmla="val 446"/>
                <a:gd name="f23" fmla="val 1548"/>
                <a:gd name="f24" fmla="val 658"/>
                <a:gd name="f25" fmla="val 871"/>
                <a:gd name="f26" fmla="val 949"/>
                <a:gd name="f27" fmla="val 1027"/>
                <a:gd name="f28" fmla="val 1624"/>
                <a:gd name="f29" fmla="val 1103"/>
                <a:gd name="f30" fmla="val 1599"/>
                <a:gd name="f31" fmla="val 1387"/>
                <a:gd name="f32" fmla="val 1536"/>
                <a:gd name="f33" fmla="val 1607"/>
                <a:gd name="f34" fmla="val 1347"/>
                <a:gd name="f35" fmla="val 1670"/>
                <a:gd name="f36" fmla="val 1063"/>
                <a:gd name="f37" fmla="val 1733"/>
                <a:gd name="f38" fmla="val 748"/>
                <a:gd name="f39" fmla="val 464"/>
                <a:gd name="f40" fmla="val 1450"/>
                <a:gd name="f41" fmla="val 244"/>
                <a:gd name="f42" fmla="val 1307"/>
                <a:gd name="f43" fmla="val 77"/>
                <a:gd name="f44" fmla="val 1091"/>
                <a:gd name="f45" fmla="*/ f0 1 1734"/>
                <a:gd name="f46" fmla="*/ f1 1 1636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1734"/>
                <a:gd name="f53" fmla="*/ f50 1 1636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1734" h="163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5" y="f39"/>
                    <a:pt x="f40" y="f41"/>
                  </a:cubicBezTo>
                  <a:cubicBezTo>
                    <a:pt x="f42" y="f43"/>
                    <a:pt x="f4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1" name="Google Shape;10087;p74">
              <a:extLst>
                <a:ext uri="{FF2B5EF4-FFF2-40B4-BE49-F238E27FC236}">
                  <a16:creationId xmlns:a16="http://schemas.microsoft.com/office/drawing/2014/main" id="{CBEA44F2-43A6-B9B7-4300-66C91F039C25}"/>
                </a:ext>
              </a:extLst>
            </p:cNvPr>
            <p:cNvSpPr/>
            <p:nvPr/>
          </p:nvSpPr>
          <p:spPr>
            <a:xfrm>
              <a:off x="7130125" y="2760820"/>
              <a:ext cx="359660" cy="3710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60"/>
                <a:gd name="f4" fmla="val 12351"/>
                <a:gd name="f5" fmla="val 6428"/>
                <a:gd name="f6" fmla="val 820"/>
                <a:gd name="f7" fmla="val 6900"/>
                <a:gd name="f8" fmla="val 7247"/>
                <a:gd name="f9" fmla="val 1166"/>
                <a:gd name="f10" fmla="val 1639"/>
                <a:gd name="f11" fmla="val 4128"/>
                <a:gd name="f12" fmla="val 5609"/>
                <a:gd name="f13" fmla="val 5955"/>
                <a:gd name="f14" fmla="val 10681"/>
                <a:gd name="f15" fmla="val 6616"/>
                <a:gd name="f16" fmla="val 10901"/>
                <a:gd name="f17" fmla="val 11059"/>
                <a:gd name="f18" fmla="val 6805"/>
                <a:gd name="f19" fmla="val 6994"/>
                <a:gd name="f20" fmla="val 11122"/>
                <a:gd name="f21" fmla="val 7436"/>
                <a:gd name="f22" fmla="val 8192"/>
                <a:gd name="f23" fmla="val 7971"/>
                <a:gd name="f24" fmla="val 7751"/>
                <a:gd name="f25" fmla="val 6742"/>
                <a:gd name="f26" fmla="val 8255"/>
                <a:gd name="f27" fmla="val 8444"/>
                <a:gd name="f28" fmla="val 8696"/>
                <a:gd name="f29" fmla="val 8885"/>
                <a:gd name="f30" fmla="val 9074"/>
                <a:gd name="f31" fmla="val 4233"/>
                <a:gd name="f32" fmla="val 5360"/>
                <a:gd name="f33" fmla="val 4671"/>
                <a:gd name="f34" fmla="val 5082"/>
                <a:gd name="f35" fmla="val 5531"/>
                <a:gd name="f36" fmla="val 5388"/>
                <a:gd name="f37" fmla="val 5860"/>
                <a:gd name="f38" fmla="val 5829"/>
                <a:gd name="f39" fmla="val 6301"/>
                <a:gd name="f40" fmla="val 5987"/>
                <a:gd name="f41" fmla="val 6868"/>
                <a:gd name="f42" fmla="val 7467"/>
                <a:gd name="f43" fmla="val 5766"/>
                <a:gd name="f44" fmla="val 5640"/>
                <a:gd name="f45" fmla="val 5451"/>
                <a:gd name="f46" fmla="val 6176"/>
                <a:gd name="f47" fmla="val 8601"/>
                <a:gd name="f48" fmla="val 6711"/>
                <a:gd name="f49" fmla="val 9389"/>
                <a:gd name="f50" fmla="val 10334"/>
                <a:gd name="f51" fmla="val 10555"/>
                <a:gd name="f52" fmla="val 6491"/>
                <a:gd name="f53" fmla="val 10744"/>
                <a:gd name="f54" fmla="val 6270"/>
                <a:gd name="f55" fmla="val 2143"/>
                <a:gd name="f56" fmla="val 1891"/>
                <a:gd name="f57" fmla="val 1733"/>
                <a:gd name="f58" fmla="val 10303"/>
                <a:gd name="f59" fmla="val 9357"/>
                <a:gd name="f60" fmla="val 2238"/>
                <a:gd name="f61" fmla="val 8570"/>
                <a:gd name="f62" fmla="val 3025"/>
                <a:gd name="f63" fmla="val 8129"/>
                <a:gd name="f64" fmla="val 2647"/>
                <a:gd name="f65" fmla="val 7688"/>
                <a:gd name="f66" fmla="val 2490"/>
                <a:gd name="f67" fmla="val 7121"/>
                <a:gd name="f68" fmla="val 6553"/>
                <a:gd name="f69" fmla="val 2805"/>
                <a:gd name="f70" fmla="val 6018"/>
                <a:gd name="f71" fmla="val 3246"/>
                <a:gd name="f72" fmla="val 5577"/>
                <a:gd name="f73" fmla="val 3781"/>
                <a:gd name="f74" fmla="val 5419"/>
                <a:gd name="f75" fmla="val 3933"/>
                <a:gd name="f76" fmla="val 5379"/>
                <a:gd name="f77" fmla="val 4084"/>
                <a:gd name="f78" fmla="val 9893"/>
                <a:gd name="f79" fmla="val 10113"/>
                <a:gd name="f80" fmla="val 10050"/>
                <a:gd name="f81" fmla="val 6396"/>
                <a:gd name="f82" fmla="val 5483"/>
                <a:gd name="f83" fmla="val 4726"/>
                <a:gd name="f84" fmla="val 725"/>
                <a:gd name="f85" fmla="val 2458"/>
                <a:gd name="f86" fmla="val 1261"/>
                <a:gd name="f87" fmla="val 599"/>
                <a:gd name="f88" fmla="val 1"/>
                <a:gd name="f89" fmla="val 3686"/>
                <a:gd name="f90" fmla="val 11815"/>
                <a:gd name="f91" fmla="val 568"/>
                <a:gd name="f92" fmla="val 12350"/>
                <a:gd name="f93" fmla="val 11468"/>
                <a:gd name="f94" fmla="val 12130"/>
                <a:gd name="f95" fmla="val 12697"/>
                <a:gd name="f96" fmla="val 12162"/>
                <a:gd name="f97" fmla="val 11500"/>
                <a:gd name="f98" fmla="val 8034"/>
                <a:gd name="f99" fmla="val 7278"/>
                <a:gd name="f100" fmla="*/ f0 1 12760"/>
                <a:gd name="f101" fmla="*/ f1 1 12351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12760"/>
                <a:gd name="f108" fmla="*/ f105 1 12351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12760" h="1235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9"/>
                    <a:pt x="f13" y="f6"/>
                    <a:pt x="f5" y="f6"/>
                  </a:cubicBezTo>
                  <a:close/>
                  <a:moveTo>
                    <a:pt x="f14" y="f15"/>
                  </a:moveTo>
                  <a:cubicBezTo>
                    <a:pt x="f16" y="f15"/>
                    <a:pt x="f17" y="f18"/>
                    <a:pt x="f17" y="f19"/>
                  </a:cubicBezTo>
                  <a:cubicBezTo>
                    <a:pt x="f20" y="f8"/>
                    <a:pt x="f16" y="f21"/>
                    <a:pt x="f14" y="f21"/>
                  </a:cubicBezTo>
                  <a:lnTo>
                    <a:pt x="f22" y="f21"/>
                  </a:lnTo>
                  <a:cubicBezTo>
                    <a:pt x="f23" y="f21"/>
                    <a:pt x="f24" y="f8"/>
                    <a:pt x="f24" y="f19"/>
                  </a:cubicBezTo>
                  <a:cubicBezTo>
                    <a:pt x="f24" y="f25"/>
                    <a:pt x="f23" y="f15"/>
                    <a:pt x="f22" y="f15"/>
                  </a:cubicBezTo>
                  <a:close/>
                  <a:moveTo>
                    <a:pt x="f14" y="f26"/>
                  </a:moveTo>
                  <a:cubicBezTo>
                    <a:pt x="f16" y="f26"/>
                    <a:pt x="f17" y="f27"/>
                    <a:pt x="f17" y="f28"/>
                  </a:cubicBezTo>
                  <a:cubicBezTo>
                    <a:pt x="f20" y="f29"/>
                    <a:pt x="f16" y="f30"/>
                    <a:pt x="f14" y="f30"/>
                  </a:cubicBezTo>
                  <a:lnTo>
                    <a:pt x="f22" y="f30"/>
                  </a:lnTo>
                  <a:cubicBezTo>
                    <a:pt x="f23" y="f30"/>
                    <a:pt x="f24" y="f29"/>
                    <a:pt x="f24" y="f28"/>
                  </a:cubicBezTo>
                  <a:cubicBezTo>
                    <a:pt x="f24" y="f27"/>
                    <a:pt x="f23" y="f26"/>
                    <a:pt x="f22" y="f2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37"/>
                  </a:cubicBezTo>
                  <a:cubicBezTo>
                    <a:pt x="f38" y="f39"/>
                    <a:pt x="f40" y="f41"/>
                    <a:pt x="f38" y="f42"/>
                  </a:cubicBezTo>
                  <a:cubicBezTo>
                    <a:pt x="f43" y="f24"/>
                    <a:pt x="f44" y="f23"/>
                    <a:pt x="f45" y="f22"/>
                  </a:cubicBez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53"/>
                  </a:cubicBezTo>
                  <a:lnTo>
                    <a:pt x="f55" y="f53"/>
                  </a:lnTo>
                  <a:cubicBezTo>
                    <a:pt x="f56" y="f53"/>
                    <a:pt x="f57" y="f51"/>
                    <a:pt x="f57" y="f58"/>
                  </a:cubicBezTo>
                  <a:cubicBezTo>
                    <a:pt x="f57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4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32"/>
                    <a:pt x="f31" y="f32"/>
                  </a:cubicBezTo>
                  <a:close/>
                  <a:moveTo>
                    <a:pt x="f14" y="f78"/>
                  </a:moveTo>
                  <a:cubicBezTo>
                    <a:pt x="f16" y="f78"/>
                    <a:pt x="f17" y="f79"/>
                    <a:pt x="f17" y="f58"/>
                  </a:cubicBezTo>
                  <a:cubicBezTo>
                    <a:pt x="f20" y="f51"/>
                    <a:pt x="f16" y="f53"/>
                    <a:pt x="f14" y="f53"/>
                  </a:cubicBezTo>
                  <a:lnTo>
                    <a:pt x="f22" y="f53"/>
                  </a:lnTo>
                  <a:cubicBezTo>
                    <a:pt x="f23" y="f53"/>
                    <a:pt x="f24" y="f51"/>
                    <a:pt x="f24" y="f58"/>
                  </a:cubicBezTo>
                  <a:cubicBezTo>
                    <a:pt x="f24" y="f80"/>
                    <a:pt x="f23" y="f78"/>
                    <a:pt x="f22" y="f78"/>
                  </a:cubicBezTo>
                  <a:close/>
                  <a:moveTo>
                    <a:pt x="f81" y="f2"/>
                  </a:moveTo>
                  <a:cubicBezTo>
                    <a:pt x="f82" y="f2"/>
                    <a:pt x="f83" y="f84"/>
                    <a:pt x="f83" y="f10"/>
                  </a:cubicBezTo>
                  <a:lnTo>
                    <a:pt x="f83" y="f85"/>
                  </a:lnTo>
                  <a:lnTo>
                    <a:pt x="f86" y="f85"/>
                  </a:lnTo>
                  <a:cubicBezTo>
                    <a:pt x="f87" y="f85"/>
                    <a:pt x="f88" y="f62"/>
                    <a:pt x="f88" y="f89"/>
                  </a:cubicBezTo>
                  <a:lnTo>
                    <a:pt x="f88" y="f20"/>
                  </a:lnTo>
                  <a:cubicBezTo>
                    <a:pt x="f88" y="f90"/>
                    <a:pt x="f91" y="f92"/>
                    <a:pt x="f86" y="f92"/>
                  </a:cubicBezTo>
                  <a:lnTo>
                    <a:pt x="f93" y="f92"/>
                  </a:lnTo>
                  <a:cubicBezTo>
                    <a:pt x="f94" y="f92"/>
                    <a:pt x="f95" y="f90"/>
                    <a:pt x="f95" y="f20"/>
                  </a:cubicBezTo>
                  <a:lnTo>
                    <a:pt x="f95" y="f89"/>
                  </a:lnTo>
                  <a:cubicBezTo>
                    <a:pt x="f3" y="f62"/>
                    <a:pt x="f96" y="f85"/>
                    <a:pt x="f97" y="f85"/>
                  </a:cubicBezTo>
                  <a:lnTo>
                    <a:pt x="f98" y="f85"/>
                  </a:lnTo>
                  <a:lnTo>
                    <a:pt x="f98" y="f10"/>
                  </a:lnTo>
                  <a:cubicBezTo>
                    <a:pt x="f98" y="f84"/>
                    <a:pt x="f99" y="f2"/>
                    <a:pt x="f8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2" name="Google Shape;10088;p74">
              <a:extLst>
                <a:ext uri="{FF2B5EF4-FFF2-40B4-BE49-F238E27FC236}">
                  <a16:creationId xmlns:a16="http://schemas.microsoft.com/office/drawing/2014/main" id="{EFC8B2C7-4B16-7605-9AFA-957B6057B2A9}"/>
                </a:ext>
              </a:extLst>
            </p:cNvPr>
            <p:cNvSpPr/>
            <p:nvPr/>
          </p:nvSpPr>
          <p:spPr>
            <a:xfrm>
              <a:off x="7303312" y="2801520"/>
              <a:ext cx="15983" cy="170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7"/>
                <a:gd name="f4" fmla="val 568"/>
                <a:gd name="f5" fmla="val 284"/>
                <a:gd name="f6" fmla="val 126"/>
                <a:gd name="f7" fmla="val 441"/>
                <a:gd name="f8" fmla="*/ f0 1 567"/>
                <a:gd name="f9" fmla="*/ f1 1 568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567"/>
                <a:gd name="f16" fmla="*/ f13 1 568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567" h="56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oogle Shape;10089;p74">
            <a:extLst>
              <a:ext uri="{FF2B5EF4-FFF2-40B4-BE49-F238E27FC236}">
                <a16:creationId xmlns:a16="http://schemas.microsoft.com/office/drawing/2014/main" id="{D369920B-D27F-EBB4-F770-28EF36D01F2C}"/>
              </a:ext>
            </a:extLst>
          </p:cNvPr>
          <p:cNvGrpSpPr/>
          <p:nvPr/>
        </p:nvGrpSpPr>
        <p:grpSpPr>
          <a:xfrm>
            <a:off x="5031916" y="1310251"/>
            <a:ext cx="515511" cy="543501"/>
            <a:chOff x="6403515" y="1179621"/>
            <a:chExt cx="515511" cy="5435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Google Shape;10090;p74">
              <a:extLst>
                <a:ext uri="{FF2B5EF4-FFF2-40B4-BE49-F238E27FC236}">
                  <a16:creationId xmlns:a16="http://schemas.microsoft.com/office/drawing/2014/main" id="{33B9C2EF-B2C1-C1E8-30E3-97246BC0EB76}"/>
                </a:ext>
              </a:extLst>
            </p:cNvPr>
            <p:cNvSpPr/>
            <p:nvPr/>
          </p:nvSpPr>
          <p:spPr>
            <a:xfrm>
              <a:off x="6523439" y="1179621"/>
              <a:ext cx="275636" cy="3436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6"/>
                <a:gd name="f4" fmla="val 7961"/>
                <a:gd name="f5" fmla="val 4506"/>
                <a:gd name="f6" fmla="val 3266"/>
                <a:gd name="f7" fmla="val 4569"/>
                <a:gd name="f8" fmla="val 4601"/>
                <a:gd name="f9" fmla="val 3298"/>
                <a:gd name="f10" fmla="val 4632"/>
                <a:gd name="f11" fmla="val 5577"/>
                <a:gd name="f12" fmla="val 4621"/>
                <a:gd name="f13" fmla="val 5420"/>
                <a:gd name="f14" fmla="val 5881"/>
                <a:gd name="f15" fmla="val 4664"/>
                <a:gd name="f16" fmla="val 7110"/>
                <a:gd name="f17" fmla="val 3403"/>
                <a:gd name="f18" fmla="val 2206"/>
                <a:gd name="f19" fmla="val 1419"/>
                <a:gd name="f20" fmla="val 5944"/>
                <a:gd name="f21" fmla="val 1261"/>
                <a:gd name="f22" fmla="val 2238"/>
                <a:gd name="f23" fmla="val 2269"/>
                <a:gd name="f24" fmla="val 2301"/>
                <a:gd name="f25" fmla="val 4055"/>
                <a:gd name="f26" fmla="val 1"/>
                <a:gd name="f27" fmla="val 3400"/>
                <a:gd name="f28" fmla="val 2703"/>
                <a:gd name="f29" fmla="val 167"/>
                <a:gd name="f30" fmla="val 2049"/>
                <a:gd name="f31" fmla="val 494"/>
                <a:gd name="f32" fmla="val 1957"/>
                <a:gd name="f33" fmla="val 483"/>
                <a:gd name="f34" fmla="val 1867"/>
                <a:gd name="f35" fmla="val 478"/>
                <a:gd name="f36" fmla="val 1779"/>
                <a:gd name="f37" fmla="val 1354"/>
                <a:gd name="f38" fmla="val 976"/>
                <a:gd name="f39" fmla="val 600"/>
                <a:gd name="f40" fmla="val 662"/>
                <a:gd name="f41" fmla="val 809"/>
                <a:gd name="f42" fmla="val 347"/>
                <a:gd name="f43" fmla="val 1061"/>
                <a:gd name="f44" fmla="val 1534"/>
                <a:gd name="f45" fmla="val 2384"/>
                <a:gd name="f46" fmla="val 2857"/>
                <a:gd name="f47" fmla="val 95"/>
                <a:gd name="f48" fmla="val 3613"/>
                <a:gd name="f49" fmla="val 473"/>
                <a:gd name="f50" fmla="val 4810"/>
                <a:gd name="f51" fmla="val 536"/>
                <a:gd name="f52" fmla="val 6070"/>
                <a:gd name="f53" fmla="val 1482"/>
                <a:gd name="f54" fmla="val 7078"/>
                <a:gd name="f55" fmla="val 7646"/>
                <a:gd name="f56" fmla="val 2710"/>
                <a:gd name="f57" fmla="val 5136"/>
                <a:gd name="f58" fmla="val 6207"/>
                <a:gd name="f59" fmla="val 6417"/>
                <a:gd name="f60" fmla="val 6396"/>
                <a:gd name="f61" fmla="val 6554"/>
                <a:gd name="f62" fmla="val 4085"/>
                <a:gd name="f63" fmla="val 6774"/>
                <a:gd name="f64" fmla="val 3046"/>
                <a:gd name="f65" fmla="val 2447"/>
                <a:gd name="f66" fmla="val 1565"/>
                <a:gd name="f67" fmla="val 6459"/>
                <a:gd name="f68" fmla="val 872"/>
                <a:gd name="f69" fmla="val 5703"/>
                <a:gd name="f70" fmla="val 431"/>
                <a:gd name="f71" fmla="val 5234"/>
                <a:gd name="f72" fmla="val 143"/>
                <a:gd name="f73" fmla="val 4662"/>
                <a:gd name="f74" fmla="*/ f0 1 6806"/>
                <a:gd name="f75" fmla="*/ f1 1 7961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6806"/>
                <a:gd name="f82" fmla="*/ f79 1 7961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6806" h="7961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20"/>
                    <a:pt x="f21" y="f12"/>
                  </a:cubicBezTo>
                  <a:lnTo>
                    <a:pt x="f18" y="f9"/>
                  </a:lnTo>
                  <a:cubicBezTo>
                    <a:pt x="f22" y="f6"/>
                    <a:pt x="f23" y="f6"/>
                    <a:pt x="f24" y="f6"/>
                  </a:cubicBezTo>
                  <a:close/>
                  <a:moveTo>
                    <a:pt x="f25" y="f26"/>
                  </a:moveTo>
                  <a:cubicBezTo>
                    <a:pt x="f27" y="f26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9"/>
                    <a:pt x="f40" y="f41"/>
                  </a:cubicBezTo>
                  <a:cubicBezTo>
                    <a:pt x="f42" y="f43"/>
                    <a:pt x="f26" y="f44"/>
                    <a:pt x="f26" y="f45"/>
                  </a:cubicBezTo>
                  <a:cubicBezTo>
                    <a:pt x="f26" y="f46"/>
                    <a:pt x="f47" y="f48"/>
                    <a:pt x="f42" y="f12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30" y="f55"/>
                    <a:pt x="f56" y="f4"/>
                    <a:pt x="f17" y="f4"/>
                  </a:cubicBezTo>
                  <a:cubicBezTo>
                    <a:pt x="f57" y="f4"/>
                    <a:pt x="f58" y="f59"/>
                    <a:pt x="f60" y="f12"/>
                  </a:cubicBezTo>
                  <a:cubicBezTo>
                    <a:pt x="f61" y="f62"/>
                    <a:pt x="f63" y="f64"/>
                    <a:pt x="f3" y="f65"/>
                  </a:cubicBezTo>
                  <a:cubicBezTo>
                    <a:pt x="f3" y="f66"/>
                    <a:pt x="f67" y="f68"/>
                    <a:pt x="f69" y="f70"/>
                  </a:cubicBezTo>
                  <a:cubicBezTo>
                    <a:pt x="f71" y="f72"/>
                    <a:pt x="f73" y="f26"/>
                    <a:pt x="f25" y="f2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5" name="Google Shape;10091;p74">
              <a:extLst>
                <a:ext uri="{FF2B5EF4-FFF2-40B4-BE49-F238E27FC236}">
                  <a16:creationId xmlns:a16="http://schemas.microsoft.com/office/drawing/2014/main" id="{35CE579B-B2AF-7EAF-E7F6-2B2895CD0C23}"/>
                </a:ext>
              </a:extLst>
            </p:cNvPr>
            <p:cNvSpPr/>
            <p:nvPr/>
          </p:nvSpPr>
          <p:spPr>
            <a:xfrm>
              <a:off x="6403515" y="1519440"/>
              <a:ext cx="515511" cy="2036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29"/>
                <a:gd name="f4" fmla="val 4719"/>
                <a:gd name="f5" fmla="val 4474"/>
                <a:gd name="f6" fmla="val 1001"/>
                <a:gd name="f7" fmla="val 5797"/>
                <a:gd name="f8" fmla="val 2293"/>
                <a:gd name="f9" fmla="val 5199"/>
                <a:gd name="f10" fmla="val 2891"/>
                <a:gd name="f11" fmla="val 4002"/>
                <a:gd name="f12" fmla="val 1159"/>
                <a:gd name="f13" fmla="val 4159"/>
                <a:gd name="f14" fmla="val 1096"/>
                <a:gd name="f15" fmla="val 4380"/>
                <a:gd name="f16" fmla="val 1064"/>
                <a:gd name="f17" fmla="val 8318"/>
                <a:gd name="f18" fmla="val 8475"/>
                <a:gd name="f19" fmla="val 8633"/>
                <a:gd name="f20" fmla="val 8790"/>
                <a:gd name="f21" fmla="val 1190"/>
                <a:gd name="f22" fmla="val 7593"/>
                <a:gd name="f23" fmla="val 6995"/>
                <a:gd name="f24" fmla="val 10681"/>
                <a:gd name="f25" fmla="val 3112"/>
                <a:gd name="f26" fmla="val 10901"/>
                <a:gd name="f27" fmla="val 11059"/>
                <a:gd name="f28" fmla="val 3301"/>
                <a:gd name="f29" fmla="val 3553"/>
                <a:gd name="f30" fmla="val 3742"/>
                <a:gd name="f31" fmla="val 10870"/>
                <a:gd name="f32" fmla="val 3931"/>
                <a:gd name="f33" fmla="val 9578"/>
                <a:gd name="f34" fmla="val 9326"/>
                <a:gd name="f35" fmla="val 9137"/>
                <a:gd name="f36" fmla="val 4458"/>
                <a:gd name="f37" fmla="val 1"/>
                <a:gd name="f38" fmla="val 4348"/>
                <a:gd name="f39" fmla="val 4238"/>
                <a:gd name="f40" fmla="val 40"/>
                <a:gd name="f41" fmla="val 119"/>
                <a:gd name="f42" fmla="val 4065"/>
                <a:gd name="f43" fmla="val 245"/>
                <a:gd name="f44" fmla="val 3939"/>
                <a:gd name="f45" fmla="val 308"/>
                <a:gd name="f46" fmla="val 3781"/>
                <a:gd name="f47" fmla="val 2395"/>
                <a:gd name="f48" fmla="val 914"/>
                <a:gd name="f49" fmla="val 1442"/>
                <a:gd name="f50" fmla="val 2639"/>
                <a:gd name="f51" fmla="val 4341"/>
                <a:gd name="f52" fmla="val 4561"/>
                <a:gd name="f53" fmla="val 189"/>
                <a:gd name="f54" fmla="val 441"/>
                <a:gd name="f55" fmla="val 12287"/>
                <a:gd name="f56" fmla="val 12508"/>
                <a:gd name="f57" fmla="val 12665"/>
                <a:gd name="f58" fmla="val 4530"/>
                <a:gd name="f59" fmla="val 12728"/>
                <a:gd name="f60" fmla="val 1474"/>
                <a:gd name="f61" fmla="val 11783"/>
                <a:gd name="f62" fmla="val 371"/>
                <a:gd name="f63" fmla="val 10303"/>
                <a:gd name="f64" fmla="val 8948"/>
                <a:gd name="f65" fmla="val 8727"/>
                <a:gd name="f66" fmla="val 8664"/>
                <a:gd name="f67" fmla="val 277"/>
                <a:gd name="f68" fmla="val 8538"/>
                <a:gd name="f69" fmla="val 151"/>
                <a:gd name="f70" fmla="val 8456"/>
                <a:gd name="f71" fmla="val 52"/>
                <a:gd name="f72" fmla="val 8339"/>
                <a:gd name="f73" fmla="val 5"/>
                <a:gd name="f74" fmla="val 8219"/>
                <a:gd name="f75" fmla="val 8110"/>
                <a:gd name="f76" fmla="val 7998"/>
                <a:gd name="f77" fmla="val 44"/>
                <a:gd name="f78" fmla="val 7908"/>
                <a:gd name="f79" fmla="val 6333"/>
                <a:gd name="f80" fmla="val 1694"/>
                <a:gd name="f81" fmla="val 4758"/>
                <a:gd name="f82" fmla="val 4679"/>
                <a:gd name="f83" fmla="val 4569"/>
                <a:gd name="f84" fmla="*/ f0 1 12729"/>
                <a:gd name="f85" fmla="*/ f1 1 4719"/>
                <a:gd name="f86" fmla="val f2"/>
                <a:gd name="f87" fmla="val f3"/>
                <a:gd name="f88" fmla="val f4"/>
                <a:gd name="f89" fmla="+- f88 0 f86"/>
                <a:gd name="f90" fmla="+- f87 0 f86"/>
                <a:gd name="f91" fmla="*/ f90 1 12729"/>
                <a:gd name="f92" fmla="*/ f89 1 4719"/>
                <a:gd name="f93" fmla="*/ f86 1 f91"/>
                <a:gd name="f94" fmla="*/ f87 1 f91"/>
                <a:gd name="f95" fmla="*/ f86 1 f92"/>
                <a:gd name="f96" fmla="*/ f88 1 f92"/>
                <a:gd name="f97" fmla="*/ f93 f84 1"/>
                <a:gd name="f98" fmla="*/ f94 f84 1"/>
                <a:gd name="f99" fmla="*/ f96 f85 1"/>
                <a:gd name="f100" fmla="*/ f95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7" t="f100" r="f98" b="f99"/>
              <a:pathLst>
                <a:path w="12729" h="471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cubicBezTo>
                    <a:pt x="f13" y="f14"/>
                    <a:pt x="f15" y="f16"/>
                    <a:pt x="f5" y="f6"/>
                  </a:cubicBezTo>
                  <a:close/>
                  <a:moveTo>
                    <a:pt x="f17" y="f6"/>
                  </a:moveTo>
                  <a:cubicBezTo>
                    <a:pt x="f18" y="f16"/>
                    <a:pt x="f19" y="f12"/>
                    <a:pt x="f20" y="f21"/>
                  </a:cubicBezTo>
                  <a:lnTo>
                    <a:pt x="f22" y="f10"/>
                  </a:lnTo>
                  <a:lnTo>
                    <a:pt x="f23" y="f8"/>
                  </a:lnTo>
                  <a:lnTo>
                    <a:pt x="f17" y="f6"/>
                  </a:lnTo>
                  <a:close/>
                  <a:moveTo>
                    <a:pt x="f24" y="f25"/>
                  </a:moveTo>
                  <a:cubicBezTo>
                    <a:pt x="f26" y="f25"/>
                    <a:pt x="f27" y="f28"/>
                    <a:pt x="f27" y="f29"/>
                  </a:cubicBezTo>
                  <a:cubicBezTo>
                    <a:pt x="f27" y="f30"/>
                    <a:pt x="f31" y="f32"/>
                    <a:pt x="f24" y="f32"/>
                  </a:cubicBezTo>
                  <a:lnTo>
                    <a:pt x="f33" y="f32"/>
                  </a:lnTo>
                  <a:cubicBezTo>
                    <a:pt x="f34" y="f32"/>
                    <a:pt x="f35" y="f30"/>
                    <a:pt x="f35" y="f29"/>
                  </a:cubicBezTo>
                  <a:cubicBezTo>
                    <a:pt x="f35" y="f28"/>
                    <a:pt x="f34" y="f25"/>
                    <a:pt x="f33" y="f25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13" y="f41"/>
                  </a:cubicBezTo>
                  <a:cubicBezTo>
                    <a:pt x="f42" y="f43"/>
                    <a:pt x="f44" y="f45"/>
                    <a:pt x="f46" y="f45"/>
                  </a:cubicBezTo>
                  <a:lnTo>
                    <a:pt x="f47" y="f45"/>
                  </a:lnTo>
                  <a:cubicBezTo>
                    <a:pt x="f48" y="f45"/>
                    <a:pt x="f2" y="f49"/>
                    <a:pt x="f2" y="f50"/>
                  </a:cubicBezTo>
                  <a:lnTo>
                    <a:pt x="f2" y="f51"/>
                  </a:lnTo>
                  <a:cubicBezTo>
                    <a:pt x="f2" y="f52"/>
                    <a:pt x="f53" y="f4"/>
                    <a:pt x="f54" y="f4"/>
                  </a:cubicBezTo>
                  <a:lnTo>
                    <a:pt x="f55" y="f4"/>
                  </a:lnTo>
                  <a:cubicBezTo>
                    <a:pt x="f56" y="f4"/>
                    <a:pt x="f57" y="f58"/>
                    <a:pt x="f57" y="f51"/>
                  </a:cubicBezTo>
                  <a:lnTo>
                    <a:pt x="f57" y="f50"/>
                  </a:lnTo>
                  <a:cubicBezTo>
                    <a:pt x="f59" y="f60"/>
                    <a:pt x="f61" y="f62"/>
                    <a:pt x="f63" y="f62"/>
                  </a:cubicBezTo>
                  <a:lnTo>
                    <a:pt x="f64" y="f62"/>
                  </a:lnTo>
                  <a:cubicBezTo>
                    <a:pt x="f65" y="f62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75" y="f73"/>
                    <a:pt x="f76" y="f77"/>
                    <a:pt x="f78" y="f41"/>
                  </a:cubicBezTo>
                  <a:lnTo>
                    <a:pt x="f79" y="f80"/>
                  </a:lnTo>
                  <a:lnTo>
                    <a:pt x="f81" y="f41"/>
                  </a:lnTo>
                  <a:cubicBezTo>
                    <a:pt x="f82" y="f40"/>
                    <a:pt x="f83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36" name="Google Shape;10113;p74">
            <a:extLst>
              <a:ext uri="{FF2B5EF4-FFF2-40B4-BE49-F238E27FC236}">
                <a16:creationId xmlns:a16="http://schemas.microsoft.com/office/drawing/2014/main" id="{5C0AE9C6-CDC6-B4B2-AC19-B3449F0E0BBF}"/>
              </a:ext>
            </a:extLst>
          </p:cNvPr>
          <p:cNvSpPr/>
          <p:nvPr/>
        </p:nvSpPr>
        <p:spPr>
          <a:xfrm>
            <a:off x="3857881" y="2861293"/>
            <a:ext cx="395670" cy="417039"/>
          </a:xfrm>
          <a:custGeom>
            <a:avLst/>
            <a:gdLst>
              <a:gd name="f0" fmla="val w"/>
              <a:gd name="f1" fmla="val h"/>
              <a:gd name="f2" fmla="val 0"/>
              <a:gd name="f3" fmla="val 12760"/>
              <a:gd name="f4" fmla="val 12619"/>
              <a:gd name="f5" fmla="val 10082"/>
              <a:gd name="f6" fmla="val 2190"/>
              <a:gd name="f7" fmla="val 11027"/>
              <a:gd name="f8" fmla="val 2726"/>
              <a:gd name="f9" fmla="val 8948"/>
              <a:gd name="f10" fmla="val 6317"/>
              <a:gd name="f11" fmla="val 8003"/>
              <a:gd name="f12" fmla="val 5781"/>
              <a:gd name="f13" fmla="val 8349"/>
              <a:gd name="f14" fmla="val 5151"/>
              <a:gd name="f15" fmla="val 9704"/>
              <a:gd name="f16" fmla="val 2820"/>
              <a:gd name="f17" fmla="val 7813"/>
              <a:gd name="f18" fmla="val 6601"/>
              <a:gd name="f19" fmla="val 8318"/>
              <a:gd name="f20" fmla="val 6916"/>
              <a:gd name="f21" fmla="val 7782"/>
              <a:gd name="f22" fmla="val 7262"/>
              <a:gd name="f23" fmla="val 10554"/>
              <a:gd name="f24" fmla="val 8522"/>
              <a:gd name="f25" fmla="val 10806"/>
              <a:gd name="f26" fmla="val 10964"/>
              <a:gd name="f27" fmla="val 8711"/>
              <a:gd name="f28" fmla="val 8900"/>
              <a:gd name="f29" fmla="val 9153"/>
              <a:gd name="f30" fmla="val 9342"/>
              <a:gd name="f31" fmla="val 5608"/>
              <a:gd name="f32" fmla="val 5356"/>
              <a:gd name="f33" fmla="val 5167"/>
              <a:gd name="f34" fmla="val 8680"/>
              <a:gd name="f35" fmla="val 3088"/>
              <a:gd name="f36" fmla="val 5592"/>
              <a:gd name="f37" fmla="val 3308"/>
              <a:gd name="f38" fmla="val 3497"/>
              <a:gd name="f39" fmla="val 5813"/>
              <a:gd name="f40" fmla="val 6002"/>
              <a:gd name="f41" fmla="val 6286"/>
              <a:gd name="f42" fmla="val 3970"/>
              <a:gd name="f43" fmla="val 6443"/>
              <a:gd name="f44" fmla="val 4348"/>
              <a:gd name="f45" fmla="val 7451"/>
              <a:gd name="f46" fmla="val 7703"/>
              <a:gd name="f47" fmla="val 4159"/>
              <a:gd name="f48" fmla="val 7861"/>
              <a:gd name="f49" fmla="val 3907"/>
              <a:gd name="f50" fmla="val 3655"/>
              <a:gd name="f51" fmla="val 7640"/>
              <a:gd name="f52" fmla="val 7231"/>
              <a:gd name="f53" fmla="val 7010"/>
              <a:gd name="f54" fmla="val 2836"/>
              <a:gd name="f55" fmla="val 2678"/>
              <a:gd name="f56" fmla="val 3025"/>
              <a:gd name="f57" fmla="val 7924"/>
              <a:gd name="f58" fmla="val 3340"/>
              <a:gd name="f59" fmla="val 8176"/>
              <a:gd name="f60" fmla="val 3781"/>
              <a:gd name="f61" fmla="val 8491"/>
              <a:gd name="f62" fmla="val 8869"/>
              <a:gd name="f63" fmla="val 9531"/>
              <a:gd name="f64" fmla="val 10098"/>
              <a:gd name="f65" fmla="val 10539"/>
              <a:gd name="f66" fmla="val 10728"/>
              <a:gd name="f67" fmla="val 11011"/>
              <a:gd name="f68" fmla="val 11232"/>
              <a:gd name="f69" fmla="val 11452"/>
              <a:gd name="f70" fmla="val 2206"/>
              <a:gd name="f71" fmla="val 10570"/>
              <a:gd name="f72" fmla="val 1859"/>
              <a:gd name="f73" fmla="val 9310"/>
              <a:gd name="f74" fmla="val 2048"/>
              <a:gd name="f75" fmla="val 9121"/>
              <a:gd name="f76" fmla="val 2300"/>
              <a:gd name="f77" fmla="val 2521"/>
              <a:gd name="f78" fmla="val 9783"/>
              <a:gd name="f79" fmla="val 2867"/>
              <a:gd name="f80" fmla="val 9940"/>
              <a:gd name="f81" fmla="val 9751"/>
              <a:gd name="f82" fmla="val 3182"/>
              <a:gd name="f83" fmla="val 9089"/>
              <a:gd name="f84" fmla="val 8837"/>
              <a:gd name="f85" fmla="val 2395"/>
              <a:gd name="f86" fmla="val 8113"/>
              <a:gd name="f87" fmla="val 6475"/>
              <a:gd name="f88" fmla="val 5750"/>
              <a:gd name="f89" fmla="val 11200"/>
              <a:gd name="f90" fmla="val 11641"/>
              <a:gd name="f91" fmla="val 11830"/>
              <a:gd name="f92" fmla="val 10933"/>
              <a:gd name="f93" fmla="val 1"/>
              <a:gd name="f94" fmla="val 10599"/>
              <a:gd name="f95" fmla="val 10280"/>
              <a:gd name="f96" fmla="val 176"/>
              <a:gd name="f97" fmla="val 10113"/>
              <a:gd name="f98" fmla="val 489"/>
              <a:gd name="f99" fmla="val 7877"/>
              <a:gd name="f100" fmla="val 4395"/>
              <a:gd name="f101" fmla="val 1229"/>
              <a:gd name="f102" fmla="val 567"/>
              <a:gd name="f103" fmla="val 4931"/>
              <a:gd name="f104" fmla="val 11389"/>
              <a:gd name="f105" fmla="val 12051"/>
              <a:gd name="f106" fmla="val 12618"/>
              <a:gd name="f107" fmla="val 11437"/>
              <a:gd name="f108" fmla="val 12098"/>
              <a:gd name="f109" fmla="val 12697"/>
              <a:gd name="f110" fmla="val 12082"/>
              <a:gd name="f111" fmla="val 12602"/>
              <a:gd name="f112" fmla="val 12067"/>
              <a:gd name="f113" fmla="val 11374"/>
              <a:gd name="f114" fmla="val 12476"/>
              <a:gd name="f115" fmla="val 1875"/>
              <a:gd name="f116" fmla="val 1402"/>
              <a:gd name="f117" fmla="val 804"/>
              <a:gd name="f118" fmla="val 12130"/>
              <a:gd name="f119" fmla="val 583"/>
              <a:gd name="f120" fmla="val 142"/>
              <a:gd name="f121" fmla="val 11277"/>
              <a:gd name="f122" fmla="val 46"/>
              <a:gd name="f123" fmla="val 11103"/>
              <a:gd name="f124" fmla="*/ f0 1 12760"/>
              <a:gd name="f125" fmla="*/ f1 1 12619"/>
              <a:gd name="f126" fmla="val f2"/>
              <a:gd name="f127" fmla="val f3"/>
              <a:gd name="f128" fmla="val f4"/>
              <a:gd name="f129" fmla="+- f128 0 f126"/>
              <a:gd name="f130" fmla="+- f127 0 f126"/>
              <a:gd name="f131" fmla="*/ f130 1 12760"/>
              <a:gd name="f132" fmla="*/ f129 1 12619"/>
              <a:gd name="f133" fmla="*/ f126 1 f131"/>
              <a:gd name="f134" fmla="*/ f127 1 f131"/>
              <a:gd name="f135" fmla="*/ f126 1 f132"/>
              <a:gd name="f136" fmla="*/ f128 1 f132"/>
              <a:gd name="f137" fmla="*/ f133 f124 1"/>
              <a:gd name="f138" fmla="*/ f134 f124 1"/>
              <a:gd name="f139" fmla="*/ f136 f125 1"/>
              <a:gd name="f140" fmla="*/ f135 f1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37" t="f140" r="f138" b="f139"/>
            <a:pathLst>
              <a:path w="12760" h="12619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cubicBezTo>
                  <a:pt x="f13" y="f14"/>
                  <a:pt x="f15" y="f16"/>
                  <a:pt x="f5" y="f6"/>
                </a:cubicBez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17" y="f18"/>
                </a:lnTo>
                <a:close/>
                <a:moveTo>
                  <a:pt x="f23" y="f24"/>
                </a:moveTo>
                <a:cubicBezTo>
                  <a:pt x="f25" y="f24"/>
                  <a:pt x="f26" y="f27"/>
                  <a:pt x="f26" y="f28"/>
                </a:cubicBezTo>
                <a:cubicBezTo>
                  <a:pt x="f26" y="f29"/>
                  <a:pt x="f25" y="f30"/>
                  <a:pt x="f23" y="f30"/>
                </a:cubicBezTo>
                <a:lnTo>
                  <a:pt x="f31" y="f30"/>
                </a:lnTo>
                <a:cubicBezTo>
                  <a:pt x="f32" y="f30"/>
                  <a:pt x="f33" y="f29"/>
                  <a:pt x="f33" y="f28"/>
                </a:cubicBezTo>
                <a:cubicBezTo>
                  <a:pt x="f33" y="f34"/>
                  <a:pt x="f32" y="f24"/>
                  <a:pt x="f31" y="f24"/>
                </a:cubicBezTo>
                <a:close/>
                <a:moveTo>
                  <a:pt x="f35" y="f36"/>
                </a:moveTo>
                <a:cubicBezTo>
                  <a:pt x="f37" y="f36"/>
                  <a:pt x="f38" y="f39"/>
                  <a:pt x="f38" y="f40"/>
                </a:cubicBezTo>
                <a:lnTo>
                  <a:pt x="f38" y="f41"/>
                </a:lnTo>
                <a:cubicBezTo>
                  <a:pt x="f42" y="f43"/>
                  <a:pt x="f44" y="f20"/>
                  <a:pt x="f44" y="f45"/>
                </a:cubicBezTo>
                <a:cubicBezTo>
                  <a:pt x="f44" y="f46"/>
                  <a:pt x="f47" y="f48"/>
                  <a:pt x="f49" y="f48"/>
                </a:cubicBezTo>
                <a:cubicBezTo>
                  <a:pt x="f50" y="f48"/>
                  <a:pt x="f38" y="f51"/>
                  <a:pt x="f38" y="f45"/>
                </a:cubicBezTo>
                <a:cubicBezTo>
                  <a:pt x="f38" y="f52"/>
                  <a:pt x="f37" y="f53"/>
                  <a:pt x="f35" y="f53"/>
                </a:cubicBezTo>
                <a:cubicBezTo>
                  <a:pt x="f54" y="f53"/>
                  <a:pt x="f55" y="f52"/>
                  <a:pt x="f55" y="f45"/>
                </a:cubicBezTo>
                <a:cubicBezTo>
                  <a:pt x="f55" y="f46"/>
                  <a:pt x="f56" y="f57"/>
                  <a:pt x="f58" y="f59"/>
                </a:cubicBezTo>
                <a:cubicBezTo>
                  <a:pt x="f60" y="f61"/>
                  <a:pt x="f44" y="f62"/>
                  <a:pt x="f44" y="f63"/>
                </a:cubicBezTo>
                <a:cubicBezTo>
                  <a:pt x="f44" y="f64"/>
                  <a:pt x="f42" y="f65"/>
                  <a:pt x="f38" y="f66"/>
                </a:cubicBezTo>
                <a:lnTo>
                  <a:pt x="f38" y="f67"/>
                </a:lnTo>
                <a:cubicBezTo>
                  <a:pt x="f38" y="f68"/>
                  <a:pt x="f37" y="f69"/>
                  <a:pt x="f35" y="f69"/>
                </a:cubicBezTo>
                <a:cubicBezTo>
                  <a:pt x="f54" y="f69"/>
                  <a:pt x="f55" y="f68"/>
                  <a:pt x="f55" y="f67"/>
                </a:cubicBezTo>
                <a:lnTo>
                  <a:pt x="f55" y="f66"/>
                </a:lnTo>
                <a:cubicBezTo>
                  <a:pt x="f70" y="f71"/>
                  <a:pt x="f72" y="f64"/>
                  <a:pt x="f72" y="f63"/>
                </a:cubicBezTo>
                <a:cubicBezTo>
                  <a:pt x="f72" y="f73"/>
                  <a:pt x="f74" y="f75"/>
                  <a:pt x="f76" y="f75"/>
                </a:cubicBezTo>
                <a:cubicBezTo>
                  <a:pt x="f77" y="f75"/>
                  <a:pt x="f55" y="f73"/>
                  <a:pt x="f55" y="f63"/>
                </a:cubicBezTo>
                <a:cubicBezTo>
                  <a:pt x="f55" y="f78"/>
                  <a:pt x="f79" y="f80"/>
                  <a:pt x="f35" y="f80"/>
                </a:cubicBezTo>
                <a:cubicBezTo>
                  <a:pt x="f37" y="f80"/>
                  <a:pt x="f38" y="f81"/>
                  <a:pt x="f38" y="f63"/>
                </a:cubicBezTo>
                <a:cubicBezTo>
                  <a:pt x="f38" y="f73"/>
                  <a:pt x="f82" y="f83"/>
                  <a:pt x="f54" y="f84"/>
                </a:cubicBezTo>
                <a:cubicBezTo>
                  <a:pt x="f85" y="f24"/>
                  <a:pt x="f72" y="f86"/>
                  <a:pt x="f72" y="f45"/>
                </a:cubicBezTo>
                <a:cubicBezTo>
                  <a:pt x="f72" y="f20"/>
                  <a:pt x="f70" y="f87"/>
                  <a:pt x="f55" y="f41"/>
                </a:cubicBezTo>
                <a:lnTo>
                  <a:pt x="f55" y="f40"/>
                </a:lnTo>
                <a:cubicBezTo>
                  <a:pt x="f55" y="f88"/>
                  <a:pt x="f79" y="f36"/>
                  <a:pt x="f35" y="f36"/>
                </a:cubicBezTo>
                <a:close/>
                <a:moveTo>
                  <a:pt x="f23" y="f67"/>
                </a:moveTo>
                <a:cubicBezTo>
                  <a:pt x="f25" y="f67"/>
                  <a:pt x="f26" y="f89"/>
                  <a:pt x="f26" y="f69"/>
                </a:cubicBezTo>
                <a:cubicBezTo>
                  <a:pt x="f26" y="f90"/>
                  <a:pt x="f25" y="f91"/>
                  <a:pt x="f23" y="f91"/>
                </a:cubicBezTo>
                <a:lnTo>
                  <a:pt x="f31" y="f91"/>
                </a:lnTo>
                <a:cubicBezTo>
                  <a:pt x="f32" y="f91"/>
                  <a:pt x="f33" y="f90"/>
                  <a:pt x="f33" y="f69"/>
                </a:cubicBezTo>
                <a:cubicBezTo>
                  <a:pt x="f33" y="f89"/>
                  <a:pt x="f32" y="f67"/>
                  <a:pt x="f31" y="f67"/>
                </a:cubicBezTo>
                <a:close/>
                <a:moveTo>
                  <a:pt x="f92" y="f93"/>
                </a:moveTo>
                <a:cubicBezTo>
                  <a:pt x="f94" y="f93"/>
                  <a:pt x="f95" y="f96"/>
                  <a:pt x="f97" y="f98"/>
                </a:cubicBezTo>
                <a:lnTo>
                  <a:pt x="f99" y="f100"/>
                </a:lnTo>
                <a:lnTo>
                  <a:pt x="f101" y="f100"/>
                </a:lnTo>
                <a:cubicBezTo>
                  <a:pt x="f102" y="f100"/>
                  <a:pt x="f2" y="f103"/>
                  <a:pt x="f2" y="f36"/>
                </a:cubicBezTo>
                <a:lnTo>
                  <a:pt x="f2" y="f104"/>
                </a:lnTo>
                <a:cubicBezTo>
                  <a:pt x="f2" y="f105"/>
                  <a:pt x="f102" y="f106"/>
                  <a:pt x="f101" y="f106"/>
                </a:cubicBezTo>
                <a:lnTo>
                  <a:pt x="f107" y="f106"/>
                </a:lnTo>
                <a:cubicBezTo>
                  <a:pt x="f108" y="f106"/>
                  <a:pt x="f109" y="f110"/>
                  <a:pt x="f109" y="f104"/>
                </a:cubicBezTo>
                <a:lnTo>
                  <a:pt x="f109" y="f36"/>
                </a:lnTo>
                <a:cubicBezTo>
                  <a:pt x="f111" y="f103"/>
                  <a:pt x="f112" y="f100"/>
                  <a:pt x="f113" y="f100"/>
                </a:cubicBezTo>
                <a:lnTo>
                  <a:pt x="f7" y="f100"/>
                </a:lnTo>
                <a:lnTo>
                  <a:pt x="f114" y="f115"/>
                </a:lnTo>
                <a:cubicBezTo>
                  <a:pt x="f3" y="f116"/>
                  <a:pt x="f111" y="f117"/>
                  <a:pt x="f118" y="f119"/>
                </a:cubicBezTo>
                <a:lnTo>
                  <a:pt x="f107" y="f120"/>
                </a:lnTo>
                <a:cubicBezTo>
                  <a:pt x="f121" y="f122"/>
                  <a:pt x="f123" y="f93"/>
                  <a:pt x="f92" y="f9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cs typeface="B Nazanin" panose="00000700000000000000" pitchFamily="2" charset="-78"/>
            </a:endParaRPr>
          </a:p>
        </p:txBody>
      </p:sp>
      <p:grpSp>
        <p:nvGrpSpPr>
          <p:cNvPr id="37" name="Google Shape;10118;p74">
            <a:extLst>
              <a:ext uri="{FF2B5EF4-FFF2-40B4-BE49-F238E27FC236}">
                <a16:creationId xmlns:a16="http://schemas.microsoft.com/office/drawing/2014/main" id="{078EFC49-E858-E7F7-DF1E-037A7EF9818A}"/>
              </a:ext>
            </a:extLst>
          </p:cNvPr>
          <p:cNvGrpSpPr/>
          <p:nvPr/>
        </p:nvGrpSpPr>
        <p:grpSpPr>
          <a:xfrm>
            <a:off x="7102721" y="2203766"/>
            <a:ext cx="350645" cy="379421"/>
            <a:chOff x="8474320" y="2073136"/>
            <a:chExt cx="350645" cy="37942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8" name="Google Shape;10119;p74">
              <a:extLst>
                <a:ext uri="{FF2B5EF4-FFF2-40B4-BE49-F238E27FC236}">
                  <a16:creationId xmlns:a16="http://schemas.microsoft.com/office/drawing/2014/main" id="{53BB635E-F663-CA0A-B31C-68CF14889A7B}"/>
                </a:ext>
              </a:extLst>
            </p:cNvPr>
            <p:cNvSpPr/>
            <p:nvPr/>
          </p:nvSpPr>
          <p:spPr>
            <a:xfrm>
              <a:off x="8474320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37"/>
                <a:gd name="f9" fmla="val 1071"/>
                <a:gd name="f10" fmla="val 1260"/>
                <a:gd name="f11" fmla="val 1449"/>
                <a:gd name="f12" fmla="val 1701"/>
                <a:gd name="f13" fmla="val 1576"/>
                <a:gd name="f14" fmla="val 1418"/>
                <a:gd name="f15" fmla="val 1481"/>
                <a:gd name="f16" fmla="val 1008"/>
                <a:gd name="f17" fmla="val 2079"/>
                <a:gd name="f18" fmla="val 2741"/>
                <a:gd name="f19" fmla="val 536"/>
                <a:gd name="f20" fmla="val 3308"/>
                <a:gd name="f21" fmla="val 1229"/>
                <a:gd name="f22" fmla="val 2332"/>
                <a:gd name="f23" fmla="val 2993"/>
                <a:gd name="f24" fmla="*/ f0 1 3592"/>
                <a:gd name="f25" fmla="*/ f1 1 3309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592"/>
                <a:gd name="f32" fmla="*/ f29 1 3309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cubicBezTo>
                    <a:pt x="f2" y="f18"/>
                    <a:pt x="f19" y="f20"/>
                    <a:pt x="f21" y="f20"/>
                  </a:cubicBezTo>
                  <a:lnTo>
                    <a:pt x="f22" y="f20"/>
                  </a:lnTo>
                  <a:cubicBezTo>
                    <a:pt x="f23" y="f20"/>
                    <a:pt x="f3" y="f18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9" name="Google Shape;10120;p74">
              <a:extLst>
                <a:ext uri="{FF2B5EF4-FFF2-40B4-BE49-F238E27FC236}">
                  <a16:creationId xmlns:a16="http://schemas.microsoft.com/office/drawing/2014/main" id="{28911F69-F341-044F-59BF-5DE1C43DB5C9}"/>
                </a:ext>
              </a:extLst>
            </p:cNvPr>
            <p:cNvSpPr/>
            <p:nvPr/>
          </p:nvSpPr>
          <p:spPr>
            <a:xfrm>
              <a:off x="8475189" y="2073136"/>
              <a:ext cx="101233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3"/>
                <a:gd name="f4" fmla="val 8508"/>
                <a:gd name="f5" fmla="val 1734"/>
                <a:gd name="f6" fmla="val 1607"/>
                <a:gd name="f7" fmla="val 1923"/>
                <a:gd name="f8" fmla="val 2175"/>
                <a:gd name="f9" fmla="val 1797"/>
                <a:gd name="f10" fmla="val 2049"/>
                <a:gd name="f11" fmla="val 7278"/>
                <a:gd name="f12" fmla="val 7499"/>
                <a:gd name="f13" fmla="val 1986"/>
                <a:gd name="f14" fmla="val 7656"/>
                <a:gd name="f15" fmla="val 1513"/>
                <a:gd name="f16" fmla="val 1356"/>
                <a:gd name="f17" fmla="val 7467"/>
                <a:gd name="f18" fmla="val 1545"/>
                <a:gd name="f19" fmla="val 1230"/>
                <a:gd name="f20" fmla="val 1"/>
                <a:gd name="f21" fmla="val 568"/>
                <a:gd name="f22" fmla="val 536"/>
                <a:gd name="f23" fmla="val 1198"/>
                <a:gd name="f24" fmla="val 8507"/>
                <a:gd name="f25" fmla="val 3561"/>
                <a:gd name="f26" fmla="val 2994"/>
                <a:gd name="f27" fmla="val 2332"/>
                <a:gd name="f28" fmla="*/ f0 1 3593"/>
                <a:gd name="f29" fmla="*/ f1 1 850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3593"/>
                <a:gd name="f36" fmla="*/ f33 1 850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3593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0" y="f22"/>
                    <a:pt x="f20" y="f23"/>
                  </a:cubicBezTo>
                  <a:lnTo>
                    <a:pt x="f20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0" name="Google Shape;10121;p74">
              <a:extLst>
                <a:ext uri="{FF2B5EF4-FFF2-40B4-BE49-F238E27FC236}">
                  <a16:creationId xmlns:a16="http://schemas.microsoft.com/office/drawing/2014/main" id="{F813001D-FD21-E13D-759A-EDEE56ED629F}"/>
                </a:ext>
              </a:extLst>
            </p:cNvPr>
            <p:cNvSpPr/>
            <p:nvPr/>
          </p:nvSpPr>
          <p:spPr>
            <a:xfrm>
              <a:off x="8598596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05"/>
                <a:gd name="f9" fmla="val 1071"/>
                <a:gd name="f10" fmla="val 1260"/>
                <a:gd name="f11" fmla="val 1449"/>
                <a:gd name="f12" fmla="val 2016"/>
                <a:gd name="f13" fmla="val 1701"/>
                <a:gd name="f14" fmla="val 1575"/>
                <a:gd name="f15" fmla="val 1386"/>
                <a:gd name="f16" fmla="val 1481"/>
                <a:gd name="f17" fmla="val 1008"/>
                <a:gd name="f18" fmla="val 2079"/>
                <a:gd name="f19" fmla="val 2741"/>
                <a:gd name="f20" fmla="val 536"/>
                <a:gd name="f21" fmla="val 3308"/>
                <a:gd name="f22" fmla="val 2363"/>
                <a:gd name="f23" fmla="val 3025"/>
                <a:gd name="f24" fmla="*/ f0 1 3592"/>
                <a:gd name="f25" fmla="*/ f1 1 3309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592"/>
                <a:gd name="f32" fmla="*/ f29 1 3309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5" y="f13"/>
                  </a:cubicBezTo>
                  <a:cubicBezTo>
                    <a:pt x="f14" y="f13"/>
                    <a:pt x="f15" y="f16"/>
                    <a:pt x="f15" y="f10"/>
                  </a:cubicBezTo>
                  <a:cubicBezTo>
                    <a:pt x="f15" y="f17"/>
                    <a:pt x="f1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8"/>
                  </a:lnTo>
                  <a:cubicBezTo>
                    <a:pt x="f2" y="f19"/>
                    <a:pt x="f20" y="f21"/>
                    <a:pt x="f10" y="f21"/>
                  </a:cubicBezTo>
                  <a:lnTo>
                    <a:pt x="f22" y="f21"/>
                  </a:lnTo>
                  <a:cubicBezTo>
                    <a:pt x="f23" y="f21"/>
                    <a:pt x="f3" y="f19"/>
                    <a:pt x="f3" y="f18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1" name="Google Shape;10122;p74">
              <a:extLst>
                <a:ext uri="{FF2B5EF4-FFF2-40B4-BE49-F238E27FC236}">
                  <a16:creationId xmlns:a16="http://schemas.microsoft.com/office/drawing/2014/main" id="{DBBEDE3D-E0BA-189E-0F08-E73A06D46358}"/>
                </a:ext>
              </a:extLst>
            </p:cNvPr>
            <p:cNvSpPr/>
            <p:nvPr/>
          </p:nvSpPr>
          <p:spPr>
            <a:xfrm>
              <a:off x="8598596" y="2073136"/>
              <a:ext cx="101205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96"/>
                <a:gd name="f6" fmla="val 1607"/>
                <a:gd name="f7" fmla="val 2048"/>
                <a:gd name="f8" fmla="val 2205"/>
                <a:gd name="f9" fmla="val 1797"/>
                <a:gd name="f10" fmla="val 2049"/>
                <a:gd name="f11" fmla="val 7278"/>
                <a:gd name="f12" fmla="val 7499"/>
                <a:gd name="f13" fmla="val 2016"/>
                <a:gd name="f14" fmla="val 7656"/>
                <a:gd name="f15" fmla="val 1386"/>
                <a:gd name="f16" fmla="val 7467"/>
                <a:gd name="f17" fmla="val 1575"/>
                <a:gd name="f18" fmla="val 1260"/>
                <a:gd name="f19" fmla="val 1"/>
                <a:gd name="f20" fmla="val 599"/>
                <a:gd name="f21" fmla="val 536"/>
                <a:gd name="f22" fmla="val 1198"/>
                <a:gd name="f23" fmla="val 8507"/>
                <a:gd name="f24" fmla="val 3025"/>
                <a:gd name="f25" fmla="val 2363"/>
                <a:gd name="f26" fmla="*/ f0 1 3592"/>
                <a:gd name="f27" fmla="*/ f1 1 8508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3592"/>
                <a:gd name="f34" fmla="*/ f31 1 8508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6" y="f14"/>
                    <a:pt x="f15" y="f16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7" y="f6"/>
                    <a:pt x="f5" y="f6"/>
                  </a:cubicBezTo>
                  <a:close/>
                  <a:moveTo>
                    <a:pt x="f18" y="f19"/>
                  </a:moveTo>
                  <a:cubicBezTo>
                    <a:pt x="f20" y="f19"/>
                    <a:pt x="f2" y="f21"/>
                    <a:pt x="f2" y="f22"/>
                  </a:cubicBezTo>
                  <a:lnTo>
                    <a:pt x="f2" y="f23"/>
                  </a:lnTo>
                  <a:lnTo>
                    <a:pt x="f3" y="f23"/>
                  </a:lnTo>
                  <a:lnTo>
                    <a:pt x="f3" y="f22"/>
                  </a:lnTo>
                  <a:cubicBezTo>
                    <a:pt x="f3" y="f21"/>
                    <a:pt x="f24" y="f19"/>
                    <a:pt x="f25" y="f1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2" name="Google Shape;10123;p74">
              <a:extLst>
                <a:ext uri="{FF2B5EF4-FFF2-40B4-BE49-F238E27FC236}">
                  <a16:creationId xmlns:a16="http://schemas.microsoft.com/office/drawing/2014/main" id="{887AD733-0FB3-9BCF-C881-F4B67801C3D6}"/>
                </a:ext>
              </a:extLst>
            </p:cNvPr>
            <p:cNvSpPr/>
            <p:nvPr/>
          </p:nvSpPr>
          <p:spPr>
            <a:xfrm>
              <a:off x="8721986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828"/>
                <a:gd name="f6" fmla="val 851"/>
                <a:gd name="f7" fmla="val 2080"/>
                <a:gd name="f8" fmla="val 2269"/>
                <a:gd name="f9" fmla="val 1071"/>
                <a:gd name="f10" fmla="val 1260"/>
                <a:gd name="f11" fmla="val 1449"/>
                <a:gd name="f12" fmla="val 1701"/>
                <a:gd name="f13" fmla="val 1607"/>
                <a:gd name="f14" fmla="val 1450"/>
                <a:gd name="f15" fmla="val 1481"/>
                <a:gd name="f16" fmla="val 1008"/>
                <a:gd name="f17" fmla="val 2079"/>
                <a:gd name="f18" fmla="val 32"/>
                <a:gd name="f19" fmla="val 2741"/>
                <a:gd name="f20" fmla="val 567"/>
                <a:gd name="f21" fmla="val 3308"/>
                <a:gd name="f22" fmla="val 1261"/>
                <a:gd name="f23" fmla="val 2363"/>
                <a:gd name="f24" fmla="val 3025"/>
                <a:gd name="f25" fmla="*/ f0 1 3592"/>
                <a:gd name="f26" fmla="*/ f1 1 330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3592"/>
                <a:gd name="f33" fmla="*/ f30 1 330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lnTo>
                    <a:pt x="f18" y="f17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3" y="f19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3" name="Google Shape;10124;p74">
              <a:extLst>
                <a:ext uri="{FF2B5EF4-FFF2-40B4-BE49-F238E27FC236}">
                  <a16:creationId xmlns:a16="http://schemas.microsoft.com/office/drawing/2014/main" id="{99BB3CE8-2E65-061F-DEA8-DF4B39C16770}"/>
                </a:ext>
              </a:extLst>
            </p:cNvPr>
            <p:cNvSpPr/>
            <p:nvPr/>
          </p:nvSpPr>
          <p:spPr>
            <a:xfrm>
              <a:off x="8723760" y="2073136"/>
              <a:ext cx="101205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33"/>
                <a:gd name="f6" fmla="val 1607"/>
                <a:gd name="f7" fmla="val 1922"/>
                <a:gd name="f8" fmla="val 2174"/>
                <a:gd name="f9" fmla="val 1797"/>
                <a:gd name="f10" fmla="val 2049"/>
                <a:gd name="f11" fmla="val 7278"/>
                <a:gd name="f12" fmla="val 7499"/>
                <a:gd name="f13" fmla="val 1985"/>
                <a:gd name="f14" fmla="val 7656"/>
                <a:gd name="f15" fmla="val 1513"/>
                <a:gd name="f16" fmla="val 1355"/>
                <a:gd name="f17" fmla="val 7467"/>
                <a:gd name="f18" fmla="val 1544"/>
                <a:gd name="f19" fmla="val 1229"/>
                <a:gd name="f20" fmla="val 1"/>
                <a:gd name="f21" fmla="val 567"/>
                <a:gd name="f22" fmla="val 536"/>
                <a:gd name="f23" fmla="val 1198"/>
                <a:gd name="f24" fmla="val 8507"/>
                <a:gd name="f25" fmla="val 3560"/>
                <a:gd name="f26" fmla="val 2993"/>
                <a:gd name="f27" fmla="val 2332"/>
                <a:gd name="f28" fmla="*/ f0 1 3592"/>
                <a:gd name="f29" fmla="*/ f1 1 850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3592"/>
                <a:gd name="f36" fmla="*/ f33 1 850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" y="f22"/>
                    <a:pt x="f2" y="f23"/>
                  </a:cubicBezTo>
                  <a:lnTo>
                    <a:pt x="f2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44" name="Google Shape;10129;p74">
            <a:extLst>
              <a:ext uri="{FF2B5EF4-FFF2-40B4-BE49-F238E27FC236}">
                <a16:creationId xmlns:a16="http://schemas.microsoft.com/office/drawing/2014/main" id="{7DDB91E5-4E91-8E05-FE19-E4FA0953FCAF}"/>
              </a:ext>
            </a:extLst>
          </p:cNvPr>
          <p:cNvGrpSpPr/>
          <p:nvPr/>
        </p:nvGrpSpPr>
        <p:grpSpPr>
          <a:xfrm>
            <a:off x="4494687" y="1340975"/>
            <a:ext cx="427692" cy="535545"/>
            <a:chOff x="5866287" y="1210345"/>
            <a:chExt cx="427692" cy="53554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Google Shape;10130;p74">
              <a:extLst>
                <a:ext uri="{FF2B5EF4-FFF2-40B4-BE49-F238E27FC236}">
                  <a16:creationId xmlns:a16="http://schemas.microsoft.com/office/drawing/2014/main" id="{D41AB212-2028-E074-E907-41248E013C5C}"/>
                </a:ext>
              </a:extLst>
            </p:cNvPr>
            <p:cNvSpPr/>
            <p:nvPr/>
          </p:nvSpPr>
          <p:spPr>
            <a:xfrm>
              <a:off x="5866287" y="1522594"/>
              <a:ext cx="427692" cy="152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3624"/>
                <a:gd name="f5" fmla="val 2111"/>
                <a:gd name="f6" fmla="val 1"/>
                <a:gd name="f7" fmla="val 945"/>
                <a:gd name="f8" fmla="val 946"/>
                <a:gd name="f9" fmla="val 2080"/>
                <a:gd name="f10" fmla="val 3183"/>
                <a:gd name="f11" fmla="val 3435"/>
                <a:gd name="f12" fmla="val 221"/>
                <a:gd name="f13" fmla="val 441"/>
                <a:gd name="f14" fmla="val 10365"/>
                <a:gd name="f15" fmla="val 10618"/>
                <a:gd name="f16" fmla="val 9861"/>
                <a:gd name="f17" fmla="val 8727"/>
                <a:gd name="f18" fmla="*/ f0 1 10807"/>
                <a:gd name="f19" fmla="*/ f1 1 362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10807"/>
                <a:gd name="f26" fmla="*/ f23 1 362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0807" h="362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13" y="f4"/>
                  </a:cubicBezTo>
                  <a:lnTo>
                    <a:pt x="f14" y="f4"/>
                  </a:lnTo>
                  <a:cubicBezTo>
                    <a:pt x="f15" y="f4"/>
                    <a:pt x="f3" y="f11"/>
                    <a:pt x="f3" y="f10"/>
                  </a:cubicBezTo>
                  <a:lnTo>
                    <a:pt x="f3" y="f9"/>
                  </a:lnTo>
                  <a:cubicBezTo>
                    <a:pt x="f3" y="f8"/>
                    <a:pt x="f16" y="f6"/>
                    <a:pt x="f17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6" name="Google Shape;10131;p74">
              <a:extLst>
                <a:ext uri="{FF2B5EF4-FFF2-40B4-BE49-F238E27FC236}">
                  <a16:creationId xmlns:a16="http://schemas.microsoft.com/office/drawing/2014/main" id="{E50B0181-7416-35A2-A261-1D075FDE9A83}"/>
                </a:ext>
              </a:extLst>
            </p:cNvPr>
            <p:cNvSpPr/>
            <p:nvPr/>
          </p:nvSpPr>
          <p:spPr>
            <a:xfrm>
              <a:off x="5901190" y="1709955"/>
              <a:ext cx="360374" cy="359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06"/>
                <a:gd name="f4" fmla="val 852"/>
                <a:gd name="f5" fmla="val 1"/>
                <a:gd name="f6" fmla="val 442"/>
                <a:gd name="f7" fmla="val 694"/>
                <a:gd name="f8" fmla="val 190"/>
                <a:gd name="f9" fmla="val 851"/>
                <a:gd name="f10" fmla="val 8696"/>
                <a:gd name="f11" fmla="val 8948"/>
                <a:gd name="f12" fmla="val 9105"/>
                <a:gd name="f13" fmla="val 631"/>
                <a:gd name="f14" fmla="*/ f0 1 9106"/>
                <a:gd name="f15" fmla="*/ f1 1 852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9106"/>
                <a:gd name="f22" fmla="*/ f19 1 852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9106" h="852">
                  <a:moveTo>
                    <a:pt x="f2" y="f5"/>
                  </a:moveTo>
                  <a:lnTo>
                    <a:pt x="f2" y="f6"/>
                  </a:lnTo>
                  <a:cubicBezTo>
                    <a:pt x="f2" y="f7"/>
                    <a:pt x="f8" y="f9"/>
                    <a:pt x="f6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6"/>
                  </a:cubicBezTo>
                  <a:lnTo>
                    <a:pt x="f12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7" name="Google Shape;10132;p74">
              <a:extLst>
                <a:ext uri="{FF2B5EF4-FFF2-40B4-BE49-F238E27FC236}">
                  <a16:creationId xmlns:a16="http://schemas.microsoft.com/office/drawing/2014/main" id="{62E8C929-6F23-EF5F-86B4-D19142D9FB03}"/>
                </a:ext>
              </a:extLst>
            </p:cNvPr>
            <p:cNvSpPr/>
            <p:nvPr/>
          </p:nvSpPr>
          <p:spPr>
            <a:xfrm>
              <a:off x="5964786" y="1210345"/>
              <a:ext cx="229422" cy="279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97"/>
                <a:gd name="f4" fmla="val 6617"/>
                <a:gd name="f5" fmla="val 2930"/>
                <a:gd name="f6" fmla="val 1292"/>
                <a:gd name="f7" fmla="val 2867"/>
                <a:gd name="f8" fmla="val 32"/>
                <a:gd name="f9" fmla="val 3812"/>
                <a:gd name="f10" fmla="val 504"/>
                <a:gd name="f11" fmla="val 4694"/>
                <a:gd name="f12" fmla="val 1260"/>
                <a:gd name="f13" fmla="val 5230"/>
                <a:gd name="f14" fmla="val 6616"/>
                <a:gd name="f15" fmla="val 4568"/>
                <a:gd name="f16" fmla="val 5356"/>
                <a:gd name="f17" fmla="val 4505"/>
                <a:gd name="f18" fmla="*/ f0 1 5797"/>
                <a:gd name="f19" fmla="*/ f1 1 6617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5797"/>
                <a:gd name="f26" fmla="*/ f23 1 6617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797" h="6617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8" y="f9"/>
                    <a:pt x="f10" y="f11"/>
                    <a:pt x="f12" y="f13"/>
                  </a:cubicBezTo>
                  <a:lnTo>
                    <a:pt x="f12" y="f14"/>
                  </a:lnTo>
                  <a:lnTo>
                    <a:pt x="f15" y="f14"/>
                  </a:lnTo>
                  <a:lnTo>
                    <a:pt x="f15" y="f13"/>
                  </a:lnTo>
                  <a:cubicBezTo>
                    <a:pt x="f16" y="f11"/>
                    <a:pt x="f3" y="f9"/>
                    <a:pt x="f3" y="f7"/>
                  </a:cubicBezTo>
                  <a:cubicBezTo>
                    <a:pt x="f3" y="f12"/>
                    <a:pt x="f1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48" name="Google Shape;10154;p74">
            <a:extLst>
              <a:ext uri="{FF2B5EF4-FFF2-40B4-BE49-F238E27FC236}">
                <a16:creationId xmlns:a16="http://schemas.microsoft.com/office/drawing/2014/main" id="{AAFA3B41-8782-1CF3-EB22-A2F2D6D722E8}"/>
              </a:ext>
            </a:extLst>
          </p:cNvPr>
          <p:cNvGrpSpPr/>
          <p:nvPr/>
        </p:nvGrpSpPr>
        <p:grpSpPr>
          <a:xfrm>
            <a:off x="4571882" y="2860973"/>
            <a:ext cx="392752" cy="418456"/>
            <a:chOff x="5943481" y="2730343"/>
            <a:chExt cx="392752" cy="41845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9" name="Google Shape;10155;p74">
              <a:extLst>
                <a:ext uri="{FF2B5EF4-FFF2-40B4-BE49-F238E27FC236}">
                  <a16:creationId xmlns:a16="http://schemas.microsoft.com/office/drawing/2014/main" id="{4D995907-A2EA-C875-E474-6463E1093089}"/>
                </a:ext>
              </a:extLst>
            </p:cNvPr>
            <p:cNvSpPr/>
            <p:nvPr/>
          </p:nvSpPr>
          <p:spPr>
            <a:xfrm>
              <a:off x="5989402" y="2730343"/>
              <a:ext cx="292132" cy="418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21"/>
                <a:gd name="f4" fmla="val 12662"/>
                <a:gd name="f5" fmla="val 4821"/>
                <a:gd name="f6" fmla="val 1666"/>
                <a:gd name="f7" fmla="val 5073"/>
                <a:gd name="f8" fmla="val 5262"/>
                <a:gd name="f9" fmla="val 1886"/>
                <a:gd name="f10" fmla="val 2075"/>
                <a:gd name="f11" fmla="val 2359"/>
                <a:gd name="f12" fmla="val 5734"/>
                <a:gd name="f13" fmla="val 2485"/>
                <a:gd name="f14" fmla="val 6081"/>
                <a:gd name="f15" fmla="val 2989"/>
                <a:gd name="f16" fmla="val 3525"/>
                <a:gd name="f17" fmla="val 3777"/>
                <a:gd name="f18" fmla="val 5892"/>
                <a:gd name="f19" fmla="val 3934"/>
                <a:gd name="f20" fmla="val 5640"/>
                <a:gd name="f21" fmla="val 5419"/>
                <a:gd name="f22" fmla="val 3714"/>
                <a:gd name="f23" fmla="val 3273"/>
                <a:gd name="f24" fmla="val 3084"/>
                <a:gd name="f25" fmla="val 4569"/>
                <a:gd name="f26" fmla="val 4411"/>
                <a:gd name="f27" fmla="val 4789"/>
                <a:gd name="f28" fmla="val 3997"/>
                <a:gd name="f29" fmla="val 5104"/>
                <a:gd name="f30" fmla="val 4249"/>
                <a:gd name="f31" fmla="val 5514"/>
                <a:gd name="f32" fmla="val 4564"/>
                <a:gd name="f33" fmla="val 4942"/>
                <a:gd name="f34" fmla="val 5604"/>
                <a:gd name="f35" fmla="val 6171"/>
                <a:gd name="f36" fmla="val 6612"/>
                <a:gd name="f37" fmla="val 6801"/>
                <a:gd name="f38" fmla="val 7085"/>
                <a:gd name="f39" fmla="val 7305"/>
                <a:gd name="f40" fmla="val 5041"/>
                <a:gd name="f41" fmla="val 7463"/>
                <a:gd name="f42" fmla="val 7274"/>
                <a:gd name="f43" fmla="val 3938"/>
                <a:gd name="f44" fmla="val 6644"/>
                <a:gd name="f45" fmla="val 3592"/>
                <a:gd name="f46" fmla="val 5383"/>
                <a:gd name="f47" fmla="val 3781"/>
                <a:gd name="f48" fmla="val 5194"/>
                <a:gd name="f49" fmla="val 4033"/>
                <a:gd name="f50" fmla="val 4253"/>
                <a:gd name="f51" fmla="val 5856"/>
                <a:gd name="f52" fmla="val 4632"/>
                <a:gd name="f53" fmla="val 6014"/>
                <a:gd name="f54" fmla="val 5824"/>
                <a:gd name="f55" fmla="val 4947"/>
                <a:gd name="f56" fmla="val 5131"/>
                <a:gd name="f57" fmla="val 4911"/>
                <a:gd name="f58" fmla="val 4159"/>
                <a:gd name="f59" fmla="val 4596"/>
                <a:gd name="f60" fmla="val 4186"/>
                <a:gd name="f61" fmla="val 2548"/>
                <a:gd name="f62" fmla="val 1823"/>
                <a:gd name="f63" fmla="val 9385"/>
                <a:gd name="f64" fmla="val 10235"/>
                <a:gd name="f65" fmla="val 4801"/>
                <a:gd name="f66" fmla="val 4498"/>
                <a:gd name="f67" fmla="val 4188"/>
                <a:gd name="f68" fmla="val 29"/>
                <a:gd name="f69" fmla="val 3875"/>
                <a:gd name="f70" fmla="val 91"/>
                <a:gd name="f71" fmla="val 2111"/>
                <a:gd name="f72" fmla="val 500"/>
                <a:gd name="f73" fmla="val 693"/>
                <a:gd name="f74" fmla="val 1949"/>
                <a:gd name="f75" fmla="val 378"/>
                <a:gd name="f76" fmla="val 5698"/>
                <a:gd name="f77" fmla="val 1008"/>
                <a:gd name="f78" fmla="val 7652"/>
                <a:gd name="f79" fmla="val 2773"/>
                <a:gd name="f80" fmla="val 8565"/>
                <a:gd name="f81" fmla="val 10582"/>
                <a:gd name="f82" fmla="val 11716"/>
                <a:gd name="f83" fmla="val 3718"/>
                <a:gd name="f84" fmla="val 12661"/>
                <a:gd name="f85" fmla="val 4852"/>
                <a:gd name="f86" fmla="val 5986"/>
                <a:gd name="f87" fmla="val 6963"/>
                <a:gd name="f88" fmla="val 8444"/>
                <a:gd name="f89" fmla="val 7778"/>
                <a:gd name="f90" fmla="val 9420"/>
                <a:gd name="f91" fmla="val 6234"/>
                <a:gd name="f92" fmla="val 4501"/>
                <a:gd name="f93" fmla="val 9392"/>
                <a:gd name="f94" fmla="val 2000"/>
                <a:gd name="f95" fmla="val 7308"/>
                <a:gd name="f96" fmla="*/ f0 1 9421"/>
                <a:gd name="f97" fmla="*/ f1 1 12662"/>
                <a:gd name="f98" fmla="val f2"/>
                <a:gd name="f99" fmla="val f3"/>
                <a:gd name="f100" fmla="val f4"/>
                <a:gd name="f101" fmla="+- f100 0 f98"/>
                <a:gd name="f102" fmla="+- f99 0 f98"/>
                <a:gd name="f103" fmla="*/ f102 1 9421"/>
                <a:gd name="f104" fmla="*/ f101 1 12662"/>
                <a:gd name="f105" fmla="*/ f98 1 f103"/>
                <a:gd name="f106" fmla="*/ f99 1 f103"/>
                <a:gd name="f107" fmla="*/ f98 1 f104"/>
                <a:gd name="f108" fmla="*/ f100 1 f104"/>
                <a:gd name="f109" fmla="*/ f105 f96 1"/>
                <a:gd name="f110" fmla="*/ f106 f96 1"/>
                <a:gd name="f111" fmla="*/ f108 f97 1"/>
                <a:gd name="f112" fmla="*/ f107 f9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9" t="f112" r="f110" b="f111"/>
              <a:pathLst>
                <a:path w="9421" h="126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6" y="f16"/>
                  </a:cubicBezTo>
                  <a:cubicBezTo>
                    <a:pt x="f26" y="f17"/>
                    <a:pt x="f27" y="f28"/>
                    <a:pt x="f29" y="f30"/>
                  </a:cubicBezTo>
                  <a:cubicBezTo>
                    <a:pt x="f31" y="f32"/>
                    <a:pt x="f14" y="f33"/>
                    <a:pt x="f14" y="f34"/>
                  </a:cubicBezTo>
                  <a:cubicBezTo>
                    <a:pt x="f14" y="f35"/>
                    <a:pt x="f12" y="f36"/>
                    <a:pt x="f8" y="f37"/>
                  </a:cubicBezTo>
                  <a:lnTo>
                    <a:pt x="f8" y="f38"/>
                  </a:lnTo>
                  <a:cubicBezTo>
                    <a:pt x="f8" y="f39"/>
                    <a:pt x="f40" y="f41"/>
                    <a:pt x="f5" y="f41"/>
                  </a:cubicBezTo>
                  <a:cubicBezTo>
                    <a:pt x="f25" y="f41"/>
                    <a:pt x="f26" y="f42"/>
                    <a:pt x="f26" y="f38"/>
                  </a:cubicBezTo>
                  <a:lnTo>
                    <a:pt x="f26" y="f37"/>
                  </a:lnTo>
                  <a:cubicBezTo>
                    <a:pt x="f43" y="f44"/>
                    <a:pt x="f45" y="f35"/>
                    <a:pt x="f45" y="f3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0" y="f48"/>
                    <a:pt x="f26" y="f46"/>
                    <a:pt x="f26" y="f34"/>
                  </a:cubicBezTo>
                  <a:cubicBezTo>
                    <a:pt x="f26" y="f51"/>
                    <a:pt x="f52" y="f53"/>
                    <a:pt x="f5" y="f53"/>
                  </a:cubicBezTo>
                  <a:cubicBezTo>
                    <a:pt x="f40" y="f53"/>
                    <a:pt x="f8" y="f54"/>
                    <a:pt x="f8" y="f34"/>
                  </a:cubicBezTo>
                  <a:cubicBezTo>
                    <a:pt x="f8" y="f46"/>
                    <a:pt x="f55" y="f56"/>
                    <a:pt x="f25" y="f57"/>
                  </a:cubicBezTo>
                  <a:cubicBezTo>
                    <a:pt x="f58" y="f59"/>
                    <a:pt x="f45" y="f60"/>
                    <a:pt x="f45" y="f16"/>
                  </a:cubicBezTo>
                  <a:cubicBezTo>
                    <a:pt x="f45" y="f15"/>
                    <a:pt x="f43" y="f61"/>
                    <a:pt x="f26" y="f11"/>
                  </a:cubicBezTo>
                  <a:lnTo>
                    <a:pt x="f26" y="f10"/>
                  </a:lnTo>
                  <a:cubicBezTo>
                    <a:pt x="f26" y="f62"/>
                    <a:pt x="f52" y="f6"/>
                    <a:pt x="f5" y="f6"/>
                  </a:cubicBezTo>
                  <a:close/>
                  <a:moveTo>
                    <a:pt x="f14" y="f63"/>
                  </a:moveTo>
                  <a:lnTo>
                    <a:pt x="f14" y="f64"/>
                  </a:lnTo>
                  <a:lnTo>
                    <a:pt x="f45" y="f64"/>
                  </a:lnTo>
                  <a:lnTo>
                    <a:pt x="f45" y="f63"/>
                  </a:lnTo>
                  <a:close/>
                  <a:moveTo>
                    <a:pt x="f65" y="f2"/>
                  </a:moveTo>
                  <a:cubicBezTo>
                    <a:pt x="f66" y="f2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22"/>
                  </a:cubicBezTo>
                  <a:cubicBezTo>
                    <a:pt x="f2" y="f76"/>
                    <a:pt x="f77" y="f78"/>
                    <a:pt x="f79" y="f80"/>
                  </a:cubicBezTo>
                  <a:lnTo>
                    <a:pt x="f79" y="f81"/>
                  </a:lnTo>
                  <a:cubicBezTo>
                    <a:pt x="f79" y="f82"/>
                    <a:pt x="f83" y="f84"/>
                    <a:pt x="f85" y="f84"/>
                  </a:cubicBezTo>
                  <a:cubicBezTo>
                    <a:pt x="f86" y="f84"/>
                    <a:pt x="f87" y="f82"/>
                    <a:pt x="f87" y="f81"/>
                  </a:cubicBezTo>
                  <a:lnTo>
                    <a:pt x="f87" y="f80"/>
                  </a:lnTo>
                  <a:cubicBezTo>
                    <a:pt x="f88" y="f89"/>
                    <a:pt x="f90" y="f91"/>
                    <a:pt x="f90" y="f92"/>
                  </a:cubicBezTo>
                  <a:cubicBezTo>
                    <a:pt x="f93" y="f94"/>
                    <a:pt x="f95" y="f2"/>
                    <a:pt x="f6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0" name="Google Shape;10156;p74">
              <a:extLst>
                <a:ext uri="{FF2B5EF4-FFF2-40B4-BE49-F238E27FC236}">
                  <a16:creationId xmlns:a16="http://schemas.microsoft.com/office/drawing/2014/main" id="{16801F18-6E7D-AE86-D0ED-71CCE14C72AA}"/>
                </a:ext>
              </a:extLst>
            </p:cNvPr>
            <p:cNvSpPr/>
            <p:nvPr/>
          </p:nvSpPr>
          <p:spPr>
            <a:xfrm>
              <a:off x="5943481" y="2877013"/>
              <a:ext cx="43013" cy="27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820"/>
                <a:gd name="f5" fmla="val 379"/>
                <a:gd name="f6" fmla="val 158"/>
                <a:gd name="f7" fmla="val 1"/>
                <a:gd name="f8" fmla="val 189"/>
                <a:gd name="f9" fmla="val 378"/>
                <a:gd name="f10" fmla="val 630"/>
                <a:gd name="f11" fmla="val 190"/>
                <a:gd name="f12" fmla="val 819"/>
                <a:gd name="f13" fmla="val 946"/>
                <a:gd name="f14" fmla="val 1166"/>
                <a:gd name="f15" fmla="*/ f0 1 1387"/>
                <a:gd name="f16" fmla="*/ f1 1 82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820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3" y="f10"/>
                    <a:pt x="f3" y="f9"/>
                  </a:cubicBezTo>
                  <a:cubicBezTo>
                    <a:pt x="f3" y="f6"/>
                    <a:pt x="f1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1" name="Google Shape;10157;p74">
              <a:extLst>
                <a:ext uri="{FF2B5EF4-FFF2-40B4-BE49-F238E27FC236}">
                  <a16:creationId xmlns:a16="http://schemas.microsoft.com/office/drawing/2014/main" id="{A7141380-8773-9D3F-4F7B-082EBD75BF47}"/>
                </a:ext>
              </a:extLst>
            </p:cNvPr>
            <p:cNvSpPr/>
            <p:nvPr/>
          </p:nvSpPr>
          <p:spPr>
            <a:xfrm>
              <a:off x="6292233" y="2877013"/>
              <a:ext cx="44000" cy="27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20"/>
                <a:gd name="f5" fmla="val 442"/>
                <a:gd name="f6" fmla="val 221"/>
                <a:gd name="f7" fmla="val 1"/>
                <a:gd name="f8" fmla="val 189"/>
                <a:gd name="f9" fmla="val 378"/>
                <a:gd name="f10" fmla="val 630"/>
                <a:gd name="f11" fmla="val 819"/>
                <a:gd name="f12" fmla="val 1009"/>
                <a:gd name="f13" fmla="val 1230"/>
                <a:gd name="f14" fmla="val 1387"/>
                <a:gd name="f15" fmla="val 158"/>
                <a:gd name="f16" fmla="*/ f0 1 1419"/>
                <a:gd name="f17" fmla="*/ f1 1 82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82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14" y="f10"/>
                    <a:pt x="f14" y="f9"/>
                  </a:cubicBezTo>
                  <a:cubicBezTo>
                    <a:pt x="f3" y="f15"/>
                    <a:pt x="f13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2" name="Google Shape;10158;p74">
              <a:extLst>
                <a:ext uri="{FF2B5EF4-FFF2-40B4-BE49-F238E27FC236}">
                  <a16:creationId xmlns:a16="http://schemas.microsoft.com/office/drawing/2014/main" id="{6B1E15C4-36F9-49D6-907A-03A272A0D55A}"/>
                </a:ext>
              </a:extLst>
            </p:cNvPr>
            <p:cNvSpPr/>
            <p:nvPr/>
          </p:nvSpPr>
          <p:spPr>
            <a:xfrm>
              <a:off x="5996223" y="3002194"/>
              <a:ext cx="40096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836"/>
                <a:gd name="f6" fmla="val 1"/>
                <a:gd name="f7" fmla="val 725"/>
                <a:gd name="f8" fmla="val 615"/>
                <a:gd name="f9" fmla="val 40"/>
                <a:gd name="f10" fmla="val 536"/>
                <a:gd name="f11" fmla="val 119"/>
                <a:gd name="f12" fmla="val 158"/>
                <a:gd name="f13" fmla="val 497"/>
                <a:gd name="f14" fmla="val 654"/>
                <a:gd name="f15" fmla="val 938"/>
                <a:gd name="f16" fmla="val 1096"/>
                <a:gd name="f17" fmla="val 237"/>
                <a:gd name="f18" fmla="val 1174"/>
                <a:gd name="f19" fmla="val 340"/>
                <a:gd name="f20" fmla="val 442"/>
                <a:gd name="f21" fmla="val 544"/>
                <a:gd name="f22" fmla="val 647"/>
                <a:gd name="f23" fmla="val 1135"/>
                <a:gd name="f24" fmla="val 686"/>
                <a:gd name="f25" fmla="val 528"/>
                <a:gd name="f26" fmla="val 245"/>
                <a:gd name="f27" fmla="val 1056"/>
                <a:gd name="f28" fmla="val 946"/>
                <a:gd name="f29" fmla="*/ f0 1 1293"/>
                <a:gd name="f30" fmla="*/ f1 1 1214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1293"/>
                <a:gd name="f37" fmla="*/ f34 1 1214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3" name="Google Shape;10159;p74">
              <a:extLst>
                <a:ext uri="{FF2B5EF4-FFF2-40B4-BE49-F238E27FC236}">
                  <a16:creationId xmlns:a16="http://schemas.microsoft.com/office/drawing/2014/main" id="{5C096BC1-FDF7-2BA5-3E25-9032E38EAC41}"/>
                </a:ext>
              </a:extLst>
            </p:cNvPr>
            <p:cNvSpPr/>
            <p:nvPr/>
          </p:nvSpPr>
          <p:spPr>
            <a:xfrm>
              <a:off x="6244382" y="2737741"/>
              <a:ext cx="40059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835"/>
                <a:gd name="f6" fmla="val 1"/>
                <a:gd name="f7" fmla="val 725"/>
                <a:gd name="f8" fmla="val 614"/>
                <a:gd name="f9" fmla="val 40"/>
                <a:gd name="f10" fmla="val 536"/>
                <a:gd name="f11" fmla="val 119"/>
                <a:gd name="f12" fmla="val 126"/>
                <a:gd name="f13" fmla="val 497"/>
                <a:gd name="f14" fmla="val 654"/>
                <a:gd name="f15" fmla="val 938"/>
                <a:gd name="f16" fmla="val 1095"/>
                <a:gd name="f17" fmla="val 205"/>
                <a:gd name="f18" fmla="val 1174"/>
                <a:gd name="f19" fmla="val 315"/>
                <a:gd name="f20" fmla="val 1213"/>
                <a:gd name="f21" fmla="val 425"/>
                <a:gd name="f22" fmla="val 646"/>
                <a:gd name="f23" fmla="val 1134"/>
                <a:gd name="f24" fmla="val 686"/>
                <a:gd name="f25" fmla="val 560"/>
                <a:gd name="f26" fmla="val 276"/>
                <a:gd name="f27" fmla="val 1056"/>
                <a:gd name="f28" fmla="val 945"/>
                <a:gd name="f29" fmla="*/ f0 1 1292"/>
                <a:gd name="f30" fmla="*/ f1 1 1214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1292"/>
                <a:gd name="f37" fmla="*/ f34 1 1214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10" y="f20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4" name="Google Shape;10160;p74">
              <a:extLst>
                <a:ext uri="{FF2B5EF4-FFF2-40B4-BE49-F238E27FC236}">
                  <a16:creationId xmlns:a16="http://schemas.microsoft.com/office/drawing/2014/main" id="{C28C36F7-C107-FED5-C532-9280F7DE4A92}"/>
                </a:ext>
              </a:extLst>
            </p:cNvPr>
            <p:cNvSpPr/>
            <p:nvPr/>
          </p:nvSpPr>
          <p:spPr>
            <a:xfrm>
              <a:off x="6244382" y="3002194"/>
              <a:ext cx="40059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425"/>
                <a:gd name="f6" fmla="val 1"/>
                <a:gd name="f7" fmla="val 315"/>
                <a:gd name="f8" fmla="val 205"/>
                <a:gd name="f9" fmla="val 40"/>
                <a:gd name="f10" fmla="val 126"/>
                <a:gd name="f11" fmla="val 119"/>
                <a:gd name="f12" fmla="val 245"/>
                <a:gd name="f13" fmla="val 528"/>
                <a:gd name="f14" fmla="val 686"/>
                <a:gd name="f15" fmla="val 536"/>
                <a:gd name="f16" fmla="val 1096"/>
                <a:gd name="f17" fmla="val 614"/>
                <a:gd name="f18" fmla="val 1174"/>
                <a:gd name="f19" fmla="val 725"/>
                <a:gd name="f20" fmla="val 835"/>
                <a:gd name="f21" fmla="val 945"/>
                <a:gd name="f22" fmla="val 1056"/>
                <a:gd name="f23" fmla="val 1134"/>
                <a:gd name="f24" fmla="val 938"/>
                <a:gd name="f25" fmla="val 654"/>
                <a:gd name="f26" fmla="val 497"/>
                <a:gd name="f27" fmla="val 646"/>
                <a:gd name="f28" fmla="*/ f0 1 1292"/>
                <a:gd name="f29" fmla="*/ f1 1 1214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1292"/>
                <a:gd name="f36" fmla="*/ f33 1 1214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2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cubicBezTo>
                    <a:pt x="f3" y="f24"/>
                    <a:pt x="f3" y="f25"/>
                    <a:pt x="f23" y="f26"/>
                  </a:cubicBezTo>
                  <a:lnTo>
                    <a:pt x="f19" y="f11"/>
                  </a:lnTo>
                  <a:cubicBezTo>
                    <a:pt x="f27" y="f9"/>
                    <a:pt x="f1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5" name="Google Shape;10161;p74">
              <a:extLst>
                <a:ext uri="{FF2B5EF4-FFF2-40B4-BE49-F238E27FC236}">
                  <a16:creationId xmlns:a16="http://schemas.microsoft.com/office/drawing/2014/main" id="{F29BD483-1B7F-5D00-24EC-FBA32CBF02DB}"/>
                </a:ext>
              </a:extLst>
            </p:cNvPr>
            <p:cNvSpPr/>
            <p:nvPr/>
          </p:nvSpPr>
          <p:spPr>
            <a:xfrm>
              <a:off x="5996223" y="2737741"/>
              <a:ext cx="40096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442"/>
                <a:gd name="f6" fmla="val 1"/>
                <a:gd name="f7" fmla="val 340"/>
                <a:gd name="f8" fmla="val 237"/>
                <a:gd name="f9" fmla="val 40"/>
                <a:gd name="f10" fmla="val 158"/>
                <a:gd name="f11" fmla="val 119"/>
                <a:gd name="f12" fmla="val 276"/>
                <a:gd name="f13" fmla="val 560"/>
                <a:gd name="f14" fmla="val 686"/>
                <a:gd name="f15" fmla="val 536"/>
                <a:gd name="f16" fmla="val 1095"/>
                <a:gd name="f17" fmla="val 615"/>
                <a:gd name="f18" fmla="val 1174"/>
                <a:gd name="f19" fmla="val 725"/>
                <a:gd name="f20" fmla="val 1213"/>
                <a:gd name="f21" fmla="val 836"/>
                <a:gd name="f22" fmla="val 946"/>
                <a:gd name="f23" fmla="val 1056"/>
                <a:gd name="f24" fmla="val 1135"/>
                <a:gd name="f25" fmla="val 938"/>
                <a:gd name="f26" fmla="val 654"/>
                <a:gd name="f27" fmla="val 497"/>
                <a:gd name="f28" fmla="val 647"/>
                <a:gd name="f29" fmla="val 544"/>
                <a:gd name="f30" fmla="*/ f0 1 1293"/>
                <a:gd name="f31" fmla="*/ f1 1 1214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1293"/>
                <a:gd name="f38" fmla="*/ f35 1 1214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3" y="f25"/>
                    <a:pt x="f3" y="f26"/>
                    <a:pt x="f24" y="f27"/>
                  </a:cubicBezTo>
                  <a:lnTo>
                    <a:pt x="f19" y="f11"/>
                  </a:lnTo>
                  <a:cubicBezTo>
                    <a:pt x="f28" y="f9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56" name="Google Shape;10172;p74">
            <a:extLst>
              <a:ext uri="{FF2B5EF4-FFF2-40B4-BE49-F238E27FC236}">
                <a16:creationId xmlns:a16="http://schemas.microsoft.com/office/drawing/2014/main" id="{91716C1C-67E4-72FD-2B69-8B11662FF304}"/>
              </a:ext>
            </a:extLst>
          </p:cNvPr>
          <p:cNvGrpSpPr/>
          <p:nvPr/>
        </p:nvGrpSpPr>
        <p:grpSpPr>
          <a:xfrm>
            <a:off x="5697133" y="1354481"/>
            <a:ext cx="512987" cy="541708"/>
            <a:chOff x="7068732" y="1223851"/>
            <a:chExt cx="512987" cy="54170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7" name="Google Shape;10173;p74">
              <a:extLst>
                <a:ext uri="{FF2B5EF4-FFF2-40B4-BE49-F238E27FC236}">
                  <a16:creationId xmlns:a16="http://schemas.microsoft.com/office/drawing/2014/main" id="{AB718245-B1F9-0C81-C06C-169AC3CBD55C}"/>
                </a:ext>
              </a:extLst>
            </p:cNvPr>
            <p:cNvSpPr/>
            <p:nvPr/>
          </p:nvSpPr>
          <p:spPr>
            <a:xfrm>
              <a:off x="7203615" y="1223851"/>
              <a:ext cx="378104" cy="3929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52"/>
                <a:gd name="f4" fmla="val 9217"/>
                <a:gd name="f5" fmla="val 3387"/>
                <a:gd name="f6" fmla="val 836"/>
                <a:gd name="f7" fmla="val 3497"/>
                <a:gd name="f8" fmla="val 3607"/>
                <a:gd name="f9" fmla="val 875"/>
                <a:gd name="f10" fmla="val 3686"/>
                <a:gd name="f11" fmla="val 954"/>
                <a:gd name="f12" fmla="val 3844"/>
                <a:gd name="f13" fmla="val 1111"/>
                <a:gd name="f14" fmla="val 1395"/>
                <a:gd name="f15" fmla="val 1553"/>
                <a:gd name="f16" fmla="val 1638"/>
                <a:gd name="f17" fmla="val 3600"/>
                <a:gd name="f18" fmla="val 1560"/>
                <a:gd name="f19" fmla="val 3679"/>
                <a:gd name="f20" fmla="val 1449"/>
                <a:gd name="f21" fmla="val 3718"/>
                <a:gd name="f22" fmla="val 1339"/>
                <a:gd name="f23" fmla="val 1229"/>
                <a:gd name="f24" fmla="val 1118"/>
                <a:gd name="f25" fmla="val 1040"/>
                <a:gd name="f26" fmla="val 882"/>
                <a:gd name="f27" fmla="val 3443"/>
                <a:gd name="f28" fmla="val 3159"/>
                <a:gd name="f29" fmla="val 3002"/>
                <a:gd name="f30" fmla="val 3088"/>
                <a:gd name="f31" fmla="val 3166"/>
                <a:gd name="f32" fmla="val 3277"/>
                <a:gd name="f33" fmla="val 8081"/>
                <a:gd name="f34" fmla="val 5530"/>
                <a:gd name="f35" fmla="val 8191"/>
                <a:gd name="f36" fmla="val 8302"/>
                <a:gd name="f37" fmla="val 5569"/>
                <a:gd name="f38" fmla="val 8380"/>
                <a:gd name="f39" fmla="val 5648"/>
                <a:gd name="f40" fmla="val 8538"/>
                <a:gd name="f41" fmla="val 5806"/>
                <a:gd name="f42" fmla="val 6089"/>
                <a:gd name="f43" fmla="val 6247"/>
                <a:gd name="f44" fmla="val 6333"/>
                <a:gd name="f45" fmla="val 8295"/>
                <a:gd name="f46" fmla="val 6254"/>
                <a:gd name="f47" fmla="val 8358"/>
                <a:gd name="f48" fmla="val 6143"/>
                <a:gd name="f49" fmla="val 8389"/>
                <a:gd name="f50" fmla="val 6033"/>
                <a:gd name="f51" fmla="val 5923"/>
                <a:gd name="f52" fmla="val 5813"/>
                <a:gd name="f53" fmla="val 5734"/>
                <a:gd name="f54" fmla="val 5576"/>
                <a:gd name="f55" fmla="val 8137"/>
                <a:gd name="f56" fmla="val 7853"/>
                <a:gd name="f57" fmla="val 7696"/>
                <a:gd name="f58" fmla="val 7782"/>
                <a:gd name="f59" fmla="val 7861"/>
                <a:gd name="f60" fmla="val 7971"/>
                <a:gd name="f61" fmla="val 3414"/>
                <a:gd name="f62" fmla="val 1"/>
                <a:gd name="f63" fmla="val 3095"/>
                <a:gd name="f64" fmla="val 2772"/>
                <a:gd name="f65" fmla="val 119"/>
                <a:gd name="f66" fmla="val 2520"/>
                <a:gd name="f67" fmla="val 355"/>
                <a:gd name="f68" fmla="val 473"/>
                <a:gd name="f69" fmla="val 2403"/>
                <a:gd name="f70" fmla="val 2876"/>
                <a:gd name="f71" fmla="val 3663"/>
                <a:gd name="f72" fmla="val 4199"/>
                <a:gd name="f73" fmla="val 700"/>
                <a:gd name="f74" fmla="val 4406"/>
                <a:gd name="f75" fmla="val 1008"/>
                <a:gd name="f76" fmla="val 4544"/>
                <a:gd name="f77" fmla="val 1345"/>
                <a:gd name="f78" fmla="val 1522"/>
                <a:gd name="f79" fmla="val 1706"/>
                <a:gd name="f80" fmla="val 4506"/>
                <a:gd name="f81" fmla="val 1890"/>
                <a:gd name="f82" fmla="val 4419"/>
                <a:gd name="f83" fmla="val 4915"/>
                <a:gd name="f84" fmla="val 7444"/>
                <a:gd name="f85" fmla="val 4663"/>
                <a:gd name="f86" fmla="val 7980"/>
                <a:gd name="f87" fmla="val 4789"/>
                <a:gd name="f88" fmla="val 8515"/>
                <a:gd name="f89" fmla="val 5135"/>
                <a:gd name="f90" fmla="val 8862"/>
                <a:gd name="f91" fmla="val 5372"/>
                <a:gd name="f92" fmla="val 9098"/>
                <a:gd name="f93" fmla="val 5687"/>
                <a:gd name="f94" fmla="val 9216"/>
                <a:gd name="f95" fmla="val 6010"/>
                <a:gd name="f96" fmla="val 6663"/>
                <a:gd name="f97" fmla="val 6931"/>
                <a:gd name="f98" fmla="val 8979"/>
                <a:gd name="f99" fmla="val 6814"/>
                <a:gd name="f100" fmla="val 6341"/>
                <a:gd name="f101" fmla="val 5554"/>
                <a:gd name="f102" fmla="val 5050"/>
                <a:gd name="f103" fmla="val 8757"/>
                <a:gd name="f104" fmla="val 4828"/>
                <a:gd name="f105" fmla="val 8445"/>
                <a:gd name="f106" fmla="val 4696"/>
                <a:gd name="f107" fmla="val 8117"/>
                <a:gd name="f108" fmla="val 7933"/>
                <a:gd name="f109" fmla="val 7743"/>
                <a:gd name="f110" fmla="val 4738"/>
                <a:gd name="f111" fmla="val 7561"/>
                <a:gd name="f112" fmla="val 4829"/>
                <a:gd name="f113" fmla="val 4505"/>
                <a:gd name="f114" fmla="val 1773"/>
                <a:gd name="f115" fmla="val 4757"/>
                <a:gd name="f116" fmla="val 1269"/>
                <a:gd name="f117" fmla="val 4631"/>
                <a:gd name="f118" fmla="val 733"/>
                <a:gd name="f119" fmla="val 4285"/>
                <a:gd name="f120" fmla="val 4048"/>
                <a:gd name="f121" fmla="val 3733"/>
                <a:gd name="f122" fmla="*/ f0 1 9452"/>
                <a:gd name="f123" fmla="*/ f1 1 9217"/>
                <a:gd name="f124" fmla="val f2"/>
                <a:gd name="f125" fmla="val f3"/>
                <a:gd name="f126" fmla="val f4"/>
                <a:gd name="f127" fmla="+- f126 0 f124"/>
                <a:gd name="f128" fmla="+- f125 0 f124"/>
                <a:gd name="f129" fmla="*/ f128 1 9452"/>
                <a:gd name="f130" fmla="*/ f127 1 9217"/>
                <a:gd name="f131" fmla="*/ f124 1 f129"/>
                <a:gd name="f132" fmla="*/ f125 1 f129"/>
                <a:gd name="f133" fmla="*/ f124 1 f130"/>
                <a:gd name="f134" fmla="*/ f126 1 f130"/>
                <a:gd name="f135" fmla="*/ f131 f122 1"/>
                <a:gd name="f136" fmla="*/ f132 f122 1"/>
                <a:gd name="f137" fmla="*/ f134 f123 1"/>
                <a:gd name="f138" fmla="*/ f133 f1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9452" h="92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8" y="f39"/>
                  </a:cubicBezTo>
                  <a:cubicBezTo>
                    <a:pt x="f40" y="f41"/>
                    <a:pt x="f40" y="f42"/>
                    <a:pt x="f38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cubicBezTo>
                    <a:pt x="f54" y="f55"/>
                    <a:pt x="f54" y="f56"/>
                    <a:pt x="f53" y="f57"/>
                  </a:cubicBezTo>
                  <a:lnTo>
                    <a:pt x="f58" y="f39"/>
                  </a:lnTo>
                  <a:cubicBezTo>
                    <a:pt x="f59" y="f37"/>
                    <a:pt x="f60" y="f34"/>
                    <a:pt x="f33" y="f34"/>
                  </a:cubicBezTo>
                  <a:close/>
                  <a:moveTo>
                    <a:pt x="f61" y="f62"/>
                  </a:moveTo>
                  <a:cubicBezTo>
                    <a:pt x="f63" y="f62"/>
                    <a:pt x="f64" y="f65"/>
                    <a:pt x="f66" y="f67"/>
                  </a:cubicBezTo>
                  <a:lnTo>
                    <a:pt x="f68" y="f69"/>
                  </a:lnTo>
                  <a:cubicBezTo>
                    <a:pt x="f2" y="f70"/>
                    <a:pt x="f2" y="f71"/>
                    <a:pt x="f68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83" y="f84"/>
                  </a:ln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4"/>
                  </a:cubicBezTo>
                  <a:cubicBezTo>
                    <a:pt x="f44" y="f94"/>
                    <a:pt x="f96" y="f92"/>
                    <a:pt x="f97" y="f90"/>
                  </a:cubicBezTo>
                  <a:lnTo>
                    <a:pt x="f98" y="f99"/>
                  </a:lnTo>
                  <a:cubicBezTo>
                    <a:pt x="f3" y="f100"/>
                    <a:pt x="f3" y="f101"/>
                    <a:pt x="f98" y="f102"/>
                  </a:cubicBezTo>
                  <a:cubicBezTo>
                    <a:pt x="f103" y="f104"/>
                    <a:pt x="f105" y="f106"/>
                    <a:pt x="f107" y="f106"/>
                  </a:cubicBezTo>
                  <a:cubicBezTo>
                    <a:pt x="f108" y="f106"/>
                    <a:pt x="f109" y="f110"/>
                    <a:pt x="f111" y="f112"/>
                  </a:cubicBezTo>
                  <a:lnTo>
                    <a:pt x="f113" y="f114"/>
                  </a:lnTo>
                  <a:cubicBezTo>
                    <a:pt x="f115" y="f116"/>
                    <a:pt x="f117" y="f118"/>
                    <a:pt x="f119" y="f67"/>
                  </a:cubicBezTo>
                  <a:cubicBezTo>
                    <a:pt x="f120" y="f65"/>
                    <a:pt x="f121" y="f62"/>
                    <a:pt x="f61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8" name="Google Shape;10174;p74">
              <a:extLst>
                <a:ext uri="{FF2B5EF4-FFF2-40B4-BE49-F238E27FC236}">
                  <a16:creationId xmlns:a16="http://schemas.microsoft.com/office/drawing/2014/main" id="{A913C496-C1F2-5DCB-6B44-0FEC94F9FECE}"/>
                </a:ext>
              </a:extLst>
            </p:cNvPr>
            <p:cNvSpPr/>
            <p:nvPr/>
          </p:nvSpPr>
          <p:spPr>
            <a:xfrm>
              <a:off x="7068732" y="1463277"/>
              <a:ext cx="283619" cy="3022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90"/>
                <a:gd name="f4" fmla="val 5325"/>
                <a:gd name="f5" fmla="val 1"/>
                <a:gd name="f6" fmla="val 4160"/>
                <a:gd name="f7" fmla="val 1166"/>
                <a:gd name="f8" fmla="val 4081"/>
                <a:gd name="f9" fmla="val 1088"/>
                <a:gd name="f10" fmla="val 3971"/>
                <a:gd name="f11" fmla="val 1048"/>
                <a:gd name="f12" fmla="val 3860"/>
                <a:gd name="f13" fmla="val 3750"/>
                <a:gd name="f14" fmla="val 3640"/>
                <a:gd name="f15" fmla="val 3561"/>
                <a:gd name="f16" fmla="val 474"/>
                <a:gd name="f17" fmla="val 4254"/>
                <a:gd name="f18" fmla="val 159"/>
                <a:gd name="f19" fmla="val 4569"/>
                <a:gd name="f20" fmla="val 4947"/>
                <a:gd name="f21" fmla="val 5419"/>
                <a:gd name="f22" fmla="val 5861"/>
                <a:gd name="f23" fmla="val 6302"/>
                <a:gd name="f24" fmla="val 6617"/>
                <a:gd name="f25" fmla="val 789"/>
                <a:gd name="f26" fmla="val 6932"/>
                <a:gd name="f27" fmla="val 1214"/>
                <a:gd name="f28" fmla="val 7089"/>
                <a:gd name="f29" fmla="val 1639"/>
                <a:gd name="f30" fmla="val 2065"/>
                <a:gd name="f31" fmla="val 2490"/>
                <a:gd name="f32" fmla="val 2805"/>
                <a:gd name="f33" fmla="val 5892"/>
                <a:gd name="f34" fmla="val 3529"/>
                <a:gd name="f35" fmla="val 6081"/>
                <a:gd name="f36" fmla="val 3372"/>
                <a:gd name="f37" fmla="val 3088"/>
                <a:gd name="f38" fmla="val 5924"/>
                <a:gd name="f39" fmla="val 2931"/>
                <a:gd name="f40" fmla="val 1765"/>
                <a:gd name="f41" fmla="*/ f0 1 7090"/>
                <a:gd name="f42" fmla="*/ f1 1 7090"/>
                <a:gd name="f43" fmla="val f2"/>
                <a:gd name="f44" fmla="val f3"/>
                <a:gd name="f45" fmla="+- f44 0 f43"/>
                <a:gd name="f46" fmla="*/ f45 1 7090"/>
                <a:gd name="f47" fmla="*/ f43 1 f46"/>
                <a:gd name="f48" fmla="*/ f44 1 f46"/>
                <a:gd name="f49" fmla="*/ f47 f41 1"/>
                <a:gd name="f50" fmla="*/ f48 f41 1"/>
                <a:gd name="f51" fmla="*/ f48 f42 1"/>
                <a:gd name="f52" fmla="*/ f47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7090" h="7090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16" y="f17"/>
                  </a:lnTo>
                  <a:cubicBezTo>
                    <a:pt x="f18" y="f19"/>
                    <a:pt x="f5" y="f20"/>
                    <a:pt x="f5" y="f21"/>
                  </a:cubicBezTo>
                  <a:cubicBezTo>
                    <a:pt x="f5" y="f22"/>
                    <a:pt x="f18" y="f23"/>
                    <a:pt x="f16" y="f24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32" y="f24"/>
                  </a:cubicBezTo>
                  <a:lnTo>
                    <a:pt x="f33" y="f34"/>
                  </a:lnTo>
                  <a:cubicBezTo>
                    <a:pt x="f35" y="f36"/>
                    <a:pt x="f35" y="f37"/>
                    <a:pt x="f38" y="f39"/>
                  </a:cubicBezTo>
                  <a:lnTo>
                    <a:pt x="f3" y="f40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9" name="Google Shape;10175;p74">
              <a:extLst>
                <a:ext uri="{FF2B5EF4-FFF2-40B4-BE49-F238E27FC236}">
                  <a16:creationId xmlns:a16="http://schemas.microsoft.com/office/drawing/2014/main" id="{93A2CE84-9A62-2B14-0BA4-A68C81EE2DE4}"/>
                </a:ext>
              </a:extLst>
            </p:cNvPr>
            <p:cNvSpPr/>
            <p:nvPr/>
          </p:nvSpPr>
          <p:spPr>
            <a:xfrm>
              <a:off x="7279227" y="1659398"/>
              <a:ext cx="297463" cy="1061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2490"/>
                <a:gd name="f5" fmla="val 2048"/>
                <a:gd name="f6" fmla="val 1355"/>
                <a:gd name="f7" fmla="val 819"/>
                <a:gd name="f8" fmla="val 536"/>
                <a:gd name="f9" fmla="val 1229"/>
                <a:gd name="f10" fmla="val 1639"/>
                <a:gd name="f11" fmla="val 410"/>
                <a:gd name="f12" fmla="val 189"/>
                <a:gd name="f13" fmla="val 1859"/>
                <a:gd name="f14" fmla="val 2269"/>
                <a:gd name="f15" fmla="val 2489"/>
                <a:gd name="f16" fmla="val 7026"/>
                <a:gd name="f17" fmla="val 7278"/>
                <a:gd name="f18" fmla="val 7435"/>
                <a:gd name="f19" fmla="val 7246"/>
                <a:gd name="f20" fmla="val 6994"/>
                <a:gd name="f21" fmla="val 6616"/>
                <a:gd name="f22" fmla="val 6049"/>
                <a:gd name="f23" fmla="val 5356"/>
                <a:gd name="f24" fmla="*/ f0 1 7436"/>
                <a:gd name="f25" fmla="*/ f1 1 2490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7436"/>
                <a:gd name="f32" fmla="*/ f29 1 2490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436" h="249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2" y="f13"/>
                    <a:pt x="f2" y="f5"/>
                  </a:cubicBezTo>
                  <a:cubicBezTo>
                    <a:pt x="f2" y="f14"/>
                    <a:pt x="f12" y="f15"/>
                    <a:pt x="f11" y="f15"/>
                  </a:cubicBezTo>
                  <a:lnTo>
                    <a:pt x="f16" y="f15"/>
                  </a:lnTo>
                  <a:cubicBezTo>
                    <a:pt x="f17" y="f15"/>
                    <a:pt x="f18" y="f14"/>
                    <a:pt x="f18" y="f5"/>
                  </a:cubicBezTo>
                  <a:cubicBezTo>
                    <a:pt x="f18" y="f13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60" name="Google Shape;10184;p74">
            <a:extLst>
              <a:ext uri="{FF2B5EF4-FFF2-40B4-BE49-F238E27FC236}">
                <a16:creationId xmlns:a16="http://schemas.microsoft.com/office/drawing/2014/main" id="{8263B7EE-72F7-27ED-B805-97027E6DD857}"/>
              </a:ext>
            </a:extLst>
          </p:cNvPr>
          <p:cNvGrpSpPr/>
          <p:nvPr/>
        </p:nvGrpSpPr>
        <p:grpSpPr>
          <a:xfrm>
            <a:off x="1835284" y="2859693"/>
            <a:ext cx="392753" cy="419645"/>
            <a:chOff x="3206883" y="2729063"/>
            <a:chExt cx="392753" cy="41964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1" name="Google Shape;10185;p74">
              <a:extLst>
                <a:ext uri="{FF2B5EF4-FFF2-40B4-BE49-F238E27FC236}">
                  <a16:creationId xmlns:a16="http://schemas.microsoft.com/office/drawing/2014/main" id="{CA6FF421-6E44-83C6-870F-6CD29F0410DB}"/>
                </a:ext>
              </a:extLst>
            </p:cNvPr>
            <p:cNvSpPr/>
            <p:nvPr/>
          </p:nvSpPr>
          <p:spPr>
            <a:xfrm>
              <a:off x="3206883" y="2729063"/>
              <a:ext cx="392753" cy="4196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2698"/>
                <a:gd name="f5" fmla="val 379"/>
                <a:gd name="f6" fmla="val 1"/>
                <a:gd name="f7" fmla="val 158"/>
                <a:gd name="f8" fmla="val 190"/>
                <a:gd name="f9" fmla="val 410"/>
                <a:gd name="f10" fmla="val 12256"/>
                <a:gd name="f11" fmla="val 12508"/>
                <a:gd name="f12" fmla="val 12697"/>
                <a:gd name="f13" fmla="val 12477"/>
                <a:gd name="f14" fmla="val 12634"/>
                <a:gd name="f15" fmla="val 12067"/>
                <a:gd name="f16" fmla="val 11878"/>
                <a:gd name="f17" fmla="val 820"/>
                <a:gd name="f18" fmla="val 631"/>
                <a:gd name="f19" fmla="*/ f0 1 12666"/>
                <a:gd name="f20" fmla="*/ f1 1 12698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2666"/>
                <a:gd name="f27" fmla="*/ f24 1 12698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2666" h="12698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lnTo>
                    <a:pt x="f10" y="f12"/>
                  </a:lnTo>
                  <a:cubicBezTo>
                    <a:pt x="f13" y="f12"/>
                    <a:pt x="f3" y="f11"/>
                    <a:pt x="f3" y="f10"/>
                  </a:cubicBezTo>
                  <a:cubicBezTo>
                    <a:pt x="f14" y="f15"/>
                    <a:pt x="f13" y="f16"/>
                    <a:pt x="f10" y="f16"/>
                  </a:cubicBezTo>
                  <a:lnTo>
                    <a:pt x="f17" y="f16"/>
                  </a:lnTo>
                  <a:lnTo>
                    <a:pt x="f17" y="f9"/>
                  </a:lnTo>
                  <a:cubicBezTo>
                    <a:pt x="f17" y="f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2" name="Google Shape;10186;p74">
              <a:extLst>
                <a:ext uri="{FF2B5EF4-FFF2-40B4-BE49-F238E27FC236}">
                  <a16:creationId xmlns:a16="http://schemas.microsoft.com/office/drawing/2014/main" id="{63242A43-62D1-46F8-612D-E9330EEB6FF6}"/>
                </a:ext>
              </a:extLst>
            </p:cNvPr>
            <p:cNvSpPr/>
            <p:nvPr/>
          </p:nvSpPr>
          <p:spPr>
            <a:xfrm>
              <a:off x="3261609" y="2847770"/>
              <a:ext cx="338026" cy="19785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01"/>
                <a:gd name="f4" fmla="val 5987"/>
                <a:gd name="f5" fmla="val 9641"/>
                <a:gd name="f6" fmla="val 8979"/>
                <a:gd name="f7" fmla="val 8444"/>
                <a:gd name="f8" fmla="val 536"/>
                <a:gd name="f9" fmla="val 1229"/>
                <a:gd name="f10" fmla="val 1418"/>
                <a:gd name="f11" fmla="val 8475"/>
                <a:gd name="f12" fmla="val 1575"/>
                <a:gd name="f13" fmla="val 8538"/>
                <a:gd name="f14" fmla="val 1733"/>
                <a:gd name="f15" fmla="val 6900"/>
                <a:gd name="f16" fmla="val 3403"/>
                <a:gd name="f17" fmla="val 6742"/>
                <a:gd name="f18" fmla="val 3308"/>
                <a:gd name="f19" fmla="val 6553"/>
                <a:gd name="f20" fmla="val 3277"/>
                <a:gd name="f21" fmla="val 6396"/>
                <a:gd name="f22" fmla="val 6238"/>
                <a:gd name="f23" fmla="val 6018"/>
                <a:gd name="f24" fmla="val 5860"/>
                <a:gd name="f25" fmla="val 5041"/>
                <a:gd name="f26" fmla="val 2552"/>
                <a:gd name="f27" fmla="val 5136"/>
                <a:gd name="f28" fmla="val 2395"/>
                <a:gd name="f29" fmla="val 5167"/>
                <a:gd name="f30" fmla="val 2206"/>
                <a:gd name="f31" fmla="val 2048"/>
                <a:gd name="f32" fmla="val 1386"/>
                <a:gd name="f33" fmla="val 4600"/>
                <a:gd name="f34" fmla="val 819"/>
                <a:gd name="f35" fmla="val 3938"/>
                <a:gd name="f36" fmla="val 2710"/>
                <a:gd name="f37" fmla="val 2237"/>
                <a:gd name="f38" fmla="val 2773"/>
                <a:gd name="f39" fmla="val 2836"/>
                <a:gd name="f40" fmla="val 3655"/>
                <a:gd name="f41" fmla="val 3592"/>
                <a:gd name="f42" fmla="val 3560"/>
                <a:gd name="f43" fmla="val 567"/>
                <a:gd name="f44" fmla="val 4096"/>
                <a:gd name="f45" fmla="val 4757"/>
                <a:gd name="f46" fmla="val 5451"/>
                <a:gd name="f47" fmla="val 5986"/>
                <a:gd name="f48" fmla="val 1891"/>
                <a:gd name="f49" fmla="val 2458"/>
                <a:gd name="f50" fmla="val 4568"/>
                <a:gd name="f51" fmla="val 4411"/>
                <a:gd name="f52" fmla="val 2332"/>
                <a:gd name="f53" fmla="val 4253"/>
                <a:gd name="f54" fmla="val 3434"/>
                <a:gd name="f55" fmla="val 3151"/>
                <a:gd name="f56" fmla="val 3214"/>
                <a:gd name="f57" fmla="val 3781"/>
                <a:gd name="f58" fmla="val 4285"/>
                <a:gd name="f59" fmla="val 4442"/>
                <a:gd name="f60" fmla="val 5293"/>
                <a:gd name="f61" fmla="val 3970"/>
                <a:gd name="f62" fmla="val 5199"/>
                <a:gd name="f63" fmla="val 4127"/>
                <a:gd name="f64" fmla="val 4348"/>
                <a:gd name="f65" fmla="val 4505"/>
                <a:gd name="f66" fmla="val 5703"/>
                <a:gd name="f67" fmla="val 7057"/>
                <a:gd name="f68" fmla="val 7593"/>
                <a:gd name="f69" fmla="val 7561"/>
                <a:gd name="f70" fmla="val 7498"/>
                <a:gd name="f71" fmla="val 9137"/>
                <a:gd name="f72" fmla="val 9294"/>
                <a:gd name="f73" fmla="val 9483"/>
                <a:gd name="f74" fmla="val 10334"/>
                <a:gd name="f75" fmla="val 1890"/>
                <a:gd name="f76" fmla="*/ f0 1 10901"/>
                <a:gd name="f77" fmla="*/ f1 1 5987"/>
                <a:gd name="f78" fmla="val f2"/>
                <a:gd name="f79" fmla="val f3"/>
                <a:gd name="f80" fmla="val f4"/>
                <a:gd name="f81" fmla="+- f80 0 f78"/>
                <a:gd name="f82" fmla="+- f79 0 f78"/>
                <a:gd name="f83" fmla="*/ f82 1 10901"/>
                <a:gd name="f84" fmla="*/ f81 1 5987"/>
                <a:gd name="f85" fmla="*/ f78 1 f83"/>
                <a:gd name="f86" fmla="*/ f79 1 f83"/>
                <a:gd name="f87" fmla="*/ f78 1 f84"/>
                <a:gd name="f88" fmla="*/ f80 1 f84"/>
                <a:gd name="f89" fmla="*/ f85 f76 1"/>
                <a:gd name="f90" fmla="*/ f86 f76 1"/>
                <a:gd name="f91" fmla="*/ f88 f77 1"/>
                <a:gd name="f92" fmla="*/ f87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10901" h="598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27" y="f28"/>
                    <a:pt x="f29" y="f30"/>
                    <a:pt x="f29" y="f31"/>
                  </a:cubicBezTo>
                  <a:cubicBezTo>
                    <a:pt x="f29" y="f32"/>
                    <a:pt x="f33" y="f34"/>
                    <a:pt x="f35" y="f34"/>
                  </a:cubicBezTo>
                  <a:cubicBezTo>
                    <a:pt x="f20" y="f34"/>
                    <a:pt x="f36" y="f32"/>
                    <a:pt x="f36" y="f31"/>
                  </a:cubicBezTo>
                  <a:cubicBezTo>
                    <a:pt x="f36" y="f37"/>
                    <a:pt x="f38" y="f28"/>
                    <a:pt x="f39" y="f26"/>
                  </a:cubicBezTo>
                  <a:lnTo>
                    <a:pt x="f14" y="f40"/>
                  </a:lnTo>
                  <a:cubicBezTo>
                    <a:pt x="f12" y="f41"/>
                    <a:pt x="f32" y="f42"/>
                    <a:pt x="f9" y="f42"/>
                  </a:cubicBezTo>
                  <a:cubicBezTo>
                    <a:pt x="f43" y="f42"/>
                    <a:pt x="f2" y="f44"/>
                    <a:pt x="f2" y="f45"/>
                  </a:cubicBezTo>
                  <a:cubicBezTo>
                    <a:pt x="f2" y="f46"/>
                    <a:pt x="f43" y="f47"/>
                    <a:pt x="f9" y="f47"/>
                  </a:cubicBezTo>
                  <a:cubicBezTo>
                    <a:pt x="f48" y="f47"/>
                    <a:pt x="f49" y="f46"/>
                    <a:pt x="f49" y="f45"/>
                  </a:cubicBezTo>
                  <a:cubicBezTo>
                    <a:pt x="f49" y="f50"/>
                    <a:pt x="f28" y="f51"/>
                    <a:pt x="f52" y="f53"/>
                  </a:cubicBezTo>
                  <a:lnTo>
                    <a:pt x="f54" y="f55"/>
                  </a:lnTo>
                  <a:cubicBezTo>
                    <a:pt x="f41" y="f56"/>
                    <a:pt x="f57" y="f20"/>
                    <a:pt x="f35" y="f20"/>
                  </a:cubicBezTo>
                  <a:cubicBezTo>
                    <a:pt x="f44" y="f20"/>
                    <a:pt x="f58" y="f56"/>
                    <a:pt x="f59" y="f55"/>
                  </a:cubicBezTo>
                  <a:lnTo>
                    <a:pt x="f60" y="f61"/>
                  </a:lnTo>
                  <a:cubicBezTo>
                    <a:pt x="f62" y="f63"/>
                    <a:pt x="f29" y="f64"/>
                    <a:pt x="f29" y="f65"/>
                  </a:cubicBezTo>
                  <a:cubicBezTo>
                    <a:pt x="f29" y="f29"/>
                    <a:pt x="f66" y="f66"/>
                    <a:pt x="f21" y="f66"/>
                  </a:cubicBezTo>
                  <a:cubicBezTo>
                    <a:pt x="f67" y="f66"/>
                    <a:pt x="f68" y="f29"/>
                    <a:pt x="f68" y="f65"/>
                  </a:cubicBezTo>
                  <a:cubicBezTo>
                    <a:pt x="f68" y="f58"/>
                    <a:pt x="f69" y="f63"/>
                    <a:pt x="f70" y="f61"/>
                  </a:cubicBezTo>
                  <a:lnTo>
                    <a:pt x="f71" y="f52"/>
                  </a:lnTo>
                  <a:cubicBezTo>
                    <a:pt x="f72" y="f28"/>
                    <a:pt x="f73" y="f49"/>
                    <a:pt x="f5" y="f49"/>
                  </a:cubicBezTo>
                  <a:cubicBezTo>
                    <a:pt x="f74" y="f49"/>
                    <a:pt x="f3" y="f75"/>
                    <a:pt x="f3" y="f9"/>
                  </a:cubicBezTo>
                  <a:cubicBezTo>
                    <a:pt x="f3" y="f8"/>
                    <a:pt x="f7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63" name="Google Shape;10189;p74">
            <a:extLst>
              <a:ext uri="{FF2B5EF4-FFF2-40B4-BE49-F238E27FC236}">
                <a16:creationId xmlns:a16="http://schemas.microsoft.com/office/drawing/2014/main" id="{A2798B7A-5D23-5C80-5B9B-F5DF1C921DE7}"/>
              </a:ext>
            </a:extLst>
          </p:cNvPr>
          <p:cNvSpPr/>
          <p:nvPr/>
        </p:nvSpPr>
        <p:spPr>
          <a:xfrm>
            <a:off x="5189367" y="2918845"/>
            <a:ext cx="394709" cy="328004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val f2"/>
              <a:gd name="f109" fmla="val f3"/>
              <a:gd name="f110" fmla="val f4"/>
              <a:gd name="f111" fmla="+- f110 0 f108"/>
              <a:gd name="f112" fmla="+- f109 0 f108"/>
              <a:gd name="f113" fmla="*/ f112 1 12729"/>
              <a:gd name="f114" fmla="*/ f111 1 9925"/>
              <a:gd name="f115" fmla="*/ f108 1 f113"/>
              <a:gd name="f116" fmla="*/ f109 1 f113"/>
              <a:gd name="f117" fmla="*/ f108 1 f114"/>
              <a:gd name="f118" fmla="*/ f110 1 f114"/>
              <a:gd name="f119" fmla="*/ f115 f106 1"/>
              <a:gd name="f120" fmla="*/ f116 f106 1"/>
              <a:gd name="f121" fmla="*/ f118 f107 1"/>
              <a:gd name="f122" fmla="*/ f117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9" t="f122" r="f120" b="f121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cs typeface="B Nazanin" panose="00000700000000000000" pitchFamily="2" charset="-78"/>
            </a:endParaRPr>
          </a:p>
        </p:txBody>
      </p:sp>
      <p:grpSp>
        <p:nvGrpSpPr>
          <p:cNvPr id="64" name="Google Shape;10190;p74">
            <a:extLst>
              <a:ext uri="{FF2B5EF4-FFF2-40B4-BE49-F238E27FC236}">
                <a16:creationId xmlns:a16="http://schemas.microsoft.com/office/drawing/2014/main" id="{EF8DF0BF-A874-030A-F1CA-F141AE37740C}"/>
              </a:ext>
            </a:extLst>
          </p:cNvPr>
          <p:cNvGrpSpPr/>
          <p:nvPr/>
        </p:nvGrpSpPr>
        <p:grpSpPr>
          <a:xfrm>
            <a:off x="6490557" y="2873371"/>
            <a:ext cx="359688" cy="378726"/>
            <a:chOff x="7862157" y="2742742"/>
            <a:chExt cx="359688" cy="3787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5" name="Google Shape;10191;p74">
              <a:extLst>
                <a:ext uri="{FF2B5EF4-FFF2-40B4-BE49-F238E27FC236}">
                  <a16:creationId xmlns:a16="http://schemas.microsoft.com/office/drawing/2014/main" id="{131EB59F-F1D5-CAB1-8878-3ED2AA222598}"/>
                </a:ext>
              </a:extLst>
            </p:cNvPr>
            <p:cNvSpPr/>
            <p:nvPr/>
          </p:nvSpPr>
          <p:spPr>
            <a:xfrm>
              <a:off x="7862157" y="2742742"/>
              <a:ext cx="168752" cy="30861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73"/>
                <a:gd name="f6" fmla="val 5532"/>
                <a:gd name="f7" fmla="val 1"/>
                <a:gd name="f8" fmla="val 5515"/>
                <a:gd name="f9" fmla="val 5499"/>
                <a:gd name="f10" fmla="val 2"/>
                <a:gd name="f11" fmla="val 5483"/>
                <a:gd name="f12" fmla="val 4"/>
                <a:gd name="f13" fmla="val 2364"/>
                <a:gd name="f14" fmla="val 445"/>
                <a:gd name="f15" fmla="val 3123"/>
                <a:gd name="f16" fmla="val 6274"/>
                <a:gd name="f17" fmla="val 7692"/>
                <a:gd name="f18" fmla="val 442"/>
                <a:gd name="f19" fmla="val 8983"/>
                <a:gd name="f20" fmla="val 1293"/>
                <a:gd name="f21" fmla="val 10086"/>
                <a:gd name="f22" fmla="val 1381"/>
                <a:gd name="f23" fmla="val 10209"/>
                <a:gd name="f24" fmla="val 1507"/>
                <a:gd name="f25" fmla="val 1635"/>
                <a:gd name="f26" fmla="val 1737"/>
                <a:gd name="f27" fmla="val 1839"/>
                <a:gd name="f28" fmla="val 10233"/>
                <a:gd name="f29" fmla="val 1923"/>
                <a:gd name="f30" fmla="val 10149"/>
                <a:gd name="f31" fmla="val 3719"/>
                <a:gd name="f32" fmla="val 8353"/>
                <a:gd name="f33" fmla="val 3813"/>
                <a:gd name="f34" fmla="val 8259"/>
                <a:gd name="f35" fmla="val 3845"/>
                <a:gd name="f36" fmla="val 8007"/>
                <a:gd name="f37" fmla="val 3782"/>
                <a:gd name="f38" fmla="val 7849"/>
                <a:gd name="f39" fmla="val 3498"/>
                <a:gd name="f40" fmla="val 7376"/>
                <a:gd name="f41" fmla="val 3341"/>
                <a:gd name="f42" fmla="val 6809"/>
                <a:gd name="f43" fmla="val 4888"/>
                <a:gd name="f44" fmla="val 4286"/>
                <a:gd name="f45" fmla="val 3659"/>
                <a:gd name="f46" fmla="val 5672"/>
                <a:gd name="f47" fmla="val 3312"/>
                <a:gd name="f48" fmla="val 5861"/>
                <a:gd name="f49" fmla="val 3281"/>
                <a:gd name="f50" fmla="val 2934"/>
                <a:gd name="f51" fmla="val 414"/>
                <a:gd name="f52" fmla="val 5958"/>
                <a:gd name="f53" fmla="val 5739"/>
                <a:gd name="f54" fmla="*/ f1 1 5987"/>
                <a:gd name="f55" fmla="*/ f2 1 10273"/>
                <a:gd name="f56" fmla="val f3"/>
                <a:gd name="f57" fmla="val f4"/>
                <a:gd name="f58" fmla="val f5"/>
                <a:gd name="f59" fmla="+- f58 0 f56"/>
                <a:gd name="f60" fmla="+- f57 0 f56"/>
                <a:gd name="f61" fmla="*/ f60 1 5987"/>
                <a:gd name="f62" fmla="*/ f59 1 10273"/>
                <a:gd name="f63" fmla="*/ f56 1 f61"/>
                <a:gd name="f64" fmla="*/ f57 1 f61"/>
                <a:gd name="f65" fmla="*/ f56 1 f62"/>
                <a:gd name="f66" fmla="*/ f58 1 f62"/>
                <a:gd name="f67" fmla="*/ f63 f54 1"/>
                <a:gd name="f68" fmla="*/ f64 f54 1"/>
                <a:gd name="f69" fmla="*/ f66 f55 1"/>
                <a:gd name="f70" fmla="*/ f65 f5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5987" h="10273">
                  <a:moveTo>
                    <a:pt x="f6" y="f7"/>
                  </a:moveTo>
                  <a:cubicBezTo>
                    <a:pt x="f8" y="f7"/>
                    <a:pt x="f9" y="f10"/>
                    <a:pt x="f11" y="f12"/>
                  </a:cubicBezTo>
                  <a:cubicBezTo>
                    <a:pt x="f13" y="f14"/>
                    <a:pt x="f7" y="f15"/>
                    <a:pt x="f7" y="f16"/>
                  </a:cubicBezTo>
                  <a:cubicBezTo>
                    <a:pt x="f7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26" y="f5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1" y="f16"/>
                  </a:cubicBezTo>
                  <a:cubicBezTo>
                    <a:pt x="f41" y="f43"/>
                    <a:pt x="f44" y="f45"/>
                    <a:pt x="f46" y="f47"/>
                  </a:cubicBezTo>
                  <a:cubicBezTo>
                    <a:pt x="f48" y="f49"/>
                    <a:pt x="f4" y="f15"/>
                    <a:pt x="f4" y="f50"/>
                  </a:cubicBezTo>
                  <a:lnTo>
                    <a:pt x="f4" y="f51"/>
                  </a:lnTo>
                  <a:cubicBezTo>
                    <a:pt x="f52" y="f0"/>
                    <a:pt x="f53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6" name="Google Shape;10192;p74">
              <a:extLst>
                <a:ext uri="{FF2B5EF4-FFF2-40B4-BE49-F238E27FC236}">
                  <a16:creationId xmlns:a16="http://schemas.microsoft.com/office/drawing/2014/main" id="{8EAE2DD6-16C0-4517-F400-703A81394DD7}"/>
                </a:ext>
              </a:extLst>
            </p:cNvPr>
            <p:cNvSpPr/>
            <p:nvPr/>
          </p:nvSpPr>
          <p:spPr>
            <a:xfrm>
              <a:off x="7927884" y="3006922"/>
              <a:ext cx="227356" cy="1145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066"/>
                <a:gd name="f4" fmla="val 3813"/>
                <a:gd name="f5" fmla="val 5758"/>
                <a:gd name="f6" fmla="val 5692"/>
                <a:gd name="f7" fmla="val 5629"/>
                <a:gd name="f8" fmla="val 11"/>
                <a:gd name="f9" fmla="val 5577"/>
                <a:gd name="f10" fmla="val 32"/>
                <a:gd name="f11" fmla="val 5091"/>
                <a:gd name="f12" fmla="val 339"/>
                <a:gd name="f13" fmla="val 4530"/>
                <a:gd name="f14" fmla="val 489"/>
                <a:gd name="f15" fmla="val 3972"/>
                <a:gd name="f16" fmla="val 3444"/>
                <a:gd name="f17" fmla="val 2917"/>
                <a:gd name="f18" fmla="val 355"/>
                <a:gd name="f19" fmla="val 2458"/>
                <a:gd name="f20" fmla="val 95"/>
                <a:gd name="f21" fmla="val 2389"/>
                <a:gd name="f22" fmla="val 53"/>
                <a:gd name="f23" fmla="val 2314"/>
                <a:gd name="f24" fmla="val 30"/>
                <a:gd name="f25" fmla="val 2239"/>
                <a:gd name="f26" fmla="val 2141"/>
                <a:gd name="f27" fmla="val 2042"/>
                <a:gd name="f28" fmla="val 69"/>
                <a:gd name="f29" fmla="val 1954"/>
                <a:gd name="f30" fmla="val 158"/>
                <a:gd name="f31" fmla="val 189"/>
                <a:gd name="f32" fmla="val 1922"/>
                <a:gd name="f33" fmla="val 2143"/>
                <a:gd name="f34" fmla="val 2395"/>
                <a:gd name="f35" fmla="val 221"/>
                <a:gd name="f36" fmla="val 2552"/>
                <a:gd name="f37" fmla="val 1324"/>
                <a:gd name="f38" fmla="val 3403"/>
                <a:gd name="f39" fmla="val 2615"/>
                <a:gd name="f40" fmla="val 3812"/>
                <a:gd name="f41" fmla="val 4001"/>
                <a:gd name="f42" fmla="val 5388"/>
                <a:gd name="f43" fmla="val 6711"/>
                <a:gd name="f44" fmla="val 7814"/>
                <a:gd name="f45" fmla="val 2521"/>
                <a:gd name="f46" fmla="val 8034"/>
                <a:gd name="f47" fmla="val 2363"/>
                <a:gd name="f48" fmla="val 2080"/>
                <a:gd name="f49" fmla="val 7877"/>
                <a:gd name="f50" fmla="val 1890"/>
                <a:gd name="f51" fmla="val 6112"/>
                <a:gd name="f52" fmla="val 126"/>
                <a:gd name="f53" fmla="val 6028"/>
                <a:gd name="f54" fmla="val 42"/>
                <a:gd name="f55" fmla="val 5888"/>
                <a:gd name="f56" fmla="*/ f0 1 8066"/>
                <a:gd name="f57" fmla="*/ f1 1 3813"/>
                <a:gd name="f58" fmla="val f2"/>
                <a:gd name="f59" fmla="val f3"/>
                <a:gd name="f60" fmla="val f4"/>
                <a:gd name="f61" fmla="+- f60 0 f58"/>
                <a:gd name="f62" fmla="+- f59 0 f58"/>
                <a:gd name="f63" fmla="*/ f62 1 8066"/>
                <a:gd name="f64" fmla="*/ f61 1 3813"/>
                <a:gd name="f65" fmla="*/ f58 1 f63"/>
                <a:gd name="f66" fmla="*/ f59 1 f63"/>
                <a:gd name="f67" fmla="*/ f58 1 f64"/>
                <a:gd name="f68" fmla="*/ f60 1 f64"/>
                <a:gd name="f69" fmla="*/ f65 f56 1"/>
                <a:gd name="f70" fmla="*/ f66 f56 1"/>
                <a:gd name="f71" fmla="*/ f68 f57 1"/>
                <a:gd name="f72" fmla="*/ f67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9" t="f72" r="f70" b="f71"/>
              <a:pathLst>
                <a:path w="8066" h="381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2" y="f33"/>
                    <a:pt x="f10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45"/>
                  </a:cubicBezTo>
                  <a:cubicBezTo>
                    <a:pt x="f46" y="f47"/>
                    <a:pt x="f3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7" name="Google Shape;10193;p74">
              <a:extLst>
                <a:ext uri="{FF2B5EF4-FFF2-40B4-BE49-F238E27FC236}">
                  <a16:creationId xmlns:a16="http://schemas.microsoft.com/office/drawing/2014/main" id="{57826D62-F460-D283-9D4B-4F99C69AFB4B}"/>
                </a:ext>
              </a:extLst>
            </p:cNvPr>
            <p:cNvSpPr/>
            <p:nvPr/>
          </p:nvSpPr>
          <p:spPr>
            <a:xfrm>
              <a:off x="8053093" y="2742742"/>
              <a:ext cx="168752" cy="308253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61"/>
                <a:gd name="f6" fmla="val 418"/>
                <a:gd name="f7" fmla="val 1"/>
                <a:gd name="f8" fmla="val 190"/>
                <a:gd name="f9" fmla="val 414"/>
                <a:gd name="f10" fmla="val 2934"/>
                <a:gd name="f11" fmla="val 3123"/>
                <a:gd name="f12" fmla="val 127"/>
                <a:gd name="f13" fmla="val 3281"/>
                <a:gd name="f14" fmla="val 316"/>
                <a:gd name="f15" fmla="val 3312"/>
                <a:gd name="f16" fmla="val 1639"/>
                <a:gd name="f17" fmla="val 3659"/>
                <a:gd name="f18" fmla="val 2647"/>
                <a:gd name="f19" fmla="val 4856"/>
                <a:gd name="f20" fmla="val 6274"/>
                <a:gd name="f21" fmla="val 6809"/>
                <a:gd name="f22" fmla="val 2489"/>
                <a:gd name="f23" fmla="val 7376"/>
                <a:gd name="f24" fmla="val 2206"/>
                <a:gd name="f25" fmla="val 7849"/>
                <a:gd name="f26" fmla="val 2080"/>
                <a:gd name="f27" fmla="val 8007"/>
                <a:gd name="f28" fmla="val 2111"/>
                <a:gd name="f29" fmla="val 8196"/>
                <a:gd name="f30" fmla="val 2269"/>
                <a:gd name="f31" fmla="val 8353"/>
                <a:gd name="f32" fmla="val 4065"/>
                <a:gd name="f33" fmla="val 10149"/>
                <a:gd name="f34" fmla="val 4137"/>
                <a:gd name="f35" fmla="val 10221"/>
                <a:gd name="f36" fmla="val 4242"/>
                <a:gd name="f37" fmla="val 10260"/>
                <a:gd name="f38" fmla="val 4350"/>
                <a:gd name="f39" fmla="val 4478"/>
                <a:gd name="f40" fmla="val 4609"/>
                <a:gd name="f41" fmla="val 10205"/>
                <a:gd name="f42" fmla="val 4695"/>
                <a:gd name="f43" fmla="val 10086"/>
                <a:gd name="f44" fmla="val 5514"/>
                <a:gd name="f45" fmla="val 8983"/>
                <a:gd name="f46" fmla="val 7660"/>
                <a:gd name="f47" fmla="val 5892"/>
                <a:gd name="f48" fmla="val 3592"/>
                <a:gd name="f49" fmla="val 445"/>
                <a:gd name="f50" fmla="val 473"/>
                <a:gd name="f51" fmla="val 4"/>
                <a:gd name="f52" fmla="val 455"/>
                <a:gd name="f53" fmla="val 2"/>
                <a:gd name="f54" fmla="val 436"/>
                <a:gd name="f55" fmla="*/ f1 1 5987"/>
                <a:gd name="f56" fmla="*/ f2 1 10261"/>
                <a:gd name="f57" fmla="val f3"/>
                <a:gd name="f58" fmla="val f4"/>
                <a:gd name="f59" fmla="val f5"/>
                <a:gd name="f60" fmla="+- f59 0 f57"/>
                <a:gd name="f61" fmla="+- f58 0 f57"/>
                <a:gd name="f62" fmla="*/ f61 1 5987"/>
                <a:gd name="f63" fmla="*/ f60 1 10261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987" h="10261">
                  <a:moveTo>
                    <a:pt x="f6" y="f7"/>
                  </a:moveTo>
                  <a:cubicBezTo>
                    <a:pt x="f8" y="f7"/>
                    <a:pt x="f7" y="f0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lnTo>
                    <a:pt x="f32" y="f33"/>
                  </a:ln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" y="f46"/>
                    <a:pt x="f4" y="f20"/>
                  </a:cubicBezTo>
                  <a:cubicBezTo>
                    <a:pt x="f47" y="f11"/>
                    <a:pt x="f48" y="f49"/>
                    <a:pt x="f50" y="f51"/>
                  </a:cubicBezTo>
                  <a:cubicBezTo>
                    <a:pt x="f52" y="f53"/>
                    <a:pt x="f54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8" name="Google Shape;10194;p74">
              <a:extLst>
                <a:ext uri="{FF2B5EF4-FFF2-40B4-BE49-F238E27FC236}">
                  <a16:creationId xmlns:a16="http://schemas.microsoft.com/office/drawing/2014/main" id="{E4D4D354-6D83-7CE0-672D-5A4F0683BC8D}"/>
                </a:ext>
              </a:extLst>
            </p:cNvPr>
            <p:cNvSpPr/>
            <p:nvPr/>
          </p:nvSpPr>
          <p:spPr>
            <a:xfrm>
              <a:off x="8005142" y="2845064"/>
              <a:ext cx="71058" cy="1741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5798"/>
                <a:gd name="f5" fmla="val 1260"/>
                <a:gd name="f6" fmla="val 1"/>
                <a:gd name="f7" fmla="val 1040"/>
                <a:gd name="f8" fmla="val 819"/>
                <a:gd name="f9" fmla="val 190"/>
                <a:gd name="f10" fmla="val 379"/>
                <a:gd name="f11" fmla="val 662"/>
                <a:gd name="f12" fmla="val 347"/>
                <a:gd name="f13" fmla="val 820"/>
                <a:gd name="f14" fmla="val 1293"/>
                <a:gd name="f15" fmla="val 1860"/>
                <a:gd name="f16" fmla="val 567"/>
                <a:gd name="f17" fmla="val 2899"/>
                <a:gd name="f18" fmla="val 977"/>
                <a:gd name="f19" fmla="val 3214"/>
                <a:gd name="f20" fmla="val 1292"/>
                <a:gd name="f21" fmla="val 3466"/>
                <a:gd name="f22" fmla="val 1670"/>
                <a:gd name="f23" fmla="val 3687"/>
                <a:gd name="f24" fmla="val 3939"/>
                <a:gd name="f25" fmla="val 4160"/>
                <a:gd name="f26" fmla="val 1450"/>
                <a:gd name="f27" fmla="val 4380"/>
                <a:gd name="f28" fmla="val 1071"/>
                <a:gd name="f29" fmla="val 630"/>
                <a:gd name="f30" fmla="val 3529"/>
                <a:gd name="f31" fmla="val 441"/>
                <a:gd name="f32" fmla="val 252"/>
                <a:gd name="f33" fmla="val 32"/>
                <a:gd name="f34" fmla="val 3750"/>
                <a:gd name="f35" fmla="val 4475"/>
                <a:gd name="f36" fmla="val 410"/>
                <a:gd name="f37" fmla="val 4916"/>
                <a:gd name="f38" fmla="val 882"/>
                <a:gd name="f39" fmla="val 5105"/>
                <a:gd name="f40" fmla="val 5388"/>
                <a:gd name="f41" fmla="val 5640"/>
                <a:gd name="f42" fmla="val 1544"/>
                <a:gd name="f43" fmla="val 1702"/>
                <a:gd name="f44" fmla="val 5577"/>
                <a:gd name="f45" fmla="val 5073"/>
                <a:gd name="f46" fmla="val 2174"/>
                <a:gd name="f47" fmla="val 4443"/>
                <a:gd name="f48" fmla="val 3907"/>
                <a:gd name="f49" fmla="val 1985"/>
                <a:gd name="f50" fmla="val 2836"/>
                <a:gd name="f51" fmla="val 1229"/>
                <a:gd name="f52" fmla="val 2269"/>
                <a:gd name="f53" fmla="val 2049"/>
                <a:gd name="f54" fmla="val 1797"/>
                <a:gd name="f55" fmla="val 1576"/>
                <a:gd name="f56" fmla="val 1419"/>
                <a:gd name="f57" fmla="val 1608"/>
                <a:gd name="f58" fmla="val 1891"/>
                <a:gd name="f59" fmla="val 2238"/>
                <a:gd name="f60" fmla="val 2143"/>
                <a:gd name="f61" fmla="val 2363"/>
                <a:gd name="f62" fmla="val 1261"/>
                <a:gd name="f63" fmla="val 631"/>
                <a:gd name="f64" fmla="val 158"/>
                <a:gd name="f65" fmla="val 1513"/>
                <a:gd name="f66" fmla="*/ f0 1 2521"/>
                <a:gd name="f67" fmla="*/ f1 1 5798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2521"/>
                <a:gd name="f74" fmla="*/ f71 1 5798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2521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2" y="f14"/>
                    <a:pt x="f2" y="f15"/>
                  </a:cubicBezTo>
                  <a:cubicBezTo>
                    <a:pt x="f2" y="f3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5" y="f27"/>
                  </a:cubicBezTo>
                  <a:cubicBezTo>
                    <a:pt x="f28" y="f27"/>
                    <a:pt x="f8" y="f25"/>
                    <a:pt x="f8" y="f24"/>
                  </a:cubicBezTo>
                  <a:cubicBezTo>
                    <a:pt x="f8" y="f23"/>
                    <a:pt x="f29" y="f30"/>
                    <a:pt x="f31" y="f30"/>
                  </a:cubicBezTo>
                  <a:cubicBezTo>
                    <a:pt x="f32" y="f30"/>
                    <a:pt x="f33" y="f34"/>
                    <a:pt x="f33" y="f24"/>
                  </a:cubicBezTo>
                  <a:cubicBezTo>
                    <a:pt x="f33" y="f35"/>
                    <a:pt x="f36" y="f37"/>
                    <a:pt x="f38" y="f39"/>
                  </a:cubicBezTo>
                  <a:lnTo>
                    <a:pt x="f38" y="f40"/>
                  </a:lnTo>
                  <a:cubicBezTo>
                    <a:pt x="f38" y="f41"/>
                    <a:pt x="f28" y="f4"/>
                    <a:pt x="f20" y="f4"/>
                  </a:cubicBezTo>
                  <a:cubicBezTo>
                    <a:pt x="f42" y="f4"/>
                    <a:pt x="f43" y="f44"/>
                    <a:pt x="f43" y="f40"/>
                  </a:cubicBezTo>
                  <a:lnTo>
                    <a:pt x="f43" y="f45"/>
                  </a:lnTo>
                  <a:cubicBezTo>
                    <a:pt x="f46" y="f37"/>
                    <a:pt x="f3" y="f47"/>
                    <a:pt x="f3" y="f48"/>
                  </a:cubicBezTo>
                  <a:cubicBezTo>
                    <a:pt x="f3" y="f19"/>
                    <a:pt x="f49" y="f50"/>
                    <a:pt x="f42" y="f3"/>
                  </a:cubicBezTo>
                  <a:cubicBezTo>
                    <a:pt x="f51" y="f52"/>
                    <a:pt x="f38" y="f53"/>
                    <a:pt x="f38" y="f54"/>
                  </a:cubicBezTo>
                  <a:cubicBezTo>
                    <a:pt x="f38" y="f55"/>
                    <a:pt x="f28" y="f56"/>
                    <a:pt x="f20" y="f56"/>
                  </a:cubicBezTo>
                  <a:cubicBezTo>
                    <a:pt x="f42" y="f56"/>
                    <a:pt x="f43" y="f57"/>
                    <a:pt x="f43" y="f54"/>
                  </a:cubicBezTo>
                  <a:cubicBezTo>
                    <a:pt x="f43" y="f53"/>
                    <a:pt x="f58" y="f59"/>
                    <a:pt x="f60" y="f59"/>
                  </a:cubicBezTo>
                  <a:cubicBezTo>
                    <a:pt x="f61" y="f59"/>
                    <a:pt x="f3" y="f53"/>
                    <a:pt x="f3" y="f54"/>
                  </a:cubicBezTo>
                  <a:cubicBezTo>
                    <a:pt x="f3" y="f62"/>
                    <a:pt x="f46" y="f13"/>
                    <a:pt x="f43" y="f63"/>
                  </a:cubicBezTo>
                  <a:lnTo>
                    <a:pt x="f43" y="f12"/>
                  </a:lnTo>
                  <a:cubicBezTo>
                    <a:pt x="f43" y="f64"/>
                    <a:pt x="f6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69" name="Google Shape;10221;p74">
            <a:extLst>
              <a:ext uri="{FF2B5EF4-FFF2-40B4-BE49-F238E27FC236}">
                <a16:creationId xmlns:a16="http://schemas.microsoft.com/office/drawing/2014/main" id="{8B0C6D38-4BB8-D945-03A5-78EFB812DBCE}"/>
              </a:ext>
            </a:extLst>
          </p:cNvPr>
          <p:cNvGrpSpPr/>
          <p:nvPr/>
        </p:nvGrpSpPr>
        <p:grpSpPr>
          <a:xfrm>
            <a:off x="2463870" y="3597577"/>
            <a:ext cx="316967" cy="383407"/>
            <a:chOff x="3835469" y="3466947"/>
            <a:chExt cx="316967" cy="38340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0" name="Google Shape;10222;p74">
              <a:extLst>
                <a:ext uri="{FF2B5EF4-FFF2-40B4-BE49-F238E27FC236}">
                  <a16:creationId xmlns:a16="http://schemas.microsoft.com/office/drawing/2014/main" id="{3E6C131E-B548-5FF4-42B2-CD141C791C8D}"/>
                </a:ext>
              </a:extLst>
            </p:cNvPr>
            <p:cNvSpPr/>
            <p:nvPr/>
          </p:nvSpPr>
          <p:spPr>
            <a:xfrm>
              <a:off x="3940158" y="3647642"/>
              <a:ext cx="105668" cy="67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2080"/>
                <a:gd name="f5" fmla="val 1733"/>
                <a:gd name="f6" fmla="val 788"/>
                <a:gd name="f7" fmla="val 2678"/>
                <a:gd name="f8" fmla="*/ f0 1 3466"/>
                <a:gd name="f9" fmla="*/ f1 1 208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3466"/>
                <a:gd name="f16" fmla="*/ f13 1 208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466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1" name="Google Shape;10223;p74">
              <a:extLst>
                <a:ext uri="{FF2B5EF4-FFF2-40B4-BE49-F238E27FC236}">
                  <a16:creationId xmlns:a16="http://schemas.microsoft.com/office/drawing/2014/main" id="{C66BA324-1BD3-7760-A878-E7F171DE6844}"/>
                </a:ext>
              </a:extLst>
            </p:cNvPr>
            <p:cNvSpPr/>
            <p:nvPr/>
          </p:nvSpPr>
          <p:spPr>
            <a:xfrm>
              <a:off x="3970891" y="3580086"/>
              <a:ext cx="43260" cy="46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418"/>
                <a:gd name="f5" fmla="val 725"/>
                <a:gd name="f6" fmla="val 316"/>
                <a:gd name="f7" fmla="val 315"/>
                <a:gd name="f8" fmla="val 1103"/>
                <a:gd name="f9" fmla="*/ f0 1 1419"/>
                <a:gd name="f10" fmla="*/ f1 1 141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19"/>
                <a:gd name="f17" fmla="*/ f14 1 1418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19" h="1418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cubicBezTo>
                    <a:pt x="f2" y="f8"/>
                    <a:pt x="f6" y="f4"/>
                    <a:pt x="f5" y="f4"/>
                  </a:cubicBezTo>
                  <a:cubicBezTo>
                    <a:pt x="f8" y="f4"/>
                    <a:pt x="f4" y="f8"/>
                    <a:pt x="f4" y="f5"/>
                  </a:cubicBezTo>
                  <a:cubicBezTo>
                    <a:pt x="f4" y="f7"/>
                    <a:pt x="f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2" name="Google Shape;10224;p74">
              <a:extLst>
                <a:ext uri="{FF2B5EF4-FFF2-40B4-BE49-F238E27FC236}">
                  <a16:creationId xmlns:a16="http://schemas.microsoft.com/office/drawing/2014/main" id="{B1F59AE7-AF2A-A223-CD19-6DAD2A516680}"/>
                </a:ext>
              </a:extLst>
            </p:cNvPr>
            <p:cNvSpPr/>
            <p:nvPr/>
          </p:nvSpPr>
          <p:spPr>
            <a:xfrm>
              <a:off x="3835469" y="3466947"/>
              <a:ext cx="316967" cy="3834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97"/>
                <a:gd name="f4" fmla="val 11800"/>
                <a:gd name="f5" fmla="val 5167"/>
                <a:gd name="f6" fmla="val 2757"/>
                <a:gd name="f7" fmla="val 5923"/>
                <a:gd name="f8" fmla="val 6553"/>
                <a:gd name="f9" fmla="val 3388"/>
                <a:gd name="f10" fmla="val 4144"/>
                <a:gd name="f11" fmla="val 4490"/>
                <a:gd name="f12" fmla="val 6396"/>
                <a:gd name="f13" fmla="val 4805"/>
                <a:gd name="f14" fmla="val 6175"/>
                <a:gd name="f15" fmla="val 5089"/>
                <a:gd name="f16" fmla="val 7026"/>
                <a:gd name="f17" fmla="val 5498"/>
                <a:gd name="f18" fmla="val 7593"/>
                <a:gd name="f19" fmla="val 6317"/>
                <a:gd name="f20" fmla="val 7294"/>
                <a:gd name="f21" fmla="val 8019"/>
                <a:gd name="f22" fmla="val 8208"/>
                <a:gd name="f23" fmla="val 7435"/>
                <a:gd name="f24" fmla="val 8365"/>
                <a:gd name="f25" fmla="val 7246"/>
                <a:gd name="f26" fmla="val 3088"/>
                <a:gd name="f27" fmla="val 2867"/>
                <a:gd name="f28" fmla="val 2710"/>
                <a:gd name="f29" fmla="val 3308"/>
                <a:gd name="f30" fmla="val 4127"/>
                <a:gd name="f31" fmla="val 3907"/>
                <a:gd name="f32" fmla="val 4868"/>
                <a:gd name="f33" fmla="val 3781"/>
                <a:gd name="f34" fmla="val 4553"/>
                <a:gd name="f35" fmla="val 4411"/>
                <a:gd name="f36" fmla="val 5183"/>
                <a:gd name="f37" fmla="val 1"/>
                <a:gd name="f38" fmla="val 5128"/>
                <a:gd name="f39" fmla="val 5073"/>
                <a:gd name="f40" fmla="val 17"/>
                <a:gd name="f41" fmla="val 5010"/>
                <a:gd name="f42" fmla="val 48"/>
                <a:gd name="f43" fmla="val 3964"/>
                <a:gd name="f44" fmla="val 646"/>
                <a:gd name="f45" fmla="val 2946"/>
                <a:gd name="f46" fmla="val 940"/>
                <a:gd name="f47" fmla="val 1919"/>
                <a:gd name="f48" fmla="val 1430"/>
                <a:gd name="f49" fmla="val 939"/>
                <a:gd name="f50" fmla="val 873"/>
                <a:gd name="f51" fmla="val 441"/>
                <a:gd name="f52" fmla="val 741"/>
                <a:gd name="f53" fmla="val 402"/>
                <a:gd name="f54" fmla="val 722"/>
                <a:gd name="f55" fmla="val 363"/>
                <a:gd name="f56" fmla="val 714"/>
                <a:gd name="f57" fmla="val 326"/>
                <a:gd name="f58" fmla="val 243"/>
                <a:gd name="f59" fmla="val 170"/>
                <a:gd name="f60" fmla="val 751"/>
                <a:gd name="f61" fmla="val 126"/>
                <a:gd name="f62" fmla="val 773"/>
                <a:gd name="f63" fmla="val 32"/>
                <a:gd name="f64" fmla="val 836"/>
                <a:gd name="f65" fmla="val 930"/>
                <a:gd name="f66" fmla="val 1056"/>
                <a:gd name="f67" fmla="val 5026"/>
                <a:gd name="f68" fmla="val 8145"/>
                <a:gd name="f69" fmla="val 2080"/>
                <a:gd name="f70" fmla="val 10949"/>
                <a:gd name="f71" fmla="val 5104"/>
                <a:gd name="f72" fmla="val 11799"/>
                <a:gd name="f73" fmla="val 5262"/>
                <a:gd name="f74" fmla="val 8255"/>
                <a:gd name="f75" fmla="val 10917"/>
                <a:gd name="f76" fmla="val 10365"/>
                <a:gd name="f77" fmla="val 10271"/>
                <a:gd name="f78" fmla="val 10162"/>
                <a:gd name="f79" fmla="val 10084"/>
                <a:gd name="f80" fmla="val 10014"/>
                <a:gd name="f81" fmla="val 9983"/>
                <a:gd name="f82" fmla="val 9954"/>
                <a:gd name="f83" fmla="val 9924"/>
                <a:gd name="f84" fmla="val 9414"/>
                <a:gd name="f85" fmla="val 877"/>
                <a:gd name="f86" fmla="val 8910"/>
                <a:gd name="f87" fmla="val 946"/>
                <a:gd name="f88" fmla="val 8409"/>
                <a:gd name="f89" fmla="val 7395"/>
                <a:gd name="f90" fmla="val 6389"/>
                <a:gd name="f91" fmla="val 660"/>
                <a:gd name="f92" fmla="val 5356"/>
                <a:gd name="f93" fmla="val 5293"/>
                <a:gd name="f94" fmla="val 5238"/>
                <a:gd name="f95" fmla="*/ f0 1 10397"/>
                <a:gd name="f96" fmla="*/ f1 1 11800"/>
                <a:gd name="f97" fmla="val f2"/>
                <a:gd name="f98" fmla="val f3"/>
                <a:gd name="f99" fmla="val f4"/>
                <a:gd name="f100" fmla="+- f99 0 f97"/>
                <a:gd name="f101" fmla="+- f98 0 f97"/>
                <a:gd name="f102" fmla="*/ f101 1 10397"/>
                <a:gd name="f103" fmla="*/ f100 1 11800"/>
                <a:gd name="f104" fmla="*/ f97 1 f102"/>
                <a:gd name="f105" fmla="*/ f98 1 f102"/>
                <a:gd name="f106" fmla="*/ f97 1 f103"/>
                <a:gd name="f107" fmla="*/ f99 1 f103"/>
                <a:gd name="f108" fmla="*/ f104 f95 1"/>
                <a:gd name="f109" fmla="*/ f105 f95 1"/>
                <a:gd name="f110" fmla="*/ f107 f96 1"/>
                <a:gd name="f111" fmla="*/ f106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8" t="f111" r="f109" b="f110"/>
              <a:pathLst>
                <a:path w="10397" h="1180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cubicBezTo>
                    <a:pt x="f28" y="f19"/>
                    <a:pt x="f29" y="f17"/>
                    <a:pt x="f30" y="f15"/>
                  </a:cubicBezTo>
                  <a:cubicBezTo>
                    <a:pt x="f31" y="f32"/>
                    <a:pt x="f33" y="f34"/>
                    <a:pt x="f33" y="f10"/>
                  </a:cubicBezTo>
                  <a:cubicBezTo>
                    <a:pt x="f33" y="f9"/>
                    <a:pt x="f35" y="f6"/>
                    <a:pt x="f5" y="f6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61" y="f62"/>
                  </a:cubicBezTo>
                  <a:cubicBezTo>
                    <a:pt x="f63" y="f64"/>
                    <a:pt x="f2" y="f65"/>
                    <a:pt x="f2" y="f66"/>
                  </a:cubicBezTo>
                  <a:lnTo>
                    <a:pt x="f2" y="f67"/>
                  </a:lnTo>
                  <a:cubicBezTo>
                    <a:pt x="f2" y="f68"/>
                    <a:pt x="f69" y="f70"/>
                    <a:pt x="f71" y="f72"/>
                  </a:cubicBezTo>
                  <a:lnTo>
                    <a:pt x="f73" y="f72"/>
                  </a:lnTo>
                  <a:cubicBezTo>
                    <a:pt x="f74" y="f75"/>
                    <a:pt x="f3" y="f68"/>
                    <a:pt x="f3" y="f67"/>
                  </a:cubicBezTo>
                  <a:lnTo>
                    <a:pt x="f3" y="f66"/>
                  </a:lnTo>
                  <a:cubicBezTo>
                    <a:pt x="f3" y="f65"/>
                    <a:pt x="f76" y="f64"/>
                    <a:pt x="f77" y="f62"/>
                  </a:cubicBezTo>
                  <a:cubicBezTo>
                    <a:pt x="f78" y="f60"/>
                    <a:pt x="f79" y="f56"/>
                    <a:pt x="f80" y="f56"/>
                  </a:cubicBezTo>
                  <a:cubicBezTo>
                    <a:pt x="f81" y="f56"/>
                    <a:pt x="f82" y="f54"/>
                    <a:pt x="f83" y="f52"/>
                  </a:cubicBezTo>
                  <a:cubicBezTo>
                    <a:pt x="f84" y="f85"/>
                    <a:pt x="f86" y="f87"/>
                    <a:pt x="f88" y="f87"/>
                  </a:cubicBezTo>
                  <a:cubicBezTo>
                    <a:pt x="f89" y="f87"/>
                    <a:pt x="f90" y="f91"/>
                    <a:pt x="f92" y="f42"/>
                  </a:cubicBezTo>
                  <a:cubicBezTo>
                    <a:pt x="f93" y="f40"/>
                    <a:pt x="f94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73" name="Google Shape;10240;p74">
            <a:extLst>
              <a:ext uri="{FF2B5EF4-FFF2-40B4-BE49-F238E27FC236}">
                <a16:creationId xmlns:a16="http://schemas.microsoft.com/office/drawing/2014/main" id="{60DC7B90-2A61-078D-5B26-DC337345D105}"/>
              </a:ext>
            </a:extLst>
          </p:cNvPr>
          <p:cNvGrpSpPr/>
          <p:nvPr/>
        </p:nvGrpSpPr>
        <p:grpSpPr>
          <a:xfrm>
            <a:off x="3852551" y="3601244"/>
            <a:ext cx="365019" cy="360365"/>
            <a:chOff x="5224150" y="3470614"/>
            <a:chExt cx="365019" cy="36036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4" name="Google Shape;10241;p74">
              <a:extLst>
                <a:ext uri="{FF2B5EF4-FFF2-40B4-BE49-F238E27FC236}">
                  <a16:creationId xmlns:a16="http://schemas.microsoft.com/office/drawing/2014/main" id="{E8903DDD-5DD4-7959-9F10-0C75F7AA61B8}"/>
                </a:ext>
              </a:extLst>
            </p:cNvPr>
            <p:cNvSpPr/>
            <p:nvPr/>
          </p:nvSpPr>
          <p:spPr>
            <a:xfrm>
              <a:off x="5224150" y="3470614"/>
              <a:ext cx="365019" cy="2917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973"/>
                <a:gd name="f4" fmla="val 8980"/>
                <a:gd name="f5" fmla="val 2017"/>
                <a:gd name="f6" fmla="val 3749"/>
                <a:gd name="f7" fmla="val 3119"/>
                <a:gd name="f8" fmla="val 5514"/>
                <a:gd name="f9" fmla="val 914"/>
                <a:gd name="f10" fmla="val 9641"/>
                <a:gd name="f11" fmla="val 10744"/>
                <a:gd name="f12" fmla="val 8538"/>
                <a:gd name="f13" fmla="val 5892"/>
                <a:gd name="f14" fmla="val 5325"/>
                <a:gd name="f15" fmla="val 4852"/>
                <a:gd name="f16" fmla="val 473"/>
                <a:gd name="f17" fmla="val 1040"/>
                <a:gd name="f18" fmla="val 1166"/>
                <a:gd name="f19" fmla="val 4537"/>
                <a:gd name="f20" fmla="val 1324"/>
                <a:gd name="f21" fmla="val 3812"/>
                <a:gd name="f22" fmla="val 1733"/>
                <a:gd name="f23" fmla="val 3529"/>
                <a:gd name="f24" fmla="val 1891"/>
                <a:gd name="f25" fmla="val 3025"/>
                <a:gd name="f26" fmla="val 1954"/>
                <a:gd name="f27" fmla="val 2867"/>
                <a:gd name="f28" fmla="val 1607"/>
                <a:gd name="f29" fmla="val 2521"/>
                <a:gd name="f30" fmla="val 2080"/>
                <a:gd name="f31" fmla="val 1702"/>
                <a:gd name="f32" fmla="val 1576"/>
                <a:gd name="f33" fmla="val 1922"/>
                <a:gd name="f34" fmla="val 946"/>
                <a:gd name="f35" fmla="val 693"/>
                <a:gd name="f36" fmla="val 1796"/>
                <a:gd name="f37" fmla="val 504"/>
                <a:gd name="f38" fmla="val 454"/>
                <a:gd name="f39" fmla="val 1708"/>
                <a:gd name="f40" fmla="val 403"/>
                <a:gd name="f41" fmla="val 1696"/>
                <a:gd name="f42" fmla="val 355"/>
                <a:gd name="f43" fmla="val 223"/>
                <a:gd name="f44" fmla="val 110"/>
                <a:gd name="f45" fmla="val 1784"/>
                <a:gd name="f46" fmla="val 63"/>
                <a:gd name="f47" fmla="val 2111"/>
                <a:gd name="f48" fmla="val 2332"/>
                <a:gd name="f49" fmla="val 252"/>
                <a:gd name="f50" fmla="val 2363"/>
                <a:gd name="f51" fmla="val 536"/>
                <a:gd name="f52" fmla="val 2489"/>
                <a:gd name="f53" fmla="val 820"/>
                <a:gd name="f54" fmla="val 2552"/>
                <a:gd name="f55" fmla="val 1135"/>
                <a:gd name="f56" fmla="val 2615"/>
                <a:gd name="f57" fmla="val 1198"/>
                <a:gd name="f58" fmla="val 1387"/>
                <a:gd name="f59" fmla="val 3277"/>
                <a:gd name="f60" fmla="val 95"/>
                <a:gd name="f61" fmla="val 5671"/>
                <a:gd name="f62" fmla="val 5703"/>
                <a:gd name="f63" fmla="val 5829"/>
                <a:gd name="f64" fmla="val 5860"/>
                <a:gd name="f65" fmla="val 6238"/>
                <a:gd name="f66" fmla="val 7372"/>
                <a:gd name="f67" fmla="val 1009"/>
                <a:gd name="f68" fmla="val 8318"/>
                <a:gd name="f69" fmla="val 2143"/>
                <a:gd name="f70" fmla="val 3308"/>
                <a:gd name="f71" fmla="val 4254"/>
                <a:gd name="f72" fmla="val 4191"/>
                <a:gd name="f73" fmla="val 2710"/>
                <a:gd name="f74" fmla="val 2930"/>
                <a:gd name="f75" fmla="val 3151"/>
                <a:gd name="f76" fmla="val 3088"/>
                <a:gd name="f77" fmla="val 3182"/>
                <a:gd name="f78" fmla="val 2647"/>
                <a:gd name="f79" fmla="val 3844"/>
                <a:gd name="f80" fmla="val 4947"/>
                <a:gd name="f81" fmla="val 8979"/>
                <a:gd name="f82" fmla="val 7089"/>
                <a:gd name="f83" fmla="val 7814"/>
                <a:gd name="f84" fmla="val 8192"/>
                <a:gd name="f85" fmla="val 8853"/>
                <a:gd name="f86" fmla="val 8916"/>
                <a:gd name="f87" fmla="val 2899"/>
                <a:gd name="f88" fmla="val 9074"/>
                <a:gd name="f89" fmla="val 9326"/>
                <a:gd name="f90" fmla="val 7782"/>
                <a:gd name="f91" fmla="val 8727"/>
                <a:gd name="f92" fmla="val 9861"/>
                <a:gd name="f93" fmla="val 11027"/>
                <a:gd name="f94" fmla="val 11972"/>
                <a:gd name="f95" fmla="val 11909"/>
                <a:gd name="f96" fmla="val 10429"/>
                <a:gd name="f97" fmla="val 10618"/>
                <a:gd name="f98" fmla="val 10681"/>
                <a:gd name="f99" fmla="val 10933"/>
                <a:gd name="f100" fmla="val 11248"/>
                <a:gd name="f101" fmla="val 2458"/>
                <a:gd name="f102" fmla="val 11531"/>
                <a:gd name="f103" fmla="val 11720"/>
                <a:gd name="f104" fmla="val 2300"/>
                <a:gd name="f105" fmla="val 11815"/>
                <a:gd name="f106" fmla="val 11674"/>
                <a:gd name="f107" fmla="val 11560"/>
                <a:gd name="f108" fmla="val 11429"/>
                <a:gd name="f109" fmla="val 11380"/>
                <a:gd name="f110" fmla="val 11330"/>
                <a:gd name="f111" fmla="val 11279"/>
                <a:gd name="f112" fmla="val 11059"/>
                <a:gd name="f113" fmla="val 10870"/>
                <a:gd name="f114" fmla="val 10460"/>
                <a:gd name="f115" fmla="val 10113"/>
                <a:gd name="f116" fmla="val 9704"/>
                <a:gd name="f117" fmla="val 9294"/>
                <a:gd name="f118" fmla="val 8790"/>
                <a:gd name="f119" fmla="val 8255"/>
                <a:gd name="f120" fmla="val 8003"/>
                <a:gd name="f121" fmla="val 7278"/>
                <a:gd name="f122" fmla="val 6963"/>
                <a:gd name="f123" fmla="val 441"/>
                <a:gd name="f124" fmla="val 6490"/>
                <a:gd name="f125" fmla="*/ f0 1 11973"/>
                <a:gd name="f126" fmla="*/ f1 1 8980"/>
                <a:gd name="f127" fmla="val f2"/>
                <a:gd name="f128" fmla="val f3"/>
                <a:gd name="f129" fmla="val f4"/>
                <a:gd name="f130" fmla="+- f129 0 f127"/>
                <a:gd name="f131" fmla="+- f128 0 f127"/>
                <a:gd name="f132" fmla="*/ f131 1 11973"/>
                <a:gd name="f133" fmla="*/ f130 1 8980"/>
                <a:gd name="f134" fmla="*/ f127 1 f132"/>
                <a:gd name="f135" fmla="*/ f128 1 f132"/>
                <a:gd name="f136" fmla="*/ f127 1 f133"/>
                <a:gd name="f137" fmla="*/ f129 1 f133"/>
                <a:gd name="f138" fmla="*/ f134 f125 1"/>
                <a:gd name="f139" fmla="*/ f135 f125 1"/>
                <a:gd name="f140" fmla="*/ f137 f126 1"/>
                <a:gd name="f141" fmla="*/ f136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8" t="f141" r="f139" b="f140"/>
              <a:pathLst>
                <a:path w="11973" h="8980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6"/>
                  </a:moveTo>
                  <a:lnTo>
                    <a:pt x="f11" y="f8"/>
                  </a:lnTo>
                  <a:lnTo>
                    <a:pt x="f12" y="f8"/>
                  </a:lnTo>
                  <a:lnTo>
                    <a:pt x="f10" y="f6"/>
                  </a:lnTo>
                  <a:close/>
                  <a:moveTo>
                    <a:pt x="f13" y="f2"/>
                  </a:moveTo>
                  <a:cubicBezTo>
                    <a:pt x="f14" y="f2"/>
                    <a:pt x="f15" y="f16"/>
                    <a:pt x="f15" y="f17"/>
                  </a:cubicBezTo>
                  <a:lnTo>
                    <a:pt x="f15" y="f18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20"/>
                    <a:pt x="f30" y="f20"/>
                  </a:cubicBezTo>
                  <a:cubicBezTo>
                    <a:pt x="f31" y="f20"/>
                    <a:pt x="f20" y="f32"/>
                    <a:pt x="f18" y="f33"/>
                  </a:cubicBezTo>
                  <a:cubicBezTo>
                    <a:pt x="f34" y="f24"/>
                    <a:pt x="f35" y="f36"/>
                    <a:pt x="f37" y="f22"/>
                  </a:cubicBez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45"/>
                    <a:pt x="f46" y="f33"/>
                  </a:cubicBezTo>
                  <a:cubicBezTo>
                    <a:pt x="f2" y="f47"/>
                    <a:pt x="f46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27"/>
                    <a:pt x="f58" y="f7"/>
                    <a:pt x="f28" y="f59"/>
                  </a:cubicBezTo>
                  <a:lnTo>
                    <a:pt x="f60" y="f61"/>
                  </a:lnTo>
                  <a:cubicBezTo>
                    <a:pt x="f60" y="f62"/>
                    <a:pt x="f46" y="f63"/>
                    <a:pt x="f46" y="f64"/>
                  </a:cubicBezTo>
                  <a:lnTo>
                    <a:pt x="f46" y="f65"/>
                  </a:lnTo>
                  <a:cubicBezTo>
                    <a:pt x="f46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1" y="f65"/>
                  </a:cubicBezTo>
                  <a:lnTo>
                    <a:pt x="f71" y="f64"/>
                  </a:lnTo>
                  <a:cubicBezTo>
                    <a:pt x="f71" y="f63"/>
                    <a:pt x="f72" y="f62"/>
                    <a:pt x="f72" y="f61"/>
                  </a:cubicBezTo>
                  <a:lnTo>
                    <a:pt x="f73" y="f59"/>
                  </a:lnTo>
                  <a:cubicBezTo>
                    <a:pt x="f74" y="f75"/>
                    <a:pt x="f76" y="f74"/>
                    <a:pt x="f77" y="f78"/>
                  </a:cubicBezTo>
                  <a:cubicBezTo>
                    <a:pt x="f79" y="f29"/>
                    <a:pt x="f72" y="f50"/>
                    <a:pt x="f80" y="f33"/>
                  </a:cubicBezTo>
                  <a:lnTo>
                    <a:pt x="f80" y="f81"/>
                  </a:lnTo>
                  <a:lnTo>
                    <a:pt x="f82" y="f81"/>
                  </a:lnTo>
                  <a:lnTo>
                    <a:pt x="f82" y="f33"/>
                  </a:lnTo>
                  <a:cubicBezTo>
                    <a:pt x="f83" y="f48"/>
                    <a:pt x="f84" y="f29"/>
                    <a:pt x="f85" y="f78"/>
                  </a:cubicBezTo>
                  <a:cubicBezTo>
                    <a:pt x="f86" y="f87"/>
                    <a:pt x="f88" y="f7"/>
                    <a:pt x="f89" y="f59"/>
                  </a:cubicBezTo>
                  <a:lnTo>
                    <a:pt x="f83" y="f61"/>
                  </a:lnTo>
                  <a:cubicBezTo>
                    <a:pt x="f83" y="f62"/>
                    <a:pt x="f90" y="f63"/>
                    <a:pt x="f90" y="f64"/>
                  </a:cubicBezTo>
                  <a:lnTo>
                    <a:pt x="f90" y="f65"/>
                  </a:lnTo>
                  <a:cubicBezTo>
                    <a:pt x="f90" y="f66"/>
                    <a:pt x="f91" y="f68"/>
                    <a:pt x="f92" y="f68"/>
                  </a:cubicBezTo>
                  <a:cubicBezTo>
                    <a:pt x="f93" y="f68"/>
                    <a:pt x="f94" y="f66"/>
                    <a:pt x="f94" y="f65"/>
                  </a:cubicBezTo>
                  <a:lnTo>
                    <a:pt x="f94" y="f64"/>
                  </a:lnTo>
                  <a:cubicBezTo>
                    <a:pt x="f94" y="f63"/>
                    <a:pt x="f95" y="f62"/>
                    <a:pt x="f95" y="f61"/>
                  </a:cubicBezTo>
                  <a:lnTo>
                    <a:pt x="f96" y="f59"/>
                  </a:lnTo>
                  <a:cubicBezTo>
                    <a:pt x="f96" y="f75"/>
                    <a:pt x="f97" y="f74"/>
                    <a:pt x="f98" y="f56"/>
                  </a:cubicBezTo>
                  <a:cubicBezTo>
                    <a:pt x="f99" y="f29"/>
                    <a:pt x="f100" y="f101"/>
                    <a:pt x="f102" y="f50"/>
                  </a:cubicBezTo>
                  <a:cubicBezTo>
                    <a:pt x="f103" y="f104"/>
                    <a:pt x="f105" y="f30"/>
                    <a:pt x="f103" y="f33"/>
                  </a:cubicBezTo>
                  <a:cubicBezTo>
                    <a:pt x="f106" y="f45"/>
                    <a:pt x="f107" y="f41"/>
                    <a:pt x="f108" y="f41"/>
                  </a:cubicBezTo>
                  <a:cubicBezTo>
                    <a:pt x="f109" y="f41"/>
                    <a:pt x="f110" y="f39"/>
                    <a:pt x="f111" y="f22"/>
                  </a:cubicBezTo>
                  <a:cubicBezTo>
                    <a:pt x="f112" y="f36"/>
                    <a:pt x="f113" y="f24"/>
                    <a:pt x="f97" y="f33"/>
                  </a:cubicBezTo>
                  <a:cubicBezTo>
                    <a:pt x="f114" y="f32"/>
                    <a:pt x="f115" y="f20"/>
                    <a:pt x="f116" y="f20"/>
                  </a:cubicBezTo>
                  <a:cubicBezTo>
                    <a:pt x="f117" y="f20"/>
                    <a:pt x="f86" y="f32"/>
                    <a:pt x="f118" y="f26"/>
                  </a:cubicBezTo>
                  <a:cubicBezTo>
                    <a:pt x="f119" y="f24"/>
                    <a:pt x="f120" y="f22"/>
                    <a:pt x="f121" y="f20"/>
                  </a:cubicBezTo>
                  <a:lnTo>
                    <a:pt x="f122" y="f18"/>
                  </a:lnTo>
                  <a:lnTo>
                    <a:pt x="f122" y="f17"/>
                  </a:lnTo>
                  <a:cubicBezTo>
                    <a:pt x="f122" y="f123"/>
                    <a:pt x="f12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5" name="Google Shape;10242;p74">
              <a:extLst>
                <a:ext uri="{FF2B5EF4-FFF2-40B4-BE49-F238E27FC236}">
                  <a16:creationId xmlns:a16="http://schemas.microsoft.com/office/drawing/2014/main" id="{315D4718-6C44-53BC-E9D0-4857237F7DC1}"/>
                </a:ext>
              </a:extLst>
            </p:cNvPr>
            <p:cNvSpPr/>
            <p:nvPr/>
          </p:nvSpPr>
          <p:spPr>
            <a:xfrm>
              <a:off x="5305787" y="3785881"/>
              <a:ext cx="192124" cy="450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1388"/>
                <a:gd name="f5" fmla="val 693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val 1261"/>
                <a:gd name="f12" fmla="val 158"/>
                <a:gd name="f13" fmla="val 1387"/>
                <a:gd name="f14" fmla="val 347"/>
                <a:gd name="f15" fmla="val 5955"/>
                <a:gd name="f16" fmla="val 6144"/>
                <a:gd name="f17" fmla="val 1356"/>
                <a:gd name="f18" fmla="val 6301"/>
                <a:gd name="f19" fmla="val 1198"/>
                <a:gd name="f20" fmla="val 5986"/>
                <a:gd name="f21" fmla="val 5577"/>
                <a:gd name="f22" fmla="*/ f0 1 6302"/>
                <a:gd name="f23" fmla="*/ f1 1 1388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6302"/>
                <a:gd name="f30" fmla="*/ f27 1 1388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6302" h="138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7"/>
                    <a:pt x="f18" y="f19"/>
                    <a:pt x="f18" y="f10"/>
                  </a:cubicBezTo>
                  <a:lnTo>
                    <a:pt x="f18" y="f9"/>
                  </a:lnTo>
                  <a:cubicBezTo>
                    <a:pt x="f18" y="f8"/>
                    <a:pt x="f20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76" name="Google Shape;10303;p74">
            <a:extLst>
              <a:ext uri="{FF2B5EF4-FFF2-40B4-BE49-F238E27FC236}">
                <a16:creationId xmlns:a16="http://schemas.microsoft.com/office/drawing/2014/main" id="{12C37FDD-8070-C22D-ED0D-CBB1220918CC}"/>
              </a:ext>
            </a:extLst>
          </p:cNvPr>
          <p:cNvGrpSpPr/>
          <p:nvPr/>
        </p:nvGrpSpPr>
        <p:grpSpPr>
          <a:xfrm>
            <a:off x="4552990" y="3569852"/>
            <a:ext cx="360237" cy="383893"/>
            <a:chOff x="5924589" y="3439222"/>
            <a:chExt cx="360237" cy="38389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7" name="Google Shape;10304;p74">
              <a:extLst>
                <a:ext uri="{FF2B5EF4-FFF2-40B4-BE49-F238E27FC236}">
                  <a16:creationId xmlns:a16="http://schemas.microsoft.com/office/drawing/2014/main" id="{7F52172B-D057-E6B9-EF9D-45EB9017B6AB}"/>
                </a:ext>
              </a:extLst>
            </p:cNvPr>
            <p:cNvSpPr/>
            <p:nvPr/>
          </p:nvSpPr>
          <p:spPr>
            <a:xfrm>
              <a:off x="5987024" y="3551803"/>
              <a:ext cx="21159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3467"/>
                <a:gd name="f5" fmla="val 1"/>
                <a:gd name="f6" fmla="val 3466"/>
                <a:gd name="f7" fmla="*/ f0 1 694"/>
                <a:gd name="f8" fmla="*/ f1 1 346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94"/>
                <a:gd name="f15" fmla="*/ f12 1 346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94" h="3467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8" name="Google Shape;10305;p74">
              <a:extLst>
                <a:ext uri="{FF2B5EF4-FFF2-40B4-BE49-F238E27FC236}">
                  <a16:creationId xmlns:a16="http://schemas.microsoft.com/office/drawing/2014/main" id="{456BCCDF-E0AE-88D9-0366-5D2C1846DDA9}"/>
                </a:ext>
              </a:extLst>
            </p:cNvPr>
            <p:cNvSpPr/>
            <p:nvPr/>
          </p:nvSpPr>
          <p:spPr>
            <a:xfrm>
              <a:off x="6200253" y="3551803"/>
              <a:ext cx="22128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3467"/>
                <a:gd name="f5" fmla="val 1"/>
                <a:gd name="f6" fmla="val 3466"/>
                <a:gd name="f7" fmla="val 725"/>
                <a:gd name="f8" fmla="*/ f0 1 726"/>
                <a:gd name="f9" fmla="*/ f1 1 3467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726"/>
                <a:gd name="f16" fmla="*/ f13 1 3467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26" h="346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9" name="Google Shape;10306;p74">
              <a:extLst>
                <a:ext uri="{FF2B5EF4-FFF2-40B4-BE49-F238E27FC236}">
                  <a16:creationId xmlns:a16="http://schemas.microsoft.com/office/drawing/2014/main" id="{118FB4DA-E101-C121-E89E-54C1B9EB8878}"/>
                </a:ext>
              </a:extLst>
            </p:cNvPr>
            <p:cNvSpPr/>
            <p:nvPr/>
          </p:nvSpPr>
          <p:spPr>
            <a:xfrm>
              <a:off x="5987024" y="3686943"/>
              <a:ext cx="21159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60"/>
                <a:gd name="f5" fmla="val 4159"/>
                <a:gd name="f6" fmla="*/ f0 1 694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94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94" h="4160">
                  <a:moveTo>
                    <a:pt x="f2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0" name="Google Shape;10307;p74">
              <a:extLst>
                <a:ext uri="{FF2B5EF4-FFF2-40B4-BE49-F238E27FC236}">
                  <a16:creationId xmlns:a16="http://schemas.microsoft.com/office/drawing/2014/main" id="{A6A5C440-65C0-4456-5D35-C038AE3282B5}"/>
                </a:ext>
              </a:extLst>
            </p:cNvPr>
            <p:cNvSpPr/>
            <p:nvPr/>
          </p:nvSpPr>
          <p:spPr>
            <a:xfrm>
              <a:off x="6200253" y="3686943"/>
              <a:ext cx="22128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4160"/>
                <a:gd name="f5" fmla="val 1"/>
                <a:gd name="f6" fmla="val 4159"/>
                <a:gd name="f7" fmla="val 725"/>
                <a:gd name="f8" fmla="*/ f0 1 726"/>
                <a:gd name="f9" fmla="*/ f1 1 416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726"/>
                <a:gd name="f16" fmla="*/ f13 1 416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26" h="4160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1" name="Google Shape;10308;p74">
              <a:extLst>
                <a:ext uri="{FF2B5EF4-FFF2-40B4-BE49-F238E27FC236}">
                  <a16:creationId xmlns:a16="http://schemas.microsoft.com/office/drawing/2014/main" id="{D8B1B5E0-9F24-44BA-4D8C-BEB01F8E73EC}"/>
                </a:ext>
              </a:extLst>
            </p:cNvPr>
            <p:cNvSpPr/>
            <p:nvPr/>
          </p:nvSpPr>
          <p:spPr>
            <a:xfrm>
              <a:off x="5924589" y="3551803"/>
              <a:ext cx="42281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3467"/>
                <a:gd name="f5" fmla="val 1009"/>
                <a:gd name="f6" fmla="val 1"/>
                <a:gd name="f7" fmla="val 442"/>
                <a:gd name="f8" fmla="val 2049"/>
                <a:gd name="f9" fmla="val 2427"/>
                <a:gd name="f10" fmla="val 158"/>
                <a:gd name="f11" fmla="val 2773"/>
                <a:gd name="f12" fmla="val 3025"/>
                <a:gd name="f13" fmla="val 662"/>
                <a:gd name="f14" fmla="val 3340"/>
                <a:gd name="f15" fmla="val 3466"/>
                <a:gd name="f16" fmla="*/ f0 1 1387"/>
                <a:gd name="f17" fmla="*/ f1 1 3467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387"/>
                <a:gd name="f24" fmla="*/ f21 1 3467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387" h="3467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cubicBezTo>
                    <a:pt x="f6" y="f9"/>
                    <a:pt x="f10" y="f11"/>
                    <a:pt x="f7" y="f12"/>
                  </a:cubicBezTo>
                  <a:cubicBezTo>
                    <a:pt x="f13" y="f14"/>
                    <a:pt x="f5" y="f15"/>
                    <a:pt x="f3" y="f15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2" name="Google Shape;10309;p74">
              <a:extLst>
                <a:ext uri="{FF2B5EF4-FFF2-40B4-BE49-F238E27FC236}">
                  <a16:creationId xmlns:a16="http://schemas.microsoft.com/office/drawing/2014/main" id="{9DB61CDF-AA6C-6F15-BD99-DD602DDEE957}"/>
                </a:ext>
              </a:extLst>
            </p:cNvPr>
            <p:cNvSpPr/>
            <p:nvPr/>
          </p:nvSpPr>
          <p:spPr>
            <a:xfrm>
              <a:off x="6030257" y="3551803"/>
              <a:ext cx="148900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467"/>
                <a:gd name="f5" fmla="val 1"/>
                <a:gd name="f6" fmla="val 3466"/>
                <a:gd name="f7" fmla="val 4883"/>
                <a:gd name="f8" fmla="*/ f0 1 4884"/>
                <a:gd name="f9" fmla="*/ f1 1 3467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4884"/>
                <a:gd name="f16" fmla="*/ f13 1 3467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4884" h="3467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3" name="Google Shape;10310;p74">
              <a:extLst>
                <a:ext uri="{FF2B5EF4-FFF2-40B4-BE49-F238E27FC236}">
                  <a16:creationId xmlns:a16="http://schemas.microsoft.com/office/drawing/2014/main" id="{2C3D53B8-47FD-3D45-060E-CB01EA833111}"/>
                </a:ext>
              </a:extLst>
            </p:cNvPr>
            <p:cNvSpPr/>
            <p:nvPr/>
          </p:nvSpPr>
          <p:spPr>
            <a:xfrm>
              <a:off x="6242508" y="3670566"/>
              <a:ext cx="42318" cy="152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4695"/>
                <a:gd name="f5" fmla="val 1387"/>
                <a:gd name="f6" fmla="val 977"/>
                <a:gd name="f7" fmla="val 315"/>
                <a:gd name="f8" fmla="val 505"/>
                <a:gd name="f9" fmla="val 504"/>
                <a:gd name="f10" fmla="val 1"/>
                <a:gd name="f11" fmla="val 347"/>
                <a:gd name="f12" fmla="val 946"/>
                <a:gd name="f13" fmla="val 4222"/>
                <a:gd name="f14" fmla="val 3655"/>
                <a:gd name="f15" fmla="*/ f0 1 1388"/>
                <a:gd name="f16" fmla="*/ f1 1 4695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8"/>
                <a:gd name="f23" fmla="*/ f20 1 4695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8" h="4695">
                  <a:moveTo>
                    <a:pt x="f5" y="f2"/>
                  </a:moveTo>
                  <a:cubicBezTo>
                    <a:pt x="f6" y="f7"/>
                    <a:pt x="f8" y="f9"/>
                    <a:pt x="f10" y="f9"/>
                  </a:cubicBezTo>
                  <a:lnTo>
                    <a:pt x="f10" y="f4"/>
                  </a:lnTo>
                  <a:lnTo>
                    <a:pt x="f11" y="f4"/>
                  </a:lnTo>
                  <a:cubicBezTo>
                    <a:pt x="f12" y="f4"/>
                    <a:pt x="f5" y="f13"/>
                    <a:pt x="f5" y="f14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4" name="Google Shape;10311;p74">
              <a:extLst>
                <a:ext uri="{FF2B5EF4-FFF2-40B4-BE49-F238E27FC236}">
                  <a16:creationId xmlns:a16="http://schemas.microsoft.com/office/drawing/2014/main" id="{4DDAAB09-F8A2-173F-1783-1C9013E56332}"/>
                </a:ext>
              </a:extLst>
            </p:cNvPr>
            <p:cNvSpPr/>
            <p:nvPr/>
          </p:nvSpPr>
          <p:spPr>
            <a:xfrm>
              <a:off x="5924589" y="3670566"/>
              <a:ext cx="42281" cy="15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4664"/>
                <a:gd name="f5" fmla="val 1"/>
                <a:gd name="f6" fmla="val 3655"/>
                <a:gd name="f7" fmla="val 4222"/>
                <a:gd name="f8" fmla="val 442"/>
                <a:gd name="f9" fmla="val 4663"/>
                <a:gd name="f10" fmla="val 1009"/>
                <a:gd name="f11" fmla="val 504"/>
                <a:gd name="f12" fmla="val 851"/>
                <a:gd name="f13" fmla="val 379"/>
                <a:gd name="f14" fmla="val 315"/>
                <a:gd name="f15" fmla="*/ f0 1 1387"/>
                <a:gd name="f16" fmla="*/ f1 1 4664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4664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4664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11"/>
                  </a:ln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5" name="Google Shape;10312;p74">
              <a:extLst>
                <a:ext uri="{FF2B5EF4-FFF2-40B4-BE49-F238E27FC236}">
                  <a16:creationId xmlns:a16="http://schemas.microsoft.com/office/drawing/2014/main" id="{689DF8F4-E747-8378-1478-701F0B14F65E}"/>
                </a:ext>
              </a:extLst>
            </p:cNvPr>
            <p:cNvSpPr/>
            <p:nvPr/>
          </p:nvSpPr>
          <p:spPr>
            <a:xfrm>
              <a:off x="6093634" y="3686943"/>
              <a:ext cx="21159" cy="235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726"/>
                <a:gd name="f5" fmla="val 1"/>
                <a:gd name="f6" fmla="val 347"/>
                <a:gd name="f7" fmla="val 568"/>
                <a:gd name="f8" fmla="val 158"/>
                <a:gd name="f9" fmla="val 725"/>
                <a:gd name="f10" fmla="*/ f0 1 694"/>
                <a:gd name="f11" fmla="*/ f1 1 726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694"/>
                <a:gd name="f18" fmla="*/ f15 1 726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694" h="726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6" y="f9"/>
                  </a:cubicBezTo>
                  <a:cubicBezTo>
                    <a:pt x="f7" y="f9"/>
                    <a:pt x="f3" y="f7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6" name="Google Shape;10313;p74">
              <a:extLst>
                <a:ext uri="{FF2B5EF4-FFF2-40B4-BE49-F238E27FC236}">
                  <a16:creationId xmlns:a16="http://schemas.microsoft.com/office/drawing/2014/main" id="{0FEAF78D-A837-51A6-5DD9-3A4211142F5D}"/>
                </a:ext>
              </a:extLst>
            </p:cNvPr>
            <p:cNvSpPr/>
            <p:nvPr/>
          </p:nvSpPr>
          <p:spPr>
            <a:xfrm>
              <a:off x="6242508" y="3551803"/>
              <a:ext cx="42318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3467"/>
                <a:gd name="f5" fmla="val 1"/>
                <a:gd name="f6" fmla="val 3466"/>
                <a:gd name="f7" fmla="val 347"/>
                <a:gd name="f8" fmla="val 662"/>
                <a:gd name="f9" fmla="val 3340"/>
                <a:gd name="f10" fmla="val 946"/>
                <a:gd name="f11" fmla="val 3088"/>
                <a:gd name="f12" fmla="val 1229"/>
                <a:gd name="f13" fmla="val 2836"/>
                <a:gd name="f14" fmla="val 1387"/>
                <a:gd name="f15" fmla="val 2458"/>
                <a:gd name="f16" fmla="val 2080"/>
                <a:gd name="f17" fmla="val 1040"/>
                <a:gd name="f18" fmla="val 442"/>
                <a:gd name="f19" fmla="val 914"/>
                <a:gd name="f20" fmla="*/ f0 1 1388"/>
                <a:gd name="f21" fmla="*/ f1 1 3467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388"/>
                <a:gd name="f28" fmla="*/ f25 1 3467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388" h="3467">
                  <a:moveTo>
                    <a:pt x="f5" y="f5"/>
                  </a:moveTo>
                  <a:lnTo>
                    <a:pt x="f5" y="f6"/>
                  </a:ln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4" y="f16"/>
                  </a:cubicBezTo>
                  <a:lnTo>
                    <a:pt x="f14" y="f17"/>
                  </a:lnTo>
                  <a:cubicBezTo>
                    <a:pt x="f14" y="f18"/>
                    <a:pt x="f19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7" name="Google Shape;10314;p74">
              <a:extLst>
                <a:ext uri="{FF2B5EF4-FFF2-40B4-BE49-F238E27FC236}">
                  <a16:creationId xmlns:a16="http://schemas.microsoft.com/office/drawing/2014/main" id="{40357E1B-3318-C152-ED62-529BB31668A5}"/>
                </a:ext>
              </a:extLst>
            </p:cNvPr>
            <p:cNvSpPr/>
            <p:nvPr/>
          </p:nvSpPr>
          <p:spPr>
            <a:xfrm>
              <a:off x="6030257" y="3686943"/>
              <a:ext cx="148900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160"/>
                <a:gd name="f5" fmla="val 4159"/>
                <a:gd name="f6" fmla="val 4883"/>
                <a:gd name="f7" fmla="val 3466"/>
                <a:gd name="f8" fmla="val 347"/>
                <a:gd name="f9" fmla="val 946"/>
                <a:gd name="f10" fmla="val 2993"/>
                <a:gd name="f11" fmla="val 1387"/>
                <a:gd name="f12" fmla="val 2426"/>
                <a:gd name="f13" fmla="val 1827"/>
                <a:gd name="f14" fmla="val 1418"/>
                <a:gd name="f15" fmla="val 914"/>
                <a:gd name="f16" fmla="*/ f0 1 4884"/>
                <a:gd name="f17" fmla="*/ f1 1 416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4884"/>
                <a:gd name="f24" fmla="*/ f21 1 416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884" h="4160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lnTo>
                    <a:pt x="f7" y="f2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8" name="Google Shape;10315;p74">
              <a:extLst>
                <a:ext uri="{FF2B5EF4-FFF2-40B4-BE49-F238E27FC236}">
                  <a16:creationId xmlns:a16="http://schemas.microsoft.com/office/drawing/2014/main" id="{41B2C767-20B9-C540-F400-EB8E9E0F271E}"/>
                </a:ext>
              </a:extLst>
            </p:cNvPr>
            <p:cNvSpPr/>
            <p:nvPr/>
          </p:nvSpPr>
          <p:spPr>
            <a:xfrm>
              <a:off x="6029279" y="3439222"/>
              <a:ext cx="148900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773"/>
                <a:gd name="f5" fmla="val 2427"/>
                <a:gd name="f6" fmla="val 1103"/>
                <a:gd name="f7" fmla="val 1"/>
                <a:gd name="f8" fmla="val 2426"/>
                <a:gd name="f9" fmla="val 1355"/>
                <a:gd name="f10" fmla="val 1828"/>
                <a:gd name="f11" fmla="val 1418"/>
                <a:gd name="f12" fmla="val 2395"/>
                <a:gd name="f13" fmla="val 2994"/>
                <a:gd name="f14" fmla="val 3403"/>
                <a:gd name="f15" fmla="val 1891"/>
                <a:gd name="f16" fmla="val 3781"/>
                <a:gd name="f17" fmla="*/ f0 1 4884"/>
                <a:gd name="f18" fmla="*/ f1 1 2773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4884"/>
                <a:gd name="f25" fmla="*/ f22 1 2773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884" h="2773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4"/>
                  </a:lnTo>
                  <a:lnTo>
                    <a:pt x="f9" y="f4"/>
                  </a:lnTo>
                  <a:lnTo>
                    <a:pt x="f9" y="f8"/>
                  </a:lnTo>
                  <a:cubicBezTo>
                    <a:pt x="f9" y="f10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6"/>
                    <a:pt x="f16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89" name="Google Shape;10341;p74">
            <a:extLst>
              <a:ext uri="{FF2B5EF4-FFF2-40B4-BE49-F238E27FC236}">
                <a16:creationId xmlns:a16="http://schemas.microsoft.com/office/drawing/2014/main" id="{6E1E084E-B9B5-A5C5-0E3A-15B76CA8788B}"/>
              </a:ext>
            </a:extLst>
          </p:cNvPr>
          <p:cNvGrpSpPr/>
          <p:nvPr/>
        </p:nvGrpSpPr>
        <p:grpSpPr>
          <a:xfrm>
            <a:off x="7156103" y="2879654"/>
            <a:ext cx="259506" cy="362596"/>
            <a:chOff x="8527703" y="2749024"/>
            <a:chExt cx="259506" cy="3625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0" name="Google Shape;10342;p74">
              <a:extLst>
                <a:ext uri="{FF2B5EF4-FFF2-40B4-BE49-F238E27FC236}">
                  <a16:creationId xmlns:a16="http://schemas.microsoft.com/office/drawing/2014/main" id="{9973A103-4836-ED0F-7807-605E34F4E245}"/>
                </a:ext>
              </a:extLst>
            </p:cNvPr>
            <p:cNvSpPr/>
            <p:nvPr/>
          </p:nvSpPr>
          <p:spPr>
            <a:xfrm>
              <a:off x="8527703" y="2749024"/>
              <a:ext cx="259506" cy="2552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12"/>
                <a:gd name="f4" fmla="val 8318"/>
                <a:gd name="f5" fmla="val 4538"/>
                <a:gd name="f6" fmla="val 1"/>
                <a:gd name="f7" fmla="val 2112"/>
                <a:gd name="f8" fmla="val 1985"/>
                <a:gd name="f9" fmla="val 32"/>
                <a:gd name="f10" fmla="val 4537"/>
                <a:gd name="f11" fmla="val 5860"/>
                <a:gd name="f12" fmla="val 631"/>
                <a:gd name="f13" fmla="val 7184"/>
                <a:gd name="f14" fmla="val 1797"/>
                <a:gd name="f15" fmla="val 8066"/>
                <a:gd name="f16" fmla="val 1923"/>
                <a:gd name="f17" fmla="val 8192"/>
                <a:gd name="f18" fmla="val 2017"/>
                <a:gd name="f19" fmla="val 8223"/>
                <a:gd name="f20" fmla="val 2049"/>
                <a:gd name="f21" fmla="val 4160"/>
                <a:gd name="f22" fmla="val 6900"/>
                <a:gd name="f23" fmla="val 2427"/>
                <a:gd name="f24" fmla="val 2238"/>
                <a:gd name="f25" fmla="val 2080"/>
                <a:gd name="f26" fmla="val 6743"/>
                <a:gd name="f27" fmla="val 6554"/>
                <a:gd name="f28" fmla="val 5829"/>
                <a:gd name="f29" fmla="val 4852"/>
                <a:gd name="f30" fmla="val 2679"/>
                <a:gd name="f31" fmla="val 4033"/>
                <a:gd name="f32" fmla="val 3498"/>
                <a:gd name="f33" fmla="val 3624"/>
                <a:gd name="f34" fmla="val 3277"/>
                <a:gd name="f35" fmla="val 3403"/>
                <a:gd name="f36" fmla="val 3151"/>
                <a:gd name="f37" fmla="val 3088"/>
                <a:gd name="f38" fmla="val 2678"/>
                <a:gd name="f39" fmla="val 1922"/>
                <a:gd name="f40" fmla="val 3782"/>
                <a:gd name="f41" fmla="val 1292"/>
                <a:gd name="f42" fmla="val 5262"/>
                <a:gd name="f43" fmla="val 5892"/>
                <a:gd name="f44" fmla="val 3025"/>
                <a:gd name="f45" fmla="val 5735"/>
                <a:gd name="f46" fmla="val 3340"/>
                <a:gd name="f47" fmla="val 5546"/>
                <a:gd name="f48" fmla="val 6365"/>
                <a:gd name="f49" fmla="val 6964"/>
                <a:gd name="f50" fmla="val 6806"/>
                <a:gd name="f51" fmla="val 6617"/>
                <a:gd name="f52" fmla="val 4884"/>
                <a:gd name="f53" fmla="val 6995"/>
                <a:gd name="f54" fmla="val 7027"/>
                <a:gd name="f55" fmla="val 8286"/>
                <a:gd name="f56" fmla="val 7121"/>
                <a:gd name="f57" fmla="val 7247"/>
                <a:gd name="f58" fmla="val 8129"/>
                <a:gd name="f59" fmla="val 8413"/>
                <a:gd name="f60" fmla="val 9011"/>
                <a:gd name="f61" fmla="val 4506"/>
                <a:gd name="f62" fmla="*/ f0 1 9012"/>
                <a:gd name="f63" fmla="*/ f1 1 8318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9012"/>
                <a:gd name="f70" fmla="*/ f67 1 8318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9012" h="8318">
                  <a:moveTo>
                    <a:pt x="f5" y="f6"/>
                  </a:moveTo>
                  <a:cubicBezTo>
                    <a:pt x="f7" y="f6"/>
                    <a:pt x="f6" y="f8"/>
                    <a:pt x="f9" y="f10"/>
                  </a:cubicBezTo>
                  <a:cubicBezTo>
                    <a:pt x="f9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4"/>
                  </a:cubicBezTo>
                  <a:lnTo>
                    <a:pt x="f21" y="f4"/>
                  </a:ln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6" y="f38"/>
                  </a:cubicBezTo>
                  <a:cubicBezTo>
                    <a:pt x="f36" y="f39"/>
                    <a:pt x="f40" y="f41"/>
                    <a:pt x="f5" y="f41"/>
                  </a:cubicBezTo>
                  <a:cubicBezTo>
                    <a:pt x="f42" y="f41"/>
                    <a:pt x="f43" y="f39"/>
                    <a:pt x="f43" y="f38"/>
                  </a:cubicBezTo>
                  <a:cubicBezTo>
                    <a:pt x="f43" y="f44"/>
                    <a:pt x="f45" y="f46"/>
                    <a:pt x="f47" y="f33"/>
                  </a:cubicBezTo>
                  <a:cubicBezTo>
                    <a:pt x="f48" y="f31"/>
                    <a:pt x="f49" y="f29"/>
                    <a:pt x="f49" y="f28"/>
                  </a:cubicBezTo>
                  <a:lnTo>
                    <a:pt x="f49" y="f27"/>
                  </a:lnTo>
                  <a:cubicBezTo>
                    <a:pt x="f49" y="f26"/>
                    <a:pt x="f50" y="f22"/>
                    <a:pt x="f51" y="f22"/>
                  </a:cubicBezTo>
                  <a:lnTo>
                    <a:pt x="f52" y="f22"/>
                  </a:lnTo>
                  <a:lnTo>
                    <a:pt x="f52" y="f4"/>
                  </a:lnTo>
                  <a:lnTo>
                    <a:pt x="f53" y="f4"/>
                  </a:lnTo>
                  <a:cubicBezTo>
                    <a:pt x="f54" y="f55"/>
                    <a:pt x="f56" y="f17"/>
                    <a:pt x="f57" y="f58"/>
                  </a:cubicBezTo>
                  <a:cubicBezTo>
                    <a:pt x="f59" y="f13"/>
                    <a:pt x="f60" y="f28"/>
                    <a:pt x="f60" y="f61"/>
                  </a:cubicBezTo>
                  <a:cubicBezTo>
                    <a:pt x="f60" y="f18"/>
                    <a:pt x="f5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1" name="Google Shape;10343;p74">
              <a:extLst>
                <a:ext uri="{FF2B5EF4-FFF2-40B4-BE49-F238E27FC236}">
                  <a16:creationId xmlns:a16="http://schemas.microsoft.com/office/drawing/2014/main" id="{1CD50917-5BD8-B0FD-FCDB-9A914E613DED}"/>
                </a:ext>
              </a:extLst>
            </p:cNvPr>
            <p:cNvSpPr/>
            <p:nvPr/>
          </p:nvSpPr>
          <p:spPr>
            <a:xfrm>
              <a:off x="8637495" y="2811871"/>
              <a:ext cx="40827" cy="435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315"/>
                <a:gd name="f7" fmla="val 1103"/>
                <a:gd name="f8" fmla="*/ f0 1 1418"/>
                <a:gd name="f9" fmla="*/ f1 1 1419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1418"/>
                <a:gd name="f16" fmla="*/ f13 1 1419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418" h="1419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2" name="Google Shape;10344;p74">
              <a:extLst>
                <a:ext uri="{FF2B5EF4-FFF2-40B4-BE49-F238E27FC236}">
                  <a16:creationId xmlns:a16="http://schemas.microsoft.com/office/drawing/2014/main" id="{BA299F02-7D0B-3723-1338-784F178FF673}"/>
                </a:ext>
              </a:extLst>
            </p:cNvPr>
            <p:cNvSpPr/>
            <p:nvPr/>
          </p:nvSpPr>
          <p:spPr>
            <a:xfrm>
              <a:off x="8588492" y="3025539"/>
              <a:ext cx="139747" cy="435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53"/>
                <a:gd name="f4" fmla="val 1419"/>
                <a:gd name="f5" fmla="val 1"/>
                <a:gd name="f6" fmla="val 347"/>
                <a:gd name="f7" fmla="val 946"/>
                <a:gd name="f8" fmla="val 473"/>
                <a:gd name="f9" fmla="val 1040"/>
                <a:gd name="f10" fmla="val 3781"/>
                <a:gd name="f11" fmla="val 4380"/>
                <a:gd name="f12" fmla="*/ f0 1 4853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4853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853" h="1419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4"/>
                    <a:pt x="f9" y="f4"/>
                  </a:cubicBezTo>
                  <a:lnTo>
                    <a:pt x="f10" y="f4"/>
                  </a:lnTo>
                  <a:cubicBezTo>
                    <a:pt x="f11" y="f4"/>
                    <a:pt x="f3" y="f7"/>
                    <a:pt x="f3" y="f6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3" name="Google Shape;10345;p74">
              <a:extLst>
                <a:ext uri="{FF2B5EF4-FFF2-40B4-BE49-F238E27FC236}">
                  <a16:creationId xmlns:a16="http://schemas.microsoft.com/office/drawing/2014/main" id="{E8003487-71F4-4B20-1B21-E3343CBBEA79}"/>
                </a:ext>
              </a:extLst>
            </p:cNvPr>
            <p:cNvSpPr/>
            <p:nvPr/>
          </p:nvSpPr>
          <p:spPr>
            <a:xfrm>
              <a:off x="8608445" y="2877616"/>
              <a:ext cx="99834" cy="638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2080"/>
                <a:gd name="f5" fmla="val 1734"/>
                <a:gd name="f6" fmla="val 1"/>
                <a:gd name="f7" fmla="val 789"/>
                <a:gd name="f8" fmla="val 725"/>
                <a:gd name="f9" fmla="val 1733"/>
                <a:gd name="f10" fmla="val 3466"/>
                <a:gd name="f11" fmla="val 788"/>
                <a:gd name="f12" fmla="val 2679"/>
                <a:gd name="f13" fmla="*/ f0 1 3467"/>
                <a:gd name="f14" fmla="*/ f1 1 2080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3467"/>
                <a:gd name="f21" fmla="*/ f18 1 2080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467" h="208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11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4" name="Google Shape;10346;p74">
              <a:extLst>
                <a:ext uri="{FF2B5EF4-FFF2-40B4-BE49-F238E27FC236}">
                  <a16:creationId xmlns:a16="http://schemas.microsoft.com/office/drawing/2014/main" id="{838DBA68-CD6A-E7E9-C238-650755E1A315}"/>
                </a:ext>
              </a:extLst>
            </p:cNvPr>
            <p:cNvSpPr/>
            <p:nvPr/>
          </p:nvSpPr>
          <p:spPr>
            <a:xfrm>
              <a:off x="8608445" y="3090324"/>
              <a:ext cx="100730" cy="212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98"/>
                <a:gd name="f4" fmla="val 694"/>
                <a:gd name="f5" fmla="val 32"/>
                <a:gd name="f6" fmla="val 1"/>
                <a:gd name="f7" fmla="val 379"/>
                <a:gd name="f8" fmla="val 284"/>
                <a:gd name="f9" fmla="val 2773"/>
                <a:gd name="f10" fmla="val 3183"/>
                <a:gd name="f11" fmla="*/ f0 1 3498"/>
                <a:gd name="f12" fmla="*/ f1 1 69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3498"/>
                <a:gd name="f19" fmla="*/ f16 1 69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498" h="694">
                  <a:moveTo>
                    <a:pt x="f5" y="f6"/>
                  </a:moveTo>
                  <a:cubicBezTo>
                    <a:pt x="f6" y="f7"/>
                    <a:pt x="f8" y="f4"/>
                    <a:pt x="f4" y="f4"/>
                  </a:cubicBezTo>
                  <a:lnTo>
                    <a:pt x="f9" y="f4"/>
                  </a:lnTo>
                  <a:cubicBezTo>
                    <a:pt x="f10" y="f4"/>
                    <a:pt x="f3" y="f7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95" name="Google Shape;10359;p74">
            <a:extLst>
              <a:ext uri="{FF2B5EF4-FFF2-40B4-BE49-F238E27FC236}">
                <a16:creationId xmlns:a16="http://schemas.microsoft.com/office/drawing/2014/main" id="{EAA5044A-B849-6F23-6EAC-B28FA3650BF7}"/>
              </a:ext>
            </a:extLst>
          </p:cNvPr>
          <p:cNvGrpSpPr/>
          <p:nvPr/>
        </p:nvGrpSpPr>
        <p:grpSpPr>
          <a:xfrm>
            <a:off x="5213150" y="3611950"/>
            <a:ext cx="361179" cy="338858"/>
            <a:chOff x="6584749" y="3481321"/>
            <a:chExt cx="361179" cy="33885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6" name="Google Shape;10360;p74">
              <a:extLst>
                <a:ext uri="{FF2B5EF4-FFF2-40B4-BE49-F238E27FC236}">
                  <a16:creationId xmlns:a16="http://schemas.microsoft.com/office/drawing/2014/main" id="{E38AE355-31B8-C42E-D1E1-CBAF33522497}"/>
                </a:ext>
              </a:extLst>
            </p:cNvPr>
            <p:cNvSpPr/>
            <p:nvPr/>
          </p:nvSpPr>
          <p:spPr>
            <a:xfrm>
              <a:off x="6679838" y="3638973"/>
              <a:ext cx="170023" cy="1812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77"/>
                <a:gd name="f4" fmla="val 2804"/>
                <a:gd name="f5" fmla="val 1607"/>
                <a:gd name="f6" fmla="val 1450"/>
                <a:gd name="f7" fmla="val 725"/>
                <a:gd name="f8" fmla="val 1009"/>
                <a:gd name="f9" fmla="val 3308"/>
                <a:gd name="f10" fmla="val 946"/>
                <a:gd name="f11" fmla="val 3749"/>
                <a:gd name="f12" fmla="val 851"/>
                <a:gd name="f13" fmla="val 4285"/>
                <a:gd name="f14" fmla="val 757"/>
                <a:gd name="f15" fmla="val 4883"/>
                <a:gd name="f16" fmla="val 347"/>
                <a:gd name="f17" fmla="val 158"/>
                <a:gd name="f18" fmla="val 5041"/>
                <a:gd name="f19" fmla="val 5230"/>
                <a:gd name="f20" fmla="val 5419"/>
                <a:gd name="f21" fmla="val 5576"/>
                <a:gd name="f22" fmla="val 5545"/>
                <a:gd name="f23" fmla="val 5387"/>
                <a:gd name="f24" fmla="val 5198"/>
                <a:gd name="f25" fmla="val 5009"/>
                <a:gd name="f26" fmla="val 4852"/>
                <a:gd name="f27" fmla="val 4726"/>
                <a:gd name="f28" fmla="val 4253"/>
                <a:gd name="f29" fmla="val 4632"/>
                <a:gd name="f30" fmla="val 4569"/>
                <a:gd name="f31" fmla="val 3277"/>
                <a:gd name="f32" fmla="val 4128"/>
                <a:gd name="f33" fmla="val 756"/>
                <a:gd name="f34" fmla="val 3970"/>
                <a:gd name="f35" fmla="*/ f0 1 5577"/>
                <a:gd name="f36" fmla="*/ f1 1 5577"/>
                <a:gd name="f37" fmla="val f2"/>
                <a:gd name="f38" fmla="val f3"/>
                <a:gd name="f39" fmla="+- f38 0 f37"/>
                <a:gd name="f40" fmla="*/ f39 1 5577"/>
                <a:gd name="f41" fmla="*/ f37 1 f40"/>
                <a:gd name="f42" fmla="*/ f38 1 f40"/>
                <a:gd name="f43" fmla="*/ f41 f35 1"/>
                <a:gd name="f44" fmla="*/ f42 f35 1"/>
                <a:gd name="f45" fmla="*/ f42 f36 1"/>
                <a:gd name="f46" fmla="*/ f41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577" h="5577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lnTo>
                    <a:pt x="f16" y="f15"/>
                  </a:lnTo>
                  <a:cubicBezTo>
                    <a:pt x="f17" y="f15"/>
                    <a:pt x="f2" y="f18"/>
                    <a:pt x="f2" y="f19"/>
                  </a:cubicBezTo>
                  <a:cubicBezTo>
                    <a:pt x="f2" y="f20"/>
                    <a:pt x="f17" y="f21"/>
                    <a:pt x="f16" y="f21"/>
                  </a:cubicBezTo>
                  <a:lnTo>
                    <a:pt x="f19" y="f21"/>
                  </a:lnTo>
                  <a:cubicBezTo>
                    <a:pt x="f20" y="f22"/>
                    <a:pt x="f3" y="f23"/>
                    <a:pt x="f3" y="f24"/>
                  </a:cubicBezTo>
                  <a:cubicBezTo>
                    <a:pt x="f3" y="f25"/>
                    <a:pt x="f20" y="f26"/>
                    <a:pt x="f19" y="f26"/>
                  </a:cubicBezTo>
                  <a:lnTo>
                    <a:pt x="f26" y="f26"/>
                  </a:lnTo>
                  <a:cubicBezTo>
                    <a:pt x="f27" y="f28"/>
                    <a:pt x="f29" y="f11"/>
                    <a:pt x="f30" y="f31"/>
                  </a:cubicBezTo>
                  <a:cubicBezTo>
                    <a:pt x="f32" y="f33"/>
                    <a:pt x="f34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7" name="Google Shape;10361;p74">
              <a:extLst>
                <a:ext uri="{FF2B5EF4-FFF2-40B4-BE49-F238E27FC236}">
                  <a16:creationId xmlns:a16="http://schemas.microsoft.com/office/drawing/2014/main" id="{46282E14-17D4-F1DE-B6B9-B2F3DFD6D86F}"/>
                </a:ext>
              </a:extLst>
            </p:cNvPr>
            <p:cNvSpPr/>
            <p:nvPr/>
          </p:nvSpPr>
          <p:spPr>
            <a:xfrm>
              <a:off x="6839282" y="3481321"/>
              <a:ext cx="84536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386"/>
                <a:gd name="f5" fmla="val 630"/>
                <a:gd name="f6" fmla="val 1387"/>
                <a:gd name="f7" fmla="val 2111"/>
                <a:gd name="f8" fmla="val 2143"/>
                <a:gd name="f9" fmla="*/ f0 1 2773"/>
                <a:gd name="f10" fmla="*/ f1 1 2773"/>
                <a:gd name="f11" fmla="val f2"/>
                <a:gd name="f12" fmla="val f3"/>
                <a:gd name="f13" fmla="+- f12 0 f11"/>
                <a:gd name="f14" fmla="*/ f13 1 2773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773" h="2773">
                  <a:moveTo>
                    <a:pt x="f4" y="f2"/>
                  </a:moveTo>
                  <a:cubicBezTo>
                    <a:pt x="f5" y="f2"/>
                    <a:pt x="f2" y="f5"/>
                    <a:pt x="f2" y="f6"/>
                  </a:cubicBezTo>
                  <a:cubicBezTo>
                    <a:pt x="f2" y="f7"/>
                    <a:pt x="f5" y="f3"/>
                    <a:pt x="f4" y="f3"/>
                  </a:cubicBezTo>
                  <a:cubicBezTo>
                    <a:pt x="f8" y="f3"/>
                    <a:pt x="f3" y="f7"/>
                    <a:pt x="f3" y="f6"/>
                  </a:cubicBezTo>
                  <a:cubicBezTo>
                    <a:pt x="f3" y="f5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8" name="Google Shape;10362;p74">
              <a:extLst>
                <a:ext uri="{FF2B5EF4-FFF2-40B4-BE49-F238E27FC236}">
                  <a16:creationId xmlns:a16="http://schemas.microsoft.com/office/drawing/2014/main" id="{F5A72FC9-45CB-EAAC-B75B-119D1BFE22EE}"/>
                </a:ext>
              </a:extLst>
            </p:cNvPr>
            <p:cNvSpPr/>
            <p:nvPr/>
          </p:nvSpPr>
          <p:spPr>
            <a:xfrm>
              <a:off x="6606860" y="3481321"/>
              <a:ext cx="83567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73"/>
                <a:gd name="f5" fmla="val 1355"/>
                <a:gd name="f6" fmla="val 599"/>
                <a:gd name="f7" fmla="val 630"/>
                <a:gd name="f8" fmla="val 1387"/>
                <a:gd name="f9" fmla="val 2143"/>
                <a:gd name="f10" fmla="val 2111"/>
                <a:gd name="f11" fmla="*/ f0 1 2741"/>
                <a:gd name="f12" fmla="*/ f1 1 2773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1"/>
                <a:gd name="f19" fmla="*/ f16 1 2773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1" h="277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3" y="f9"/>
                    <a:pt x="f3" y="f8"/>
                  </a:cubicBezTo>
                  <a:cubicBezTo>
                    <a:pt x="f3" y="f7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9" name="Google Shape;10363;p74">
              <a:extLst>
                <a:ext uri="{FF2B5EF4-FFF2-40B4-BE49-F238E27FC236}">
                  <a16:creationId xmlns:a16="http://schemas.microsoft.com/office/drawing/2014/main" id="{E5B91115-5B1A-C968-C9B8-57F03556D246}"/>
                </a:ext>
              </a:extLst>
            </p:cNvPr>
            <p:cNvSpPr/>
            <p:nvPr/>
          </p:nvSpPr>
          <p:spPr>
            <a:xfrm>
              <a:off x="6584749" y="3571390"/>
              <a:ext cx="127769" cy="67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81"/>
                <a:gd name="f5" fmla="val 568"/>
                <a:gd name="f6" fmla="val 1"/>
                <a:gd name="f7" fmla="val 252"/>
                <a:gd name="f8" fmla="val 347"/>
                <a:gd name="f9" fmla="val 851"/>
                <a:gd name="f10" fmla="val 1356"/>
                <a:gd name="f11" fmla="val 1734"/>
                <a:gd name="f12" fmla="val 1923"/>
                <a:gd name="f13" fmla="val 158"/>
                <a:gd name="f14" fmla="val 2080"/>
                <a:gd name="f15" fmla="val 3813"/>
                <a:gd name="f16" fmla="val 4033"/>
                <a:gd name="f17" fmla="val 820"/>
                <a:gd name="f18" fmla="val 3970"/>
                <a:gd name="f19" fmla="val 3624"/>
                <a:gd name="f20" fmla="val 3245"/>
                <a:gd name="f21" fmla="val 410"/>
                <a:gd name="f22" fmla="val 2678"/>
                <a:gd name="f23" fmla="val 694"/>
                <a:gd name="f24" fmla="val 1513"/>
                <a:gd name="f25" fmla="val 946"/>
                <a:gd name="f26" fmla="*/ f0 1 4191"/>
                <a:gd name="f27" fmla="*/ f1 1 2081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4191"/>
                <a:gd name="f34" fmla="*/ f31 1 2081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4191" h="2081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17"/>
                    <a:pt x="f18" y="f8"/>
                    <a:pt x="f19" y="f6"/>
                  </a:cubicBezTo>
                  <a:cubicBezTo>
                    <a:pt x="f20" y="f21"/>
                    <a:pt x="f22" y="f23"/>
                    <a:pt x="f14" y="f23"/>
                  </a:cubicBezTo>
                  <a:cubicBezTo>
                    <a:pt x="f24" y="f23"/>
                    <a:pt x="f25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0" name="Google Shape;10364;p74">
              <a:extLst>
                <a:ext uri="{FF2B5EF4-FFF2-40B4-BE49-F238E27FC236}">
                  <a16:creationId xmlns:a16="http://schemas.microsoft.com/office/drawing/2014/main" id="{298855B2-C87F-5504-7320-3DC48F2817B8}"/>
                </a:ext>
              </a:extLst>
            </p:cNvPr>
            <p:cNvSpPr/>
            <p:nvPr/>
          </p:nvSpPr>
          <p:spPr>
            <a:xfrm>
              <a:off x="6819101" y="3571390"/>
              <a:ext cx="126827" cy="67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081"/>
                <a:gd name="f5" fmla="val 536"/>
                <a:gd name="f6" fmla="val 1"/>
                <a:gd name="f7" fmla="val 221"/>
                <a:gd name="f8" fmla="val 347"/>
                <a:gd name="f9" fmla="val 851"/>
                <a:gd name="f10" fmla="val 1356"/>
                <a:gd name="f11" fmla="val 1702"/>
                <a:gd name="f12" fmla="val 1923"/>
                <a:gd name="f13" fmla="val 158"/>
                <a:gd name="f14" fmla="val 2080"/>
                <a:gd name="f15" fmla="val 3813"/>
                <a:gd name="f16" fmla="val 4002"/>
                <a:gd name="f17" fmla="val 4159"/>
                <a:gd name="f18" fmla="val 820"/>
                <a:gd name="f19" fmla="val 3970"/>
                <a:gd name="f20" fmla="val 3624"/>
                <a:gd name="f21" fmla="val 3214"/>
                <a:gd name="f22" fmla="val 410"/>
                <a:gd name="f23" fmla="val 2679"/>
                <a:gd name="f24" fmla="val 694"/>
                <a:gd name="f25" fmla="val 1450"/>
                <a:gd name="f26" fmla="val 946"/>
                <a:gd name="f27" fmla="*/ f0 1 4160"/>
                <a:gd name="f28" fmla="*/ f1 1 2081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160"/>
                <a:gd name="f35" fmla="*/ f32 1 2081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160" h="2081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17" y="f12"/>
                    <a:pt x="f17" y="f11"/>
                  </a:cubicBezTo>
                  <a:lnTo>
                    <a:pt x="f17" y="f10"/>
                  </a:lnTo>
                  <a:cubicBezTo>
                    <a:pt x="f17" y="f18"/>
                    <a:pt x="f19" y="f8"/>
                    <a:pt x="f20" y="f6"/>
                  </a:cubicBezTo>
                  <a:cubicBezTo>
                    <a:pt x="f21" y="f22"/>
                    <a:pt x="f23" y="f24"/>
                    <a:pt x="f14" y="f24"/>
                  </a:cubicBezTo>
                  <a:cubicBezTo>
                    <a:pt x="f25" y="f24"/>
                    <a:pt x="f26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1" name="Google Shape;10365;p74">
              <a:extLst>
                <a:ext uri="{FF2B5EF4-FFF2-40B4-BE49-F238E27FC236}">
                  <a16:creationId xmlns:a16="http://schemas.microsoft.com/office/drawing/2014/main" id="{4A83C6CA-A0A5-1AB7-278F-9E978B08C67B}"/>
                </a:ext>
              </a:extLst>
            </p:cNvPr>
            <p:cNvSpPr/>
            <p:nvPr/>
          </p:nvSpPr>
          <p:spPr>
            <a:xfrm>
              <a:off x="6823920" y="3661486"/>
              <a:ext cx="122008" cy="686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02"/>
                <a:gd name="f4" fmla="val 2112"/>
                <a:gd name="f5" fmla="val 189"/>
                <a:gd name="f6" fmla="val 567"/>
                <a:gd name="f7" fmla="val 315"/>
                <a:gd name="f8" fmla="val 1229"/>
                <a:gd name="f9" fmla="val 473"/>
                <a:gd name="f10" fmla="val 2111"/>
                <a:gd name="f11" fmla="val 3655"/>
                <a:gd name="f12" fmla="val 3844"/>
                <a:gd name="f13" fmla="val 4001"/>
                <a:gd name="f14" fmla="val 1954"/>
                <a:gd name="f15" fmla="val 1733"/>
                <a:gd name="f16" fmla="val 378"/>
                <a:gd name="f17" fmla="val 3970"/>
                <a:gd name="f18" fmla="val 158"/>
                <a:gd name="f19" fmla="*/ f0 1 4002"/>
                <a:gd name="f20" fmla="*/ f1 1 2112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4002"/>
                <a:gd name="f27" fmla="*/ f24 1 2112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4002" h="2112">
                  <a:moveTo>
                    <a:pt x="f2" y="f2"/>
                  </a:moveTo>
                  <a:cubicBezTo>
                    <a:pt x="f5" y="f6"/>
                    <a:pt x="f7" y="f8"/>
                    <a:pt x="f9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2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2" name="Google Shape;10366;p74">
              <a:extLst>
                <a:ext uri="{FF2B5EF4-FFF2-40B4-BE49-F238E27FC236}">
                  <a16:creationId xmlns:a16="http://schemas.microsoft.com/office/drawing/2014/main" id="{39C6CE68-7F94-8CDA-A5EF-D25BB9477DF0}"/>
                </a:ext>
              </a:extLst>
            </p:cNvPr>
            <p:cNvSpPr/>
            <p:nvPr/>
          </p:nvSpPr>
          <p:spPr>
            <a:xfrm>
              <a:off x="6584749" y="3661486"/>
              <a:ext cx="122986" cy="67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34"/>
                <a:gd name="f4" fmla="val 2080"/>
                <a:gd name="f5" fmla="val 347"/>
                <a:gd name="f6" fmla="val 158"/>
                <a:gd name="f7" fmla="val 1733"/>
                <a:gd name="f8" fmla="val 1954"/>
                <a:gd name="f9" fmla="val 3561"/>
                <a:gd name="f10" fmla="val 3718"/>
                <a:gd name="f11" fmla="val 1229"/>
                <a:gd name="f12" fmla="val 3813"/>
                <a:gd name="f13" fmla="val 567"/>
                <a:gd name="f14" fmla="val 4033"/>
                <a:gd name="f15" fmla="*/ f0 1 4034"/>
                <a:gd name="f16" fmla="*/ f1 1 208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034"/>
                <a:gd name="f23" fmla="*/ f20 1 2080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034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4"/>
                    <a:pt x="f5" y="f4"/>
                  </a:cubicBezTo>
                  <a:lnTo>
                    <a:pt x="f9" y="f4"/>
                  </a:lnTo>
                  <a:cubicBezTo>
                    <a:pt x="f10" y="f11"/>
                    <a:pt x="f12" y="f13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03" name="Google Shape;10399;p74">
            <a:extLst>
              <a:ext uri="{FF2B5EF4-FFF2-40B4-BE49-F238E27FC236}">
                <a16:creationId xmlns:a16="http://schemas.microsoft.com/office/drawing/2014/main" id="{956F092A-61DF-B581-7487-5DEAE36C10E9}"/>
              </a:ext>
            </a:extLst>
          </p:cNvPr>
          <p:cNvGrpSpPr/>
          <p:nvPr/>
        </p:nvGrpSpPr>
        <p:grpSpPr>
          <a:xfrm>
            <a:off x="1760695" y="3541140"/>
            <a:ext cx="360210" cy="381844"/>
            <a:chOff x="3132295" y="3410510"/>
            <a:chExt cx="360210" cy="38184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4" name="Google Shape;10400;p74">
              <a:extLst>
                <a:ext uri="{FF2B5EF4-FFF2-40B4-BE49-F238E27FC236}">
                  <a16:creationId xmlns:a16="http://schemas.microsoft.com/office/drawing/2014/main" id="{99BE0A15-3344-6D04-3317-4A8379C538B4}"/>
                </a:ext>
              </a:extLst>
            </p:cNvPr>
            <p:cNvSpPr/>
            <p:nvPr/>
          </p:nvSpPr>
          <p:spPr>
            <a:xfrm>
              <a:off x="3292690" y="3582491"/>
              <a:ext cx="22128" cy="215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662"/>
                <a:gd name="f5" fmla="val 375"/>
                <a:gd name="f6" fmla="val 292"/>
                <a:gd name="f7" fmla="val 206"/>
                <a:gd name="f8" fmla="val 32"/>
                <a:gd name="f9" fmla="val 127"/>
                <a:gd name="f10" fmla="val 95"/>
                <a:gd name="f11" fmla="val 1"/>
                <a:gd name="f12" fmla="val 221"/>
                <a:gd name="f13" fmla="val 441"/>
                <a:gd name="f14" fmla="val 567"/>
                <a:gd name="f15" fmla="val 190"/>
                <a:gd name="f16" fmla="val 630"/>
                <a:gd name="f17" fmla="val 277"/>
                <a:gd name="f18" fmla="val 363"/>
                <a:gd name="f19" fmla="val 450"/>
                <a:gd name="f20" fmla="val 536"/>
                <a:gd name="f21" fmla="val 599"/>
                <a:gd name="f22" fmla="val 725"/>
                <a:gd name="f23" fmla="val 458"/>
                <a:gd name="f24" fmla="*/ f0 1 726"/>
                <a:gd name="f25" fmla="*/ f1 1 662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726"/>
                <a:gd name="f32" fmla="*/ f29 1 662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26" h="66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1" y="f13"/>
                    <a:pt x="f9" y="f14"/>
                  </a:cubicBezTo>
                  <a:cubicBezTo>
                    <a:pt x="f15" y="f16"/>
                    <a:pt x="f17" y="f4"/>
                    <a:pt x="f18" y="f4"/>
                  </a:cubicBezTo>
                  <a:cubicBezTo>
                    <a:pt x="f19" y="f4"/>
                    <a:pt x="f20" y="f16"/>
                    <a:pt x="f21" y="f14"/>
                  </a:cubicBezTo>
                  <a:cubicBezTo>
                    <a:pt x="f22" y="f13"/>
                    <a:pt x="f22" y="f12"/>
                    <a:pt x="f21" y="f10"/>
                  </a:cubicBezTo>
                  <a:cubicBezTo>
                    <a:pt x="f20" y="f8"/>
                    <a:pt x="f2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5" name="Google Shape;10401;p74">
              <a:extLst>
                <a:ext uri="{FF2B5EF4-FFF2-40B4-BE49-F238E27FC236}">
                  <a16:creationId xmlns:a16="http://schemas.microsoft.com/office/drawing/2014/main" id="{03BD8274-2E8A-D5C2-65E1-2A72F982B140}"/>
                </a:ext>
              </a:extLst>
            </p:cNvPr>
            <p:cNvSpPr/>
            <p:nvPr/>
          </p:nvSpPr>
          <p:spPr>
            <a:xfrm>
              <a:off x="3245644" y="3537164"/>
              <a:ext cx="115269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81"/>
                <a:gd name="f4" fmla="val 3467"/>
                <a:gd name="f5" fmla="val 1922"/>
                <a:gd name="f6" fmla="val 710"/>
                <a:gd name="f7" fmla="val 2190"/>
                <a:gd name="f8" fmla="val 2458"/>
                <a:gd name="f9" fmla="val 812"/>
                <a:gd name="f10" fmla="val 2647"/>
                <a:gd name="f11" fmla="val 1017"/>
                <a:gd name="f12" fmla="val 3088"/>
                <a:gd name="f13" fmla="val 1395"/>
                <a:gd name="f14" fmla="val 2088"/>
                <a:gd name="f15" fmla="val 2466"/>
                <a:gd name="f16" fmla="val 2671"/>
                <a:gd name="f17" fmla="val 2773"/>
                <a:gd name="f18" fmla="val 1654"/>
                <a:gd name="f19" fmla="val 1386"/>
                <a:gd name="f20" fmla="val 1197"/>
                <a:gd name="f21" fmla="val 788"/>
                <a:gd name="f22" fmla="val 1930"/>
                <a:gd name="f23" fmla="val 1"/>
                <a:gd name="f24" fmla="val 1489"/>
                <a:gd name="f25" fmla="val 1040"/>
                <a:gd name="f26" fmla="val 182"/>
                <a:gd name="f27" fmla="val 693"/>
                <a:gd name="f28" fmla="val 544"/>
                <a:gd name="f29" fmla="val 1206"/>
                <a:gd name="f30" fmla="val 2309"/>
                <a:gd name="f31" fmla="val 2970"/>
                <a:gd name="f32" fmla="val 1024"/>
                <a:gd name="f33" fmla="val 3301"/>
                <a:gd name="f34" fmla="val 1473"/>
                <a:gd name="f35" fmla="val 3466"/>
                <a:gd name="f36" fmla="val 1918"/>
                <a:gd name="f37" fmla="val 2363"/>
                <a:gd name="f38" fmla="val 2804"/>
                <a:gd name="f39" fmla="val 3119"/>
                <a:gd name="f40" fmla="val 2371"/>
                <a:gd name="f41" fmla="*/ f0 1 3781"/>
                <a:gd name="f42" fmla="*/ f1 1 3467"/>
                <a:gd name="f43" fmla="val f2"/>
                <a:gd name="f44" fmla="val f3"/>
                <a:gd name="f45" fmla="val f4"/>
                <a:gd name="f46" fmla="+- f45 0 f43"/>
                <a:gd name="f47" fmla="+- f44 0 f43"/>
                <a:gd name="f48" fmla="*/ f47 1 3781"/>
                <a:gd name="f49" fmla="*/ f46 1 3467"/>
                <a:gd name="f50" fmla="*/ f43 1 f48"/>
                <a:gd name="f51" fmla="*/ f44 1 f48"/>
                <a:gd name="f52" fmla="*/ f43 1 f49"/>
                <a:gd name="f53" fmla="*/ f45 1 f49"/>
                <a:gd name="f54" fmla="*/ f50 f41 1"/>
                <a:gd name="f55" fmla="*/ f51 f41 1"/>
                <a:gd name="f56" fmla="*/ f53 f42 1"/>
                <a:gd name="f57" fmla="*/ f52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3781" h="346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8" y="f16"/>
                    <a:pt x="f7" y="f17"/>
                    <a:pt x="f5" y="f17"/>
                  </a:cubicBezTo>
                  <a:cubicBezTo>
                    <a:pt x="f18" y="f17"/>
                    <a:pt x="f19" y="f16"/>
                    <a:pt x="f20" y="f15"/>
                  </a:cubicBezTo>
                  <a:cubicBezTo>
                    <a:pt x="f21" y="f14"/>
                    <a:pt x="f21" y="f13"/>
                    <a:pt x="f20" y="f11"/>
                  </a:cubicBezTo>
                  <a:cubicBezTo>
                    <a:pt x="f19" y="f9"/>
                    <a:pt x="f18" y="f6"/>
                    <a:pt x="f5" y="f6"/>
                  </a:cubicBezTo>
                  <a:close/>
                  <a:moveTo>
                    <a:pt x="f22" y="f23"/>
                  </a:moveTo>
                  <a:cubicBezTo>
                    <a:pt x="f24" y="f23"/>
                    <a:pt x="f25" y="f26"/>
                    <a:pt x="f27" y="f28"/>
                  </a:cubicBezTo>
                  <a:cubicBezTo>
                    <a:pt x="f2" y="f29"/>
                    <a:pt x="f2" y="f30"/>
                    <a:pt x="f27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31"/>
                  </a:cubicBezTo>
                  <a:cubicBezTo>
                    <a:pt x="f3" y="f30"/>
                    <a:pt x="f3" y="f29"/>
                    <a:pt x="f39" y="f28"/>
                  </a:cubicBezTo>
                  <a:cubicBezTo>
                    <a:pt x="f38" y="f26"/>
                    <a:pt x="f40" y="f23"/>
                    <a:pt x="f22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6" name="Google Shape;10402;p74">
              <a:extLst>
                <a:ext uri="{FF2B5EF4-FFF2-40B4-BE49-F238E27FC236}">
                  <a16:creationId xmlns:a16="http://schemas.microsoft.com/office/drawing/2014/main" id="{1065CA98-E335-ACB2-F1D6-ABD5AF4F0E5C}"/>
                </a:ext>
              </a:extLst>
            </p:cNvPr>
            <p:cNvSpPr/>
            <p:nvPr/>
          </p:nvSpPr>
          <p:spPr>
            <a:xfrm>
              <a:off x="3348423" y="3422791"/>
              <a:ext cx="144082" cy="1545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26"/>
                <a:gd name="f4" fmla="val 4758"/>
                <a:gd name="f5" fmla="val 3533"/>
                <a:gd name="f6" fmla="val 3442"/>
                <a:gd name="f7" fmla="val 3355"/>
                <a:gd name="f8" fmla="val 32"/>
                <a:gd name="f9" fmla="val 3308"/>
                <a:gd name="f10" fmla="val 95"/>
                <a:gd name="f11" fmla="val 410"/>
                <a:gd name="f12" fmla="val 3623"/>
                <a:gd name="f13" fmla="val 788"/>
                <a:gd name="f14" fmla="val 4127"/>
                <a:gd name="f15" fmla="val 1953"/>
                <a:gd name="f16" fmla="val 4600"/>
                <a:gd name="f17" fmla="val 2678"/>
                <a:gd name="f18" fmla="val 4663"/>
                <a:gd name="f19" fmla="val 2615"/>
                <a:gd name="f20" fmla="val 2521"/>
                <a:gd name="f21" fmla="val 2395"/>
                <a:gd name="f22" fmla="val 1544"/>
                <a:gd name="f23" fmla="val 4348"/>
                <a:gd name="f24" fmla="val 693"/>
                <a:gd name="f25" fmla="val 3781"/>
                <a:gd name="f26" fmla="val 3718"/>
                <a:gd name="f27" fmla="*/ f0 1 4726"/>
                <a:gd name="f28" fmla="*/ f1 1 4758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726"/>
                <a:gd name="f35" fmla="*/ f32 1 4758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726" h="475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9"/>
                  </a:lnTo>
                  <a:cubicBezTo>
                    <a:pt x="f11" y="f12"/>
                    <a:pt x="f13" y="f14"/>
                    <a:pt x="f15" y="f4"/>
                  </a:cubicBezTo>
                  <a:lnTo>
                    <a:pt x="f16" y="f17"/>
                  </a:lnTo>
                  <a:cubicBezTo>
                    <a:pt x="f18" y="f19"/>
                    <a:pt x="f3" y="f20"/>
                    <a:pt x="f3" y="f21"/>
                  </a:cubicBezTo>
                  <a:cubicBezTo>
                    <a:pt x="f3" y="f22"/>
                    <a:pt x="f23" y="f24"/>
                    <a:pt x="f25" y="f10"/>
                  </a:cubicBezTo>
                  <a:cubicBezTo>
                    <a:pt x="f26" y="f8"/>
                    <a:pt x="f1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7" name="Google Shape;10403;p74">
              <a:extLst>
                <a:ext uri="{FF2B5EF4-FFF2-40B4-BE49-F238E27FC236}">
                  <a16:creationId xmlns:a16="http://schemas.microsoft.com/office/drawing/2014/main" id="{83D094EA-8FEA-9448-6791-E311DEEEC675}"/>
                </a:ext>
              </a:extLst>
            </p:cNvPr>
            <p:cNvSpPr/>
            <p:nvPr/>
          </p:nvSpPr>
          <p:spPr>
            <a:xfrm>
              <a:off x="3295589" y="3647989"/>
              <a:ext cx="125848" cy="1330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096"/>
                <a:gd name="f5" fmla="val 2048"/>
                <a:gd name="f6" fmla="val 1985"/>
                <a:gd name="f7" fmla="val 32"/>
                <a:gd name="f8" fmla="val 63"/>
                <a:gd name="f9" fmla="val 1954"/>
                <a:gd name="f10" fmla="val 126"/>
                <a:gd name="f11" fmla="val 1506"/>
                <a:gd name="f12" fmla="val 546"/>
                <a:gd name="f13" fmla="val 859"/>
                <a:gd name="f14" fmla="val 767"/>
                <a:gd name="f15" fmla="val 235"/>
                <a:gd name="f16" fmla="val 156"/>
                <a:gd name="f17" fmla="val 78"/>
                <a:gd name="f18" fmla="val 764"/>
                <a:gd name="f19" fmla="val 756"/>
                <a:gd name="f20" fmla="val 567"/>
                <a:gd name="f21" fmla="val 1670"/>
                <a:gd name="f22" fmla="val 1355"/>
                <a:gd name="f23" fmla="val 3749"/>
                <a:gd name="f24" fmla="val 1418"/>
                <a:gd name="f25" fmla="val 3875"/>
                <a:gd name="f26" fmla="val 1450"/>
                <a:gd name="f27" fmla="val 4001"/>
                <a:gd name="f28" fmla="val 1607"/>
                <a:gd name="f29" fmla="val 1733"/>
                <a:gd name="f30" fmla="val 1891"/>
                <a:gd name="f31" fmla="val 4033"/>
                <a:gd name="f32" fmla="val 2426"/>
                <a:gd name="f33" fmla="val 2647"/>
                <a:gd name="f34" fmla="val 3182"/>
                <a:gd name="f35" fmla="val 2710"/>
                <a:gd name="f36" fmla="val 630"/>
                <a:gd name="f37" fmla="*/ f0 1 4128"/>
                <a:gd name="f38" fmla="*/ f1 1 4096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128"/>
                <a:gd name="f45" fmla="*/ f42 1 4096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128" h="4096">
                  <a:moveTo>
                    <a:pt x="f5" y="f2"/>
                  </a:moveTo>
                  <a:cubicBezTo>
                    <a:pt x="f6" y="f7"/>
                    <a:pt x="f6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2" y="f19"/>
                  </a:cubicBezTo>
                  <a:lnTo>
                    <a:pt x="f2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4"/>
                    <a:pt x="f29" y="f4"/>
                  </a:cubicBezTo>
                  <a:cubicBezTo>
                    <a:pt x="f30" y="f4"/>
                    <a:pt x="f6" y="f31"/>
                    <a:pt x="f5" y="f25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" y="f33"/>
                    <a:pt x="f35" y="f3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8" name="Google Shape;10404;p74">
              <a:extLst>
                <a:ext uri="{FF2B5EF4-FFF2-40B4-BE49-F238E27FC236}">
                  <a16:creationId xmlns:a16="http://schemas.microsoft.com/office/drawing/2014/main" id="{A24EF6F4-6883-6031-AE66-F6A76CE53BBD}"/>
                </a:ext>
              </a:extLst>
            </p:cNvPr>
            <p:cNvSpPr/>
            <p:nvPr/>
          </p:nvSpPr>
          <p:spPr>
            <a:xfrm>
              <a:off x="3369545" y="3585545"/>
              <a:ext cx="109508" cy="1157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562"/>
                <a:gd name="f5" fmla="val 252"/>
                <a:gd name="f6" fmla="val 1"/>
                <a:gd name="f7" fmla="val 284"/>
                <a:gd name="f8" fmla="val 410"/>
                <a:gd name="f9" fmla="val 189"/>
                <a:gd name="f10" fmla="val 883"/>
                <a:gd name="f11" fmla="val 1292"/>
                <a:gd name="f12" fmla="val 630"/>
                <a:gd name="f13" fmla="val 1922"/>
                <a:gd name="f14" fmla="val 1134"/>
                <a:gd name="f15" fmla="val 2615"/>
                <a:gd name="f16" fmla="val 1544"/>
                <a:gd name="f17" fmla="val 3466"/>
                <a:gd name="f18" fmla="val 1565"/>
                <a:gd name="f19" fmla="val 3530"/>
                <a:gd name="f20" fmla="val 1634"/>
                <a:gd name="f21" fmla="val 1715"/>
                <a:gd name="f22" fmla="val 1874"/>
                <a:gd name="f23" fmla="val 2080"/>
                <a:gd name="f24" fmla="val 3443"/>
                <a:gd name="f25" fmla="val 3214"/>
                <a:gd name="f26" fmla="val 2458"/>
                <a:gd name="f27" fmla="val 3308"/>
                <a:gd name="f28" fmla="val 3497"/>
                <a:gd name="f29" fmla="val 1985"/>
                <a:gd name="f30" fmla="val 1891"/>
                <a:gd name="f31" fmla="val 1733"/>
                <a:gd name="f32" fmla="val 1576"/>
                <a:gd name="f33" fmla="val 1450"/>
                <a:gd name="f34" fmla="val 3340"/>
                <a:gd name="f35" fmla="val 1418"/>
                <a:gd name="f36" fmla="val 3182"/>
                <a:gd name="f37" fmla="val 1355"/>
                <a:gd name="f38" fmla="val 568"/>
                <a:gd name="f39" fmla="*/ f0 1 3592"/>
                <a:gd name="f40" fmla="*/ f1 1 3562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3592"/>
                <a:gd name="f47" fmla="*/ f44 1 3562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3592" h="356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3" y="f25"/>
                  </a:cubicBezTo>
                  <a:lnTo>
                    <a:pt x="f23" y="f26"/>
                  </a:lnTo>
                  <a:lnTo>
                    <a:pt x="f27" y="f23"/>
                  </a:lnTo>
                  <a:cubicBezTo>
                    <a:pt x="f28" y="f29"/>
                    <a:pt x="f3" y="f30"/>
                    <a:pt x="f3" y="f31"/>
                  </a:cubicBezTo>
                  <a:cubicBezTo>
                    <a:pt x="f3" y="f32"/>
                    <a:pt x="f28" y="f33"/>
                    <a:pt x="f34" y="f35"/>
                  </a:cubicBezTo>
                  <a:cubicBezTo>
                    <a:pt x="f36" y="f37"/>
                    <a:pt x="f14" y="f3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9" name="Google Shape;10405;p74">
              <a:extLst>
                <a:ext uri="{FF2B5EF4-FFF2-40B4-BE49-F238E27FC236}">
                  <a16:creationId xmlns:a16="http://schemas.microsoft.com/office/drawing/2014/main" id="{12C6C609-533C-36AB-1A46-81CDC2C7778C}"/>
                </a:ext>
              </a:extLst>
            </p:cNvPr>
            <p:cNvSpPr/>
            <p:nvPr/>
          </p:nvSpPr>
          <p:spPr>
            <a:xfrm>
              <a:off x="3141905" y="3638763"/>
              <a:ext cx="146971" cy="1535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21"/>
                <a:gd name="f4" fmla="val 4727"/>
                <a:gd name="f5" fmla="val 3372"/>
                <a:gd name="f6" fmla="val 1"/>
                <a:gd name="f7" fmla="val 95"/>
                <a:gd name="f8" fmla="val 3277"/>
                <a:gd name="f9" fmla="val 3435"/>
                <a:gd name="f10" fmla="val 3687"/>
                <a:gd name="f11" fmla="val 158"/>
                <a:gd name="f12" fmla="val 3781"/>
                <a:gd name="f13" fmla="val 788"/>
                <a:gd name="f14" fmla="val 4411"/>
                <a:gd name="f15" fmla="val 1607"/>
                <a:gd name="f16" fmla="val 2458"/>
                <a:gd name="f17" fmla="val 2584"/>
                <a:gd name="f18" fmla="val 2679"/>
                <a:gd name="f19" fmla="val 4695"/>
                <a:gd name="f20" fmla="val 2742"/>
                <a:gd name="f21" fmla="val 4632"/>
                <a:gd name="f22" fmla="val 1986"/>
                <a:gd name="f23" fmla="val 4254"/>
                <a:gd name="f24" fmla="val 851"/>
                <a:gd name="f25" fmla="val 3718"/>
                <a:gd name="f26" fmla="val 442"/>
                <a:gd name="f27" fmla="*/ f0 1 4821"/>
                <a:gd name="f28" fmla="*/ f1 1 472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821"/>
                <a:gd name="f35" fmla="*/ f32 1 4727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821" h="4727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11" y="f12"/>
                  </a:cubicBez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22"/>
                  </a:lnTo>
                  <a:cubicBezTo>
                    <a:pt x="f23" y="f24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0" name="Google Shape;10406;p74">
              <a:extLst>
                <a:ext uri="{FF2B5EF4-FFF2-40B4-BE49-F238E27FC236}">
                  <a16:creationId xmlns:a16="http://schemas.microsoft.com/office/drawing/2014/main" id="{CC5BE941-70D0-0A30-AC2E-18F77CD98D34}"/>
                </a:ext>
              </a:extLst>
            </p:cNvPr>
            <p:cNvSpPr/>
            <p:nvPr/>
          </p:nvSpPr>
          <p:spPr>
            <a:xfrm>
              <a:off x="3295589" y="3410510"/>
              <a:ext cx="126827" cy="1095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3372"/>
                <a:gd name="f5" fmla="val 2836"/>
                <a:gd name="f6" fmla="val 2678"/>
                <a:gd name="f7" fmla="val 2584"/>
                <a:gd name="f8" fmla="val 32"/>
                <a:gd name="f9" fmla="val 2521"/>
                <a:gd name="f10" fmla="val 95"/>
                <a:gd name="f11" fmla="val 3245"/>
                <a:gd name="f12" fmla="val 90"/>
                <a:gd name="f13" fmla="val 3238"/>
                <a:gd name="f14" fmla="val 181"/>
                <a:gd name="f15" fmla="val 3234"/>
                <a:gd name="f16" fmla="val 272"/>
                <a:gd name="f17" fmla="val 568"/>
                <a:gd name="f18" fmla="val 870"/>
                <a:gd name="f19" fmla="val 3275"/>
                <a:gd name="f20" fmla="val 1135"/>
                <a:gd name="f21" fmla="val 3371"/>
                <a:gd name="f22" fmla="val 1324"/>
                <a:gd name="f23" fmla="val 3119"/>
                <a:gd name="f24" fmla="val 3939"/>
                <a:gd name="f25" fmla="val 567"/>
                <a:gd name="f26" fmla="val 4159"/>
                <a:gd name="f27" fmla="val 347"/>
                <a:gd name="f28" fmla="val 3718"/>
                <a:gd name="f29" fmla="val 158"/>
                <a:gd name="f30" fmla="val 3308"/>
                <a:gd name="f31" fmla="*/ f0 1 4160"/>
                <a:gd name="f32" fmla="*/ f1 1 3372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4160"/>
                <a:gd name="f39" fmla="*/ f36 1 3372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4160" h="33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1" name="Google Shape;10407;p74">
              <a:extLst>
                <a:ext uri="{FF2B5EF4-FFF2-40B4-BE49-F238E27FC236}">
                  <a16:creationId xmlns:a16="http://schemas.microsoft.com/office/drawing/2014/main" id="{F4B6F521-19D1-1FAF-24AD-E38204BFA66D}"/>
                </a:ext>
              </a:extLst>
            </p:cNvPr>
            <p:cNvSpPr/>
            <p:nvPr/>
          </p:nvSpPr>
          <p:spPr>
            <a:xfrm>
              <a:off x="3132295" y="3579400"/>
              <a:ext cx="102796" cy="139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4286"/>
                <a:gd name="f5" fmla="val 3246"/>
                <a:gd name="f6" fmla="val 1"/>
                <a:gd name="f7" fmla="val 95"/>
                <a:gd name="f8" fmla="val 2552"/>
                <a:gd name="f9" fmla="val 32"/>
                <a:gd name="f10" fmla="val 2615"/>
                <a:gd name="f11" fmla="val 2710"/>
                <a:gd name="f12" fmla="val 2836"/>
                <a:gd name="f13" fmla="val 3340"/>
                <a:gd name="f14" fmla="val 3844"/>
                <a:gd name="f15" fmla="val 347"/>
                <a:gd name="f16" fmla="val 4285"/>
                <a:gd name="f17" fmla="val 1261"/>
                <a:gd name="f18" fmla="val 3214"/>
                <a:gd name="f19" fmla="val 851"/>
                <a:gd name="f20" fmla="val 3183"/>
                <a:gd name="f21" fmla="val 410"/>
                <a:gd name="f22" fmla="*/ f0 1 3372"/>
                <a:gd name="f23" fmla="*/ f1 1 4286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3372"/>
                <a:gd name="f30" fmla="*/ f27 1 4286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3372" h="4286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6" y="f11"/>
                    <a:pt x="f6" y="f12"/>
                  </a:cubicBezTo>
                  <a:cubicBezTo>
                    <a:pt x="f6" y="f13"/>
                    <a:pt x="f7" y="f14"/>
                    <a:pt x="f15" y="f16"/>
                  </a:cubicBezTo>
                  <a:lnTo>
                    <a:pt x="f3" y="f17"/>
                  </a:lnTo>
                  <a:cubicBezTo>
                    <a:pt x="f18" y="f19"/>
                    <a:pt x="f20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12" name="Google Shape;10421;p74">
            <a:extLst>
              <a:ext uri="{FF2B5EF4-FFF2-40B4-BE49-F238E27FC236}">
                <a16:creationId xmlns:a16="http://schemas.microsoft.com/office/drawing/2014/main" id="{CEE0A0E2-900B-EF6E-72EF-F03F686149E9}"/>
              </a:ext>
            </a:extLst>
          </p:cNvPr>
          <p:cNvGrpSpPr/>
          <p:nvPr/>
        </p:nvGrpSpPr>
        <p:grpSpPr>
          <a:xfrm>
            <a:off x="5764927" y="3549918"/>
            <a:ext cx="362139" cy="386982"/>
            <a:chOff x="7136526" y="3419289"/>
            <a:chExt cx="362139" cy="38698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3" name="Google Shape;10422;p74">
              <a:extLst>
                <a:ext uri="{FF2B5EF4-FFF2-40B4-BE49-F238E27FC236}">
                  <a16:creationId xmlns:a16="http://schemas.microsoft.com/office/drawing/2014/main" id="{62283E29-277D-29D6-CC41-DC8AF8A18011}"/>
                </a:ext>
              </a:extLst>
            </p:cNvPr>
            <p:cNvSpPr/>
            <p:nvPr/>
          </p:nvSpPr>
          <p:spPr>
            <a:xfrm>
              <a:off x="7136526" y="3555434"/>
              <a:ext cx="43260" cy="2487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657"/>
                <a:gd name="f5" fmla="val 410"/>
                <a:gd name="f6" fmla="val 221"/>
                <a:gd name="f7" fmla="val 64"/>
                <a:gd name="f8" fmla="val 158"/>
                <a:gd name="f9" fmla="val 347"/>
                <a:gd name="f10" fmla="val 1"/>
                <a:gd name="f11" fmla="val 2867"/>
                <a:gd name="f12" fmla="val 4789"/>
                <a:gd name="f13" fmla="val 7310"/>
                <a:gd name="f14" fmla="val 7530"/>
                <a:gd name="f15" fmla="val 7656"/>
                <a:gd name="f16" fmla="val 379"/>
                <a:gd name="f17" fmla="val 568"/>
                <a:gd name="f18" fmla="val 725"/>
                <a:gd name="f19" fmla="val 1355"/>
                <a:gd name="f20" fmla="val 1418"/>
                <a:gd name="f21" fmla="*/ f0 1 1419"/>
                <a:gd name="f22" fmla="*/ f1 1 7657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419"/>
                <a:gd name="f29" fmla="*/ f26 1 7657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419" h="765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0" y="f12"/>
                    <a:pt x="f10" y="f13"/>
                  </a:cubicBezTo>
                  <a:cubicBezTo>
                    <a:pt x="f10" y="f14"/>
                    <a:pt x="f8" y="f15"/>
                    <a:pt x="f16" y="f15"/>
                  </a:cubicBezTo>
                  <a:cubicBezTo>
                    <a:pt x="f17" y="f15"/>
                    <a:pt x="f18" y="f14"/>
                    <a:pt x="f18" y="f13"/>
                  </a:cubicBezTo>
                  <a:lnTo>
                    <a:pt x="f18" y="f19"/>
                  </a:lnTo>
                  <a:lnTo>
                    <a:pt x="f20" y="f19"/>
                  </a:lnTo>
                  <a:lnTo>
                    <a:pt x="f2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4" name="Google Shape;10423;p74">
              <a:extLst>
                <a:ext uri="{FF2B5EF4-FFF2-40B4-BE49-F238E27FC236}">
                  <a16:creationId xmlns:a16="http://schemas.microsoft.com/office/drawing/2014/main" id="{1184B0B4-A7FB-0981-0F73-356BF45F2CFC}"/>
                </a:ext>
              </a:extLst>
            </p:cNvPr>
            <p:cNvSpPr/>
            <p:nvPr/>
          </p:nvSpPr>
          <p:spPr>
            <a:xfrm>
              <a:off x="7177829" y="3646544"/>
              <a:ext cx="149870" cy="1597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2080"/>
                <a:gd name="f5" fmla="val 693"/>
                <a:gd name="f6" fmla="val 1733"/>
                <a:gd name="f7" fmla="val 788"/>
                <a:gd name="f8" fmla="val 1481"/>
                <a:gd name="f9" fmla="val 2458"/>
                <a:gd name="f10" fmla="val 2678"/>
                <a:gd name="f11" fmla="val 158"/>
                <a:gd name="f12" fmla="val 2836"/>
                <a:gd name="f13" fmla="val 347"/>
                <a:gd name="f14" fmla="val 3529"/>
                <a:gd name="f15" fmla="val 1072"/>
                <a:gd name="f16" fmla="val 473"/>
                <a:gd name="f17" fmla="val 32"/>
                <a:gd name="f18" fmla="val 4001"/>
                <a:gd name="f19" fmla="val 4569"/>
                <a:gd name="f20" fmla="val 4758"/>
                <a:gd name="f21" fmla="val 189"/>
                <a:gd name="f22" fmla="val 4915"/>
                <a:gd name="f23" fmla="val 410"/>
                <a:gd name="f24" fmla="val 599"/>
                <a:gd name="f25" fmla="val 757"/>
                <a:gd name="f26" fmla="val 4348"/>
                <a:gd name="f27" fmla="val 914"/>
                <a:gd name="f28" fmla="val 4190"/>
                <a:gd name="f29" fmla="val 1103"/>
                <a:gd name="f30" fmla="val 2143"/>
                <a:gd name="f31" fmla="val 2300"/>
                <a:gd name="f32" fmla="val 2489"/>
                <a:gd name="f33" fmla="val 3876"/>
                <a:gd name="f34" fmla="val 4065"/>
                <a:gd name="f35" fmla="val 4222"/>
                <a:gd name="f36" fmla="val 4380"/>
                <a:gd name="f37" fmla="val 3970"/>
                <a:gd name="f38" fmla="val 4443"/>
                <a:gd name="f39" fmla="val 3907"/>
                <a:gd name="f40" fmla="val 2867"/>
                <a:gd name="f41" fmla="val 4537"/>
                <a:gd name="f42" fmla="val 2773"/>
                <a:gd name="f43" fmla="val 4726"/>
                <a:gd name="f44" fmla="val 4884"/>
                <a:gd name="f45" fmla="val 2615"/>
                <a:gd name="f46" fmla="val 2426"/>
                <a:gd name="f47" fmla="val 4096"/>
                <a:gd name="f48" fmla="val 662"/>
                <a:gd name="f49" fmla="val 3151"/>
                <a:gd name="f50" fmla="val 2804"/>
                <a:gd name="f51" fmla="*/ f0 1 4916"/>
                <a:gd name="f52" fmla="*/ f1 1 4916"/>
                <a:gd name="f53" fmla="val f2"/>
                <a:gd name="f54" fmla="val f3"/>
                <a:gd name="f55" fmla="+- f54 0 f53"/>
                <a:gd name="f56" fmla="*/ f55 1 4916"/>
                <a:gd name="f57" fmla="*/ f53 1 f56"/>
                <a:gd name="f58" fmla="*/ f54 1 f56"/>
                <a:gd name="f59" fmla="*/ f57 f51 1"/>
                <a:gd name="f60" fmla="*/ f58 f51 1"/>
                <a:gd name="f61" fmla="*/ f58 f52 1"/>
                <a:gd name="f62" fmla="*/ f57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4916" h="4916">
                  <a:moveTo>
                    <a:pt x="f4" y="f2"/>
                  </a:moveTo>
                  <a:lnTo>
                    <a:pt x="f4" y="f5"/>
                  </a:lnTo>
                  <a:lnTo>
                    <a:pt x="f6" y="f5"/>
                  </a:lnTo>
                  <a:cubicBezTo>
                    <a:pt x="f7" y="f5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4" y="f12"/>
                  </a:lnTo>
                  <a:lnTo>
                    <a:pt x="f4" y="f14"/>
                  </a:lnTo>
                  <a:lnTo>
                    <a:pt x="f15" y="f14"/>
                  </a:lnTo>
                  <a:cubicBezTo>
                    <a:pt x="f16" y="f14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5" y="f19"/>
                  </a:cubicBezTo>
                  <a:cubicBezTo>
                    <a:pt x="f25" y="f26"/>
                    <a:pt x="f27" y="f28"/>
                    <a:pt x="f29" y="f28"/>
                  </a:cubicBezTo>
                  <a:lnTo>
                    <a:pt x="f30" y="f28"/>
                  </a:lnTo>
                  <a:lnTo>
                    <a:pt x="f30" y="f19"/>
                  </a:lnTo>
                  <a:cubicBezTo>
                    <a:pt x="f30" y="f20"/>
                    <a:pt x="f31" y="f22"/>
                    <a:pt x="f32" y="f22"/>
                  </a:cubicBezTo>
                  <a:cubicBezTo>
                    <a:pt x="f10" y="f22"/>
                    <a:pt x="f12" y="f20"/>
                    <a:pt x="f12" y="f19"/>
                  </a:cubicBezTo>
                  <a:lnTo>
                    <a:pt x="f12" y="f28"/>
                  </a:lnTo>
                  <a:lnTo>
                    <a:pt x="f33" y="f28"/>
                  </a:lnTo>
                  <a:cubicBezTo>
                    <a:pt x="f34" y="f28"/>
                    <a:pt x="f35" y="f26"/>
                    <a:pt x="f35" y="f19"/>
                  </a:cubicBezTo>
                  <a:cubicBezTo>
                    <a:pt x="f35" y="f20"/>
                    <a:pt x="f36" y="f22"/>
                    <a:pt x="f19" y="f22"/>
                  </a:cubicBezTo>
                  <a:cubicBezTo>
                    <a:pt x="f20" y="f22"/>
                    <a:pt x="f22" y="f20"/>
                    <a:pt x="f22" y="f19"/>
                  </a:cubicBezTo>
                  <a:cubicBezTo>
                    <a:pt x="f22" y="f37"/>
                    <a:pt x="f38" y="f14"/>
                    <a:pt x="f39" y="f14"/>
                  </a:cubicBezTo>
                  <a:lnTo>
                    <a:pt x="f40" y="f14"/>
                  </a:lnTo>
                  <a:lnTo>
                    <a:pt x="f40" y="f12"/>
                  </a:lnTo>
                  <a:lnTo>
                    <a:pt x="f41" y="f12"/>
                  </a:lnTo>
                  <a:lnTo>
                    <a:pt x="f41" y="f42"/>
                  </a:lnTo>
                  <a:cubicBezTo>
                    <a:pt x="f43" y="f42"/>
                    <a:pt x="f44" y="f45"/>
                    <a:pt x="f44" y="f46"/>
                  </a:cubicBezTo>
                  <a:cubicBezTo>
                    <a:pt x="f44" y="f8"/>
                    <a:pt x="f47" y="f48"/>
                    <a:pt x="f49" y="f48"/>
                  </a:cubicBezTo>
                  <a:lnTo>
                    <a:pt x="f50" y="f48"/>
                  </a:lnTo>
                  <a:lnTo>
                    <a:pt x="f5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5" name="Google Shape;10424;p74">
              <a:extLst>
                <a:ext uri="{FF2B5EF4-FFF2-40B4-BE49-F238E27FC236}">
                  <a16:creationId xmlns:a16="http://schemas.microsoft.com/office/drawing/2014/main" id="{9715C7CB-31DA-63D9-AEFD-5B460C56B52A}"/>
                </a:ext>
              </a:extLst>
            </p:cNvPr>
            <p:cNvSpPr/>
            <p:nvPr/>
          </p:nvSpPr>
          <p:spPr>
            <a:xfrm>
              <a:off x="7346874" y="3419289"/>
              <a:ext cx="128710" cy="46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22"/>
                <a:gd name="f4" fmla="val 1418"/>
                <a:gd name="f5" fmla="val 725"/>
                <a:gd name="f6" fmla="val 315"/>
                <a:gd name="f7" fmla="val 63"/>
                <a:gd name="f8" fmla="val 1103"/>
                <a:gd name="f9" fmla="val 378"/>
                <a:gd name="f10" fmla="val 3875"/>
                <a:gd name="f11" fmla="val 4064"/>
                <a:gd name="f12" fmla="val 1260"/>
                <a:gd name="f13" fmla="val 1071"/>
                <a:gd name="f14" fmla="val 158"/>
                <a:gd name="f15" fmla="*/ f0 1 4222"/>
                <a:gd name="f16" fmla="*/ f1 1 1418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222"/>
                <a:gd name="f23" fmla="*/ f20 1 1418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222" h="141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7" y="f8"/>
                    <a:pt x="f9" y="f4"/>
                    <a:pt x="f5" y="f4"/>
                  </a:cubicBezTo>
                  <a:lnTo>
                    <a:pt x="f10" y="f4"/>
                  </a:lnTo>
                  <a:cubicBezTo>
                    <a:pt x="f11" y="f4"/>
                    <a:pt x="f3" y="f12"/>
                    <a:pt x="f3" y="f13"/>
                  </a:cubicBezTo>
                  <a:lnTo>
                    <a:pt x="f3" y="f9"/>
                  </a:lnTo>
                  <a:cubicBezTo>
                    <a:pt x="f3" y="f14"/>
                    <a:pt x="f11" y="f2"/>
                    <a:pt x="f1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6" name="Google Shape;10425;p74">
              <a:extLst>
                <a:ext uri="{FF2B5EF4-FFF2-40B4-BE49-F238E27FC236}">
                  <a16:creationId xmlns:a16="http://schemas.microsoft.com/office/drawing/2014/main" id="{6AC2C34D-6C1C-2C7B-33A7-46D3409E7D6C}"/>
                </a:ext>
              </a:extLst>
            </p:cNvPr>
            <p:cNvSpPr/>
            <p:nvPr/>
          </p:nvSpPr>
          <p:spPr>
            <a:xfrm>
              <a:off x="7368948" y="3488893"/>
              <a:ext cx="127796" cy="46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2"/>
                <a:gd name="f4" fmla="val 1419"/>
                <a:gd name="f5" fmla="val 694"/>
                <a:gd name="f6" fmla="val 1"/>
                <a:gd name="f7" fmla="val 316"/>
                <a:gd name="f8" fmla="val 1103"/>
                <a:gd name="f9" fmla="val 1418"/>
                <a:gd name="f10" fmla="val 3845"/>
                <a:gd name="f11" fmla="val 4065"/>
                <a:gd name="f12" fmla="val 4191"/>
                <a:gd name="f13" fmla="val 1261"/>
                <a:gd name="f14" fmla="val 1072"/>
                <a:gd name="f15" fmla="val 347"/>
                <a:gd name="f16" fmla="val 158"/>
                <a:gd name="f17" fmla="*/ f0 1 4192"/>
                <a:gd name="f18" fmla="*/ f1 1 1419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4192"/>
                <a:gd name="f25" fmla="*/ f22 1 1419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192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cubicBezTo>
                    <a:pt x="f12" y="f16"/>
                    <a:pt x="f11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7" name="Google Shape;10426;p74">
              <a:extLst>
                <a:ext uri="{FF2B5EF4-FFF2-40B4-BE49-F238E27FC236}">
                  <a16:creationId xmlns:a16="http://schemas.microsoft.com/office/drawing/2014/main" id="{A4E548E2-1A6A-B336-1972-43CC0178BC98}"/>
                </a:ext>
              </a:extLst>
            </p:cNvPr>
            <p:cNvSpPr/>
            <p:nvPr/>
          </p:nvSpPr>
          <p:spPr>
            <a:xfrm>
              <a:off x="7348795" y="3622980"/>
              <a:ext cx="148891" cy="46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1419"/>
                <a:gd name="f5" fmla="val 1"/>
                <a:gd name="f6" fmla="val 1418"/>
                <a:gd name="f7" fmla="val 2773"/>
                <a:gd name="f8" fmla="val 347"/>
                <a:gd name="f9" fmla="val 568"/>
                <a:gd name="f10" fmla="val 2615"/>
                <a:gd name="f11" fmla="val 725"/>
                <a:gd name="f12" fmla="val 2426"/>
                <a:gd name="f13" fmla="val 2237"/>
                <a:gd name="f14" fmla="val 2080"/>
                <a:gd name="f15" fmla="*/ f0 1 4884"/>
                <a:gd name="f16" fmla="*/ f1 1 141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884"/>
                <a:gd name="f23" fmla="*/ f20 1 141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884" h="1419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lnTo>
                    <a:pt x="f7" y="f5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4" y="f8"/>
                  </a:cubicBezTo>
                  <a:lnTo>
                    <a:pt x="f1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8" name="Google Shape;10427;p74">
              <a:extLst>
                <a:ext uri="{FF2B5EF4-FFF2-40B4-BE49-F238E27FC236}">
                  <a16:creationId xmlns:a16="http://schemas.microsoft.com/office/drawing/2014/main" id="{45E386E0-10E6-7158-625A-D9F816B49497}"/>
                </a:ext>
              </a:extLst>
            </p:cNvPr>
            <p:cNvSpPr/>
            <p:nvPr/>
          </p:nvSpPr>
          <p:spPr>
            <a:xfrm>
              <a:off x="7326694" y="3555434"/>
              <a:ext cx="171001" cy="440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1356"/>
                <a:gd name="f5" fmla="val 1"/>
                <a:gd name="f6" fmla="val 1355"/>
                <a:gd name="f7" fmla="val 347"/>
                <a:gd name="f8" fmla="val 5577"/>
                <a:gd name="f9" fmla="val 158"/>
                <a:gd name="f10" fmla="val 5451"/>
                <a:gd name="f11" fmla="val 5231"/>
                <a:gd name="f12" fmla="*/ f0 1 5609"/>
                <a:gd name="f13" fmla="*/ f1 1 135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5609"/>
                <a:gd name="f20" fmla="*/ f17 1 135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5609" h="1356">
                  <a:moveTo>
                    <a:pt x="f5" y="f2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7"/>
                  </a:lnTo>
                  <a:cubicBezTo>
                    <a:pt x="f8" y="f9"/>
                    <a:pt x="f10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9" name="Google Shape;10428;p74">
              <a:extLst>
                <a:ext uri="{FF2B5EF4-FFF2-40B4-BE49-F238E27FC236}">
                  <a16:creationId xmlns:a16="http://schemas.microsoft.com/office/drawing/2014/main" id="{3666C483-1FCD-D215-6885-DB29154F3C5D}"/>
                </a:ext>
              </a:extLst>
            </p:cNvPr>
            <p:cNvSpPr/>
            <p:nvPr/>
          </p:nvSpPr>
          <p:spPr>
            <a:xfrm>
              <a:off x="7348795" y="3692612"/>
              <a:ext cx="149870" cy="113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3498"/>
                <a:gd name="f5" fmla="val 3151"/>
                <a:gd name="f6" fmla="val 3340"/>
                <a:gd name="f7" fmla="val 158"/>
                <a:gd name="f8" fmla="val 3497"/>
                <a:gd name="f9" fmla="val 347"/>
                <a:gd name="f10" fmla="val 536"/>
                <a:gd name="f11" fmla="val 693"/>
                <a:gd name="f12" fmla="val 1418"/>
                <a:gd name="f13" fmla="val 4190"/>
                <a:gd name="f14" fmla="val 4348"/>
                <a:gd name="f15" fmla="val 4569"/>
                <a:gd name="f16" fmla="val 4758"/>
                <a:gd name="f17" fmla="val 4915"/>
                <a:gd name="f18" fmla="val 2773"/>
                <a:gd name="f19" fmla="val 2615"/>
                <a:gd name="f20" fmla="val 2426"/>
                <a:gd name="f21" fmla="val 2237"/>
                <a:gd name="f22" fmla="val 2080"/>
                <a:gd name="f23" fmla="*/ f0 1 4916"/>
                <a:gd name="f24" fmla="*/ f1 1 3498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4916"/>
                <a:gd name="f31" fmla="*/ f28 1 3498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916" h="3498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cubicBezTo>
                    <a:pt x="f10" y="f8"/>
                    <a:pt x="f11" y="f6"/>
                    <a:pt x="f11" y="f5"/>
                  </a:cubicBezTo>
                  <a:lnTo>
                    <a:pt x="f11" y="f12"/>
                  </a:lnTo>
                  <a:lnTo>
                    <a:pt x="f13" y="f12"/>
                  </a:lnTo>
                  <a:lnTo>
                    <a:pt x="f13" y="f5"/>
                  </a:lnTo>
                  <a:cubicBezTo>
                    <a:pt x="f13" y="f6"/>
                    <a:pt x="f14" y="f8"/>
                    <a:pt x="f15" y="f8"/>
                  </a:cubicBezTo>
                  <a:cubicBezTo>
                    <a:pt x="f16" y="f8"/>
                    <a:pt x="f17" y="f6"/>
                    <a:pt x="f17" y="f5"/>
                  </a:cubicBezTo>
                  <a:lnTo>
                    <a:pt x="f17" y="f2"/>
                  </a:lnTo>
                  <a:lnTo>
                    <a:pt x="f18" y="f2"/>
                  </a:lnTo>
                  <a:lnTo>
                    <a:pt x="f18" y="f9"/>
                  </a:lnTo>
                  <a:cubicBezTo>
                    <a:pt x="f18" y="f10"/>
                    <a:pt x="f19" y="f11"/>
                    <a:pt x="f20" y="f11"/>
                  </a:cubicBezTo>
                  <a:cubicBezTo>
                    <a:pt x="f21" y="f11"/>
                    <a:pt x="f22" y="f10"/>
                    <a:pt x="f22" y="f9"/>
                  </a:cubicBezTo>
                  <a:lnTo>
                    <a:pt x="f2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0" name="Google Shape;10429;p74">
              <a:extLst>
                <a:ext uri="{FF2B5EF4-FFF2-40B4-BE49-F238E27FC236}">
                  <a16:creationId xmlns:a16="http://schemas.microsoft.com/office/drawing/2014/main" id="{3D96ABAA-F4B8-4624-302D-0869461025F0}"/>
                </a:ext>
              </a:extLst>
            </p:cNvPr>
            <p:cNvSpPr/>
            <p:nvPr/>
          </p:nvSpPr>
          <p:spPr>
            <a:xfrm>
              <a:off x="7200881" y="3487887"/>
              <a:ext cx="105695" cy="1351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4159"/>
                <a:gd name="f5" fmla="val 1733"/>
                <a:gd name="f6" fmla="val 788"/>
                <a:gd name="f7" fmla="val 1"/>
                <a:gd name="f8" fmla="val 3812"/>
                <a:gd name="f9" fmla="val 4001"/>
                <a:gd name="f10" fmla="val 158"/>
                <a:gd name="f11" fmla="val 347"/>
                <a:gd name="f12" fmla="val 3120"/>
                <a:gd name="f13" fmla="val 3309"/>
                <a:gd name="f14" fmla="val 3466"/>
                <a:gd name="f15" fmla="val 2678"/>
                <a:gd name="f16" fmla="*/ f0 1 3467"/>
                <a:gd name="f17" fmla="*/ f1 1 415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3467"/>
                <a:gd name="f24" fmla="*/ f21 1 415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3467" h="4159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lnTo>
                    <a:pt x="f7" y="f8"/>
                  </a:lnTo>
                  <a:cubicBezTo>
                    <a:pt x="f7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4" y="f8"/>
                  </a:cubicBezTo>
                  <a:lnTo>
                    <a:pt x="f14" y="f5"/>
                  </a:lnTo>
                  <a:cubicBezTo>
                    <a:pt x="f14" y="f6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21" name="Google Shape;10435;p74">
            <a:extLst>
              <a:ext uri="{FF2B5EF4-FFF2-40B4-BE49-F238E27FC236}">
                <a16:creationId xmlns:a16="http://schemas.microsoft.com/office/drawing/2014/main" id="{235FFBBE-0391-62CF-72A3-8F452E47F112}"/>
              </a:ext>
            </a:extLst>
          </p:cNvPr>
          <p:cNvGrpSpPr/>
          <p:nvPr/>
        </p:nvGrpSpPr>
        <p:grpSpPr>
          <a:xfrm>
            <a:off x="5743639" y="4095358"/>
            <a:ext cx="532226" cy="525935"/>
            <a:chOff x="7115239" y="3964728"/>
            <a:chExt cx="532226" cy="52593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2" name="Google Shape;10436;p74">
              <a:extLst>
                <a:ext uri="{FF2B5EF4-FFF2-40B4-BE49-F238E27FC236}">
                  <a16:creationId xmlns:a16="http://schemas.microsoft.com/office/drawing/2014/main" id="{F7C2DE87-86AC-7156-6292-D030AC696381}"/>
                </a:ext>
              </a:extLst>
            </p:cNvPr>
            <p:cNvSpPr/>
            <p:nvPr/>
          </p:nvSpPr>
          <p:spPr>
            <a:xfrm>
              <a:off x="7365107" y="3964728"/>
              <a:ext cx="31089" cy="827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34"/>
                <a:gd name="f5" fmla="val 347"/>
                <a:gd name="f6" fmla="val 158"/>
                <a:gd name="f7" fmla="val 1355"/>
                <a:gd name="f8" fmla="val 1576"/>
                <a:gd name="f9" fmla="val 1733"/>
                <a:gd name="f10" fmla="val 536"/>
                <a:gd name="f11" fmla="val 693"/>
                <a:gd name="f12" fmla="*/ f0 1 694"/>
                <a:gd name="f13" fmla="*/ f1 1 1734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94"/>
                <a:gd name="f20" fmla="*/ f17 1 1734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1734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11" y="f8"/>
                    <a:pt x="f11" y="f7"/>
                  </a:cubicBezTo>
                  <a:lnTo>
                    <a:pt x="f11" y="f5"/>
                  </a:lnTo>
                  <a:cubicBezTo>
                    <a:pt x="f11" y="f6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3" name="Google Shape;10437;p74">
              <a:extLst>
                <a:ext uri="{FF2B5EF4-FFF2-40B4-BE49-F238E27FC236}">
                  <a16:creationId xmlns:a16="http://schemas.microsoft.com/office/drawing/2014/main" id="{A8808E68-B7B7-A6B2-65CF-3FEF797ECBB1}"/>
                </a:ext>
              </a:extLst>
            </p:cNvPr>
            <p:cNvSpPr/>
            <p:nvPr/>
          </p:nvSpPr>
          <p:spPr>
            <a:xfrm>
              <a:off x="7240868" y="4029769"/>
              <a:ext cx="63578" cy="662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88"/>
                <a:gd name="f5" fmla="val 363"/>
                <a:gd name="f6" fmla="val 1"/>
                <a:gd name="f7" fmla="val 276"/>
                <a:gd name="f8" fmla="val 190"/>
                <a:gd name="f9" fmla="val 40"/>
                <a:gd name="f10" fmla="val 127"/>
                <a:gd name="f11" fmla="val 119"/>
                <a:gd name="f12" fmla="val 245"/>
                <a:gd name="f13" fmla="val 466"/>
                <a:gd name="f14" fmla="val 592"/>
                <a:gd name="f15" fmla="val 820"/>
                <a:gd name="f16" fmla="val 1316"/>
                <a:gd name="f17" fmla="val 883"/>
                <a:gd name="f18" fmla="val 1364"/>
                <a:gd name="f19" fmla="val 969"/>
                <a:gd name="f20" fmla="val 1387"/>
                <a:gd name="f21" fmla="val 1056"/>
                <a:gd name="f22" fmla="val 1143"/>
                <a:gd name="f23" fmla="val 1229"/>
                <a:gd name="f24" fmla="val 1292"/>
                <a:gd name="f25" fmla="val 1418"/>
                <a:gd name="f26" fmla="val 1190"/>
                <a:gd name="f27" fmla="val 938"/>
                <a:gd name="f28" fmla="val 844"/>
                <a:gd name="f29" fmla="val 599"/>
                <a:gd name="f30" fmla="val 536"/>
                <a:gd name="f31" fmla="val 450"/>
                <a:gd name="f32" fmla="*/ f0 1 1419"/>
                <a:gd name="f33" fmla="*/ f1 1 1388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419"/>
                <a:gd name="f40" fmla="*/ f37 1 1388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19" h="138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3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4" name="Google Shape;10438;p74">
              <a:extLst>
                <a:ext uri="{FF2B5EF4-FFF2-40B4-BE49-F238E27FC236}">
                  <a16:creationId xmlns:a16="http://schemas.microsoft.com/office/drawing/2014/main" id="{CA8F2F40-FC23-A243-827C-75A15B58B93B}"/>
                </a:ext>
              </a:extLst>
            </p:cNvPr>
            <p:cNvSpPr/>
            <p:nvPr/>
          </p:nvSpPr>
          <p:spPr>
            <a:xfrm>
              <a:off x="7456822" y="4030336"/>
              <a:ext cx="63578" cy="657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76"/>
                <a:gd name="f5" fmla="val 1054"/>
                <a:gd name="f6" fmla="val 976"/>
                <a:gd name="f7" fmla="val 894"/>
                <a:gd name="f8" fmla="val 33"/>
                <a:gd name="f9" fmla="val 820"/>
                <a:gd name="f10" fmla="val 107"/>
                <a:gd name="f11" fmla="val 95"/>
                <a:gd name="f12" fmla="val 832"/>
                <a:gd name="f13" fmla="val 1"/>
                <a:gd name="f14" fmla="val 926"/>
                <a:gd name="f15" fmla="val 1178"/>
                <a:gd name="f16" fmla="val 1304"/>
                <a:gd name="f17" fmla="val 158"/>
                <a:gd name="f18" fmla="val 1352"/>
                <a:gd name="f19" fmla="val 253"/>
                <a:gd name="f20" fmla="val 1375"/>
                <a:gd name="f21" fmla="val 344"/>
                <a:gd name="f22" fmla="val 434"/>
                <a:gd name="f23" fmla="val 521"/>
                <a:gd name="f24" fmla="val 568"/>
                <a:gd name="f25" fmla="val 1293"/>
                <a:gd name="f26" fmla="val 580"/>
                <a:gd name="f27" fmla="val 454"/>
                <a:gd name="f28" fmla="val 233"/>
                <a:gd name="f29" fmla="val 1226"/>
                <a:gd name="f30" fmla="val 41"/>
                <a:gd name="f31" fmla="val 1142"/>
                <a:gd name="f32" fmla="*/ f0 1 1419"/>
                <a:gd name="f33" fmla="*/ f1 1 1376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419"/>
                <a:gd name="f40" fmla="*/ f37 1 1376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19" h="137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0"/>
                  </a:cubicBezTo>
                  <a:cubicBezTo>
                    <a:pt x="f29" y="f30"/>
                    <a:pt x="f3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5" name="Google Shape;10439;p74">
              <a:extLst>
                <a:ext uri="{FF2B5EF4-FFF2-40B4-BE49-F238E27FC236}">
                  <a16:creationId xmlns:a16="http://schemas.microsoft.com/office/drawing/2014/main" id="{37A6760C-A8F6-3FCB-BF53-D4129D4897A5}"/>
                </a:ext>
              </a:extLst>
            </p:cNvPr>
            <p:cNvSpPr/>
            <p:nvPr/>
          </p:nvSpPr>
          <p:spPr>
            <a:xfrm>
              <a:off x="7583887" y="4194892"/>
              <a:ext cx="63578" cy="2317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4853"/>
                <a:gd name="f5" fmla="val 1"/>
                <a:gd name="f6" fmla="val 4852"/>
                <a:gd name="f7" fmla="val 1040"/>
                <a:gd name="f8" fmla="val 1261"/>
                <a:gd name="f9" fmla="val 1418"/>
                <a:gd name="f10" fmla="val 4695"/>
                <a:gd name="f11" fmla="val 4506"/>
                <a:gd name="f12" fmla="val 316"/>
                <a:gd name="f13" fmla="val 1355"/>
                <a:gd name="f14" fmla="val 158"/>
                <a:gd name="f15" fmla="val 1198"/>
                <a:gd name="f16" fmla="*/ f0 1 1419"/>
                <a:gd name="f17" fmla="*/ f1 1 4853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4853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4853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9" y="f11"/>
                  </a:cubicBezTo>
                  <a:lnTo>
                    <a:pt x="f9" y="f12"/>
                  </a:lnTo>
                  <a:cubicBezTo>
                    <a:pt x="f13" y="f14"/>
                    <a:pt x="f15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6" name="Google Shape;10440;p74">
              <a:extLst>
                <a:ext uri="{FF2B5EF4-FFF2-40B4-BE49-F238E27FC236}">
                  <a16:creationId xmlns:a16="http://schemas.microsoft.com/office/drawing/2014/main" id="{2BA1B607-1AFA-AB9A-1551-7E17043D8CC6}"/>
                </a:ext>
              </a:extLst>
            </p:cNvPr>
            <p:cNvSpPr/>
            <p:nvPr/>
          </p:nvSpPr>
          <p:spPr>
            <a:xfrm>
              <a:off x="7115239" y="4196227"/>
              <a:ext cx="63578" cy="231882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1419"/>
                <a:gd name="f5" fmla="val 4856"/>
                <a:gd name="f6" fmla="val 323"/>
                <a:gd name="f7" fmla="val 132"/>
                <a:gd name="f8" fmla="val 1"/>
                <a:gd name="f9" fmla="val 149"/>
                <a:gd name="f10" fmla="val 351"/>
                <a:gd name="f11" fmla="val 4509"/>
                <a:gd name="f12" fmla="val 4698"/>
                <a:gd name="f13" fmla="val 158"/>
                <a:gd name="f14" fmla="val 379"/>
                <a:gd name="f15" fmla="val 1418"/>
                <a:gd name="f16" fmla="val 4"/>
                <a:gd name="f17" fmla="val 341"/>
                <a:gd name="f18" fmla="*/ f1 1 1419"/>
                <a:gd name="f19" fmla="*/ f2 1 4856"/>
                <a:gd name="f20" fmla="val f3"/>
                <a:gd name="f21" fmla="val f4"/>
                <a:gd name="f22" fmla="val f5"/>
                <a:gd name="f23" fmla="+- f22 0 f20"/>
                <a:gd name="f24" fmla="+- f21 0 f20"/>
                <a:gd name="f25" fmla="*/ f24 1 1419"/>
                <a:gd name="f26" fmla="*/ f23 1 4856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419" h="4856">
                  <a:moveTo>
                    <a:pt x="f6" y="f3"/>
                  </a:moveTo>
                  <a:cubicBezTo>
                    <a:pt x="f7" y="f3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5"/>
                    <a:pt x="f14" y="f5"/>
                  </a:cubicBezTo>
                  <a:lnTo>
                    <a:pt x="f15" y="f5"/>
                  </a:lnTo>
                  <a:lnTo>
                    <a:pt x="f15" y="f16"/>
                  </a:lnTo>
                  <a:lnTo>
                    <a:pt x="f14" y="f16"/>
                  </a:lnTo>
                  <a:cubicBezTo>
                    <a:pt x="f0" y="f8"/>
                    <a:pt x="f17" y="f3"/>
                    <a:pt x="f6" y="f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7" name="Google Shape;10441;p74">
              <a:extLst>
                <a:ext uri="{FF2B5EF4-FFF2-40B4-BE49-F238E27FC236}">
                  <a16:creationId xmlns:a16="http://schemas.microsoft.com/office/drawing/2014/main" id="{75AEA195-0EF1-5F69-043A-4B9302A8796B}"/>
                </a:ext>
              </a:extLst>
            </p:cNvPr>
            <p:cNvSpPr/>
            <p:nvPr/>
          </p:nvSpPr>
          <p:spPr>
            <a:xfrm>
              <a:off x="7293108" y="4212942"/>
              <a:ext cx="256955" cy="1986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35"/>
                <a:gd name="f4" fmla="val 4160"/>
                <a:gd name="f5" fmla="val 1639"/>
                <a:gd name="f6" fmla="val 1"/>
                <a:gd name="f7" fmla="val 1450"/>
                <a:gd name="f8" fmla="val 1198"/>
                <a:gd name="f9" fmla="val 158"/>
                <a:gd name="f10" fmla="val 1072"/>
                <a:gd name="f11" fmla="val 379"/>
                <a:gd name="f12" fmla="val 2490"/>
                <a:gd name="f13" fmla="val 2584"/>
                <a:gd name="f14" fmla="val 378"/>
                <a:gd name="f15" fmla="val 2616"/>
                <a:gd name="f16" fmla="val 567"/>
                <a:gd name="f17" fmla="val 1544"/>
                <a:gd name="f18" fmla="val 2364"/>
                <a:gd name="f19" fmla="val 1796"/>
                <a:gd name="f20" fmla="val 1891"/>
                <a:gd name="f21" fmla="val 2017"/>
                <a:gd name="f22" fmla="val 1418"/>
                <a:gd name="f23" fmla="val 2710"/>
                <a:gd name="f24" fmla="val 2899"/>
                <a:gd name="f25" fmla="val 3056"/>
                <a:gd name="f26" fmla="val 1481"/>
                <a:gd name="f27" fmla="val 3182"/>
                <a:gd name="f28" fmla="val 1607"/>
                <a:gd name="f29" fmla="val 5734"/>
                <a:gd name="f30" fmla="val 4159"/>
                <a:gd name="f31" fmla="*/ f0 1 5735"/>
                <a:gd name="f32" fmla="*/ f1 1 4160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5735"/>
                <a:gd name="f39" fmla="*/ f36 1 4160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735" h="416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cubicBezTo>
                    <a:pt x="f9" y="f13"/>
                    <a:pt x="f14" y="f15"/>
                    <a:pt x="f16" y="f15"/>
                  </a:cubicBezTo>
                  <a:cubicBezTo>
                    <a:pt x="f10" y="f15"/>
                    <a:pt x="f17" y="f18"/>
                    <a:pt x="f19" y="f20"/>
                  </a:cubicBez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8" name="Google Shape;10442;p74">
              <a:extLst>
                <a:ext uri="{FF2B5EF4-FFF2-40B4-BE49-F238E27FC236}">
                  <a16:creationId xmlns:a16="http://schemas.microsoft.com/office/drawing/2014/main" id="{086AE549-A4D2-2F5A-6612-74D833C08A25}"/>
                </a:ext>
              </a:extLst>
            </p:cNvPr>
            <p:cNvSpPr/>
            <p:nvPr/>
          </p:nvSpPr>
          <p:spPr>
            <a:xfrm>
              <a:off x="7206989" y="4130189"/>
              <a:ext cx="314837" cy="360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27"/>
                <a:gd name="f4" fmla="val 7549"/>
                <a:gd name="f5" fmla="val 2206"/>
                <a:gd name="f6" fmla="val 1"/>
                <a:gd name="f7" fmla="val 1828"/>
                <a:gd name="f8" fmla="val 1481"/>
                <a:gd name="f9" fmla="val 221"/>
                <a:gd name="f10" fmla="val 1261"/>
                <a:gd name="f11" fmla="val 568"/>
                <a:gd name="f12" fmla="val 946"/>
                <a:gd name="f13" fmla="val 1198"/>
                <a:gd name="f14" fmla="val 914"/>
                <a:gd name="f15" fmla="val 1324"/>
                <a:gd name="f16" fmla="val 757"/>
                <a:gd name="f17" fmla="val 1419"/>
                <a:gd name="f18" fmla="val 631"/>
                <a:gd name="f19" fmla="val 6239"/>
                <a:gd name="f20" fmla="val 1576"/>
                <a:gd name="f21" fmla="val 2584"/>
                <a:gd name="f22" fmla="val 7247"/>
                <a:gd name="f23" fmla="val 2768"/>
                <a:gd name="f24" fmla="val 7431"/>
                <a:gd name="f25" fmla="val 3054"/>
                <a:gd name="f26" fmla="val 7548"/>
                <a:gd name="f27" fmla="val 3330"/>
                <a:gd name="f28" fmla="val 3431"/>
                <a:gd name="f29" fmla="val 3531"/>
                <a:gd name="f30" fmla="val 7533"/>
                <a:gd name="f31" fmla="val 3624"/>
                <a:gd name="f32" fmla="val 7499"/>
                <a:gd name="f33" fmla="val 6585"/>
                <a:gd name="f34" fmla="val 6554"/>
                <a:gd name="f35" fmla="val 6743"/>
                <a:gd name="f36" fmla="val 6522"/>
                <a:gd name="f37" fmla="val 6900"/>
                <a:gd name="f38" fmla="val 6396"/>
                <a:gd name="f39" fmla="val 7026"/>
                <a:gd name="f40" fmla="val 6302"/>
                <a:gd name="f41" fmla="val 4537"/>
                <a:gd name="f42" fmla="val 3813"/>
                <a:gd name="f43" fmla="val 4380"/>
                <a:gd name="f44" fmla="val 4348"/>
                <a:gd name="f45" fmla="val 3844"/>
                <a:gd name="f46" fmla="val 4033"/>
                <a:gd name="f47" fmla="val 4506"/>
                <a:gd name="f48" fmla="val 3340"/>
                <a:gd name="f49" fmla="val 4947"/>
                <a:gd name="f50" fmla="val 2647"/>
                <a:gd name="f51" fmla="val 5042"/>
                <a:gd name="f52" fmla="val 2601"/>
                <a:gd name="f53" fmla="val 5044"/>
                <a:gd name="f54" fmla="val 2556"/>
                <a:gd name="f55" fmla="val 5046"/>
                <a:gd name="f56" fmla="val 2511"/>
                <a:gd name="f57" fmla="val 2046"/>
                <a:gd name="f58" fmla="val 1698"/>
                <a:gd name="f59" fmla="val 4899"/>
                <a:gd name="f60" fmla="val 4727"/>
                <a:gd name="f61" fmla="val 1103"/>
                <a:gd name="f62" fmla="val 4632"/>
                <a:gd name="f63" fmla="val 1040"/>
                <a:gd name="f64" fmla="val 4412"/>
                <a:gd name="f65" fmla="val 1166"/>
                <a:gd name="f66" fmla="val 4254"/>
                <a:gd name="f67" fmla="val 2363"/>
                <a:gd name="f68" fmla="val 1797"/>
                <a:gd name="f69" fmla="val 2615"/>
                <a:gd name="f70" fmla="val 3088"/>
                <a:gd name="f71" fmla="val 1041"/>
                <a:gd name="f72" fmla="val 3592"/>
                <a:gd name="f73" fmla="val 5104"/>
                <a:gd name="f74" fmla="val 5167"/>
                <a:gd name="f75" fmla="val 852"/>
                <a:gd name="f76" fmla="val 5262"/>
                <a:gd name="f77" fmla="val 347"/>
                <a:gd name="f78" fmla="val 158"/>
                <a:gd name="f79" fmla="val 4884"/>
                <a:gd name="f80" fmla="*/ f0 1 7027"/>
                <a:gd name="f81" fmla="*/ f1 1 7549"/>
                <a:gd name="f82" fmla="val f2"/>
                <a:gd name="f83" fmla="val f3"/>
                <a:gd name="f84" fmla="val f4"/>
                <a:gd name="f85" fmla="+- f84 0 f82"/>
                <a:gd name="f86" fmla="+- f83 0 f82"/>
                <a:gd name="f87" fmla="*/ f86 1 7027"/>
                <a:gd name="f88" fmla="*/ f85 1 7549"/>
                <a:gd name="f89" fmla="*/ f82 1 f87"/>
                <a:gd name="f90" fmla="*/ f83 1 f87"/>
                <a:gd name="f91" fmla="*/ f82 1 f88"/>
                <a:gd name="f92" fmla="*/ f84 1 f88"/>
                <a:gd name="f93" fmla="*/ f89 f80 1"/>
                <a:gd name="f94" fmla="*/ f90 f80 1"/>
                <a:gd name="f95" fmla="*/ f92 f81 1"/>
                <a:gd name="f96" fmla="*/ f91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7027" h="75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lnTo>
                    <a:pt x="f6" y="f17"/>
                  </a:lnTo>
                  <a:lnTo>
                    <a:pt x="f6" y="f19"/>
                  </a:lnTo>
                  <a:lnTo>
                    <a:pt x="f20" y="f19"/>
                  </a:lnTo>
                  <a:lnTo>
                    <a:pt x="f21" y="f22"/>
                  </a:ln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lnTo>
                    <a:pt x="f41" y="f42"/>
                  </a:lnTo>
                  <a:lnTo>
                    <a:pt x="f43" y="f42"/>
                  </a:lnTo>
                  <a:lnTo>
                    <a:pt x="f44" y="f45"/>
                  </a:ln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15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15"/>
                    <a:pt x="f70" y="f71"/>
                    <a:pt x="f72" y="f71"/>
                  </a:cubicBezTo>
                  <a:lnTo>
                    <a:pt x="f73" y="f71"/>
                  </a:lnTo>
                  <a:cubicBezTo>
                    <a:pt x="f74" y="f75"/>
                    <a:pt x="f76" y="f18"/>
                    <a:pt x="f76" y="f77"/>
                  </a:cubicBezTo>
                  <a:cubicBezTo>
                    <a:pt x="f76" y="f78"/>
                    <a:pt x="f73" y="f6"/>
                    <a:pt x="f7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29" name="Google Shape;10443;p74">
            <a:extLst>
              <a:ext uri="{FF2B5EF4-FFF2-40B4-BE49-F238E27FC236}">
                <a16:creationId xmlns:a16="http://schemas.microsoft.com/office/drawing/2014/main" id="{7F7A83CA-09B9-7AA2-AD09-5EBB5A6348A5}"/>
              </a:ext>
            </a:extLst>
          </p:cNvPr>
          <p:cNvGrpSpPr/>
          <p:nvPr/>
        </p:nvGrpSpPr>
        <p:grpSpPr>
          <a:xfrm>
            <a:off x="7114197" y="3467805"/>
            <a:ext cx="413345" cy="440549"/>
            <a:chOff x="8485796" y="3337175"/>
            <a:chExt cx="413345" cy="44054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0" name="Google Shape;10444;p74">
              <a:extLst>
                <a:ext uri="{FF2B5EF4-FFF2-40B4-BE49-F238E27FC236}">
                  <a16:creationId xmlns:a16="http://schemas.microsoft.com/office/drawing/2014/main" id="{B815CF7B-3924-095E-3D28-8B7BD78BCF09}"/>
                </a:ext>
              </a:extLst>
            </p:cNvPr>
            <p:cNvSpPr/>
            <p:nvPr/>
          </p:nvSpPr>
          <p:spPr>
            <a:xfrm>
              <a:off x="8522079" y="3337175"/>
              <a:ext cx="120965" cy="1289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9"/>
                <a:gd name="f8" fmla="val 3466"/>
                <a:gd name="f9" fmla="val 2678"/>
                <a:gd name="f10" fmla="*/ f0 1 3467"/>
                <a:gd name="f11" fmla="*/ f1 1 3467"/>
                <a:gd name="f12" fmla="val f2"/>
                <a:gd name="f13" fmla="val f3"/>
                <a:gd name="f14" fmla="+- f13 0 f12"/>
                <a:gd name="f15" fmla="*/ f14 1 3467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1" name="Google Shape;10445;p74">
              <a:extLst>
                <a:ext uri="{FF2B5EF4-FFF2-40B4-BE49-F238E27FC236}">
                  <a16:creationId xmlns:a16="http://schemas.microsoft.com/office/drawing/2014/main" id="{A1FFCCFF-C5FE-087D-6E49-558D44D49575}"/>
                </a:ext>
              </a:extLst>
            </p:cNvPr>
            <p:cNvSpPr/>
            <p:nvPr/>
          </p:nvSpPr>
          <p:spPr>
            <a:xfrm>
              <a:off x="8681459" y="3389909"/>
              <a:ext cx="145142" cy="1010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718"/>
                <a:gd name="f5" fmla="val 347"/>
                <a:gd name="f6" fmla="val 158"/>
                <a:gd name="f7" fmla="val 1"/>
                <a:gd name="f8" fmla="val 536"/>
                <a:gd name="f9" fmla="val 95"/>
                <a:gd name="f10" fmla="val 662"/>
                <a:gd name="f11" fmla="val 316"/>
                <a:gd name="f12" fmla="val 2395"/>
                <a:gd name="f13" fmla="val 2584"/>
                <a:gd name="f14" fmla="val 2742"/>
                <a:gd name="f15" fmla="val 820"/>
                <a:gd name="f16" fmla="val 1009"/>
                <a:gd name="f17" fmla="val 1576"/>
                <a:gd name="f18" fmla="val 2616"/>
                <a:gd name="f19" fmla="val 1450"/>
                <a:gd name="f20" fmla="val 2568"/>
                <a:gd name="f21" fmla="val 1387"/>
                <a:gd name="f22" fmla="val 2482"/>
                <a:gd name="f23" fmla="val 1355"/>
                <a:gd name="f24" fmla="val 2391"/>
                <a:gd name="f25" fmla="val 2301"/>
                <a:gd name="f26" fmla="val 2206"/>
                <a:gd name="f27" fmla="val 2143"/>
                <a:gd name="f28" fmla="val 2049"/>
                <a:gd name="f29" fmla="val 1796"/>
                <a:gd name="f30" fmla="val 1922"/>
                <a:gd name="f31" fmla="val 2868"/>
                <a:gd name="f32" fmla="val 2647"/>
                <a:gd name="f33" fmla="val 2931"/>
                <a:gd name="f34" fmla="val 2694"/>
                <a:gd name="f35" fmla="val 3017"/>
                <a:gd name="f36" fmla="val 3104"/>
                <a:gd name="f37" fmla="val 3191"/>
                <a:gd name="f38" fmla="val 3277"/>
                <a:gd name="f39" fmla="val 3340"/>
                <a:gd name="f40" fmla="val 4033"/>
                <a:gd name="f41" fmla="val 4159"/>
                <a:gd name="f42" fmla="val 3986"/>
                <a:gd name="f43" fmla="val 3899"/>
                <a:gd name="f44" fmla="val 3809"/>
                <a:gd name="f45" fmla="val 3718"/>
                <a:gd name="f46" fmla="val 3624"/>
                <a:gd name="f47" fmla="val 3561"/>
                <a:gd name="f48" fmla="val 3466"/>
                <a:gd name="f49" fmla="val 441"/>
                <a:gd name="f50" fmla="val 2994"/>
                <a:gd name="f51" fmla="val 2427"/>
                <a:gd name="f52" fmla="*/ f0 1 4160"/>
                <a:gd name="f53" fmla="*/ f1 1 2718"/>
                <a:gd name="f54" fmla="val f2"/>
                <a:gd name="f55" fmla="val f3"/>
                <a:gd name="f56" fmla="val f4"/>
                <a:gd name="f57" fmla="+- f56 0 f54"/>
                <a:gd name="f58" fmla="+- f55 0 f54"/>
                <a:gd name="f59" fmla="*/ f58 1 4160"/>
                <a:gd name="f60" fmla="*/ f57 1 2718"/>
                <a:gd name="f61" fmla="*/ f54 1 f59"/>
                <a:gd name="f62" fmla="*/ f55 1 f59"/>
                <a:gd name="f63" fmla="*/ f54 1 f60"/>
                <a:gd name="f64" fmla="*/ f56 1 f60"/>
                <a:gd name="f65" fmla="*/ f61 f52 1"/>
                <a:gd name="f66" fmla="*/ f62 f52 1"/>
                <a:gd name="f67" fmla="*/ f64 f53 1"/>
                <a:gd name="f68" fmla="*/ f63 f5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4160" h="2718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cubicBezTo>
                    <a:pt x="f7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15"/>
                    <a:pt x="f14" y="f16"/>
                  </a:cubicBezTo>
                  <a:lnTo>
                    <a:pt x="f14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1"/>
                    <a:pt x="f27" y="f19"/>
                  </a:cubicBezTo>
                  <a:cubicBezTo>
                    <a:pt x="f28" y="f17"/>
                    <a:pt x="f28" y="f29"/>
                    <a:pt x="f27" y="f30"/>
                  </a:cubicBezTo>
                  <a:lnTo>
                    <a:pt x="f31" y="f32"/>
                  </a:lnTo>
                  <a:cubicBezTo>
                    <a:pt x="f33" y="f34"/>
                    <a:pt x="f35" y="f4"/>
                    <a:pt x="f36" y="f4"/>
                  </a:cubicBezTo>
                  <a:cubicBezTo>
                    <a:pt x="f37" y="f4"/>
                    <a:pt x="f38" y="f34"/>
                    <a:pt x="f39" y="f32"/>
                  </a:cubicBezTo>
                  <a:lnTo>
                    <a:pt x="f40" y="f30"/>
                  </a:lnTo>
                  <a:cubicBezTo>
                    <a:pt x="f41" y="f29"/>
                    <a:pt x="f41" y="f17"/>
                    <a:pt x="f40" y="f19"/>
                  </a:cubicBezTo>
                  <a:cubicBezTo>
                    <a:pt x="f42" y="f21"/>
                    <a:pt x="f43" y="f23"/>
                    <a:pt x="f44" y="f23"/>
                  </a:cubicBezTo>
                  <a:cubicBezTo>
                    <a:pt x="f45" y="f23"/>
                    <a:pt x="f46" y="f21"/>
                    <a:pt x="f47" y="f19"/>
                  </a:cubicBezTo>
                  <a:lnTo>
                    <a:pt x="f48" y="f17"/>
                  </a:lnTo>
                  <a:lnTo>
                    <a:pt x="f48" y="f16"/>
                  </a:lnTo>
                  <a:cubicBezTo>
                    <a:pt x="f48" y="f49"/>
                    <a:pt x="f50" y="f2"/>
                    <a:pt x="f5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2" name="Google Shape;10446;p74">
              <a:extLst>
                <a:ext uri="{FF2B5EF4-FFF2-40B4-BE49-F238E27FC236}">
                  <a16:creationId xmlns:a16="http://schemas.microsoft.com/office/drawing/2014/main" id="{B889A15F-B1B1-E241-A681-6B928EC41B7E}"/>
                </a:ext>
              </a:extLst>
            </p:cNvPr>
            <p:cNvSpPr/>
            <p:nvPr/>
          </p:nvSpPr>
          <p:spPr>
            <a:xfrm>
              <a:off x="8530876" y="3620054"/>
              <a:ext cx="148425" cy="102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763"/>
                <a:gd name="f5" fmla="val 1095"/>
                <a:gd name="f6" fmla="val 1002"/>
                <a:gd name="f7" fmla="val 904"/>
                <a:gd name="f8" fmla="val 28"/>
                <a:gd name="f9" fmla="val 820"/>
                <a:gd name="f10" fmla="val 112"/>
                <a:gd name="f11" fmla="val 127"/>
                <a:gd name="f12" fmla="val 805"/>
                <a:gd name="f13" fmla="val 1"/>
                <a:gd name="f14" fmla="val 931"/>
                <a:gd name="f15" fmla="val 1184"/>
                <a:gd name="f16" fmla="val 1278"/>
                <a:gd name="f17" fmla="val 190"/>
                <a:gd name="f18" fmla="val 1341"/>
                <a:gd name="f19" fmla="val 276"/>
                <a:gd name="f20" fmla="val 1373"/>
                <a:gd name="f21" fmla="val 363"/>
                <a:gd name="f22" fmla="val 449"/>
                <a:gd name="f23" fmla="val 536"/>
                <a:gd name="f24" fmla="val 599"/>
                <a:gd name="f25" fmla="val 725"/>
                <a:gd name="f26" fmla="val 1719"/>
                <a:gd name="f27" fmla="val 2318"/>
                <a:gd name="f28" fmla="val 1198"/>
                <a:gd name="f29" fmla="val 2759"/>
                <a:gd name="f30" fmla="val 1733"/>
                <a:gd name="f31" fmla="val 3813"/>
                <a:gd name="f32" fmla="val 3837"/>
                <a:gd name="f33" fmla="val 2761"/>
                <a:gd name="f34" fmla="val 3861"/>
                <a:gd name="f35" fmla="val 3883"/>
                <a:gd name="f36" fmla="val 4122"/>
                <a:gd name="f37" fmla="val 2616"/>
                <a:gd name="f38" fmla="val 2444"/>
                <a:gd name="f39" fmla="val 2223"/>
                <a:gd name="f40" fmla="val 4096"/>
                <a:gd name="f41" fmla="val 2066"/>
                <a:gd name="f42" fmla="val 3907"/>
                <a:gd name="f43" fmla="val 1828"/>
                <a:gd name="f44" fmla="val 1639"/>
                <a:gd name="f45" fmla="val 1481"/>
                <a:gd name="f46" fmla="val 1908"/>
                <a:gd name="f47" fmla="val 1576"/>
                <a:gd name="f48" fmla="val 1824"/>
                <a:gd name="f49" fmla="val 1914"/>
                <a:gd name="f50" fmla="val 2001"/>
                <a:gd name="f51" fmla="val 2048"/>
                <a:gd name="f52" fmla="val 2174"/>
                <a:gd name="f53" fmla="val 1355"/>
                <a:gd name="f54" fmla="val 1292"/>
                <a:gd name="f55" fmla="val 81"/>
                <a:gd name="f56" fmla="val 1261"/>
                <a:gd name="f57" fmla="val 1229"/>
                <a:gd name="f58" fmla="val 18"/>
                <a:gd name="f59" fmla="val 1187"/>
                <a:gd name="f60" fmla="val 7"/>
                <a:gd name="f61" fmla="val 1142"/>
                <a:gd name="f62" fmla="*/ f0 1 4254"/>
                <a:gd name="f63" fmla="*/ f1 1 2763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4254"/>
                <a:gd name="f70" fmla="*/ f67 1 2763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4254" h="276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cubicBezTo>
                    <a:pt x="f32" y="f33"/>
                    <a:pt x="f34" y="f4"/>
                    <a:pt x="f35" y="f4"/>
                  </a:cubicBezTo>
                  <a:cubicBezTo>
                    <a:pt x="f36" y="f4"/>
                    <a:pt x="f3" y="f37"/>
                    <a:pt x="f3" y="f38"/>
                  </a:cubicBezTo>
                  <a:cubicBezTo>
                    <a:pt x="f3" y="f39"/>
                    <a:pt x="f40" y="f41"/>
                    <a:pt x="f42" y="f41"/>
                  </a:cubicBezTo>
                  <a:lnTo>
                    <a:pt x="f43" y="f41"/>
                  </a:lnTo>
                  <a:cubicBezTo>
                    <a:pt x="f44" y="f41"/>
                    <a:pt x="f45" y="f46"/>
                    <a:pt x="f45" y="f26"/>
                  </a:cubicBezTo>
                  <a:lnTo>
                    <a:pt x="f45" y="f15"/>
                  </a:lnTo>
                  <a:lnTo>
                    <a:pt x="f47" y="f16"/>
                  </a:lnTo>
                  <a:cubicBezTo>
                    <a:pt x="f44" y="f18"/>
                    <a:pt x="f30" y="f20"/>
                    <a:pt x="f48" y="f20"/>
                  </a:cubicBezTo>
                  <a:cubicBezTo>
                    <a:pt x="f49" y="f20"/>
                    <a:pt x="f50" y="f18"/>
                    <a:pt x="f51" y="f16"/>
                  </a:cubicBezTo>
                  <a:cubicBezTo>
                    <a:pt x="f52" y="f15"/>
                    <a:pt x="f52" y="f14"/>
                    <a:pt x="f51" y="f12"/>
                  </a:cubicBezTo>
                  <a:lnTo>
                    <a:pt x="f53" y="f10"/>
                  </a:lnTo>
                  <a:cubicBezTo>
                    <a:pt x="f54" y="f55"/>
                    <a:pt x="f56" y="f55"/>
                    <a:pt x="f57" y="f58"/>
                  </a:cubicBezTo>
                  <a:cubicBezTo>
                    <a:pt x="f59" y="f60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3" name="Google Shape;10447;p74">
              <a:extLst>
                <a:ext uri="{FF2B5EF4-FFF2-40B4-BE49-F238E27FC236}">
                  <a16:creationId xmlns:a16="http://schemas.microsoft.com/office/drawing/2014/main" id="{EF5D2F8D-718B-0715-866B-511ABC0CF547}"/>
                </a:ext>
              </a:extLst>
            </p:cNvPr>
            <p:cNvSpPr/>
            <p:nvPr/>
          </p:nvSpPr>
          <p:spPr>
            <a:xfrm>
              <a:off x="8739734" y="3517605"/>
              <a:ext cx="124248" cy="1277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61"/>
                <a:gd name="f4" fmla="val 3435"/>
                <a:gd name="f5" fmla="val 1796"/>
                <a:gd name="f6" fmla="val 788"/>
                <a:gd name="f7" fmla="val 1733"/>
                <a:gd name="f8" fmla="val 2647"/>
                <a:gd name="f9" fmla="val 3434"/>
                <a:gd name="f10" fmla="val 2741"/>
                <a:gd name="f11" fmla="val 2773"/>
                <a:gd name="f12" fmla="*/ f0 1 3561"/>
                <a:gd name="f13" fmla="*/ f1 1 3435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561"/>
                <a:gd name="f20" fmla="*/ f17 1 3435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561" h="3435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3" y="f8"/>
                    <a:pt x="f3" y="f7"/>
                  </a:cubicBezTo>
                  <a:cubicBezTo>
                    <a:pt x="f3" y="f6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4" name="Google Shape;10448;p74">
              <a:extLst>
                <a:ext uri="{FF2B5EF4-FFF2-40B4-BE49-F238E27FC236}">
                  <a16:creationId xmlns:a16="http://schemas.microsoft.com/office/drawing/2014/main" id="{4798B7E6-B393-6B6F-6FF9-F8E34486FD43}"/>
                </a:ext>
              </a:extLst>
            </p:cNvPr>
            <p:cNvSpPr/>
            <p:nvPr/>
          </p:nvSpPr>
          <p:spPr>
            <a:xfrm>
              <a:off x="8485796" y="3463719"/>
              <a:ext cx="193505" cy="1312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46"/>
                <a:gd name="f4" fmla="val 3529"/>
                <a:gd name="f5" fmla="val 1072"/>
                <a:gd name="f6" fmla="val 442"/>
                <a:gd name="f7" fmla="val 536"/>
                <a:gd name="f8" fmla="val 32"/>
                <a:gd name="f9" fmla="val 1292"/>
                <a:gd name="f10" fmla="val 2143"/>
                <a:gd name="f11" fmla="val 3182"/>
                <a:gd name="f12" fmla="val 1"/>
                <a:gd name="f13" fmla="val 3371"/>
                <a:gd name="f14" fmla="val 158"/>
                <a:gd name="f15" fmla="val 347"/>
                <a:gd name="f16" fmla="val 5199"/>
                <a:gd name="f17" fmla="val 5388"/>
                <a:gd name="f18" fmla="val 5168"/>
                <a:gd name="f19" fmla="val 4538"/>
                <a:gd name="f20" fmla="val 4096"/>
                <a:gd name="f21" fmla="val 473"/>
                <a:gd name="f22" fmla="val 3466"/>
                <a:gd name="f23" fmla="val 756"/>
                <a:gd name="f24" fmla="val 2805"/>
                <a:gd name="f25" fmla="val 1513"/>
                <a:gd name="f26" fmla="val 504"/>
                <a:gd name="f27" fmla="*/ f0 1 5546"/>
                <a:gd name="f28" fmla="*/ f1 1 3529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5546"/>
                <a:gd name="f35" fmla="*/ f32 1 3529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546" h="3529">
                  <a:moveTo>
                    <a:pt x="f5" y="f2"/>
                  </a:moveTo>
                  <a:cubicBezTo>
                    <a:pt x="f6" y="f7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4"/>
                    <a:pt x="f15" y="f4"/>
                  </a:cubicBezTo>
                  <a:lnTo>
                    <a:pt x="f16" y="f4"/>
                  </a:lnTo>
                  <a:cubicBezTo>
                    <a:pt x="f17" y="f4"/>
                    <a:pt x="f3" y="f13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8" y="f7"/>
                    <a:pt x="f19" y="f2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10" y="f23"/>
                    <a:pt x="f25" y="f2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5" name="Google Shape;10449;p74">
              <a:extLst>
                <a:ext uri="{FF2B5EF4-FFF2-40B4-BE49-F238E27FC236}">
                  <a16:creationId xmlns:a16="http://schemas.microsoft.com/office/drawing/2014/main" id="{74AFFC9C-C083-682F-F3F3-825C28097B10}"/>
                </a:ext>
              </a:extLst>
            </p:cNvPr>
            <p:cNvSpPr/>
            <p:nvPr/>
          </p:nvSpPr>
          <p:spPr>
            <a:xfrm>
              <a:off x="8703442" y="3644112"/>
              <a:ext cx="195699" cy="1336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3593"/>
                <a:gd name="f5" fmla="val 1009"/>
                <a:gd name="f6" fmla="val 1"/>
                <a:gd name="f7" fmla="val 379"/>
                <a:gd name="f8" fmla="val 537"/>
                <a:gd name="f9" fmla="val 1261"/>
                <a:gd name="f10" fmla="val 2143"/>
                <a:gd name="f11" fmla="val 3246"/>
                <a:gd name="f12" fmla="val 3435"/>
                <a:gd name="f13" fmla="val 158"/>
                <a:gd name="f14" fmla="val 3592"/>
                <a:gd name="f15" fmla="val 347"/>
                <a:gd name="f16" fmla="val 5262"/>
                <a:gd name="f17" fmla="val 5451"/>
                <a:gd name="f18" fmla="val 5577"/>
                <a:gd name="f19" fmla="val 5199"/>
                <a:gd name="f20" fmla="val 4569"/>
                <a:gd name="f21" fmla="val 4128"/>
                <a:gd name="f22" fmla="val 474"/>
                <a:gd name="f23" fmla="val 3498"/>
                <a:gd name="f24" fmla="val 757"/>
                <a:gd name="f25" fmla="val 2773"/>
                <a:gd name="f26" fmla="val 2080"/>
                <a:gd name="f27" fmla="val 1450"/>
                <a:gd name="f28" fmla="*/ f0 1 5609"/>
                <a:gd name="f29" fmla="*/ f1 1 3593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5609"/>
                <a:gd name="f36" fmla="*/ f33 1 3593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5609" h="3593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18" y="f9"/>
                    <a:pt x="f19" y="f8"/>
                    <a:pt x="f20" y="f6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36" name="Google Shape;10468;p74">
            <a:extLst>
              <a:ext uri="{FF2B5EF4-FFF2-40B4-BE49-F238E27FC236}">
                <a16:creationId xmlns:a16="http://schemas.microsoft.com/office/drawing/2014/main" id="{4BD8C133-68C5-111D-2F11-AA4137B993B6}"/>
              </a:ext>
            </a:extLst>
          </p:cNvPr>
          <p:cNvGrpSpPr/>
          <p:nvPr/>
        </p:nvGrpSpPr>
        <p:grpSpPr>
          <a:xfrm>
            <a:off x="3146916" y="3636000"/>
            <a:ext cx="362148" cy="384935"/>
            <a:chOff x="4518516" y="3505370"/>
            <a:chExt cx="362148" cy="38493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7" name="Google Shape;10469;p74">
              <a:extLst>
                <a:ext uri="{FF2B5EF4-FFF2-40B4-BE49-F238E27FC236}">
                  <a16:creationId xmlns:a16="http://schemas.microsoft.com/office/drawing/2014/main" id="{24A3AFD0-BD26-5232-5B72-913BFD352B0A}"/>
                </a:ext>
              </a:extLst>
            </p:cNvPr>
            <p:cNvSpPr/>
            <p:nvPr/>
          </p:nvSpPr>
          <p:spPr>
            <a:xfrm>
              <a:off x="4731736" y="3731584"/>
              <a:ext cx="148928" cy="1587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2395"/>
                <a:gd name="f5" fmla="val 1324"/>
                <a:gd name="f6" fmla="val 2616"/>
                <a:gd name="f7" fmla="val 2773"/>
                <a:gd name="f8" fmla="val 1482"/>
                <a:gd name="f9" fmla="val 1702"/>
                <a:gd name="f10" fmla="val 2049"/>
                <a:gd name="f11" fmla="val 3120"/>
                <a:gd name="f12" fmla="val 3309"/>
                <a:gd name="f13" fmla="val 3466"/>
                <a:gd name="f14" fmla="val 2206"/>
                <a:gd name="f15" fmla="val 2584"/>
                <a:gd name="f16" fmla="val 2742"/>
                <a:gd name="f17" fmla="val 2458"/>
                <a:gd name="f18" fmla="val 1"/>
                <a:gd name="f19" fmla="val 1104"/>
                <a:gd name="f20" fmla="val 1103"/>
                <a:gd name="f21" fmla="val 2427"/>
                <a:gd name="f22" fmla="val 3781"/>
                <a:gd name="f23" fmla="val 4884"/>
                <a:gd name="f24" fmla="val 3782"/>
                <a:gd name="f25" fmla="val 4853"/>
                <a:gd name="f26" fmla="val 1072"/>
                <a:gd name="f27" fmla="*/ f0 1 4885"/>
                <a:gd name="f28" fmla="*/ f1 1 4885"/>
                <a:gd name="f29" fmla="val f2"/>
                <a:gd name="f30" fmla="val f3"/>
                <a:gd name="f31" fmla="+- f30 0 f29"/>
                <a:gd name="f32" fmla="*/ f31 1 4885"/>
                <a:gd name="f33" fmla="*/ f29 1 f32"/>
                <a:gd name="f34" fmla="*/ f30 1 f32"/>
                <a:gd name="f35" fmla="*/ f33 f27 1"/>
                <a:gd name="f36" fmla="*/ f34 f27 1"/>
                <a:gd name="f37" fmla="*/ f34 f28 1"/>
                <a:gd name="f38" fmla="*/ f33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4885" h="4885">
                  <a:moveTo>
                    <a:pt x="f4" y="f5"/>
                  </a:moveTo>
                  <a:cubicBezTo>
                    <a:pt x="f6" y="f5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4"/>
                  </a:cubicBezTo>
                  <a:cubicBezTo>
                    <a:pt x="f13" y="f15"/>
                    <a:pt x="f12" y="f16"/>
                    <a:pt x="f11" y="f16"/>
                  </a:cubicBezTo>
                  <a:lnTo>
                    <a:pt x="f4" y="f16"/>
                  </a:lnTo>
                  <a:cubicBezTo>
                    <a:pt x="f14" y="f16"/>
                    <a:pt x="f10" y="f15"/>
                    <a:pt x="f10" y="f4"/>
                  </a:cubicBezTo>
                  <a:lnTo>
                    <a:pt x="f10" y="f9"/>
                  </a:lnTo>
                  <a:cubicBezTo>
                    <a:pt x="f10" y="f8"/>
                    <a:pt x="f14" y="f5"/>
                    <a:pt x="f4" y="f5"/>
                  </a:cubicBezTo>
                  <a:close/>
                  <a:moveTo>
                    <a:pt x="f17" y="f18"/>
                  </a:moveTo>
                  <a:cubicBezTo>
                    <a:pt x="f19" y="f18"/>
                    <a:pt x="f18" y="f20"/>
                    <a:pt x="f18" y="f21"/>
                  </a:cubicBezTo>
                  <a:cubicBezTo>
                    <a:pt x="f18" y="f22"/>
                    <a:pt x="f19" y="f23"/>
                    <a:pt x="f17" y="f23"/>
                  </a:cubicBezTo>
                  <a:cubicBezTo>
                    <a:pt x="f24" y="f23"/>
                    <a:pt x="f23" y="f22"/>
                    <a:pt x="f23" y="f21"/>
                  </a:cubicBezTo>
                  <a:cubicBezTo>
                    <a:pt x="f25" y="f26"/>
                    <a:pt x="f24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8" name="Google Shape;10470;p74">
              <a:extLst>
                <a:ext uri="{FF2B5EF4-FFF2-40B4-BE49-F238E27FC236}">
                  <a16:creationId xmlns:a16="http://schemas.microsoft.com/office/drawing/2014/main" id="{76409CA4-3A5F-FF24-CDFA-B41B5D25D933}"/>
                </a:ext>
              </a:extLst>
            </p:cNvPr>
            <p:cNvSpPr/>
            <p:nvPr/>
          </p:nvSpPr>
          <p:spPr>
            <a:xfrm>
              <a:off x="4519495" y="3618994"/>
              <a:ext cx="317946" cy="2252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29"/>
                <a:gd name="f4" fmla="val 6932"/>
                <a:gd name="f5" fmla="val 2426"/>
                <a:gd name="f6" fmla="val 662"/>
                <a:gd name="f7" fmla="val 2647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1733"/>
                <a:gd name="f14" fmla="val 1544"/>
                <a:gd name="f15" fmla="val 1387"/>
                <a:gd name="f16" fmla="val 4537"/>
                <a:gd name="f17" fmla="val 4726"/>
                <a:gd name="f18" fmla="val 4884"/>
                <a:gd name="f19" fmla="val 4695"/>
                <a:gd name="f20" fmla="val 3812"/>
                <a:gd name="f21" fmla="val 3623"/>
                <a:gd name="f22" fmla="val 3466"/>
                <a:gd name="f23" fmla="val 6648"/>
                <a:gd name="f24" fmla="val 6837"/>
                <a:gd name="f25" fmla="val 6994"/>
                <a:gd name="f26" fmla="val 5955"/>
                <a:gd name="f27" fmla="val 5734"/>
                <a:gd name="f28" fmla="val 5577"/>
                <a:gd name="f29" fmla="val 8727"/>
                <a:gd name="f30" fmla="val 8948"/>
                <a:gd name="f31" fmla="val 9105"/>
                <a:gd name="f32" fmla="val 8034"/>
                <a:gd name="f33" fmla="val 7845"/>
                <a:gd name="f34" fmla="val 7688"/>
                <a:gd name="f35" fmla="val 2080"/>
                <a:gd name="f36" fmla="val 2237"/>
                <a:gd name="f37" fmla="val 2773"/>
                <a:gd name="f38" fmla="val 2206"/>
                <a:gd name="f39" fmla="val 4001"/>
                <a:gd name="f40" fmla="val 4159"/>
                <a:gd name="f41" fmla="val 4852"/>
                <a:gd name="f42" fmla="val 5010"/>
                <a:gd name="f43" fmla="val 5199"/>
                <a:gd name="f44" fmla="val 5388"/>
                <a:gd name="f45" fmla="val 5545"/>
                <a:gd name="f46" fmla="val 5892"/>
                <a:gd name="f47" fmla="val 6459"/>
                <a:gd name="f48" fmla="val 473"/>
                <a:gd name="f49" fmla="val 6931"/>
                <a:gd name="f50" fmla="val 1071"/>
                <a:gd name="f51" fmla="val 6490"/>
                <a:gd name="f52" fmla="val 6364"/>
                <a:gd name="f53" fmla="val 6616"/>
                <a:gd name="f54" fmla="val 6301"/>
                <a:gd name="f55" fmla="val 6270"/>
                <a:gd name="f56" fmla="val 5797"/>
                <a:gd name="f57" fmla="val 6333"/>
                <a:gd name="f58" fmla="val 5671"/>
                <a:gd name="f59" fmla="val 8066"/>
                <a:gd name="f60" fmla="val 2741"/>
                <a:gd name="f61" fmla="val 9420"/>
                <a:gd name="f62" fmla="val 9767"/>
                <a:gd name="f63" fmla="val 10113"/>
                <a:gd name="f64" fmla="val 2836"/>
                <a:gd name="f65" fmla="val 10428"/>
                <a:gd name="f66" fmla="val 2962"/>
                <a:gd name="f67" fmla="*/ f0 1 10429"/>
                <a:gd name="f68" fmla="*/ f1 1 6932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0429"/>
                <a:gd name="f75" fmla="*/ f72 1 6932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0429" h="693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9" y="f12"/>
                    <a:pt x="f16" y="f12"/>
                  </a:cubicBezTo>
                  <a:lnTo>
                    <a:pt x="f20" y="f12"/>
                  </a:lnTo>
                  <a:cubicBezTo>
                    <a:pt x="f21" y="f12"/>
                    <a:pt x="f22" y="f11"/>
                    <a:pt x="f22" y="f10"/>
                  </a:cubicBezTo>
                  <a:cubicBezTo>
                    <a:pt x="f22" y="f9"/>
                    <a:pt x="f21" y="f6"/>
                    <a:pt x="f20" y="f6"/>
                  </a:cubicBezTo>
                  <a:close/>
                  <a:moveTo>
                    <a:pt x="f23" y="f6"/>
                  </a:moveTo>
                  <a:cubicBezTo>
                    <a:pt x="f24" y="f6"/>
                    <a:pt x="f25" y="f9"/>
                    <a:pt x="f25" y="f10"/>
                  </a:cubicBezTo>
                  <a:cubicBezTo>
                    <a:pt x="f25" y="f11"/>
                    <a:pt x="f24" y="f12"/>
                    <a:pt x="f23" y="f12"/>
                  </a:cubicBezTo>
                  <a:lnTo>
                    <a:pt x="f26" y="f12"/>
                  </a:lnTo>
                  <a:cubicBezTo>
                    <a:pt x="f27" y="f12"/>
                    <a:pt x="f28" y="f11"/>
                    <a:pt x="f28" y="f10"/>
                  </a:cubicBezTo>
                  <a:cubicBezTo>
                    <a:pt x="f28" y="f9"/>
                    <a:pt x="f27" y="f6"/>
                    <a:pt x="f26" y="f6"/>
                  </a:cubicBezTo>
                  <a:close/>
                  <a:moveTo>
                    <a:pt x="f29" y="f6"/>
                  </a:moveTo>
                  <a:cubicBezTo>
                    <a:pt x="f30" y="f6"/>
                    <a:pt x="f31" y="f9"/>
                    <a:pt x="f31" y="f10"/>
                  </a:cubicBezTo>
                  <a:cubicBezTo>
                    <a:pt x="f31" y="f11"/>
                    <a:pt x="f30" y="f12"/>
                    <a:pt x="f29" y="f12"/>
                  </a:cubicBezTo>
                  <a:lnTo>
                    <a:pt x="f32" y="f12"/>
                  </a:lnTo>
                  <a:cubicBezTo>
                    <a:pt x="f33" y="f12"/>
                    <a:pt x="f34" y="f11"/>
                    <a:pt x="f34" y="f10"/>
                  </a:cubicBezTo>
                  <a:cubicBezTo>
                    <a:pt x="f34" y="f9"/>
                    <a:pt x="f33" y="f6"/>
                    <a:pt x="f32" y="f6"/>
                  </a:cubicBezTo>
                  <a:close/>
                  <a:moveTo>
                    <a:pt x="f5" y="f35"/>
                  </a:moveTo>
                  <a:cubicBezTo>
                    <a:pt x="f7" y="f35"/>
                    <a:pt x="f8" y="f36"/>
                    <a:pt x="f8" y="f5"/>
                  </a:cubicBezTo>
                  <a:cubicBezTo>
                    <a:pt x="f8" y="f7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7"/>
                    <a:pt x="f15" y="f5"/>
                  </a:cubicBezTo>
                  <a:cubicBezTo>
                    <a:pt x="f15" y="f38"/>
                    <a:pt x="f14" y="f35"/>
                    <a:pt x="f13" y="f35"/>
                  </a:cubicBezTo>
                  <a:close/>
                  <a:moveTo>
                    <a:pt x="f16" y="f35"/>
                  </a:moveTo>
                  <a:cubicBezTo>
                    <a:pt x="f17" y="f35"/>
                    <a:pt x="f18" y="f36"/>
                    <a:pt x="f18" y="f5"/>
                  </a:cubicBezTo>
                  <a:cubicBezTo>
                    <a:pt x="f18" y="f7"/>
                    <a:pt x="f19" y="f37"/>
                    <a:pt x="f16" y="f37"/>
                  </a:cubicBezTo>
                  <a:lnTo>
                    <a:pt x="f20" y="f37"/>
                  </a:lnTo>
                  <a:cubicBezTo>
                    <a:pt x="f21" y="f37"/>
                    <a:pt x="f22" y="f7"/>
                    <a:pt x="f22" y="f5"/>
                  </a:cubicBezTo>
                  <a:cubicBezTo>
                    <a:pt x="f22" y="f38"/>
                    <a:pt x="f21" y="f35"/>
                    <a:pt x="f20" y="f35"/>
                  </a:cubicBezTo>
                  <a:close/>
                  <a:moveTo>
                    <a:pt x="f23" y="f35"/>
                  </a:moveTo>
                  <a:cubicBezTo>
                    <a:pt x="f24" y="f35"/>
                    <a:pt x="f25" y="f36"/>
                    <a:pt x="f25" y="f5"/>
                  </a:cubicBezTo>
                  <a:cubicBezTo>
                    <a:pt x="f25" y="f7"/>
                    <a:pt x="f24" y="f37"/>
                    <a:pt x="f23" y="f37"/>
                  </a:cubicBezTo>
                  <a:lnTo>
                    <a:pt x="f26" y="f37"/>
                  </a:lnTo>
                  <a:cubicBezTo>
                    <a:pt x="f27" y="f37"/>
                    <a:pt x="f28" y="f7"/>
                    <a:pt x="f28" y="f5"/>
                  </a:cubicBezTo>
                  <a:cubicBezTo>
                    <a:pt x="f28" y="f38"/>
                    <a:pt x="f27" y="f35"/>
                    <a:pt x="f26" y="f35"/>
                  </a:cubicBezTo>
                  <a:close/>
                  <a:moveTo>
                    <a:pt x="f29" y="f35"/>
                  </a:moveTo>
                  <a:cubicBezTo>
                    <a:pt x="f30" y="f35"/>
                    <a:pt x="f31" y="f36"/>
                    <a:pt x="f31" y="f5"/>
                  </a:cubicBezTo>
                  <a:cubicBezTo>
                    <a:pt x="f31" y="f7"/>
                    <a:pt x="f30" y="f37"/>
                    <a:pt x="f29" y="f37"/>
                  </a:cubicBezTo>
                  <a:lnTo>
                    <a:pt x="f32" y="f37"/>
                  </a:lnTo>
                  <a:cubicBezTo>
                    <a:pt x="f33" y="f37"/>
                    <a:pt x="f34" y="f7"/>
                    <a:pt x="f34" y="f5"/>
                  </a:cubicBezTo>
                  <a:cubicBezTo>
                    <a:pt x="f34" y="f38"/>
                    <a:pt x="f33" y="f35"/>
                    <a:pt x="f32" y="f35"/>
                  </a:cubicBezTo>
                  <a:close/>
                  <a:moveTo>
                    <a:pt x="f5" y="f22"/>
                  </a:moveTo>
                  <a:cubicBezTo>
                    <a:pt x="f7" y="f22"/>
                    <a:pt x="f8" y="f21"/>
                    <a:pt x="f8" y="f20"/>
                  </a:cubicBezTo>
                  <a:cubicBezTo>
                    <a:pt x="f8" y="f39"/>
                    <a:pt x="f7" y="f40"/>
                    <a:pt x="f5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20"/>
                  </a:cubicBezTo>
                  <a:cubicBezTo>
                    <a:pt x="f15" y="f21"/>
                    <a:pt x="f14" y="f22"/>
                    <a:pt x="f13" y="f22"/>
                  </a:cubicBezTo>
                  <a:close/>
                  <a:moveTo>
                    <a:pt x="f16" y="f22"/>
                  </a:moveTo>
                  <a:cubicBezTo>
                    <a:pt x="f17" y="f22"/>
                    <a:pt x="f18" y="f21"/>
                    <a:pt x="f18" y="f20"/>
                  </a:cubicBezTo>
                  <a:cubicBezTo>
                    <a:pt x="f18" y="f39"/>
                    <a:pt x="f19" y="f40"/>
                    <a:pt x="f16" y="f40"/>
                  </a:cubicBezTo>
                  <a:lnTo>
                    <a:pt x="f20" y="f40"/>
                  </a:lnTo>
                  <a:cubicBezTo>
                    <a:pt x="f21" y="f40"/>
                    <a:pt x="f22" y="f39"/>
                    <a:pt x="f22" y="f20"/>
                  </a:cubicBezTo>
                  <a:cubicBezTo>
                    <a:pt x="f22" y="f21"/>
                    <a:pt x="f21" y="f22"/>
                    <a:pt x="f20" y="f22"/>
                  </a:cubicBezTo>
                  <a:close/>
                  <a:moveTo>
                    <a:pt x="f23" y="f22"/>
                  </a:moveTo>
                  <a:cubicBezTo>
                    <a:pt x="f24" y="f22"/>
                    <a:pt x="f25" y="f21"/>
                    <a:pt x="f25" y="f20"/>
                  </a:cubicBezTo>
                  <a:cubicBezTo>
                    <a:pt x="f25" y="f39"/>
                    <a:pt x="f24" y="f40"/>
                    <a:pt x="f23" y="f40"/>
                  </a:cubicBezTo>
                  <a:lnTo>
                    <a:pt x="f26" y="f40"/>
                  </a:lnTo>
                  <a:cubicBezTo>
                    <a:pt x="f27" y="f40"/>
                    <a:pt x="f28" y="f39"/>
                    <a:pt x="f28" y="f20"/>
                  </a:cubicBezTo>
                  <a:cubicBezTo>
                    <a:pt x="f28" y="f21"/>
                    <a:pt x="f27" y="f22"/>
                    <a:pt x="f26" y="f22"/>
                  </a:cubicBezTo>
                  <a:close/>
                  <a:moveTo>
                    <a:pt x="f5" y="f41"/>
                  </a:moveTo>
                  <a:cubicBezTo>
                    <a:pt x="f7" y="f41"/>
                    <a:pt x="f8" y="f42"/>
                    <a:pt x="f8" y="f43"/>
                  </a:cubicBezTo>
                  <a:cubicBezTo>
                    <a:pt x="f8" y="f44"/>
                    <a:pt x="f7" y="f45"/>
                    <a:pt x="f5" y="f45"/>
                  </a:cubicBezTo>
                  <a:lnTo>
                    <a:pt x="f13" y="f45"/>
                  </a:lnTo>
                  <a:cubicBezTo>
                    <a:pt x="f14" y="f45"/>
                    <a:pt x="f15" y="f44"/>
                    <a:pt x="f15" y="f43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16" y="f41"/>
                  </a:moveTo>
                  <a:cubicBezTo>
                    <a:pt x="f17" y="f41"/>
                    <a:pt x="f18" y="f42"/>
                    <a:pt x="f18" y="f43"/>
                  </a:cubicBezTo>
                  <a:cubicBezTo>
                    <a:pt x="f18" y="f44"/>
                    <a:pt x="f19" y="f45"/>
                    <a:pt x="f16" y="f45"/>
                  </a:cubicBezTo>
                  <a:lnTo>
                    <a:pt x="f20" y="f45"/>
                  </a:lnTo>
                  <a:cubicBezTo>
                    <a:pt x="f21" y="f45"/>
                    <a:pt x="f22" y="f44"/>
                    <a:pt x="f22" y="f43"/>
                  </a:cubicBezTo>
                  <a:cubicBezTo>
                    <a:pt x="f22" y="f42"/>
                    <a:pt x="f21" y="f41"/>
                    <a:pt x="f20" y="f41"/>
                  </a:cubicBezTo>
                  <a:close/>
                  <a:moveTo>
                    <a:pt x="f2" y="f2"/>
                  </a:moveTo>
                  <a:lnTo>
                    <a:pt x="f2" y="f46"/>
                  </a:lnTo>
                  <a:cubicBezTo>
                    <a:pt x="f2" y="f47"/>
                    <a:pt x="f48" y="f49"/>
                    <a:pt x="f50" y="f49"/>
                  </a:cubicBezTo>
                  <a:lnTo>
                    <a:pt x="f51" y="f49"/>
                  </a:lnTo>
                  <a:cubicBezTo>
                    <a:pt x="f52" y="f53"/>
                    <a:pt x="f54" y="f55"/>
                    <a:pt x="f54" y="f46"/>
                  </a:cubicBezTo>
                  <a:cubicBezTo>
                    <a:pt x="f54" y="f56"/>
                    <a:pt x="f57" y="f58"/>
                    <a:pt x="f57" y="f45"/>
                  </a:cubicBezTo>
                  <a:lnTo>
                    <a:pt x="f26" y="f45"/>
                  </a:lnTo>
                  <a:cubicBezTo>
                    <a:pt x="f27" y="f45"/>
                    <a:pt x="f28" y="f44"/>
                    <a:pt x="f28" y="f43"/>
                  </a:cubicBezTo>
                  <a:cubicBezTo>
                    <a:pt x="f28" y="f42"/>
                    <a:pt x="f27" y="f41"/>
                    <a:pt x="f26" y="f41"/>
                  </a:cubicBezTo>
                  <a:lnTo>
                    <a:pt x="f51" y="f41"/>
                  </a:lnTo>
                  <a:cubicBezTo>
                    <a:pt x="f49" y="f21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9" name="Google Shape;10471;p74">
              <a:extLst>
                <a:ext uri="{FF2B5EF4-FFF2-40B4-BE49-F238E27FC236}">
                  <a16:creationId xmlns:a16="http://schemas.microsoft.com/office/drawing/2014/main" id="{FDA4FE07-4602-FF63-9847-AD4ABC05A083}"/>
                </a:ext>
              </a:extLst>
            </p:cNvPr>
            <p:cNvSpPr/>
            <p:nvPr/>
          </p:nvSpPr>
          <p:spPr>
            <a:xfrm>
              <a:off x="4518516" y="3505370"/>
              <a:ext cx="318924" cy="921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61"/>
                <a:gd name="f4" fmla="val 2836"/>
                <a:gd name="f5" fmla="val 1734"/>
                <a:gd name="f6" fmla="val 1513"/>
                <a:gd name="f7" fmla="val 1356"/>
                <a:gd name="f8" fmla="val 158"/>
                <a:gd name="f9" fmla="val 347"/>
                <a:gd name="f10" fmla="val 693"/>
                <a:gd name="f11" fmla="val 1009"/>
                <a:gd name="f12" fmla="val 410"/>
                <a:gd name="f13" fmla="val 1"/>
                <a:gd name="f14" fmla="val 1166"/>
                <a:gd name="f15" fmla="val 1733"/>
                <a:gd name="f16" fmla="val 10429"/>
                <a:gd name="f17" fmla="val 10460"/>
                <a:gd name="f18" fmla="val 1134"/>
                <a:gd name="f19" fmla="val 9988"/>
                <a:gd name="f20" fmla="val 9421"/>
                <a:gd name="f21" fmla="val 9074"/>
                <a:gd name="f22" fmla="val 8917"/>
                <a:gd name="f23" fmla="val 8728"/>
                <a:gd name="f24" fmla="val 8539"/>
                <a:gd name="f25" fmla="val 8381"/>
                <a:gd name="f26" fmla="val 6995"/>
                <a:gd name="f27" fmla="val 6837"/>
                <a:gd name="f28" fmla="val 6648"/>
                <a:gd name="f29" fmla="val 6459"/>
                <a:gd name="f30" fmla="val 6302"/>
                <a:gd name="f31" fmla="val 4159"/>
                <a:gd name="f32" fmla="val 4002"/>
                <a:gd name="f33" fmla="val 3813"/>
                <a:gd name="f34" fmla="val 3624"/>
                <a:gd name="f35" fmla="val 3466"/>
                <a:gd name="f36" fmla="val 2080"/>
                <a:gd name="f37" fmla="val 1923"/>
                <a:gd name="f38" fmla="*/ f0 1 10461"/>
                <a:gd name="f39" fmla="*/ f1 1 2836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10461"/>
                <a:gd name="f46" fmla="*/ f43 1 2836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10461" h="283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4"/>
                  </a:lnTo>
                  <a:lnTo>
                    <a:pt x="f16" y="f4"/>
                  </a:lnTo>
                  <a:lnTo>
                    <a:pt x="f16" y="f15"/>
                  </a:lnTo>
                  <a:lnTo>
                    <a:pt x="f17" y="f15"/>
                  </a:lnTo>
                  <a:cubicBezTo>
                    <a:pt x="f17" y="f18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ubicBezTo>
                    <a:pt x="f24" y="f2"/>
                    <a:pt x="f25" y="f8"/>
                    <a:pt x="f25" y="f9"/>
                  </a:cubicBezTo>
                  <a:lnTo>
                    <a:pt x="f25" y="f10"/>
                  </a:lnTo>
                  <a:lnTo>
                    <a:pt x="f26" y="f10"/>
                  </a:lnTo>
                  <a:lnTo>
                    <a:pt x="f26" y="f9"/>
                  </a:lnTo>
                  <a:cubicBezTo>
                    <a:pt x="f26" y="f8"/>
                    <a:pt x="f27" y="f2"/>
                    <a:pt x="f28" y="f2"/>
                  </a:cubicBezTo>
                  <a:cubicBezTo>
                    <a:pt x="f29" y="f2"/>
                    <a:pt x="f30" y="f8"/>
                    <a:pt x="f30" y="f9"/>
                  </a:cubicBezTo>
                  <a:lnTo>
                    <a:pt x="f30" y="f10"/>
                  </a:lnTo>
                  <a:lnTo>
                    <a:pt x="f31" y="f10"/>
                  </a:lnTo>
                  <a:lnTo>
                    <a:pt x="f31" y="f9"/>
                  </a:lnTo>
                  <a:cubicBezTo>
                    <a:pt x="f31" y="f8"/>
                    <a:pt x="f32" y="f2"/>
                    <a:pt x="f33" y="f2"/>
                  </a:cubicBezTo>
                  <a:cubicBezTo>
                    <a:pt x="f34" y="f2"/>
                    <a:pt x="f35" y="f8"/>
                    <a:pt x="f35" y="f9"/>
                  </a:cubicBezTo>
                  <a:lnTo>
                    <a:pt x="f35" y="f10"/>
                  </a:lnTo>
                  <a:lnTo>
                    <a:pt x="f36" y="f10"/>
                  </a:lnTo>
                  <a:lnTo>
                    <a:pt x="f36" y="f9"/>
                  </a:lnTo>
                  <a:cubicBezTo>
                    <a:pt x="f36" y="f8"/>
                    <a:pt x="f3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40" name="Google Shape;10483;p74">
            <a:extLst>
              <a:ext uri="{FF2B5EF4-FFF2-40B4-BE49-F238E27FC236}">
                <a16:creationId xmlns:a16="http://schemas.microsoft.com/office/drawing/2014/main" id="{428CE173-5774-6778-FB70-940EC9A9AC00}"/>
              </a:ext>
            </a:extLst>
          </p:cNvPr>
          <p:cNvGrpSpPr/>
          <p:nvPr/>
        </p:nvGrpSpPr>
        <p:grpSpPr>
          <a:xfrm>
            <a:off x="6489909" y="3535909"/>
            <a:ext cx="340046" cy="360374"/>
            <a:chOff x="7861508" y="3405280"/>
            <a:chExt cx="340046" cy="36037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1" name="Google Shape;10484;p74">
              <a:extLst>
                <a:ext uri="{FF2B5EF4-FFF2-40B4-BE49-F238E27FC236}">
                  <a16:creationId xmlns:a16="http://schemas.microsoft.com/office/drawing/2014/main" id="{66EF6117-2B5B-0B80-3B81-391A97AC86AD}"/>
                </a:ext>
              </a:extLst>
            </p:cNvPr>
            <p:cNvSpPr/>
            <p:nvPr/>
          </p:nvSpPr>
          <p:spPr>
            <a:xfrm>
              <a:off x="8052654" y="3607966"/>
              <a:ext cx="148900" cy="1576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853"/>
                <a:gd name="f5" fmla="val 2426"/>
                <a:gd name="f6" fmla="val 662"/>
                <a:gd name="f7" fmla="val 2646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2237"/>
                <a:gd name="f14" fmla="val 2079"/>
                <a:gd name="f15" fmla="val 1670"/>
                <a:gd name="f16" fmla="val 1828"/>
                <a:gd name="f17" fmla="val 2048"/>
                <a:gd name="f18" fmla="val 3781"/>
                <a:gd name="f19" fmla="val 3970"/>
                <a:gd name="f20" fmla="val 4127"/>
                <a:gd name="f21" fmla="val 1103"/>
                <a:gd name="f22" fmla="val 3749"/>
                <a:gd name="f23" fmla="val 4852"/>
                <a:gd name="f24" fmla="val 4883"/>
                <a:gd name="f25" fmla="val 1040"/>
                <a:gd name="f26" fmla="*/ f0 1 4884"/>
                <a:gd name="f27" fmla="*/ f1 1 4853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4884"/>
                <a:gd name="f34" fmla="*/ f31 1 4853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4884" h="485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5" y="f2"/>
                  </a:moveTo>
                  <a:cubicBezTo>
                    <a:pt x="f21" y="f2"/>
                    <a:pt x="f2" y="f21"/>
                    <a:pt x="f2" y="f5"/>
                  </a:cubicBezTo>
                  <a:cubicBezTo>
                    <a:pt x="f2" y="f22"/>
                    <a:pt x="f21" y="f23"/>
                    <a:pt x="f5" y="f23"/>
                  </a:cubicBezTo>
                  <a:cubicBezTo>
                    <a:pt x="f18" y="f23"/>
                    <a:pt x="f24" y="f22"/>
                    <a:pt x="f24" y="f5"/>
                  </a:cubicBezTo>
                  <a:cubicBezTo>
                    <a:pt x="f24" y="f25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2" name="Google Shape;10485;p74">
              <a:extLst>
                <a:ext uri="{FF2B5EF4-FFF2-40B4-BE49-F238E27FC236}">
                  <a16:creationId xmlns:a16="http://schemas.microsoft.com/office/drawing/2014/main" id="{C3699880-13B6-D978-B4DA-AA7F85DF0386}"/>
                </a:ext>
              </a:extLst>
            </p:cNvPr>
            <p:cNvSpPr/>
            <p:nvPr/>
          </p:nvSpPr>
          <p:spPr>
            <a:xfrm>
              <a:off x="7861508" y="3483068"/>
              <a:ext cx="43260" cy="28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665"/>
                <a:gd name="f5" fmla="val 32"/>
                <a:gd name="f6" fmla="val 1"/>
                <a:gd name="f7" fmla="val 7310"/>
                <a:gd name="f8" fmla="val 8034"/>
                <a:gd name="f9" fmla="val 631"/>
                <a:gd name="f10" fmla="val 1418"/>
                <a:gd name="f11" fmla="val 347"/>
                <a:gd name="f12" fmla="val 1072"/>
                <a:gd name="f13" fmla="val 662"/>
                <a:gd name="f14" fmla="val 316"/>
                <a:gd name="f15" fmla="val 253"/>
                <a:gd name="f16" fmla="*/ f0 1 1419"/>
                <a:gd name="f17" fmla="*/ f1 1 8665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8665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8665">
                  <a:moveTo>
                    <a:pt x="f5" y="f6"/>
                  </a:moveTo>
                  <a:lnTo>
                    <a:pt x="f5" y="f7"/>
                  </a:lnTo>
                  <a:cubicBezTo>
                    <a:pt x="f6" y="f8"/>
                    <a:pt x="f9" y="f4"/>
                    <a:pt x="f10" y="f4"/>
                  </a:cubicBezTo>
                  <a:lnTo>
                    <a:pt x="f10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3" name="Google Shape;10486;p74">
              <a:extLst>
                <a:ext uri="{FF2B5EF4-FFF2-40B4-BE49-F238E27FC236}">
                  <a16:creationId xmlns:a16="http://schemas.microsoft.com/office/drawing/2014/main" id="{57A98E84-7AA4-27F0-4E2D-4E7180F9962F}"/>
                </a:ext>
              </a:extLst>
            </p:cNvPr>
            <p:cNvSpPr/>
            <p:nvPr/>
          </p:nvSpPr>
          <p:spPr>
            <a:xfrm>
              <a:off x="7924885" y="3494343"/>
              <a:ext cx="213283" cy="2702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96"/>
                <a:gd name="f4" fmla="val 8318"/>
                <a:gd name="f5" fmla="val 5262"/>
                <a:gd name="f6" fmla="val 693"/>
                <a:gd name="f7" fmla="val 5451"/>
                <a:gd name="f8" fmla="val 5609"/>
                <a:gd name="f9" fmla="val 851"/>
                <a:gd name="f10" fmla="val 1040"/>
                <a:gd name="f11" fmla="val 1229"/>
                <a:gd name="f12" fmla="val 1386"/>
                <a:gd name="f13" fmla="val 1072"/>
                <a:gd name="f14" fmla="val 883"/>
                <a:gd name="f15" fmla="val 726"/>
                <a:gd name="f16" fmla="val 2080"/>
                <a:gd name="f17" fmla="val 2237"/>
                <a:gd name="f18" fmla="val 2426"/>
                <a:gd name="f19" fmla="val 2615"/>
                <a:gd name="f20" fmla="val 2773"/>
                <a:gd name="f21" fmla="val 1"/>
                <a:gd name="f22" fmla="val 4695"/>
                <a:gd name="f23" fmla="val 4002"/>
                <a:gd name="f24" fmla="val 7750"/>
                <a:gd name="f25" fmla="val 3498"/>
                <a:gd name="f26" fmla="val 6868"/>
                <a:gd name="f27" fmla="val 5892"/>
                <a:gd name="f28" fmla="val 5766"/>
                <a:gd name="f29" fmla="val 3561"/>
                <a:gd name="f30" fmla="val 5640"/>
                <a:gd name="f31" fmla="val 5545"/>
                <a:gd name="f32" fmla="val 5388"/>
                <a:gd name="f33" fmla="val 5167"/>
                <a:gd name="f34" fmla="val 3812"/>
                <a:gd name="f35" fmla="val 3592"/>
                <a:gd name="f36" fmla="val 3434"/>
                <a:gd name="f37" fmla="val 5199"/>
                <a:gd name="f38" fmla="val 3056"/>
                <a:gd name="f39" fmla="val 5861"/>
                <a:gd name="f40" fmla="val 6617"/>
                <a:gd name="f41" fmla="val 6743"/>
                <a:gd name="f42" fmla="val 6869"/>
                <a:gd name="f43" fmla="val 2804"/>
                <a:gd name="f44" fmla="val 6995"/>
                <a:gd name="f45" fmla="*/ f0 1 6996"/>
                <a:gd name="f46" fmla="*/ f1 1 8318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6996"/>
                <a:gd name="f53" fmla="*/ f50 1 8318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6996" h="831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1" y="f2"/>
                  </a:moveTo>
                  <a:lnTo>
                    <a:pt x="f21" y="f4"/>
                  </a:lnTo>
                  <a:lnTo>
                    <a:pt x="f22" y="f4"/>
                  </a:lnTo>
                  <a:cubicBezTo>
                    <a:pt x="f23" y="f24"/>
                    <a:pt x="f25" y="f26"/>
                    <a:pt x="f25" y="f27"/>
                  </a:cubicBezTo>
                  <a:cubicBezTo>
                    <a:pt x="f25" y="f28"/>
                    <a:pt x="f29" y="f30"/>
                    <a:pt x="f29" y="f31"/>
                  </a:cubicBezTo>
                  <a:lnTo>
                    <a:pt x="f13" y="f31"/>
                  </a:lnTo>
                  <a:cubicBezTo>
                    <a:pt x="f14" y="f31"/>
                    <a:pt x="f15" y="f32"/>
                    <a:pt x="f15" y="f33"/>
                  </a:cubicBezTo>
                  <a:lnTo>
                    <a:pt x="f15" y="f34"/>
                  </a:lnTo>
                  <a:cubicBezTo>
                    <a:pt x="f15" y="f35"/>
                    <a:pt x="f14" y="f36"/>
                    <a:pt x="f13" y="f36"/>
                  </a:cubicBezTo>
                  <a:lnTo>
                    <a:pt x="f22" y="f36"/>
                  </a:lnTo>
                  <a:cubicBezTo>
                    <a:pt x="f37" y="f38"/>
                    <a:pt x="f39" y="f20"/>
                    <a:pt x="f40" y="f20"/>
                  </a:cubicBezTo>
                  <a:cubicBezTo>
                    <a:pt x="f41" y="f20"/>
                    <a:pt x="f42" y="f43"/>
                    <a:pt x="f44" y="f43"/>
                  </a:cubicBezTo>
                  <a:lnTo>
                    <a:pt x="f4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4" name="Google Shape;10487;p74">
              <a:extLst>
                <a:ext uri="{FF2B5EF4-FFF2-40B4-BE49-F238E27FC236}">
                  <a16:creationId xmlns:a16="http://schemas.microsoft.com/office/drawing/2014/main" id="{EE043EAD-B613-35B7-F065-43E9B9F6BC41}"/>
                </a:ext>
              </a:extLst>
            </p:cNvPr>
            <p:cNvSpPr/>
            <p:nvPr/>
          </p:nvSpPr>
          <p:spPr>
            <a:xfrm>
              <a:off x="7968118" y="3629445"/>
              <a:ext cx="80732" cy="22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8"/>
                <a:gd name="f4" fmla="val 694"/>
                <a:gd name="f5" fmla="val 1"/>
                <a:gd name="f6" fmla="val 2301"/>
                <a:gd name="f7" fmla="val 2364"/>
                <a:gd name="f8" fmla="val 473"/>
                <a:gd name="f9" fmla="val 2490"/>
                <a:gd name="f10" fmla="val 221"/>
                <a:gd name="f11" fmla="val 2647"/>
                <a:gd name="f12" fmla="*/ f0 1 2648"/>
                <a:gd name="f13" fmla="*/ f1 1 694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648"/>
                <a:gd name="f20" fmla="*/ f17 1 694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648" h="694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5" name="Google Shape;10488;p74">
              <a:extLst>
                <a:ext uri="{FF2B5EF4-FFF2-40B4-BE49-F238E27FC236}">
                  <a16:creationId xmlns:a16="http://schemas.microsoft.com/office/drawing/2014/main" id="{008350AB-2FEF-0D8F-54FF-0FB78D86598C}"/>
                </a:ext>
              </a:extLst>
            </p:cNvPr>
            <p:cNvSpPr/>
            <p:nvPr/>
          </p:nvSpPr>
          <p:spPr>
            <a:xfrm>
              <a:off x="7861508" y="3405280"/>
              <a:ext cx="275691" cy="665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43"/>
                <a:gd name="f4" fmla="val 2049"/>
                <a:gd name="f5" fmla="val 1072"/>
                <a:gd name="f6" fmla="val 473"/>
                <a:gd name="f7" fmla="val 32"/>
                <a:gd name="f8" fmla="val 1040"/>
                <a:gd name="f9" fmla="val 1"/>
                <a:gd name="f10" fmla="val 1576"/>
                <a:gd name="f11" fmla="val 2048"/>
                <a:gd name="f12" fmla="val 8475"/>
                <a:gd name="f13" fmla="val 8034"/>
                <a:gd name="f14" fmla="val 441"/>
                <a:gd name="f15" fmla="val 8507"/>
                <a:gd name="f16" fmla="*/ f0 1 9043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9043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9043" h="204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9" y="f10"/>
                    <a:pt x="f6" y="f11"/>
                    <a:pt x="f5" y="f11"/>
                  </a:cubicBezTo>
                  <a:lnTo>
                    <a:pt x="f3" y="f11"/>
                  </a:lnTo>
                  <a:cubicBezTo>
                    <a:pt x="f12" y="f11"/>
                    <a:pt x="f13" y="f10"/>
                    <a:pt x="f13" y="f8"/>
                  </a:cubicBezTo>
                  <a:cubicBezTo>
                    <a:pt x="f13" y="f14"/>
                    <a:pt x="f15" y="f2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46" name="Google Shape;10497;p74">
            <a:extLst>
              <a:ext uri="{FF2B5EF4-FFF2-40B4-BE49-F238E27FC236}">
                <a16:creationId xmlns:a16="http://schemas.microsoft.com/office/drawing/2014/main" id="{99956D40-95D3-8634-E33A-974A97AD8F45}"/>
              </a:ext>
            </a:extLst>
          </p:cNvPr>
          <p:cNvGrpSpPr/>
          <p:nvPr/>
        </p:nvGrpSpPr>
        <p:grpSpPr>
          <a:xfrm>
            <a:off x="6408984" y="2085204"/>
            <a:ext cx="472799" cy="502554"/>
            <a:chOff x="7780583" y="1954575"/>
            <a:chExt cx="472799" cy="50255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7" name="Google Shape;10498;p74">
              <a:extLst>
                <a:ext uri="{FF2B5EF4-FFF2-40B4-BE49-F238E27FC236}">
                  <a16:creationId xmlns:a16="http://schemas.microsoft.com/office/drawing/2014/main" id="{79DB8C38-644E-841B-E63C-40770BA02970}"/>
                </a:ext>
              </a:extLst>
            </p:cNvPr>
            <p:cNvSpPr/>
            <p:nvPr/>
          </p:nvSpPr>
          <p:spPr>
            <a:xfrm>
              <a:off x="7946117" y="1954575"/>
              <a:ext cx="137955" cy="147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733"/>
                <a:gd name="f5" fmla="val 788"/>
                <a:gd name="f6" fmla="val 2678"/>
                <a:gd name="f7" fmla="*/ f0 1 3466"/>
                <a:gd name="f8" fmla="*/ f1 1 3466"/>
                <a:gd name="f9" fmla="val f2"/>
                <a:gd name="f10" fmla="val f3"/>
                <a:gd name="f11" fmla="+- f10 0 f9"/>
                <a:gd name="f12" fmla="*/ f11 1 3466"/>
                <a:gd name="f13" fmla="*/ f9 1 f12"/>
                <a:gd name="f14" fmla="*/ f10 1 f12"/>
                <a:gd name="f15" fmla="*/ f13 f7 1"/>
                <a:gd name="f16" fmla="*/ f14 f7 1"/>
                <a:gd name="f17" fmla="*/ f14 f8 1"/>
                <a:gd name="f18" fmla="*/ f13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3466" h="3466">
                  <a:moveTo>
                    <a:pt x="f4" y="f2"/>
                  </a:moveTo>
                  <a:cubicBezTo>
                    <a:pt x="f5" y="f2"/>
                    <a:pt x="f2" y="f5"/>
                    <a:pt x="f2" y="f4"/>
                  </a:cubicBezTo>
                  <a:cubicBezTo>
                    <a:pt x="f2" y="f6"/>
                    <a:pt x="f5" y="f3"/>
                    <a:pt x="f4" y="f3"/>
                  </a:cubicBezTo>
                  <a:cubicBezTo>
                    <a:pt x="f6" y="f3"/>
                    <a:pt x="f3" y="f6"/>
                    <a:pt x="f3" y="f4"/>
                  </a:cubicBezTo>
                  <a:cubicBezTo>
                    <a:pt x="f3" y="f5"/>
                    <a:pt x="f6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8" name="Google Shape;10499;p74">
              <a:extLst>
                <a:ext uri="{FF2B5EF4-FFF2-40B4-BE49-F238E27FC236}">
                  <a16:creationId xmlns:a16="http://schemas.microsoft.com/office/drawing/2014/main" id="{8DDB88CA-501E-1AB7-4487-0CF6FECF285E}"/>
                </a:ext>
              </a:extLst>
            </p:cNvPr>
            <p:cNvSpPr/>
            <p:nvPr/>
          </p:nvSpPr>
          <p:spPr>
            <a:xfrm>
              <a:off x="7780583" y="2248591"/>
              <a:ext cx="472799" cy="2085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79"/>
                <a:gd name="f4" fmla="val 4916"/>
                <a:gd name="f5" fmla="val 694"/>
                <a:gd name="f6" fmla="val 316"/>
                <a:gd name="f7" fmla="val 1"/>
                <a:gd name="f8" fmla="val 315"/>
                <a:gd name="f9" fmla="val 693"/>
                <a:gd name="f10" fmla="val 1103"/>
                <a:gd name="f11" fmla="val 1418"/>
                <a:gd name="f12" fmla="val 4569"/>
                <a:gd name="f13" fmla="val 4758"/>
                <a:gd name="f14" fmla="val 851"/>
                <a:gd name="f15" fmla="val 4915"/>
                <a:gd name="f16" fmla="val 1040"/>
                <a:gd name="f17" fmla="val 10807"/>
                <a:gd name="f18" fmla="val 11028"/>
                <a:gd name="f19" fmla="val 11185"/>
                <a:gd name="f20" fmla="val 11563"/>
                <a:gd name="f21" fmla="val 11878"/>
                <a:gd name="f22" fmla="val 11815"/>
                <a:gd name="f23" fmla="val 11500"/>
                <a:gd name="f24" fmla="val 11122"/>
                <a:gd name="f25" fmla="*/ f0 1 11879"/>
                <a:gd name="f26" fmla="*/ f1 1 4916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11879"/>
                <a:gd name="f33" fmla="*/ f30 1 4916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1879" h="491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5" y="f12"/>
                  </a:lnTo>
                  <a:cubicBezTo>
                    <a:pt x="f5" y="f13"/>
                    <a:pt x="f14" y="f15"/>
                    <a:pt x="f16" y="f15"/>
                  </a:cubicBezTo>
                  <a:lnTo>
                    <a:pt x="f17" y="f15"/>
                  </a:lnTo>
                  <a:cubicBezTo>
                    <a:pt x="f18" y="f15"/>
                    <a:pt x="f19" y="f13"/>
                    <a:pt x="f19" y="f12"/>
                  </a:cubicBezTo>
                  <a:lnTo>
                    <a:pt x="f19" y="f11"/>
                  </a:lnTo>
                  <a:cubicBezTo>
                    <a:pt x="f20" y="f11"/>
                    <a:pt x="f21" y="f10"/>
                    <a:pt x="f21" y="f9"/>
                  </a:cubicBezTo>
                  <a:cubicBezTo>
                    <a:pt x="f22" y="f8"/>
                    <a:pt x="f23" y="f2"/>
                    <a:pt x="f2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9" name="Google Shape;10500;p74">
              <a:extLst>
                <a:ext uri="{FF2B5EF4-FFF2-40B4-BE49-F238E27FC236}">
                  <a16:creationId xmlns:a16="http://schemas.microsoft.com/office/drawing/2014/main" id="{C8B471C3-D344-7A75-A8BA-D7FBC396A6CE}"/>
                </a:ext>
              </a:extLst>
            </p:cNvPr>
            <p:cNvSpPr/>
            <p:nvPr/>
          </p:nvSpPr>
          <p:spPr>
            <a:xfrm>
              <a:off x="8102864" y="2014734"/>
              <a:ext cx="119164" cy="2058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90"/>
                <a:gd name="f6" fmla="val 126"/>
                <a:gd name="f7" fmla="val 253"/>
                <a:gd name="f8" fmla="val 221"/>
                <a:gd name="f9" fmla="val 347"/>
                <a:gd name="f10" fmla="val 693"/>
                <a:gd name="f11" fmla="val 158"/>
                <a:gd name="f12" fmla="val 1071"/>
                <a:gd name="f13" fmla="val 1"/>
                <a:gd name="f14" fmla="val 1386"/>
                <a:gd name="f15" fmla="val 977"/>
                <a:gd name="f16" fmla="val 2079"/>
                <a:gd name="f17" fmla="val 1607"/>
                <a:gd name="f18" fmla="val 3182"/>
                <a:gd name="f19" fmla="val 4474"/>
                <a:gd name="f20" fmla="val 2489"/>
                <a:gd name="f21" fmla="val 756"/>
                <a:gd name="f22" fmla="val 2363"/>
                <a:gd name="f23" fmla="val 315"/>
                <a:gd name="f24" fmla="val 1922"/>
                <a:gd name="f25" fmla="val 1450"/>
                <a:gd name="f26" fmla="*/ f0 1 2994"/>
                <a:gd name="f27" fmla="*/ f1 1 4852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2994"/>
                <a:gd name="f34" fmla="*/ f31 1 4852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2994" h="4852">
                  <a:moveTo>
                    <a:pt x="f5" y="f2"/>
                  </a:moveTo>
                  <a:cubicBezTo>
                    <a:pt x="f5" y="f6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7" y="f19"/>
                  </a:cubicBezTo>
                  <a:lnTo>
                    <a:pt x="f17" y="f4"/>
                  </a:lnTo>
                  <a:lnTo>
                    <a:pt x="f3" y="f4"/>
                  </a:lnTo>
                  <a:lnTo>
                    <a:pt x="f20" y="f21"/>
                  </a:lnTo>
                  <a:cubicBezTo>
                    <a:pt x="f22" y="f23"/>
                    <a:pt x="f24" y="f2"/>
                    <a:pt x="f2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0" name="Google Shape;10501;p74">
              <a:extLst>
                <a:ext uri="{FF2B5EF4-FFF2-40B4-BE49-F238E27FC236}">
                  <a16:creationId xmlns:a16="http://schemas.microsoft.com/office/drawing/2014/main" id="{A6F01E21-04C4-1774-5519-214A58E70214}"/>
                </a:ext>
              </a:extLst>
            </p:cNvPr>
            <p:cNvSpPr/>
            <p:nvPr/>
          </p:nvSpPr>
          <p:spPr>
            <a:xfrm>
              <a:off x="7808171" y="2014734"/>
              <a:ext cx="119164" cy="2058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545"/>
                <a:gd name="f6" fmla="val 1072"/>
                <a:gd name="f7" fmla="val 663"/>
                <a:gd name="f8" fmla="val 315"/>
                <a:gd name="f9" fmla="val 505"/>
                <a:gd name="f10" fmla="val 788"/>
                <a:gd name="f11" fmla="val 1"/>
                <a:gd name="f12" fmla="val 1356"/>
                <a:gd name="f13" fmla="val 4474"/>
                <a:gd name="f14" fmla="val 1387"/>
                <a:gd name="f15" fmla="val 3182"/>
                <a:gd name="f16" fmla="val 2017"/>
                <a:gd name="f17" fmla="val 2048"/>
                <a:gd name="f18" fmla="val 1386"/>
                <a:gd name="f19" fmla="val 2836"/>
                <a:gd name="f20" fmla="val 1071"/>
                <a:gd name="f21" fmla="val 2773"/>
                <a:gd name="f22" fmla="val 693"/>
                <a:gd name="f23" fmla="val 347"/>
                <a:gd name="f24" fmla="val 221"/>
                <a:gd name="f25" fmla="val 95"/>
                <a:gd name="f26" fmla="val 2805"/>
                <a:gd name="f27" fmla="*/ f0 1 2994"/>
                <a:gd name="f28" fmla="*/ f1 1 4852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994"/>
                <a:gd name="f35" fmla="*/ f32 1 4852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994" h="485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4"/>
                  </a:lnTo>
                  <a:lnTo>
                    <a:pt x="f12" y="f13"/>
                  </a:lnTo>
                  <a:lnTo>
                    <a:pt x="f14" y="f13"/>
                  </a:lnTo>
                  <a:cubicBezTo>
                    <a:pt x="f14" y="f15"/>
                    <a:pt x="f16" y="f17"/>
                    <a:pt x="f3" y="f18"/>
                  </a:cubicBezTo>
                  <a:cubicBezTo>
                    <a:pt x="f19" y="f20"/>
                    <a:pt x="f21" y="f22"/>
                    <a:pt x="f21" y="f23"/>
                  </a:cubicBezTo>
                  <a:cubicBezTo>
                    <a:pt x="f21" y="f24"/>
                    <a:pt x="f21" y="f25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1" name="Google Shape;10502;p74">
              <a:extLst>
                <a:ext uri="{FF2B5EF4-FFF2-40B4-BE49-F238E27FC236}">
                  <a16:creationId xmlns:a16="http://schemas.microsoft.com/office/drawing/2014/main" id="{3721AFAE-2C38-149F-A90A-B6B5A5CEE75B}"/>
                </a:ext>
              </a:extLst>
            </p:cNvPr>
            <p:cNvSpPr/>
            <p:nvPr/>
          </p:nvSpPr>
          <p:spPr>
            <a:xfrm>
              <a:off x="8026365" y="2096216"/>
              <a:ext cx="112919" cy="1203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7"/>
                <a:gd name="f4" fmla="val 1482"/>
                <a:gd name="f5" fmla="val 1"/>
                <a:gd name="f6" fmla="val 1450"/>
                <a:gd name="f7" fmla="val 32"/>
                <a:gd name="f8" fmla="val 1418"/>
                <a:gd name="f9" fmla="val 64"/>
                <a:gd name="f10" fmla="val 1324"/>
                <a:gd name="f11" fmla="val 127"/>
                <a:gd name="f12" fmla="val 190"/>
                <a:gd name="f13" fmla="val 1292"/>
                <a:gd name="f14" fmla="val 253"/>
                <a:gd name="f15" fmla="val 1261"/>
                <a:gd name="f16" fmla="val 284"/>
                <a:gd name="f17" fmla="val 1923"/>
                <a:gd name="f18" fmla="val 2836"/>
                <a:gd name="f19" fmla="val 2742"/>
                <a:gd name="f20" fmla="val 2553"/>
                <a:gd name="f21" fmla="val 1513"/>
                <a:gd name="f22" fmla="val 2332"/>
                <a:gd name="f23" fmla="val 599"/>
                <a:gd name="f24" fmla="*/ f0 1 2837"/>
                <a:gd name="f25" fmla="*/ f1 1 2837"/>
                <a:gd name="f26" fmla="val f2"/>
                <a:gd name="f27" fmla="val f3"/>
                <a:gd name="f28" fmla="+- f27 0 f26"/>
                <a:gd name="f29" fmla="*/ f28 1 2837"/>
                <a:gd name="f30" fmla="*/ f26 1 f29"/>
                <a:gd name="f31" fmla="*/ f27 1 f29"/>
                <a:gd name="f32" fmla="*/ f30 f24 1"/>
                <a:gd name="f33" fmla="*/ f31 f24 1"/>
                <a:gd name="f34" fmla="*/ f31 f25 1"/>
                <a:gd name="f35" fmla="*/ f30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837" h="2837">
                  <a:moveTo>
                    <a:pt x="f4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0" y="f12"/>
                    <a:pt x="f13" y="f14"/>
                    <a:pt x="f15" y="f16"/>
                  </a:cubicBezTo>
                  <a:lnTo>
                    <a:pt x="f5" y="f17"/>
                  </a:lnTo>
                  <a:lnTo>
                    <a:pt x="f5" y="f18"/>
                  </a:lnTo>
                  <a:lnTo>
                    <a:pt x="f19" y="f18"/>
                  </a:lnTo>
                  <a:lnTo>
                    <a:pt x="f19" y="f20"/>
                  </a:lnTo>
                  <a:lnTo>
                    <a:pt x="f18" y="f20"/>
                  </a:lnTo>
                  <a:cubicBezTo>
                    <a:pt x="f18" y="f21"/>
                    <a:pt x="f22" y="f23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2" name="Google Shape;10503;p74">
              <a:extLst>
                <a:ext uri="{FF2B5EF4-FFF2-40B4-BE49-F238E27FC236}">
                  <a16:creationId xmlns:a16="http://schemas.microsoft.com/office/drawing/2014/main" id="{25B60E02-A417-AF1F-D3BA-3E5B1BD1414E}"/>
                </a:ext>
              </a:extLst>
            </p:cNvPr>
            <p:cNvSpPr/>
            <p:nvPr/>
          </p:nvSpPr>
          <p:spPr>
            <a:xfrm>
              <a:off x="7888446" y="2097578"/>
              <a:ext cx="112873" cy="1243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6"/>
                <a:gd name="f4" fmla="val 2931"/>
                <a:gd name="f5" fmla="val 1323"/>
                <a:gd name="f6" fmla="val 536"/>
                <a:gd name="f7" fmla="val 567"/>
                <a:gd name="f8" fmla="val 1513"/>
                <a:gd name="f9" fmla="val 2584"/>
                <a:gd name="f10" fmla="val 2930"/>
                <a:gd name="f11" fmla="val 2741"/>
                <a:gd name="f12" fmla="val 1922"/>
                <a:gd name="f13" fmla="val 1575"/>
                <a:gd name="f14" fmla="val 284"/>
                <a:gd name="f15" fmla="val 1512"/>
                <a:gd name="f16" fmla="val 252"/>
                <a:gd name="f17" fmla="val 158"/>
                <a:gd name="f18" fmla="val 1481"/>
                <a:gd name="f19" fmla="val 126"/>
                <a:gd name="f20" fmla="val 1449"/>
                <a:gd name="f21" fmla="val 95"/>
                <a:gd name="f22" fmla="val 1355"/>
                <a:gd name="f23" fmla="val 63"/>
                <a:gd name="f24" fmla="*/ f0 1 2836"/>
                <a:gd name="f25" fmla="*/ f1 1 2931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2836"/>
                <a:gd name="f32" fmla="*/ f29 1 2931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2836" h="2931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lnTo>
                    <a:pt x="f11" y="f10"/>
                  </a:lnTo>
                  <a:lnTo>
                    <a:pt x="f11" y="f12"/>
                  </a:lnTo>
                  <a:lnTo>
                    <a:pt x="f3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2" y="f23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53" name="Google Shape;10234;p74">
            <a:extLst>
              <a:ext uri="{FF2B5EF4-FFF2-40B4-BE49-F238E27FC236}">
                <a16:creationId xmlns:a16="http://schemas.microsoft.com/office/drawing/2014/main" id="{A86F51EA-D144-6079-44DC-496A5FA3695B}"/>
              </a:ext>
            </a:extLst>
          </p:cNvPr>
          <p:cNvGrpSpPr/>
          <p:nvPr/>
        </p:nvGrpSpPr>
        <p:grpSpPr>
          <a:xfrm>
            <a:off x="2415342" y="2121369"/>
            <a:ext cx="470294" cy="502554"/>
            <a:chOff x="3786941" y="1990740"/>
            <a:chExt cx="470294" cy="50255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4" name="Google Shape;10235;p74">
              <a:extLst>
                <a:ext uri="{FF2B5EF4-FFF2-40B4-BE49-F238E27FC236}">
                  <a16:creationId xmlns:a16="http://schemas.microsoft.com/office/drawing/2014/main" id="{6092CBF2-6DD0-2548-9476-CCD32138E880}"/>
                </a:ext>
              </a:extLst>
            </p:cNvPr>
            <p:cNvSpPr/>
            <p:nvPr/>
          </p:nvSpPr>
          <p:spPr>
            <a:xfrm>
              <a:off x="3993870" y="2255358"/>
              <a:ext cx="56436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1"/>
                <a:gd name="f7" fmla="val 315"/>
                <a:gd name="f8" fmla="val 316"/>
                <a:gd name="f9" fmla="val 694"/>
                <a:gd name="f10" fmla="val 63"/>
                <a:gd name="f11" fmla="val 1103"/>
                <a:gd name="f12" fmla="*/ f0 1 1418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1418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418" h="141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10" y="f11"/>
                    <a:pt x="f7" y="f3"/>
                    <a:pt x="f5" y="f3"/>
                  </a:cubicBezTo>
                  <a:cubicBezTo>
                    <a:pt x="f11" y="f3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5" name="Google Shape;10236;p74">
              <a:extLst>
                <a:ext uri="{FF2B5EF4-FFF2-40B4-BE49-F238E27FC236}">
                  <a16:creationId xmlns:a16="http://schemas.microsoft.com/office/drawing/2014/main" id="{0F7557D9-E4CA-B9A9-C855-ADAB9AC35809}"/>
                </a:ext>
              </a:extLst>
            </p:cNvPr>
            <p:cNvSpPr/>
            <p:nvPr/>
          </p:nvSpPr>
          <p:spPr>
            <a:xfrm>
              <a:off x="3967526" y="2344905"/>
              <a:ext cx="111639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1387"/>
                <a:gd name="f5" fmla="val 631"/>
                <a:gd name="f6" fmla="val 1"/>
                <a:gd name="f7" fmla="val 630"/>
                <a:gd name="f8" fmla="val 2174"/>
                <a:gd name="f9" fmla="*/ f0 1 2805"/>
                <a:gd name="f10" fmla="*/ f1 1 138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05"/>
                <a:gd name="f17" fmla="*/ f14 1 1387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05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3" y="f4"/>
                  </a:lnTo>
                  <a:cubicBezTo>
                    <a:pt x="f3" y="f7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6" name="Google Shape;10237;p74">
              <a:extLst>
                <a:ext uri="{FF2B5EF4-FFF2-40B4-BE49-F238E27FC236}">
                  <a16:creationId xmlns:a16="http://schemas.microsoft.com/office/drawing/2014/main" id="{14D11E6E-26FA-D2D5-B1B2-D99582796B6D}"/>
                </a:ext>
              </a:extLst>
            </p:cNvPr>
            <p:cNvSpPr/>
            <p:nvPr/>
          </p:nvSpPr>
          <p:spPr>
            <a:xfrm>
              <a:off x="3898553" y="2197879"/>
              <a:ext cx="249594" cy="2954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1"/>
                <a:gd name="f4" fmla="val 6964"/>
                <a:gd name="f5" fmla="val 3088"/>
                <a:gd name="f6" fmla="val 725"/>
                <a:gd name="f7" fmla="val 3813"/>
                <a:gd name="f8" fmla="val 4506"/>
                <a:gd name="f9" fmla="val 1356"/>
                <a:gd name="f10" fmla="val 2080"/>
                <a:gd name="f11" fmla="val 2458"/>
                <a:gd name="f12" fmla="val 4348"/>
                <a:gd name="f13" fmla="val 2805"/>
                <a:gd name="f14" fmla="val 4096"/>
                <a:gd name="f15" fmla="val 3025"/>
                <a:gd name="f16" fmla="val 4727"/>
                <a:gd name="f17" fmla="val 3372"/>
                <a:gd name="f18" fmla="val 5168"/>
                <a:gd name="f19" fmla="val 4065"/>
                <a:gd name="f20" fmla="val 4853"/>
                <a:gd name="f21" fmla="val 5199"/>
                <a:gd name="f22" fmla="val 5388"/>
                <a:gd name="f23" fmla="val 5010"/>
                <a:gd name="f24" fmla="val 5546"/>
                <a:gd name="f25" fmla="val 4821"/>
                <a:gd name="f26" fmla="val 1293"/>
                <a:gd name="f27" fmla="val 1103"/>
                <a:gd name="f28" fmla="val 946"/>
                <a:gd name="f29" fmla="val 1040"/>
                <a:gd name="f30" fmla="val 1450"/>
                <a:gd name="f31" fmla="val 3403"/>
                <a:gd name="f32" fmla="val 1860"/>
                <a:gd name="f33" fmla="val 1702"/>
                <a:gd name="f34" fmla="val 2332"/>
                <a:gd name="f35" fmla="val 1"/>
                <a:gd name="f36" fmla="val 6617"/>
                <a:gd name="f37" fmla="val 6806"/>
                <a:gd name="f38" fmla="val 158"/>
                <a:gd name="f39" fmla="val 6963"/>
                <a:gd name="f40" fmla="val 347"/>
                <a:gd name="f41" fmla="val 5924"/>
                <a:gd name="f42" fmla="val 6113"/>
                <a:gd name="f43" fmla="val 6270"/>
                <a:gd name="f44" fmla="*/ f0 1 6271"/>
                <a:gd name="f45" fmla="*/ f1 1 6964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6271"/>
                <a:gd name="f52" fmla="*/ f49 1 6964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6271" h="696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lnTo>
                    <a:pt x="f29" y="f20"/>
                  </a:lnTo>
                  <a:cubicBezTo>
                    <a:pt x="f29" y="f19"/>
                    <a:pt x="f30" y="f31"/>
                    <a:pt x="f10" y="f15"/>
                  </a:cubicBezTo>
                  <a:cubicBezTo>
                    <a:pt x="f32" y="f13"/>
                    <a:pt x="f33" y="f11"/>
                    <a:pt x="f33" y="f10"/>
                  </a:cubicBezTo>
                  <a:cubicBezTo>
                    <a:pt x="f33" y="f9"/>
                    <a:pt x="f34" y="f6"/>
                    <a:pt x="f5" y="f6"/>
                  </a:cubicBezTo>
                  <a:close/>
                  <a:moveTo>
                    <a:pt x="f35" y="f35"/>
                  </a:moveTo>
                  <a:lnTo>
                    <a:pt x="f35" y="f36"/>
                  </a:lnTo>
                  <a:cubicBezTo>
                    <a:pt x="f35" y="f37"/>
                    <a:pt x="f38" y="f39"/>
                    <a:pt x="f40" y="f39"/>
                  </a:cubicBezTo>
                  <a:lnTo>
                    <a:pt x="f41" y="f39"/>
                  </a:lnTo>
                  <a:cubicBezTo>
                    <a:pt x="f42" y="f39"/>
                    <a:pt x="f43" y="f37"/>
                    <a:pt x="f43" y="f36"/>
                  </a:cubicBezTo>
                  <a:lnTo>
                    <a:pt x="f43" y="f3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7" name="Google Shape;10238;p74">
              <a:extLst>
                <a:ext uri="{FF2B5EF4-FFF2-40B4-BE49-F238E27FC236}">
                  <a16:creationId xmlns:a16="http://schemas.microsoft.com/office/drawing/2014/main" id="{CDB8317B-5B97-9652-F300-0BCF9D399F93}"/>
                </a:ext>
              </a:extLst>
            </p:cNvPr>
            <p:cNvSpPr/>
            <p:nvPr/>
          </p:nvSpPr>
          <p:spPr>
            <a:xfrm>
              <a:off x="3870966" y="1990740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347"/>
                <a:gd name="f6" fmla="val 1"/>
                <a:gd name="f7" fmla="val 158"/>
                <a:gd name="f8" fmla="val 1418"/>
                <a:gd name="f9" fmla="val 7625"/>
                <a:gd name="f10" fmla="val 7656"/>
                <a:gd name="f11" fmla="val 7499"/>
                <a:gd name="f12" fmla="val 7310"/>
                <a:gd name="f13" fmla="*/ f0 1 7657"/>
                <a:gd name="f14" fmla="*/ f1 1 141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7657"/>
                <a:gd name="f21" fmla="*/ f18 1 141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lnTo>
                    <a:pt x="f9" y="f8"/>
                  </a:lnTo>
                  <a:lnTo>
                    <a:pt x="f9" y="f5"/>
                  </a:lnTo>
                  <a:lnTo>
                    <a:pt x="f10" y="f5"/>
                  </a:lnTo>
                  <a:cubicBezTo>
                    <a:pt x="f10" y="f7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8" name="Google Shape;10239;p74">
              <a:extLst>
                <a:ext uri="{FF2B5EF4-FFF2-40B4-BE49-F238E27FC236}">
                  <a16:creationId xmlns:a16="http://schemas.microsoft.com/office/drawing/2014/main" id="{0113E567-294F-69E5-E007-6EE5A6C150E0}"/>
                </a:ext>
              </a:extLst>
            </p:cNvPr>
            <p:cNvSpPr/>
            <p:nvPr/>
          </p:nvSpPr>
          <p:spPr>
            <a:xfrm>
              <a:off x="3786941" y="2081604"/>
              <a:ext cx="470294" cy="2339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6"/>
                <a:gd name="f4" fmla="val 5515"/>
                <a:gd name="f5" fmla="val 10082"/>
                <a:gd name="f6" fmla="val 662"/>
                <a:gd name="f7" fmla="val 10303"/>
                <a:gd name="f8" fmla="val 10461"/>
                <a:gd name="f9" fmla="val 820"/>
                <a:gd name="f10" fmla="val 1009"/>
                <a:gd name="f11" fmla="val 1198"/>
                <a:gd name="f12" fmla="val 1356"/>
                <a:gd name="f13" fmla="val 9893"/>
                <a:gd name="f14" fmla="val 9736"/>
                <a:gd name="f15" fmla="val 9767"/>
                <a:gd name="f16" fmla="val 1041"/>
                <a:gd name="f17" fmla="val 1"/>
                <a:gd name="f18" fmla="val 442"/>
                <a:gd name="f19" fmla="val 4475"/>
                <a:gd name="f20" fmla="val 5073"/>
                <a:gd name="f21" fmla="val 473"/>
                <a:gd name="f22" fmla="val 5514"/>
                <a:gd name="f23" fmla="val 2112"/>
                <a:gd name="f24" fmla="val 2395"/>
                <a:gd name="f25" fmla="val 2206"/>
                <a:gd name="f26" fmla="val 2269"/>
                <a:gd name="f27" fmla="val 2049"/>
                <a:gd name="f28" fmla="val 2458"/>
                <a:gd name="f29" fmla="val 9421"/>
                <a:gd name="f30" fmla="val 9610"/>
                <a:gd name="f31" fmla="val 10807"/>
                <a:gd name="f32" fmla="val 11406"/>
                <a:gd name="f33" fmla="val 11815"/>
                <a:gd name="f34" fmla="val 5042"/>
                <a:gd name="f35" fmla="val 410"/>
                <a:gd name="f36" fmla="val 11343"/>
                <a:gd name="f37" fmla="*/ f0 1 11816"/>
                <a:gd name="f38" fmla="*/ f1 1 5515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11816"/>
                <a:gd name="f45" fmla="*/ f42 1 5515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11816" h="55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3" y="f6"/>
                    <a:pt x="f5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7" y="f18"/>
                    <a:pt x="f17" y="f10"/>
                  </a:cubicBezTo>
                  <a:lnTo>
                    <a:pt x="f17" y="f19"/>
                  </a:lnTo>
                  <a:cubicBezTo>
                    <a:pt x="f17" y="f20"/>
                    <a:pt x="f21" y="f22"/>
                    <a:pt x="f16" y="f22"/>
                  </a:cubicBezTo>
                  <a:lnTo>
                    <a:pt x="f23" y="f22"/>
                  </a:lnTo>
                  <a:lnTo>
                    <a:pt x="f23" y="f24"/>
                  </a:lnTo>
                  <a:cubicBezTo>
                    <a:pt x="f23" y="f25"/>
                    <a:pt x="f26" y="f27"/>
                    <a:pt x="f28" y="f27"/>
                  </a:cubicBezTo>
                  <a:lnTo>
                    <a:pt x="f29" y="f27"/>
                  </a:lnTo>
                  <a:cubicBezTo>
                    <a:pt x="f30" y="f27"/>
                    <a:pt x="f15" y="f25"/>
                    <a:pt x="f15" y="f24"/>
                  </a:cubicBezTo>
                  <a:lnTo>
                    <a:pt x="f15" y="f22"/>
                  </a:lnTo>
                  <a:lnTo>
                    <a:pt x="f31" y="f22"/>
                  </a:lnTo>
                  <a:cubicBezTo>
                    <a:pt x="f32" y="f22"/>
                    <a:pt x="f33" y="f34"/>
                    <a:pt x="f33" y="f19"/>
                  </a:cubicBezTo>
                  <a:lnTo>
                    <a:pt x="f33" y="f10"/>
                  </a:lnTo>
                  <a:cubicBezTo>
                    <a:pt x="f33" y="f35"/>
                    <a:pt x="f36" y="f17"/>
                    <a:pt x="f31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59" name="Google Shape;10251;p74">
            <a:extLst>
              <a:ext uri="{FF2B5EF4-FFF2-40B4-BE49-F238E27FC236}">
                <a16:creationId xmlns:a16="http://schemas.microsoft.com/office/drawing/2014/main" id="{ACFE1794-E3C1-3F83-D926-F591370EFB40}"/>
              </a:ext>
            </a:extLst>
          </p:cNvPr>
          <p:cNvGrpSpPr/>
          <p:nvPr/>
        </p:nvGrpSpPr>
        <p:grpSpPr>
          <a:xfrm>
            <a:off x="5753788" y="2125538"/>
            <a:ext cx="304760" cy="502545"/>
            <a:chOff x="7125388" y="1994909"/>
            <a:chExt cx="304760" cy="50254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0" name="Google Shape;10252;p74">
              <a:extLst>
                <a:ext uri="{FF2B5EF4-FFF2-40B4-BE49-F238E27FC236}">
                  <a16:creationId xmlns:a16="http://schemas.microsoft.com/office/drawing/2014/main" id="{CBCDBF96-6D54-9342-A16D-068DB27D27A4}"/>
                </a:ext>
              </a:extLst>
            </p:cNvPr>
            <p:cNvSpPr/>
            <p:nvPr/>
          </p:nvSpPr>
          <p:spPr>
            <a:xfrm>
              <a:off x="7292193" y="2266184"/>
              <a:ext cx="109097" cy="1430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3372"/>
                <a:gd name="f5" fmla="val 1670"/>
                <a:gd name="f6" fmla="val 1"/>
                <a:gd name="f7" fmla="val 1166"/>
                <a:gd name="f8" fmla="val 316"/>
                <a:gd name="f9" fmla="val 599"/>
                <a:gd name="f10" fmla="val 505"/>
                <a:gd name="f11" fmla="val 568"/>
                <a:gd name="f12" fmla="val 1482"/>
                <a:gd name="f13" fmla="val 1890"/>
                <a:gd name="f14" fmla="val 3340"/>
                <a:gd name="f15" fmla="val 2301"/>
                <a:gd name="f16" fmla="val 1356"/>
                <a:gd name="f17" fmla="val 2300"/>
                <a:gd name="f18" fmla="val 536"/>
                <a:gd name="f19" fmla="*/ f0 1 2741"/>
                <a:gd name="f20" fmla="*/ f1 1 3372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41"/>
                <a:gd name="f27" fmla="*/ f24 1 3372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41" h="337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3" y="f4"/>
                  </a:lnTo>
                  <a:lnTo>
                    <a:pt x="f3" y="f14"/>
                  </a:lnTo>
                  <a:lnTo>
                    <a:pt x="f3" y="f15"/>
                  </a:lnTo>
                  <a:cubicBezTo>
                    <a:pt x="f3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1" name="Google Shape;10253;p74">
              <a:extLst>
                <a:ext uri="{FF2B5EF4-FFF2-40B4-BE49-F238E27FC236}">
                  <a16:creationId xmlns:a16="http://schemas.microsoft.com/office/drawing/2014/main" id="{A734F2F1-DDE6-5F7B-219B-8668C93670AB}"/>
                </a:ext>
              </a:extLst>
            </p:cNvPr>
            <p:cNvSpPr/>
            <p:nvPr/>
          </p:nvSpPr>
          <p:spPr>
            <a:xfrm>
              <a:off x="7226960" y="2355732"/>
              <a:ext cx="99102" cy="52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490"/>
                <a:gd name="f4" fmla="val 1230"/>
                <a:gd name="f5" fmla="val 1229"/>
                <a:gd name="f6" fmla="val 1"/>
                <a:gd name="f7" fmla="*/ f0 1 2490"/>
                <a:gd name="f8" fmla="*/ f1 1 1230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2490"/>
                <a:gd name="f15" fmla="*/ f12 1 1230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490" h="1230">
                  <a:moveTo>
                    <a:pt x="f5" y="f6"/>
                  </a:moveTo>
                  <a:lnTo>
                    <a:pt x="f6" y="f5"/>
                  </a:lnTo>
                  <a:lnTo>
                    <a:pt x="f3" y="f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2" name="Google Shape;10254;p74">
              <a:extLst>
                <a:ext uri="{FF2B5EF4-FFF2-40B4-BE49-F238E27FC236}">
                  <a16:creationId xmlns:a16="http://schemas.microsoft.com/office/drawing/2014/main" id="{7880B055-9FC2-8FB0-951A-2B72910396BE}"/>
                </a:ext>
              </a:extLst>
            </p:cNvPr>
            <p:cNvSpPr/>
            <p:nvPr/>
          </p:nvSpPr>
          <p:spPr>
            <a:xfrm>
              <a:off x="7152967" y="2263514"/>
              <a:ext cx="110404" cy="1443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3404"/>
                <a:gd name="f5" fmla="val 1072"/>
                <a:gd name="f6" fmla="val 1"/>
                <a:gd name="f7" fmla="val 411"/>
                <a:gd name="f8" fmla="val 599"/>
                <a:gd name="f9" fmla="val 1419"/>
                <a:gd name="f10" fmla="val 2332"/>
                <a:gd name="f11" fmla="val 3403"/>
                <a:gd name="f12" fmla="val 883"/>
                <a:gd name="f13" fmla="val 2773"/>
                <a:gd name="f14" fmla="val 1513"/>
                <a:gd name="f15" fmla="val 2143"/>
                <a:gd name="f16" fmla="val 568"/>
                <a:gd name="f17" fmla="val 1576"/>
                <a:gd name="f18" fmla="val 316"/>
                <a:gd name="f19" fmla="*/ f0 1 2774"/>
                <a:gd name="f20" fmla="*/ f1 1 340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74"/>
                <a:gd name="f27" fmla="*/ f24 1 340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74" h="340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lnTo>
                    <a:pt x="f12" y="f11"/>
                  </a:lnTo>
                  <a:lnTo>
                    <a:pt x="f13" y="f14"/>
                  </a:lnTo>
                  <a:lnTo>
                    <a:pt x="f13" y="f8"/>
                  </a:lnTo>
                  <a:cubicBezTo>
                    <a:pt x="f15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3" name="Google Shape;10255;p74">
              <a:extLst>
                <a:ext uri="{FF2B5EF4-FFF2-40B4-BE49-F238E27FC236}">
                  <a16:creationId xmlns:a16="http://schemas.microsoft.com/office/drawing/2014/main" id="{101E0CC6-87E8-0223-0F80-053E52B70B29}"/>
                </a:ext>
              </a:extLst>
            </p:cNvPr>
            <p:cNvSpPr/>
            <p:nvPr/>
          </p:nvSpPr>
          <p:spPr>
            <a:xfrm>
              <a:off x="7125388" y="2437260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1"/>
                <a:gd name="f7" fmla="val 316"/>
                <a:gd name="f8" fmla="val 1103"/>
                <a:gd name="f9" fmla="val 1418"/>
                <a:gd name="f10" fmla="val 6932"/>
                <a:gd name="f11" fmla="val 7341"/>
                <a:gd name="f12" fmla="val 7594"/>
                <a:gd name="f13" fmla="val 7278"/>
                <a:gd name="f14" fmla="*/ f0 1 7657"/>
                <a:gd name="f15" fmla="*/ f1 1 1419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657"/>
                <a:gd name="f22" fmla="*/ f19 1 1419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3" y="f8"/>
                    <a:pt x="f3" y="f5"/>
                  </a:cubicBezTo>
                  <a:cubicBezTo>
                    <a:pt x="f12" y="f7"/>
                    <a:pt x="f13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4" name="Google Shape;10256;p74">
              <a:extLst>
                <a:ext uri="{FF2B5EF4-FFF2-40B4-BE49-F238E27FC236}">
                  <a16:creationId xmlns:a16="http://schemas.microsoft.com/office/drawing/2014/main" id="{96D2F18D-127F-43CD-502A-0AD7B0498C82}"/>
                </a:ext>
              </a:extLst>
            </p:cNvPr>
            <p:cNvSpPr/>
            <p:nvPr/>
          </p:nvSpPr>
          <p:spPr>
            <a:xfrm>
              <a:off x="7125388" y="1994909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316"/>
                <a:gd name="f7" fmla="val 1"/>
                <a:gd name="f8" fmla="val 315"/>
                <a:gd name="f9" fmla="val 1103"/>
                <a:gd name="f10" fmla="val 1418"/>
                <a:gd name="f11" fmla="val 6932"/>
                <a:gd name="f12" fmla="val 7341"/>
                <a:gd name="f13" fmla="val 7594"/>
                <a:gd name="f14" fmla="val 284"/>
                <a:gd name="f15" fmla="val 7278"/>
                <a:gd name="f16" fmla="*/ f0 1 7657"/>
                <a:gd name="f17" fmla="*/ f1 1 141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7657"/>
                <a:gd name="f24" fmla="*/ f21 1 141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7657" h="1419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5"/>
                  </a:cubicBezTo>
                  <a:cubicBezTo>
                    <a:pt x="f13" y="f1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5" name="Google Shape;10257;p74">
              <a:extLst>
                <a:ext uri="{FF2B5EF4-FFF2-40B4-BE49-F238E27FC236}">
                  <a16:creationId xmlns:a16="http://schemas.microsoft.com/office/drawing/2014/main" id="{30305946-2228-555D-F1BF-883DAAD2B4D8}"/>
                </a:ext>
              </a:extLst>
            </p:cNvPr>
            <p:cNvSpPr/>
            <p:nvPr/>
          </p:nvSpPr>
          <p:spPr>
            <a:xfrm>
              <a:off x="7154238" y="2081787"/>
              <a:ext cx="247043" cy="60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1426"/>
                <a:gd name="f5" fmla="val 441"/>
                <a:gd name="f6" fmla="val 568"/>
                <a:gd name="f7" fmla="val 788"/>
                <a:gd name="f8" fmla="val 1355"/>
                <a:gd name="f9" fmla="val 1213"/>
                <a:gd name="f10" fmla="val 2237"/>
                <a:gd name="f11" fmla="val 3112"/>
                <a:gd name="f12" fmla="val 3986"/>
                <a:gd name="f13" fmla="val 4852"/>
                <a:gd name="f14" fmla="val 5608"/>
                <a:gd name="f15" fmla="*/ f0 1 6207"/>
                <a:gd name="f16" fmla="*/ f1 1 142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207"/>
                <a:gd name="f23" fmla="*/ f20 1 142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207" h="1426">
                  <a:moveTo>
                    <a:pt x="f2" y="f2"/>
                  </a:moveTo>
                  <a:lnTo>
                    <a:pt x="f2" y="f5"/>
                  </a:ln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cubicBezTo>
                    <a:pt x="f12" y="f4"/>
                    <a:pt x="f13" y="f9"/>
                    <a:pt x="f14" y="f7"/>
                  </a:cubicBez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6" name="Google Shape;10258;p74">
              <a:extLst>
                <a:ext uri="{FF2B5EF4-FFF2-40B4-BE49-F238E27FC236}">
                  <a16:creationId xmlns:a16="http://schemas.microsoft.com/office/drawing/2014/main" id="{F965CBC6-F877-DC74-5CCD-CA93936DABB7}"/>
                </a:ext>
              </a:extLst>
            </p:cNvPr>
            <p:cNvSpPr/>
            <p:nvPr/>
          </p:nvSpPr>
          <p:spPr>
            <a:xfrm>
              <a:off x="7151732" y="2135233"/>
              <a:ext cx="248323" cy="1256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2962"/>
                <a:gd name="f5" fmla="val 126"/>
                <a:gd name="f6" fmla="val 1607"/>
                <a:gd name="f7" fmla="val 1481"/>
                <a:gd name="f8" fmla="val 3119"/>
                <a:gd name="f9" fmla="val 4758"/>
                <a:gd name="f10" fmla="val 6112"/>
                <a:gd name="f11" fmla="val 6238"/>
                <a:gd name="f12" fmla="val 5986"/>
                <a:gd name="f13" fmla="val 5136"/>
                <a:gd name="f14" fmla="val 631"/>
                <a:gd name="f15" fmla="val 4096"/>
                <a:gd name="f16" fmla="val 883"/>
                <a:gd name="f17" fmla="val 2143"/>
                <a:gd name="f18" fmla="val 1166"/>
                <a:gd name="f19" fmla="val 252"/>
                <a:gd name="f20" fmla="*/ f0 1 6239"/>
                <a:gd name="f21" fmla="*/ f1 1 2962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6239"/>
                <a:gd name="f28" fmla="*/ f25 1 2962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6239" h="2962">
                  <a:moveTo>
                    <a:pt x="f2" y="f2"/>
                  </a:moveTo>
                  <a:cubicBezTo>
                    <a:pt x="f5" y="f6"/>
                    <a:pt x="f7" y="f4"/>
                    <a:pt x="f8" y="f4"/>
                  </a:cubicBezTo>
                  <a:cubicBezTo>
                    <a:pt x="f9" y="f4"/>
                    <a:pt x="f10" y="f6"/>
                    <a:pt x="f11" y="f2"/>
                  </a:cubicBezTo>
                  <a:lnTo>
                    <a:pt x="f11" y="f2"/>
                  </a:lnTo>
                  <a:lnTo>
                    <a:pt x="f12" y="f5"/>
                  </a:lnTo>
                  <a:cubicBezTo>
                    <a:pt x="f13" y="f14"/>
                    <a:pt x="f15" y="f16"/>
                    <a:pt x="f8" y="f16"/>
                  </a:cubicBezTo>
                  <a:cubicBezTo>
                    <a:pt x="f17" y="f16"/>
                    <a:pt x="f18" y="f14"/>
                    <a:pt x="f19" y="f5"/>
                  </a:cubicBezTo>
                  <a:lnTo>
                    <a:pt x="f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67" name="Google Shape;10297;p74">
            <a:extLst>
              <a:ext uri="{FF2B5EF4-FFF2-40B4-BE49-F238E27FC236}">
                <a16:creationId xmlns:a16="http://schemas.microsoft.com/office/drawing/2014/main" id="{89510718-427E-24AA-154B-B543949A61E9}"/>
              </a:ext>
            </a:extLst>
          </p:cNvPr>
          <p:cNvGrpSpPr/>
          <p:nvPr/>
        </p:nvGrpSpPr>
        <p:grpSpPr>
          <a:xfrm>
            <a:off x="3142053" y="2112198"/>
            <a:ext cx="470257" cy="499874"/>
            <a:chOff x="4513652" y="1981568"/>
            <a:chExt cx="470257" cy="49987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8" name="Google Shape;10298;p74">
              <a:extLst>
                <a:ext uri="{FF2B5EF4-FFF2-40B4-BE49-F238E27FC236}">
                  <a16:creationId xmlns:a16="http://schemas.microsoft.com/office/drawing/2014/main" id="{9A51A132-9191-89DA-9CA6-31DD006870E6}"/>
                </a:ext>
              </a:extLst>
            </p:cNvPr>
            <p:cNvSpPr/>
            <p:nvPr/>
          </p:nvSpPr>
          <p:spPr>
            <a:xfrm>
              <a:off x="4621478" y="2246187"/>
              <a:ext cx="56482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64"/>
                <a:gd name="f9" fmla="val 1103"/>
                <a:gd name="f10" fmla="val 1418"/>
                <a:gd name="f11" fmla="*/ f0 1 1419"/>
                <a:gd name="f12" fmla="*/ f1 1 1419"/>
                <a:gd name="f13" fmla="val f2"/>
                <a:gd name="f14" fmla="val f3"/>
                <a:gd name="f15" fmla="+- f14 0 f13"/>
                <a:gd name="f16" fmla="*/ f15 1 1419"/>
                <a:gd name="f17" fmla="*/ f13 1 f16"/>
                <a:gd name="f18" fmla="*/ f14 1 f16"/>
                <a:gd name="f19" fmla="*/ f17 f11 1"/>
                <a:gd name="f20" fmla="*/ f18 f11 1"/>
                <a:gd name="f21" fmla="*/ f18 f12 1"/>
                <a:gd name="f22" fmla="*/ f17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8" y="f9"/>
                    <a:pt x="f6" y="f10"/>
                    <a:pt x="f4" y="f10"/>
                  </a:cubicBezTo>
                  <a:cubicBezTo>
                    <a:pt x="f9" y="f10"/>
                    <a:pt x="f10" y="f9"/>
                    <a:pt x="f10" y="f7"/>
                  </a:cubicBezTo>
                  <a:cubicBezTo>
                    <a:pt x="f10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9" name="Google Shape;10299;p74">
              <a:extLst>
                <a:ext uri="{FF2B5EF4-FFF2-40B4-BE49-F238E27FC236}">
                  <a16:creationId xmlns:a16="http://schemas.microsoft.com/office/drawing/2014/main" id="{EA59F3F3-FF1F-DBFC-8173-D9E18B006A37}"/>
                </a:ext>
              </a:extLst>
            </p:cNvPr>
            <p:cNvSpPr/>
            <p:nvPr/>
          </p:nvSpPr>
          <p:spPr>
            <a:xfrm>
              <a:off x="4595125" y="2335734"/>
              <a:ext cx="110404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1387"/>
                <a:gd name="f5" fmla="val 631"/>
                <a:gd name="f6" fmla="val 1"/>
                <a:gd name="f7" fmla="val 630"/>
                <a:gd name="f8" fmla="val 2773"/>
                <a:gd name="f9" fmla="val 2175"/>
                <a:gd name="f10" fmla="*/ f0 1 2774"/>
                <a:gd name="f11" fmla="*/ f1 1 1387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774"/>
                <a:gd name="f18" fmla="*/ f15 1 1387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774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8" y="f4"/>
                  </a:lnTo>
                  <a:cubicBezTo>
                    <a:pt x="f8" y="f7"/>
                    <a:pt x="f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70" name="Google Shape;10300;p74">
              <a:extLst>
                <a:ext uri="{FF2B5EF4-FFF2-40B4-BE49-F238E27FC236}">
                  <a16:creationId xmlns:a16="http://schemas.microsoft.com/office/drawing/2014/main" id="{4392AB88-05C0-639F-9753-5789B9479ADC}"/>
                </a:ext>
              </a:extLst>
            </p:cNvPr>
            <p:cNvSpPr/>
            <p:nvPr/>
          </p:nvSpPr>
          <p:spPr>
            <a:xfrm>
              <a:off x="4513652" y="2159309"/>
              <a:ext cx="470257" cy="3221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5"/>
                <a:gd name="f4" fmla="val 7594"/>
                <a:gd name="f5" fmla="val 10050"/>
                <a:gd name="f6" fmla="val 2080"/>
                <a:gd name="f7" fmla="val 10239"/>
                <a:gd name="f8" fmla="val 10397"/>
                <a:gd name="f9" fmla="val 2238"/>
                <a:gd name="f10" fmla="val 2427"/>
                <a:gd name="f11" fmla="val 2616"/>
                <a:gd name="f12" fmla="val 2773"/>
                <a:gd name="f13" fmla="val 6553"/>
                <a:gd name="f14" fmla="val 6333"/>
                <a:gd name="f15" fmla="val 6175"/>
                <a:gd name="f16" fmla="val 3466"/>
                <a:gd name="f17" fmla="val 3624"/>
                <a:gd name="f18" fmla="val 3813"/>
                <a:gd name="f19" fmla="val 4002"/>
                <a:gd name="f20" fmla="val 4159"/>
                <a:gd name="f21" fmla="val 4821"/>
                <a:gd name="f22" fmla="val 4978"/>
                <a:gd name="f23" fmla="val 5199"/>
                <a:gd name="f24" fmla="val 5388"/>
                <a:gd name="f25" fmla="val 5546"/>
                <a:gd name="f26" fmla="val 3403"/>
                <a:gd name="f27" fmla="val 1418"/>
                <a:gd name="f28" fmla="val 4127"/>
                <a:gd name="f29" fmla="val 4757"/>
                <a:gd name="f30" fmla="val 2049"/>
                <a:gd name="f31" fmla="val 3151"/>
                <a:gd name="f32" fmla="val 4600"/>
                <a:gd name="f33" fmla="val 3498"/>
                <a:gd name="f34" fmla="val 4379"/>
                <a:gd name="f35" fmla="val 3718"/>
                <a:gd name="f36" fmla="val 5009"/>
                <a:gd name="f37" fmla="val 4065"/>
                <a:gd name="f38" fmla="val 5451"/>
                <a:gd name="f39" fmla="val 4758"/>
                <a:gd name="f40" fmla="val 5892"/>
                <a:gd name="f41" fmla="val 5514"/>
                <a:gd name="f42" fmla="val 6081"/>
                <a:gd name="f43" fmla="val 5356"/>
                <a:gd name="f44" fmla="val 6239"/>
                <a:gd name="f45" fmla="val 5167"/>
                <a:gd name="f46" fmla="val 1701"/>
                <a:gd name="f47" fmla="val 1512"/>
                <a:gd name="f48" fmla="val 1355"/>
                <a:gd name="f49" fmla="val 1764"/>
                <a:gd name="f50" fmla="val 4096"/>
                <a:gd name="f51" fmla="val 2395"/>
                <a:gd name="f52" fmla="val 2174"/>
                <a:gd name="f53" fmla="val 2016"/>
                <a:gd name="f54" fmla="val 2647"/>
                <a:gd name="f55" fmla="val 1040"/>
                <a:gd name="f56" fmla="val 1"/>
                <a:gd name="f57" fmla="val 441"/>
                <a:gd name="f58" fmla="val 473"/>
                <a:gd name="f59" fmla="val 1009"/>
                <a:gd name="f60" fmla="val 6554"/>
                <a:gd name="f61" fmla="val 7152"/>
                <a:gd name="f62" fmla="val 7593"/>
                <a:gd name="f63" fmla="val 10806"/>
                <a:gd name="f64" fmla="val 11373"/>
                <a:gd name="f65" fmla="val 7121"/>
                <a:gd name="f66" fmla="val 11783"/>
                <a:gd name="f67" fmla="val 11310"/>
                <a:gd name="f68" fmla="val 10743"/>
                <a:gd name="f69" fmla="val 347"/>
                <a:gd name="f70" fmla="val 946"/>
                <a:gd name="f71" fmla="val 7120"/>
                <a:gd name="f72" fmla="val 6585"/>
                <a:gd name="f73" fmla="val 5198"/>
                <a:gd name="f74" fmla="val 4190"/>
                <a:gd name="f75" fmla="val 883"/>
                <a:gd name="f76" fmla="*/ f0 1 11815"/>
                <a:gd name="f77" fmla="*/ f1 1 7594"/>
                <a:gd name="f78" fmla="val f2"/>
                <a:gd name="f79" fmla="val f3"/>
                <a:gd name="f80" fmla="val f4"/>
                <a:gd name="f81" fmla="+- f80 0 f78"/>
                <a:gd name="f82" fmla="+- f79 0 f78"/>
                <a:gd name="f83" fmla="*/ f82 1 11815"/>
                <a:gd name="f84" fmla="*/ f81 1 7594"/>
                <a:gd name="f85" fmla="*/ f78 1 f83"/>
                <a:gd name="f86" fmla="*/ f79 1 f83"/>
                <a:gd name="f87" fmla="*/ f78 1 f84"/>
                <a:gd name="f88" fmla="*/ f80 1 f84"/>
                <a:gd name="f89" fmla="*/ f85 f76 1"/>
                <a:gd name="f90" fmla="*/ f86 f76 1"/>
                <a:gd name="f91" fmla="*/ f88 f77 1"/>
                <a:gd name="f92" fmla="*/ f87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11815" h="75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5" y="f21"/>
                  </a:moveTo>
                  <a:cubicBezTo>
                    <a:pt x="f7" y="f21"/>
                    <a:pt x="f8" y="f22"/>
                    <a:pt x="f8" y="f23"/>
                  </a:cubicBezTo>
                  <a:cubicBezTo>
                    <a:pt x="f8" y="f24"/>
                    <a:pt x="f7" y="f25"/>
                    <a:pt x="f5" y="f25"/>
                  </a:cubicBezTo>
                  <a:lnTo>
                    <a:pt x="f13" y="f25"/>
                  </a:lnTo>
                  <a:cubicBezTo>
                    <a:pt x="f14" y="f25"/>
                    <a:pt x="f15" y="f24"/>
                    <a:pt x="f15" y="f23"/>
                  </a:cubicBezTo>
                  <a:cubicBezTo>
                    <a:pt x="f15" y="f22"/>
                    <a:pt x="f14" y="f21"/>
                    <a:pt x="f13" y="f21"/>
                  </a:cubicBez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12"/>
                  </a:cubicBezTo>
                  <a:cubicBezTo>
                    <a:pt x="f29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38" y="f25"/>
                  </a:cubicBezTo>
                  <a:lnTo>
                    <a:pt x="f38" y="f40"/>
                  </a:lnTo>
                  <a:lnTo>
                    <a:pt x="f41" y="f40"/>
                  </a:lnTo>
                  <a:cubicBezTo>
                    <a:pt x="f41" y="f42"/>
                    <a:pt x="f43" y="f44"/>
                    <a:pt x="f45" y="f44"/>
                  </a:cubicBezTo>
                  <a:lnTo>
                    <a:pt x="f46" y="f44"/>
                  </a:lnTo>
                  <a:cubicBezTo>
                    <a:pt x="f47" y="f44"/>
                    <a:pt x="f48" y="f42"/>
                    <a:pt x="f48" y="f40"/>
                  </a:cubicBezTo>
                  <a:lnTo>
                    <a:pt x="f48" y="f25"/>
                  </a:lnTo>
                  <a:cubicBezTo>
                    <a:pt x="f48" y="f39"/>
                    <a:pt x="f49" y="f50"/>
                    <a:pt x="f51" y="f35"/>
                  </a:cubicBezTo>
                  <a:cubicBezTo>
                    <a:pt x="f52" y="f33"/>
                    <a:pt x="f53" y="f31"/>
                    <a:pt x="f53" y="f12"/>
                  </a:cubicBezTo>
                  <a:cubicBezTo>
                    <a:pt x="f53" y="f30"/>
                    <a:pt x="f54" y="f27"/>
                    <a:pt x="f26" y="f27"/>
                  </a:cubicBezTo>
                  <a:close/>
                  <a:moveTo>
                    <a:pt x="f55" y="f56"/>
                  </a:moveTo>
                  <a:cubicBezTo>
                    <a:pt x="f57" y="f56"/>
                    <a:pt x="f2" y="f58"/>
                    <a:pt x="f2" y="f59"/>
                  </a:cubicBezTo>
                  <a:lnTo>
                    <a:pt x="f2" y="f60"/>
                  </a:lnTo>
                  <a:cubicBezTo>
                    <a:pt x="f2" y="f61"/>
                    <a:pt x="f58" y="f62"/>
                    <a:pt x="f55" y="f62"/>
                  </a:cubicBezTo>
                  <a:lnTo>
                    <a:pt x="f63" y="f62"/>
                  </a:lnTo>
                  <a:cubicBezTo>
                    <a:pt x="f64" y="f62"/>
                    <a:pt x="f3" y="f65"/>
                    <a:pt x="f3" y="f60"/>
                  </a:cubicBezTo>
                  <a:lnTo>
                    <a:pt x="f3" y="f59"/>
                  </a:lnTo>
                  <a:cubicBezTo>
                    <a:pt x="f66" y="f58"/>
                    <a:pt x="f67" y="f56"/>
                    <a:pt x="f68" y="f56"/>
                  </a:cubicBezTo>
                  <a:lnTo>
                    <a:pt x="f62" y="f56"/>
                  </a:lnTo>
                  <a:lnTo>
                    <a:pt x="f62" y="f69"/>
                  </a:lnTo>
                  <a:cubicBezTo>
                    <a:pt x="f62" y="f70"/>
                    <a:pt x="f71" y="f48"/>
                    <a:pt x="f72" y="f48"/>
                  </a:cubicBezTo>
                  <a:lnTo>
                    <a:pt x="f73" y="f48"/>
                  </a:lnTo>
                  <a:cubicBezTo>
                    <a:pt x="f32" y="f48"/>
                    <a:pt x="f74" y="f75"/>
                    <a:pt x="f74" y="f69"/>
                  </a:cubicBezTo>
                  <a:lnTo>
                    <a:pt x="f74" y="f5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71" name="Google Shape;10301;p74">
              <a:extLst>
                <a:ext uri="{FF2B5EF4-FFF2-40B4-BE49-F238E27FC236}">
                  <a16:creationId xmlns:a16="http://schemas.microsoft.com/office/drawing/2014/main" id="{B5140BDA-D971-355C-4BB7-F059AA173D0C}"/>
                </a:ext>
              </a:extLst>
            </p:cNvPr>
            <p:cNvSpPr/>
            <p:nvPr/>
          </p:nvSpPr>
          <p:spPr>
            <a:xfrm>
              <a:off x="4650327" y="2069762"/>
              <a:ext cx="194392" cy="1189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805"/>
                <a:gd name="f5" fmla="val 693"/>
                <a:gd name="f6" fmla="val 1"/>
                <a:gd name="f7" fmla="val 315"/>
                <a:gd name="f8" fmla="val 316"/>
                <a:gd name="f9" fmla="val 725"/>
                <a:gd name="f10" fmla="val 1104"/>
                <a:gd name="f11" fmla="val 1419"/>
                <a:gd name="f12" fmla="val 1418"/>
                <a:gd name="f13" fmla="val 2458"/>
                <a:gd name="f14" fmla="val 1386"/>
                <a:gd name="f15" fmla="val 2647"/>
                <a:gd name="f16" fmla="val 1544"/>
                <a:gd name="f17" fmla="val 1733"/>
                <a:gd name="f18" fmla="val 3119"/>
                <a:gd name="f19" fmla="val 3308"/>
                <a:gd name="f20" fmla="val 3466"/>
                <a:gd name="f21" fmla="val 4159"/>
                <a:gd name="f22" fmla="val 4568"/>
                <a:gd name="f23" fmla="val 4883"/>
                <a:gd name="f24" fmla="*/ f0 1 4884"/>
                <a:gd name="f25" fmla="*/ f1 1 2805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884"/>
                <a:gd name="f32" fmla="*/ f29 1 2805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84" h="280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4" y="f15"/>
                    <a:pt x="f16" y="f4"/>
                    <a:pt x="f17" y="f4"/>
                  </a:cubicBezTo>
                  <a:lnTo>
                    <a:pt x="f18" y="f4"/>
                  </a:lnTo>
                  <a:cubicBezTo>
                    <a:pt x="f19" y="f4"/>
                    <a:pt x="f20" y="f15"/>
                    <a:pt x="f20" y="f13"/>
                  </a:cubicBezTo>
                  <a:lnTo>
                    <a:pt x="f20" y="f11"/>
                  </a:lnTo>
                  <a:lnTo>
                    <a:pt x="f21" y="f11"/>
                  </a:lnTo>
                  <a:cubicBezTo>
                    <a:pt x="f22" y="f11"/>
                    <a:pt x="f23" y="f10"/>
                    <a:pt x="f23" y="f9"/>
                  </a:cubicBezTo>
                  <a:cubicBezTo>
                    <a:pt x="f23" y="f8"/>
                    <a:pt x="f22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72" name="Google Shape;10302;p74">
              <a:extLst>
                <a:ext uri="{FF2B5EF4-FFF2-40B4-BE49-F238E27FC236}">
                  <a16:creationId xmlns:a16="http://schemas.microsoft.com/office/drawing/2014/main" id="{C4C6801F-FF58-C9B9-97D7-AD134F1BC221}"/>
                </a:ext>
              </a:extLst>
            </p:cNvPr>
            <p:cNvSpPr/>
            <p:nvPr/>
          </p:nvSpPr>
          <p:spPr>
            <a:xfrm>
              <a:off x="4677914" y="1981568"/>
              <a:ext cx="137955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419"/>
                <a:gd name="f5" fmla="val 378"/>
                <a:gd name="f6" fmla="val 1"/>
                <a:gd name="f7" fmla="val 158"/>
                <a:gd name="f8" fmla="val 347"/>
                <a:gd name="f9" fmla="val 1418"/>
                <a:gd name="f10" fmla="val 3308"/>
                <a:gd name="f11" fmla="val 3119"/>
                <a:gd name="f12" fmla="*/ f0 1 3466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466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66" h="141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lnTo>
                    <a:pt x="f2" y="f9"/>
                  </a:lnTo>
                  <a:lnTo>
                    <a:pt x="f3" y="f9"/>
                  </a:lnTo>
                  <a:lnTo>
                    <a:pt x="f3" y="f8"/>
                  </a:lnTo>
                  <a:cubicBezTo>
                    <a:pt x="f3" y="f7"/>
                    <a:pt x="f10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73" name="Google Shape;10352;p74">
            <a:extLst>
              <a:ext uri="{FF2B5EF4-FFF2-40B4-BE49-F238E27FC236}">
                <a16:creationId xmlns:a16="http://schemas.microsoft.com/office/drawing/2014/main" id="{C06C0F5F-9A23-F329-EDDA-D340EF29D791}"/>
              </a:ext>
            </a:extLst>
          </p:cNvPr>
          <p:cNvGrpSpPr/>
          <p:nvPr/>
        </p:nvGrpSpPr>
        <p:grpSpPr>
          <a:xfrm>
            <a:off x="3811694" y="2120684"/>
            <a:ext cx="471528" cy="504319"/>
            <a:chOff x="5183294" y="1990054"/>
            <a:chExt cx="471528" cy="50431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4" name="Google Shape;10353;p74">
              <a:extLst>
                <a:ext uri="{FF2B5EF4-FFF2-40B4-BE49-F238E27FC236}">
                  <a16:creationId xmlns:a16="http://schemas.microsoft.com/office/drawing/2014/main" id="{12764BB7-8A5D-7AEA-596B-84D25D1BB9BD}"/>
                </a:ext>
              </a:extLst>
            </p:cNvPr>
            <p:cNvSpPr/>
            <p:nvPr/>
          </p:nvSpPr>
          <p:spPr>
            <a:xfrm>
              <a:off x="5319970" y="2108313"/>
              <a:ext cx="194392" cy="1684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971"/>
                <a:gd name="f5" fmla="val 2426"/>
                <a:gd name="f6" fmla="val 1"/>
                <a:gd name="f7" fmla="val 1103"/>
                <a:gd name="f8" fmla="val 1104"/>
                <a:gd name="f9" fmla="val 2427"/>
                <a:gd name="f10" fmla="val 3025"/>
                <a:gd name="f11" fmla="val 190"/>
                <a:gd name="f12" fmla="val 3530"/>
                <a:gd name="f13" fmla="val 536"/>
                <a:gd name="f14" fmla="val 820"/>
                <a:gd name="f15" fmla="val 3624"/>
                <a:gd name="f16" fmla="val 3309"/>
                <a:gd name="f17" fmla="val 1481"/>
                <a:gd name="f18" fmla="val 3057"/>
                <a:gd name="f19" fmla="val 1261"/>
                <a:gd name="f20" fmla="val 2805"/>
                <a:gd name="f21" fmla="val 2458"/>
                <a:gd name="f22" fmla="val 2112"/>
                <a:gd name="f23" fmla="val 1356"/>
                <a:gd name="f24" fmla="val 1733"/>
                <a:gd name="f25" fmla="val 726"/>
                <a:gd name="f26" fmla="val 2489"/>
                <a:gd name="f27" fmla="val 3214"/>
                <a:gd name="f28" fmla="val 3844"/>
                <a:gd name="f29" fmla="val 3687"/>
                <a:gd name="f30" fmla="val 3466"/>
                <a:gd name="f31" fmla="val 3246"/>
                <a:gd name="f32" fmla="val 4128"/>
                <a:gd name="f33" fmla="val 3561"/>
                <a:gd name="f34" fmla="val 4317"/>
                <a:gd name="f35" fmla="val 4695"/>
                <a:gd name="f36" fmla="val 3781"/>
                <a:gd name="f37" fmla="*/ f0 1 4884"/>
                <a:gd name="f38" fmla="*/ f1 1 3971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884"/>
                <a:gd name="f45" fmla="*/ f42 1 3971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884" h="397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4"/>
                  </a:cubicBezTo>
                  <a:cubicBezTo>
                    <a:pt x="f14" y="f15"/>
                    <a:pt x="f7" y="f16"/>
                    <a:pt x="f17" y="f18"/>
                  </a:cubicBezTo>
                  <a:cubicBezTo>
                    <a:pt x="f19" y="f20"/>
                    <a:pt x="f7" y="f21"/>
                    <a:pt x="f7" y="f22"/>
                  </a:cubicBezTo>
                  <a:cubicBezTo>
                    <a:pt x="f7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22"/>
                  </a:cubicBezTo>
                  <a:cubicBezTo>
                    <a:pt x="f28" y="f21"/>
                    <a:pt x="f29" y="f20"/>
                    <a:pt x="f30" y="f18"/>
                  </a:cubicBezTo>
                  <a:cubicBezTo>
                    <a:pt x="f28" y="f31"/>
                    <a:pt x="f32" y="f33"/>
                    <a:pt x="f34" y="f4"/>
                  </a:cubicBezTo>
                  <a:cubicBezTo>
                    <a:pt x="f35" y="f12"/>
                    <a:pt x="f3" y="f10"/>
                    <a:pt x="f3" y="f9"/>
                  </a:cubicBezTo>
                  <a:cubicBezTo>
                    <a:pt x="f3" y="f8"/>
                    <a:pt x="f36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75" name="Google Shape;10354;p74">
              <a:extLst>
                <a:ext uri="{FF2B5EF4-FFF2-40B4-BE49-F238E27FC236}">
                  <a16:creationId xmlns:a16="http://schemas.microsoft.com/office/drawing/2014/main" id="{CA8E30DF-8909-2E92-46E2-796D361E27D6}"/>
                </a:ext>
              </a:extLst>
            </p:cNvPr>
            <p:cNvSpPr/>
            <p:nvPr/>
          </p:nvSpPr>
          <p:spPr>
            <a:xfrm>
              <a:off x="5390177" y="2168472"/>
              <a:ext cx="56482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1103"/>
                <a:gd name="f9" fmla="val 1418"/>
                <a:gd name="f10" fmla="*/ f0 1 1419"/>
                <a:gd name="f11" fmla="*/ f1 1 1419"/>
                <a:gd name="f12" fmla="val f2"/>
                <a:gd name="f13" fmla="val f3"/>
                <a:gd name="f14" fmla="+- f13 0 f12"/>
                <a:gd name="f15" fmla="*/ f14 1 141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5" y="f8"/>
                    <a:pt x="f6" y="f9"/>
                    <a:pt x="f4" y="f9"/>
                  </a:cubicBezTo>
                  <a:cubicBezTo>
                    <a:pt x="f8" y="f9"/>
                    <a:pt x="f9" y="f8"/>
                    <a:pt x="f9" y="f7"/>
                  </a:cubicBezTo>
                  <a:cubicBezTo>
                    <a:pt x="f9" y="f6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76" name="Google Shape;10355;p74">
              <a:extLst>
                <a:ext uri="{FF2B5EF4-FFF2-40B4-BE49-F238E27FC236}">
                  <a16:creationId xmlns:a16="http://schemas.microsoft.com/office/drawing/2014/main" id="{8A77A60D-120E-F413-B15D-89CEE18D0E36}"/>
                </a:ext>
              </a:extLst>
            </p:cNvPr>
            <p:cNvSpPr/>
            <p:nvPr/>
          </p:nvSpPr>
          <p:spPr>
            <a:xfrm>
              <a:off x="5212153" y="1990054"/>
              <a:ext cx="412586" cy="443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66"/>
                <a:gd name="f4" fmla="val 10445"/>
                <a:gd name="f5" fmla="val 5198"/>
                <a:gd name="f6" fmla="val 2159"/>
                <a:gd name="f7" fmla="val 6931"/>
                <a:gd name="f8" fmla="val 8286"/>
                <a:gd name="f9" fmla="val 3514"/>
                <a:gd name="f10" fmla="val 5246"/>
                <a:gd name="f11" fmla="val 6916"/>
                <a:gd name="f12" fmla="val 8365"/>
                <a:gd name="f13" fmla="val 3340"/>
                <a:gd name="f14" fmla="val 2079"/>
                <a:gd name="f15" fmla="val 6822"/>
                <a:gd name="f16" fmla="val 3497"/>
                <a:gd name="f17" fmla="val 5167"/>
                <a:gd name="f18" fmla="val 1"/>
                <a:gd name="f19" fmla="val 5088"/>
                <a:gd name="f20" fmla="val 5009"/>
                <a:gd name="f21" fmla="val 17"/>
                <a:gd name="f22" fmla="val 4946"/>
                <a:gd name="f23" fmla="val 48"/>
                <a:gd name="f24" fmla="val 4001"/>
                <a:gd name="f25" fmla="val 836"/>
                <a:gd name="f26" fmla="val 2773"/>
                <a:gd name="f27" fmla="val 678"/>
                <a:gd name="f28" fmla="val 2756"/>
                <a:gd name="f29" fmla="val 675"/>
                <a:gd name="f30" fmla="val 2739"/>
                <a:gd name="f31" fmla="val 673"/>
                <a:gd name="f32" fmla="val 2723"/>
                <a:gd name="f33" fmla="val 2583"/>
                <a:gd name="f34" fmla="val 2454"/>
                <a:gd name="f35" fmla="val 786"/>
                <a:gd name="f36" fmla="val 2426"/>
                <a:gd name="f37" fmla="val 899"/>
                <a:gd name="f38" fmla="val 1953"/>
                <a:gd name="f39" fmla="val 2033"/>
                <a:gd name="f40" fmla="val 819"/>
                <a:gd name="f41" fmla="val 2505"/>
                <a:gd name="f42" fmla="val 662"/>
                <a:gd name="f43" fmla="val 2568"/>
                <a:gd name="f44" fmla="val 567"/>
                <a:gd name="f45" fmla="val 2694"/>
                <a:gd name="f46" fmla="val 630"/>
                <a:gd name="f47" fmla="val 2852"/>
                <a:gd name="f48" fmla="val 788"/>
                <a:gd name="f49" fmla="val 4081"/>
                <a:gd name="f50" fmla="val 32"/>
                <a:gd name="f51" fmla="val 5026"/>
                <a:gd name="f52" fmla="val 5183"/>
                <a:gd name="f53" fmla="val 5341"/>
                <a:gd name="f54" fmla="val 63"/>
                <a:gd name="f55" fmla="val 5467"/>
                <a:gd name="f56" fmla="val 6381"/>
                <a:gd name="f57" fmla="val 7609"/>
                <a:gd name="f58" fmla="val 7767"/>
                <a:gd name="f59" fmla="val 725"/>
                <a:gd name="f60" fmla="val 7924"/>
                <a:gd name="f61" fmla="val 851"/>
                <a:gd name="f62" fmla="val 7956"/>
                <a:gd name="f63" fmla="val 1985"/>
                <a:gd name="f64" fmla="val 8428"/>
                <a:gd name="f65" fmla="val 2457"/>
                <a:gd name="f66" fmla="val 9594"/>
                <a:gd name="f67" fmla="val 2536"/>
                <a:gd name="f68" fmla="val 9725"/>
                <a:gd name="f69" fmla="val 2637"/>
                <a:gd name="f70" fmla="val 9791"/>
                <a:gd name="f71" fmla="val 2741"/>
                <a:gd name="f72" fmla="val 2762"/>
                <a:gd name="f73" fmla="val 2783"/>
                <a:gd name="f74" fmla="val 9788"/>
                <a:gd name="f75" fmla="val 2804"/>
                <a:gd name="f76" fmla="val 9783"/>
                <a:gd name="f77" fmla="val 4033"/>
                <a:gd name="f78" fmla="val 9626"/>
                <a:gd name="f79" fmla="val 4978"/>
                <a:gd name="f80" fmla="val 10382"/>
                <a:gd name="f81" fmla="val 5072"/>
                <a:gd name="f82" fmla="val 10413"/>
                <a:gd name="f83" fmla="val 5104"/>
                <a:gd name="f84" fmla="val 5261"/>
                <a:gd name="f85" fmla="val 5324"/>
                <a:gd name="f86" fmla="val 5387"/>
                <a:gd name="f87" fmla="val 6333"/>
                <a:gd name="f88" fmla="val 7530"/>
                <a:gd name="f89" fmla="val 7687"/>
                <a:gd name="f90" fmla="val 7876"/>
                <a:gd name="f91" fmla="val 9689"/>
                <a:gd name="f92" fmla="val 7908"/>
                <a:gd name="f93" fmla="val 8380"/>
                <a:gd name="f94" fmla="val 9515"/>
                <a:gd name="f95" fmla="val 9672"/>
                <a:gd name="f96" fmla="val 7893"/>
                <a:gd name="f97" fmla="val 9735"/>
                <a:gd name="f98" fmla="val 9704"/>
                <a:gd name="f99" fmla="val 9546"/>
                <a:gd name="f100" fmla="val 10302"/>
                <a:gd name="f101" fmla="val 10365"/>
                <a:gd name="f102" fmla="val 5120"/>
                <a:gd name="f103" fmla="val 9641"/>
                <a:gd name="f104" fmla="val 2537"/>
                <a:gd name="f105" fmla="val 7826"/>
                <a:gd name="f106" fmla="val 762"/>
                <a:gd name="f107" fmla="val 7719"/>
                <a:gd name="f108" fmla="val 672"/>
                <a:gd name="f109" fmla="val 7589"/>
                <a:gd name="f110" fmla="val 7570"/>
                <a:gd name="f111" fmla="val 7550"/>
                <a:gd name="f112" fmla="val 674"/>
                <a:gd name="f113" fmla="*/ f0 1 10366"/>
                <a:gd name="f114" fmla="*/ f1 1 10445"/>
                <a:gd name="f115" fmla="val f2"/>
                <a:gd name="f116" fmla="val f3"/>
                <a:gd name="f117" fmla="val f4"/>
                <a:gd name="f118" fmla="+- f117 0 f115"/>
                <a:gd name="f119" fmla="+- f116 0 f115"/>
                <a:gd name="f120" fmla="*/ f119 1 10366"/>
                <a:gd name="f121" fmla="*/ f118 1 10445"/>
                <a:gd name="f122" fmla="*/ f115 1 f120"/>
                <a:gd name="f123" fmla="*/ f116 1 f120"/>
                <a:gd name="f124" fmla="*/ f115 1 f121"/>
                <a:gd name="f125" fmla="*/ f117 1 f121"/>
                <a:gd name="f126" fmla="*/ f122 f113 1"/>
                <a:gd name="f127" fmla="*/ f123 f113 1"/>
                <a:gd name="f128" fmla="*/ f125 f114 1"/>
                <a:gd name="f129" fmla="*/ f124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10366" h="104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2" y="f23"/>
                  </a:cubicBez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lnTo>
                    <a:pt x="f48" y="f49"/>
                  </a:lnTo>
                  <a:lnTo>
                    <a:pt x="f50" y="f51"/>
                  </a:lnTo>
                  <a:cubicBezTo>
                    <a:pt x="f2" y="f52"/>
                    <a:pt x="f2" y="f53"/>
                    <a:pt x="f54" y="f55"/>
                  </a:cubicBezTo>
                  <a:lnTo>
                    <a:pt x="f40" y="f56"/>
                  </a:lnTo>
                  <a:lnTo>
                    <a:pt x="f42" y="f57"/>
                  </a:lnTo>
                  <a:cubicBezTo>
                    <a:pt x="f46" y="f58"/>
                    <a:pt x="f59" y="f60"/>
                    <a:pt x="f61" y="f62"/>
                  </a:cubicBezTo>
                  <a:lnTo>
                    <a:pt x="f63" y="f64"/>
                  </a:lnTo>
                  <a:lnTo>
                    <a:pt x="f65" y="f66"/>
                  </a:lnTo>
                  <a:cubicBezTo>
                    <a:pt x="f67" y="f68"/>
                    <a:pt x="f69" y="f70"/>
                    <a:pt x="f71" y="f70"/>
                  </a:cubicBezTo>
                  <a:cubicBezTo>
                    <a:pt x="f72" y="f70"/>
                    <a:pt x="f73" y="f74"/>
                    <a:pt x="f75" y="f76"/>
                  </a:cubicBezTo>
                  <a:lnTo>
                    <a:pt x="f77" y="f78"/>
                  </a:lnTo>
                  <a:lnTo>
                    <a:pt x="f79" y="f80"/>
                  </a:lnTo>
                  <a:cubicBezTo>
                    <a:pt x="f81" y="f82"/>
                    <a:pt x="f83" y="f4"/>
                    <a:pt x="f17" y="f4"/>
                  </a:cubicBezTo>
                  <a:cubicBezTo>
                    <a:pt x="f84" y="f4"/>
                    <a:pt x="f85" y="f82"/>
                    <a:pt x="f86" y="f80"/>
                  </a:cubicBezTo>
                  <a:lnTo>
                    <a:pt x="f87" y="f78"/>
                  </a:lnTo>
                  <a:lnTo>
                    <a:pt x="f88" y="f76"/>
                  </a:lnTo>
                  <a:cubicBezTo>
                    <a:pt x="f89" y="f76"/>
                    <a:pt x="f90" y="f91"/>
                    <a:pt x="f92" y="f66"/>
                  </a:cubicBezTo>
                  <a:lnTo>
                    <a:pt x="f93" y="f64"/>
                  </a:lnTo>
                  <a:lnTo>
                    <a:pt x="f94" y="f62"/>
                  </a:lnTo>
                  <a:cubicBezTo>
                    <a:pt x="f95" y="f96"/>
                    <a:pt x="f97" y="f58"/>
                    <a:pt x="f98" y="f57"/>
                  </a:cubicBezTo>
                  <a:lnTo>
                    <a:pt x="f99" y="f56"/>
                  </a:lnTo>
                  <a:lnTo>
                    <a:pt x="f100" y="f55"/>
                  </a:lnTo>
                  <a:cubicBezTo>
                    <a:pt x="f101" y="f53"/>
                    <a:pt x="f101" y="f102"/>
                    <a:pt x="f100" y="f51"/>
                  </a:cubicBezTo>
                  <a:lnTo>
                    <a:pt x="f99" y="f49"/>
                  </a:lnTo>
                  <a:lnTo>
                    <a:pt x="f98" y="f47"/>
                  </a:lnTo>
                  <a:cubicBezTo>
                    <a:pt x="f97" y="f45"/>
                    <a:pt x="f103" y="f104"/>
                    <a:pt x="f94" y="f41"/>
                  </a:cubicBezTo>
                  <a:lnTo>
                    <a:pt x="f93" y="f39"/>
                  </a:lnTo>
                  <a:lnTo>
                    <a:pt x="f92" y="f37"/>
                  </a:lnTo>
                  <a:cubicBezTo>
                    <a:pt x="f105" y="f106"/>
                    <a:pt x="f107" y="f108"/>
                    <a:pt x="f109" y="f108"/>
                  </a:cubicBezTo>
                  <a:cubicBezTo>
                    <a:pt x="f110" y="f108"/>
                    <a:pt x="f111" y="f112"/>
                    <a:pt x="f88" y="f27"/>
                  </a:cubicBezTo>
                  <a:lnTo>
                    <a:pt x="f87" y="f25"/>
                  </a:lnTo>
                  <a:lnTo>
                    <a:pt x="f86" y="f23"/>
                  </a:lnTo>
                  <a:cubicBezTo>
                    <a:pt x="f85" y="f21"/>
                    <a:pt x="f10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77" name="Google Shape;10356;p74">
              <a:extLst>
                <a:ext uri="{FF2B5EF4-FFF2-40B4-BE49-F238E27FC236}">
                  <a16:creationId xmlns:a16="http://schemas.microsoft.com/office/drawing/2014/main" id="{C789E3C9-EB9E-E0E9-A1B0-2797A8E538A6}"/>
                </a:ext>
              </a:extLst>
            </p:cNvPr>
            <p:cNvSpPr/>
            <p:nvPr/>
          </p:nvSpPr>
          <p:spPr>
            <a:xfrm>
              <a:off x="5365104" y="2256702"/>
              <a:ext cx="106628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9"/>
                <a:gd name="f4" fmla="val 1387"/>
                <a:gd name="f5" fmla="val 1355"/>
                <a:gd name="f6" fmla="val 725"/>
                <a:gd name="f7" fmla="val 190"/>
                <a:gd name="f8" fmla="val 441"/>
                <a:gd name="f9" fmla="val 1"/>
                <a:gd name="f10" fmla="val 977"/>
                <a:gd name="f11" fmla="val 410"/>
                <a:gd name="f12" fmla="val 1229"/>
                <a:gd name="f13" fmla="val 820"/>
                <a:gd name="f14" fmla="val 1386"/>
                <a:gd name="f15" fmla="val 1859"/>
                <a:gd name="f16" fmla="val 2301"/>
                <a:gd name="f17" fmla="val 2521"/>
                <a:gd name="f18" fmla="val 1985"/>
                <a:gd name="f19" fmla="*/ f0 1 2679"/>
                <a:gd name="f20" fmla="*/ f1 1 1387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679"/>
                <a:gd name="f27" fmla="*/ f24 1 1387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679" h="138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5" y="f14"/>
                  </a:cubicBezTo>
                  <a:cubicBezTo>
                    <a:pt x="f15" y="f14"/>
                    <a:pt x="f16" y="f12"/>
                    <a:pt x="f3" y="f10"/>
                  </a:cubicBezTo>
                  <a:cubicBezTo>
                    <a:pt x="f17" y="f11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78" name="Google Shape;10357;p74">
              <a:extLst>
                <a:ext uri="{FF2B5EF4-FFF2-40B4-BE49-F238E27FC236}">
                  <a16:creationId xmlns:a16="http://schemas.microsoft.com/office/drawing/2014/main" id="{5873CFA6-AD86-D9F8-70B1-77EA0B4D30E3}"/>
                </a:ext>
              </a:extLst>
            </p:cNvPr>
            <p:cNvSpPr/>
            <p:nvPr/>
          </p:nvSpPr>
          <p:spPr>
            <a:xfrm>
              <a:off x="5503060" y="2343534"/>
              <a:ext cx="151762" cy="1475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79"/>
                <a:gd name="f5" fmla="val 2867"/>
                <a:gd name="f6" fmla="val 1"/>
                <a:gd name="f7" fmla="val 2741"/>
                <a:gd name="f8" fmla="val 127"/>
                <a:gd name="f9" fmla="val 2647"/>
                <a:gd name="f10" fmla="val 221"/>
                <a:gd name="f11" fmla="val 2489"/>
                <a:gd name="f12" fmla="val 284"/>
                <a:gd name="f13" fmla="val 1607"/>
                <a:gd name="f14" fmla="val 631"/>
                <a:gd name="f15" fmla="val 1260"/>
                <a:gd name="f16" fmla="val 1482"/>
                <a:gd name="f17" fmla="val 1103"/>
                <a:gd name="f18" fmla="val 1891"/>
                <a:gd name="f19" fmla="val 693"/>
                <a:gd name="f20" fmla="val 2112"/>
                <a:gd name="f21" fmla="val 158"/>
                <a:gd name="f22" fmla="val 2080"/>
                <a:gd name="f23" fmla="val 1166"/>
                <a:gd name="f24" fmla="val 3372"/>
                <a:gd name="f25" fmla="val 1237"/>
                <a:gd name="f26" fmla="val 3443"/>
                <a:gd name="f27" fmla="val 1343"/>
                <a:gd name="f28" fmla="val 3478"/>
                <a:gd name="f29" fmla="val 1445"/>
                <a:gd name="f30" fmla="val 1479"/>
                <a:gd name="f31" fmla="val 1512"/>
                <a:gd name="f32" fmla="val 3474"/>
                <a:gd name="f33" fmla="val 1544"/>
                <a:gd name="f34" fmla="val 3466"/>
                <a:gd name="f35" fmla="val 1638"/>
                <a:gd name="f36" fmla="val 3403"/>
                <a:gd name="f37" fmla="val 1764"/>
                <a:gd name="f38" fmla="val 3340"/>
                <a:gd name="f39" fmla="val 3183"/>
                <a:gd name="f40" fmla="val 1639"/>
                <a:gd name="f41" fmla="val 3497"/>
                <a:gd name="f42" fmla="val 1324"/>
                <a:gd name="f43" fmla="val 3532"/>
                <a:gd name="f44" fmla="val 1338"/>
                <a:gd name="f45" fmla="val 3563"/>
                <a:gd name="f46" fmla="val 1344"/>
                <a:gd name="f47" fmla="val 3592"/>
                <a:gd name="f48" fmla="val 3693"/>
                <a:gd name="f49" fmla="val 3756"/>
                <a:gd name="f50" fmla="val 1265"/>
                <a:gd name="f51" fmla="val 3781"/>
                <a:gd name="f52" fmla="val 1167"/>
                <a:gd name="f53" fmla="val 3812"/>
                <a:gd name="f54" fmla="val 1072"/>
                <a:gd name="f55" fmla="val 946"/>
                <a:gd name="f56" fmla="val 3686"/>
                <a:gd name="f57" fmla="val 820"/>
                <a:gd name="f58" fmla="*/ f0 1 3813"/>
                <a:gd name="f59" fmla="*/ f1 1 3479"/>
                <a:gd name="f60" fmla="val f2"/>
                <a:gd name="f61" fmla="val f3"/>
                <a:gd name="f62" fmla="val f4"/>
                <a:gd name="f63" fmla="+- f62 0 f60"/>
                <a:gd name="f64" fmla="+- f61 0 f60"/>
                <a:gd name="f65" fmla="*/ f64 1 3813"/>
                <a:gd name="f66" fmla="*/ f63 1 3479"/>
                <a:gd name="f67" fmla="*/ f60 1 f65"/>
                <a:gd name="f68" fmla="*/ f61 1 f65"/>
                <a:gd name="f69" fmla="*/ f60 1 f66"/>
                <a:gd name="f70" fmla="*/ f62 1 f66"/>
                <a:gd name="f71" fmla="*/ f67 f58 1"/>
                <a:gd name="f72" fmla="*/ f68 f58 1"/>
                <a:gd name="f73" fmla="*/ f70 f59 1"/>
                <a:gd name="f74" fmla="*/ f69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1" t="f74" r="f72" b="f73"/>
              <a:pathLst>
                <a:path w="3813" h="347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9" y="f20"/>
                    <a:pt x="f12" y="f20"/>
                  </a:cubicBezTo>
                  <a:lnTo>
                    <a:pt x="f21" y="f20"/>
                  </a:lnTo>
                  <a:lnTo>
                    <a:pt x="f2" y="f22"/>
                  </a:ln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34"/>
                  </a:cubicBezTo>
                  <a:cubicBezTo>
                    <a:pt x="f35" y="f36"/>
                    <a:pt x="f37" y="f38"/>
                    <a:pt x="f37" y="f39"/>
                  </a:cubicBezTo>
                  <a:lnTo>
                    <a:pt x="f22" y="f40"/>
                  </a:lnTo>
                  <a:lnTo>
                    <a:pt x="f41" y="f42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1" y="f55"/>
                    <a:pt x="f56" y="f57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79" name="Google Shape;10358;p74">
              <a:extLst>
                <a:ext uri="{FF2B5EF4-FFF2-40B4-BE49-F238E27FC236}">
                  <a16:creationId xmlns:a16="http://schemas.microsoft.com/office/drawing/2014/main" id="{3A8A72D4-A691-269A-5FF8-5A628D8B333A}"/>
                </a:ext>
              </a:extLst>
            </p:cNvPr>
            <p:cNvSpPr/>
            <p:nvPr/>
          </p:nvSpPr>
          <p:spPr>
            <a:xfrm>
              <a:off x="5183294" y="2346204"/>
              <a:ext cx="151762" cy="148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93"/>
                <a:gd name="f5" fmla="val 946"/>
                <a:gd name="f6" fmla="val 1"/>
                <a:gd name="f7" fmla="val 126"/>
                <a:gd name="f8" fmla="val 851"/>
                <a:gd name="f9" fmla="val 1009"/>
                <a:gd name="f10" fmla="val 32"/>
                <a:gd name="f11" fmla="val 1104"/>
                <a:gd name="f12" fmla="val 95"/>
                <a:gd name="f13" fmla="val 1230"/>
                <a:gd name="f14" fmla="val 158"/>
                <a:gd name="f15" fmla="val 1324"/>
                <a:gd name="f16" fmla="val 315"/>
                <a:gd name="f17" fmla="val 1356"/>
                <a:gd name="f18" fmla="val 1733"/>
                <a:gd name="f19" fmla="val 1671"/>
                <a:gd name="f20" fmla="val 2048"/>
                <a:gd name="f21" fmla="val 3214"/>
                <a:gd name="f22" fmla="val 2080"/>
                <a:gd name="f23" fmla="val 3309"/>
                <a:gd name="f24" fmla="val 2174"/>
                <a:gd name="f25" fmla="val 3435"/>
                <a:gd name="f26" fmla="val 2300"/>
                <a:gd name="f27" fmla="val 3466"/>
                <a:gd name="f28" fmla="val 2328"/>
                <a:gd name="f29" fmla="val 3485"/>
                <a:gd name="f30" fmla="val 2361"/>
                <a:gd name="f31" fmla="val 3492"/>
                <a:gd name="f32" fmla="val 2396"/>
                <a:gd name="f33" fmla="val 2482"/>
                <a:gd name="f34" fmla="val 2580"/>
                <a:gd name="f35" fmla="val 3448"/>
                <a:gd name="f36" fmla="val 2647"/>
                <a:gd name="f37" fmla="val 3403"/>
                <a:gd name="f38" fmla="val 2112"/>
                <a:gd name="f39" fmla="val 3624"/>
                <a:gd name="f40" fmla="val 2143"/>
                <a:gd name="f41" fmla="val 3561"/>
                <a:gd name="f42" fmla="val 3119"/>
                <a:gd name="f43" fmla="val 2773"/>
                <a:gd name="f44" fmla="val 1891"/>
                <a:gd name="f45" fmla="val 2552"/>
                <a:gd name="f46" fmla="val 1513"/>
                <a:gd name="f47" fmla="val 2206"/>
                <a:gd name="f48" fmla="val 631"/>
                <a:gd name="f49" fmla="val 1355"/>
                <a:gd name="f50" fmla="val 284"/>
                <a:gd name="f51" fmla="val 1198"/>
                <a:gd name="f52" fmla="val 221"/>
                <a:gd name="f53" fmla="val 1072"/>
                <a:gd name="f54" fmla="val 127"/>
                <a:gd name="f55" fmla="*/ f0 1 3813"/>
                <a:gd name="f56" fmla="*/ f1 1 3493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3813"/>
                <a:gd name="f63" fmla="*/ f60 1 3493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3813" h="3493">
                  <a:moveTo>
                    <a:pt x="f5" y="f6"/>
                  </a:moveTo>
                  <a:lnTo>
                    <a:pt x="f7" y="f8"/>
                  </a:lnTo>
                  <a:cubicBezTo>
                    <a:pt x="f2" y="f8"/>
                    <a:pt x="f2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lnTo>
                    <a:pt x="f18" y="f19"/>
                  </a:lnTo>
                  <a:lnTo>
                    <a:pt x="f20" y="f21"/>
                  </a:ln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" y="f38"/>
                  </a:lnTo>
                  <a:lnTo>
                    <a:pt x="f3" y="f38"/>
                  </a:lnTo>
                  <a:lnTo>
                    <a:pt x="f39" y="f40"/>
                  </a:lnTo>
                  <a:lnTo>
                    <a:pt x="f41" y="f40"/>
                  </a:lnTo>
                  <a:cubicBezTo>
                    <a:pt x="f42" y="f40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50"/>
                  </a:lnTo>
                  <a:cubicBezTo>
                    <a:pt x="f51" y="f52"/>
                    <a:pt x="f53" y="f54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80" name="Google Shape;10390;p74">
            <a:extLst>
              <a:ext uri="{FF2B5EF4-FFF2-40B4-BE49-F238E27FC236}">
                <a16:creationId xmlns:a16="http://schemas.microsoft.com/office/drawing/2014/main" id="{CB1240B5-D0DC-04D2-E72A-27F7A591DAB9}"/>
              </a:ext>
            </a:extLst>
          </p:cNvPr>
          <p:cNvGrpSpPr/>
          <p:nvPr/>
        </p:nvGrpSpPr>
        <p:grpSpPr>
          <a:xfrm>
            <a:off x="1757276" y="2132323"/>
            <a:ext cx="471529" cy="502554"/>
            <a:chOff x="3128875" y="2001694"/>
            <a:chExt cx="471529" cy="50255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1" name="Google Shape;10391;p74">
              <a:extLst>
                <a:ext uri="{FF2B5EF4-FFF2-40B4-BE49-F238E27FC236}">
                  <a16:creationId xmlns:a16="http://schemas.microsoft.com/office/drawing/2014/main" id="{D6AE4D51-9518-B4B2-D286-6A60DCBB3D7A}"/>
                </a:ext>
              </a:extLst>
            </p:cNvPr>
            <p:cNvSpPr/>
            <p:nvPr/>
          </p:nvSpPr>
          <p:spPr>
            <a:xfrm>
              <a:off x="3308180" y="2192795"/>
              <a:ext cx="110413" cy="1163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2742"/>
                <a:gd name="f5" fmla="val 1387"/>
                <a:gd name="f6" fmla="val 1"/>
                <a:gd name="f7" fmla="val 631"/>
                <a:gd name="f8" fmla="val 1355"/>
                <a:gd name="f9" fmla="val 2112"/>
                <a:gd name="f10" fmla="val 2143"/>
                <a:gd name="f11" fmla="val 2773"/>
                <a:gd name="f12" fmla="*/ f0 1 2774"/>
                <a:gd name="f13" fmla="*/ f1 1 2742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774"/>
                <a:gd name="f20" fmla="*/ f17 1 2742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74" h="2742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82" name="Google Shape;10392;p74">
              <a:extLst>
                <a:ext uri="{FF2B5EF4-FFF2-40B4-BE49-F238E27FC236}">
                  <a16:creationId xmlns:a16="http://schemas.microsoft.com/office/drawing/2014/main" id="{4A0ECD79-0474-2690-70DB-131FFA9FEDB9}"/>
                </a:ext>
              </a:extLst>
            </p:cNvPr>
            <p:cNvSpPr/>
            <p:nvPr/>
          </p:nvSpPr>
          <p:spPr>
            <a:xfrm>
              <a:off x="3182806" y="2001694"/>
              <a:ext cx="137955" cy="147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3467"/>
                <a:gd name="f5" fmla="val 1733"/>
                <a:gd name="f6" fmla="val 1"/>
                <a:gd name="f7" fmla="val 788"/>
                <a:gd name="f8" fmla="val 2678"/>
                <a:gd name="f9" fmla="val 2741"/>
                <a:gd name="f10" fmla="*/ f0 1 3466"/>
                <a:gd name="f11" fmla="*/ f1 1 3467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3466"/>
                <a:gd name="f18" fmla="*/ f15 1 3467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466" h="3467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3"/>
                    <a:pt x="f5" y="f3"/>
                  </a:cubicBezTo>
                  <a:cubicBezTo>
                    <a:pt x="f9" y="f3"/>
                    <a:pt x="f3" y="f8"/>
                    <a:pt x="f3" y="f5"/>
                  </a:cubicBezTo>
                  <a:cubicBezTo>
                    <a:pt x="f3" y="f7"/>
                    <a:pt x="f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83" name="Google Shape;10393;p74">
              <a:extLst>
                <a:ext uri="{FF2B5EF4-FFF2-40B4-BE49-F238E27FC236}">
                  <a16:creationId xmlns:a16="http://schemas.microsoft.com/office/drawing/2014/main" id="{925A06E0-3301-1460-CACC-961999889799}"/>
                </a:ext>
              </a:extLst>
            </p:cNvPr>
            <p:cNvSpPr/>
            <p:nvPr/>
          </p:nvSpPr>
          <p:spPr>
            <a:xfrm>
              <a:off x="3404740" y="2001694"/>
              <a:ext cx="137992" cy="147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8"/>
                <a:gd name="f8" fmla="val 3466"/>
                <a:gd name="f9" fmla="val 2679"/>
                <a:gd name="f10" fmla="*/ f0 1 3467"/>
                <a:gd name="f11" fmla="*/ f1 1 3467"/>
                <a:gd name="f12" fmla="val f2"/>
                <a:gd name="f13" fmla="val f3"/>
                <a:gd name="f14" fmla="+- f13 0 f12"/>
                <a:gd name="f15" fmla="*/ f14 1 3467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84" name="Google Shape;10394;p74">
              <a:extLst>
                <a:ext uri="{FF2B5EF4-FFF2-40B4-BE49-F238E27FC236}">
                  <a16:creationId xmlns:a16="http://schemas.microsoft.com/office/drawing/2014/main" id="{208FD178-9773-87D1-EA9A-D72BC754D864}"/>
                </a:ext>
              </a:extLst>
            </p:cNvPr>
            <p:cNvSpPr/>
            <p:nvPr/>
          </p:nvSpPr>
          <p:spPr>
            <a:xfrm>
              <a:off x="3328242" y="2331811"/>
              <a:ext cx="66504" cy="428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009"/>
                <a:gd name="f5" fmla="val 1"/>
                <a:gd name="f6" fmla="val 851"/>
                <a:gd name="f7" fmla="val 1008"/>
                <a:gd name="f8" fmla="val 1450"/>
                <a:gd name="f9" fmla="val 126"/>
                <a:gd name="f10" fmla="val 1167"/>
                <a:gd name="f11" fmla="val 158"/>
                <a:gd name="f12" fmla="val 568"/>
                <a:gd name="f13" fmla="val 284"/>
                <a:gd name="f14" fmla="val 95"/>
                <a:gd name="f15" fmla="*/ f0 1 1671"/>
                <a:gd name="f16" fmla="*/ f1 1 100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671"/>
                <a:gd name="f23" fmla="*/ f20 1 100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671" h="1009">
                  <a:moveTo>
                    <a:pt x="f5" y="f2"/>
                  </a:moveTo>
                  <a:lnTo>
                    <a:pt x="f6" y="f7"/>
                  </a:lnTo>
                  <a:lnTo>
                    <a:pt x="f3" y="f2"/>
                  </a:lnTo>
                  <a:lnTo>
                    <a:pt x="f3" y="f2"/>
                  </a:lnTo>
                  <a:cubicBezTo>
                    <a:pt x="f8" y="f9"/>
                    <a:pt x="f10" y="f11"/>
                    <a:pt x="f6" y="f11"/>
                  </a:cubicBez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85" name="Google Shape;10395;p74">
              <a:extLst>
                <a:ext uri="{FF2B5EF4-FFF2-40B4-BE49-F238E27FC236}">
                  <a16:creationId xmlns:a16="http://schemas.microsoft.com/office/drawing/2014/main" id="{636CF331-2760-6B96-BB1C-0A11869CAA3E}"/>
                </a:ext>
              </a:extLst>
            </p:cNvPr>
            <p:cNvSpPr/>
            <p:nvPr/>
          </p:nvSpPr>
          <p:spPr>
            <a:xfrm>
              <a:off x="3239207" y="2322429"/>
              <a:ext cx="111639" cy="180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261"/>
                <a:gd name="f6" fmla="val 1"/>
                <a:gd name="f7" fmla="val 474"/>
                <a:gd name="f8" fmla="val 599"/>
                <a:gd name="f9" fmla="val 1513"/>
                <a:gd name="f10" fmla="val 2490"/>
                <a:gd name="f11" fmla="val 3907"/>
                <a:gd name="f12" fmla="val 4096"/>
                <a:gd name="f13" fmla="val 158"/>
                <a:gd name="f14" fmla="val 379"/>
                <a:gd name="f15" fmla="val 1891"/>
                <a:gd name="f16" fmla="*/ f0 1 2805"/>
                <a:gd name="f17" fmla="*/ f1 1 4254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805"/>
                <a:gd name="f24" fmla="*/ f21 1 4254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805" h="425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4"/>
                    <a:pt x="f14" y="f4"/>
                  </a:cubicBezTo>
                  <a:lnTo>
                    <a:pt x="f3" y="f4"/>
                  </a:lnTo>
                  <a:lnTo>
                    <a:pt x="f3" y="f1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86" name="Google Shape;10396;p74">
              <a:extLst>
                <a:ext uri="{FF2B5EF4-FFF2-40B4-BE49-F238E27FC236}">
                  <a16:creationId xmlns:a16="http://schemas.microsoft.com/office/drawing/2014/main" id="{96B3C875-C9D1-D6F0-9FFF-ECEAAE95AF88}"/>
                </a:ext>
              </a:extLst>
            </p:cNvPr>
            <p:cNvSpPr/>
            <p:nvPr/>
          </p:nvSpPr>
          <p:spPr>
            <a:xfrm>
              <a:off x="3377153" y="2323792"/>
              <a:ext cx="111639" cy="180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544"/>
                <a:gd name="f6" fmla="val 1"/>
                <a:gd name="f7" fmla="val 1890"/>
                <a:gd name="f8" fmla="val 4253"/>
                <a:gd name="f9" fmla="val 2458"/>
                <a:gd name="f10" fmla="val 2647"/>
                <a:gd name="f11" fmla="val 2804"/>
                <a:gd name="f12" fmla="val 4096"/>
                <a:gd name="f13" fmla="val 3907"/>
                <a:gd name="f14" fmla="val 2489"/>
                <a:gd name="f15" fmla="val 2773"/>
                <a:gd name="f16" fmla="val 1481"/>
                <a:gd name="f17" fmla="val 2300"/>
                <a:gd name="f18" fmla="val 567"/>
                <a:gd name="f19" fmla="*/ f0 1 2805"/>
                <a:gd name="f20" fmla="*/ f1 1 425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805"/>
                <a:gd name="f27" fmla="*/ f24 1 425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805" h="4254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lnTo>
                    <a:pt x="f9" y="f8"/>
                  </a:lnTo>
                  <a:cubicBezTo>
                    <a:pt x="f10" y="f8"/>
                    <a:pt x="f11" y="f12"/>
                    <a:pt x="f11" y="f13"/>
                  </a:cubicBezTo>
                  <a:lnTo>
                    <a:pt x="f11" y="f14"/>
                  </a:lnTo>
                  <a:cubicBezTo>
                    <a:pt x="f15" y="f16"/>
                    <a:pt x="f17" y="f18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87" name="Google Shape;10397;p74">
              <a:extLst>
                <a:ext uri="{FF2B5EF4-FFF2-40B4-BE49-F238E27FC236}">
                  <a16:creationId xmlns:a16="http://schemas.microsoft.com/office/drawing/2014/main" id="{E2D94DB2-6DE6-FD41-7E86-25F8E5F69BD0}"/>
                </a:ext>
              </a:extLst>
            </p:cNvPr>
            <p:cNvSpPr/>
            <p:nvPr/>
          </p:nvSpPr>
          <p:spPr>
            <a:xfrm>
              <a:off x="3380939" y="2143381"/>
              <a:ext cx="219465" cy="1844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4348"/>
                <a:gd name="f5" fmla="val 3686"/>
                <a:gd name="f6" fmla="val 1512"/>
                <a:gd name="f7" fmla="val 3907"/>
                <a:gd name="f8" fmla="val 4064"/>
                <a:gd name="f9" fmla="val 1670"/>
                <a:gd name="f10" fmla="val 1859"/>
                <a:gd name="f11" fmla="val 2048"/>
                <a:gd name="f12" fmla="val 2205"/>
                <a:gd name="f13" fmla="val 2993"/>
                <a:gd name="f14" fmla="val 2804"/>
                <a:gd name="f15" fmla="val 2646"/>
                <a:gd name="f16" fmla="val 4127"/>
                <a:gd name="f17" fmla="val 536"/>
                <a:gd name="f18" fmla="val 3056"/>
                <a:gd name="f19" fmla="val 851"/>
                <a:gd name="f20" fmla="val 2331"/>
                <a:gd name="f21" fmla="val 1607"/>
                <a:gd name="f22" fmla="val 977"/>
                <a:gd name="f23" fmla="val 504"/>
                <a:gd name="f24" fmla="val 63"/>
                <a:gd name="f25" fmla="val 347"/>
                <a:gd name="f26" fmla="val 221"/>
                <a:gd name="f27" fmla="val 158"/>
                <a:gd name="f28" fmla="val 378"/>
                <a:gd name="f29" fmla="val 567"/>
                <a:gd name="f30" fmla="val 945"/>
                <a:gd name="f31" fmla="val 756"/>
                <a:gd name="f32" fmla="val 1638"/>
                <a:gd name="f33" fmla="val 1575"/>
                <a:gd name="f34" fmla="val 2615"/>
                <a:gd name="f35" fmla="val 2930"/>
                <a:gd name="f36" fmla="val 3214"/>
                <a:gd name="f37" fmla="val 1449"/>
                <a:gd name="f38" fmla="val 3466"/>
                <a:gd name="f39" fmla="val 3718"/>
                <a:gd name="f40" fmla="val 4001"/>
                <a:gd name="f41" fmla="val 2520"/>
                <a:gd name="f42" fmla="val 5167"/>
                <a:gd name="f43" fmla="val 5356"/>
                <a:gd name="f44" fmla="val 5513"/>
                <a:gd name="f45" fmla="val 4190"/>
                <a:gd name="f46" fmla="val 5482"/>
                <a:gd name="f47" fmla="val 4915"/>
                <a:gd name="f48" fmla="*/ f0 1 5514"/>
                <a:gd name="f49" fmla="*/ f1 1 4348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5514"/>
                <a:gd name="f56" fmla="*/ f53 1 4348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5514" h="43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2"/>
                  </a:moveTo>
                  <a:cubicBezTo>
                    <a:pt x="f5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17" y="f24"/>
                  </a:cubicBezTo>
                  <a:cubicBezTo>
                    <a:pt x="f25" y="f26"/>
                    <a:pt x="f27" y="f28"/>
                    <a:pt x="f2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3" y="f36"/>
                    <a:pt x="f37" y="f38"/>
                  </a:cubicBezTo>
                  <a:cubicBezTo>
                    <a:pt x="f10" y="f39"/>
                    <a:pt x="f12" y="f40"/>
                    <a:pt x="f41" y="f4"/>
                  </a:cubicBezTo>
                  <a:lnTo>
                    <a:pt x="f42" y="f4"/>
                  </a:lnTo>
                  <a:cubicBezTo>
                    <a:pt x="f43" y="f4"/>
                    <a:pt x="f44" y="f45"/>
                    <a:pt x="f44" y="f40"/>
                  </a:cubicBezTo>
                  <a:lnTo>
                    <a:pt x="f44" y="f34"/>
                  </a:lnTo>
                  <a:cubicBezTo>
                    <a:pt x="f46" y="f6"/>
                    <a:pt x="f47" y="f29"/>
                    <a:pt x="f1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88" name="Google Shape;10398;p74">
              <a:extLst>
                <a:ext uri="{FF2B5EF4-FFF2-40B4-BE49-F238E27FC236}">
                  <a16:creationId xmlns:a16="http://schemas.microsoft.com/office/drawing/2014/main" id="{9429C4C9-85BA-0D67-A1A3-4616AB36BF53}"/>
                </a:ext>
              </a:extLst>
            </p:cNvPr>
            <p:cNvSpPr/>
            <p:nvPr/>
          </p:nvSpPr>
          <p:spPr>
            <a:xfrm>
              <a:off x="3128875" y="2142018"/>
              <a:ext cx="216959" cy="184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51"/>
                <a:gd name="f4" fmla="val 4349"/>
                <a:gd name="f5" fmla="val 2426"/>
                <a:gd name="f6" fmla="val 1544"/>
                <a:gd name="f7" fmla="val 2615"/>
                <a:gd name="f8" fmla="val 2773"/>
                <a:gd name="f9" fmla="val 1702"/>
                <a:gd name="f10" fmla="val 1891"/>
                <a:gd name="f11" fmla="val 2080"/>
                <a:gd name="f12" fmla="val 2237"/>
                <a:gd name="f13" fmla="val 1733"/>
                <a:gd name="f14" fmla="val 1513"/>
                <a:gd name="f15" fmla="val 1355"/>
                <a:gd name="f16" fmla="val 1324"/>
                <a:gd name="f17" fmla="val 1"/>
                <a:gd name="f18" fmla="val 536"/>
                <a:gd name="f19" fmla="val 568"/>
                <a:gd name="f20" fmla="val 2552"/>
                <a:gd name="f21" fmla="val 3939"/>
                <a:gd name="f22" fmla="val 4191"/>
                <a:gd name="f23" fmla="val 95"/>
                <a:gd name="f24" fmla="val 4348"/>
                <a:gd name="f25" fmla="val 316"/>
                <a:gd name="f26" fmla="val 2930"/>
                <a:gd name="f27" fmla="val 3214"/>
                <a:gd name="f28" fmla="val 3970"/>
                <a:gd name="f29" fmla="val 3561"/>
                <a:gd name="f30" fmla="val 3655"/>
                <a:gd name="f31" fmla="val 4002"/>
                <a:gd name="f32" fmla="val 3466"/>
                <a:gd name="f33" fmla="val 3876"/>
                <a:gd name="f34" fmla="val 3183"/>
                <a:gd name="f35" fmla="val 3813"/>
                <a:gd name="f36" fmla="val 1607"/>
                <a:gd name="f37" fmla="val 4506"/>
                <a:gd name="f38" fmla="val 757"/>
                <a:gd name="f39" fmla="val 5293"/>
                <a:gd name="f40" fmla="val 347"/>
                <a:gd name="f41" fmla="val 5104"/>
                <a:gd name="f42" fmla="val 190"/>
                <a:gd name="f43" fmla="val 4915"/>
                <a:gd name="f44" fmla="val 32"/>
                <a:gd name="f45" fmla="val 4474"/>
                <a:gd name="f46" fmla="val 505"/>
                <a:gd name="f47" fmla="val 3844"/>
                <a:gd name="f48" fmla="val 820"/>
                <a:gd name="f49" fmla="val 3151"/>
                <a:gd name="f50" fmla="val 1796"/>
                <a:gd name="f51" fmla="*/ f0 1 5451"/>
                <a:gd name="f52" fmla="*/ f1 1 4349"/>
                <a:gd name="f53" fmla="val f2"/>
                <a:gd name="f54" fmla="val f3"/>
                <a:gd name="f55" fmla="val f4"/>
                <a:gd name="f56" fmla="+- f55 0 f53"/>
                <a:gd name="f57" fmla="+- f54 0 f53"/>
                <a:gd name="f58" fmla="*/ f57 1 5451"/>
                <a:gd name="f59" fmla="*/ f56 1 4349"/>
                <a:gd name="f60" fmla="*/ f53 1 f58"/>
                <a:gd name="f61" fmla="*/ f54 1 f58"/>
                <a:gd name="f62" fmla="*/ f53 1 f59"/>
                <a:gd name="f63" fmla="*/ f55 1 f59"/>
                <a:gd name="f64" fmla="*/ f60 f51 1"/>
                <a:gd name="f65" fmla="*/ f61 f51 1"/>
                <a:gd name="f66" fmla="*/ f63 f52 1"/>
                <a:gd name="f67" fmla="*/ f62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4" t="f67" r="f65" b="f66"/>
              <a:pathLst>
                <a:path w="5451" h="434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9"/>
                    <a:pt x="f17" y="f14"/>
                    <a:pt x="f17" y="f20"/>
                  </a:cubicBezTo>
                  <a:lnTo>
                    <a:pt x="f17" y="f21"/>
                  </a:lnTo>
                  <a:cubicBezTo>
                    <a:pt x="f17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26"/>
                    <a:pt x="f35" y="f7"/>
                  </a:cubicBezTo>
                  <a:cubicBezTo>
                    <a:pt x="f35" y="f36"/>
                    <a:pt x="f37" y="f38"/>
                    <a:pt x="f3" y="f19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" y="f48"/>
                    <a:pt x="f50" y="f46"/>
                    <a:pt x="f16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89" name="Google Shape;10412;p74">
            <a:extLst>
              <a:ext uri="{FF2B5EF4-FFF2-40B4-BE49-F238E27FC236}">
                <a16:creationId xmlns:a16="http://schemas.microsoft.com/office/drawing/2014/main" id="{C06AD594-0F85-F837-FFD1-5A4BE219897D}"/>
              </a:ext>
            </a:extLst>
          </p:cNvPr>
          <p:cNvGrpSpPr/>
          <p:nvPr/>
        </p:nvGrpSpPr>
        <p:grpSpPr>
          <a:xfrm>
            <a:off x="4523198" y="2121040"/>
            <a:ext cx="441444" cy="500460"/>
            <a:chOff x="5894798" y="1990411"/>
            <a:chExt cx="441444" cy="50046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0" name="Google Shape;10413;p74">
              <a:extLst>
                <a:ext uri="{FF2B5EF4-FFF2-40B4-BE49-F238E27FC236}">
                  <a16:creationId xmlns:a16="http://schemas.microsoft.com/office/drawing/2014/main" id="{447FFEE5-B035-C188-04A4-164FAC930892}"/>
                </a:ext>
              </a:extLst>
            </p:cNvPr>
            <p:cNvSpPr/>
            <p:nvPr/>
          </p:nvSpPr>
          <p:spPr>
            <a:xfrm>
              <a:off x="6114263" y="1990411"/>
              <a:ext cx="27624" cy="748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65"/>
                <a:gd name="f5" fmla="val 347"/>
                <a:gd name="f6" fmla="val 1"/>
                <a:gd name="f7" fmla="val 158"/>
                <a:gd name="f8" fmla="val 1418"/>
                <a:gd name="f9" fmla="val 1607"/>
                <a:gd name="f10" fmla="val 536"/>
                <a:gd name="f11" fmla="val 693"/>
                <a:gd name="f12" fmla="*/ f0 1 694"/>
                <a:gd name="f13" fmla="*/ f1 1 1765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94"/>
                <a:gd name="f20" fmla="*/ f17 1 1765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1765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8"/>
                  </a:lnTo>
                  <a:cubicBezTo>
                    <a:pt x="f2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lnTo>
                    <a:pt x="f11" y="f5"/>
                  </a:ln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1" name="Google Shape;10414;p74">
              <a:extLst>
                <a:ext uri="{FF2B5EF4-FFF2-40B4-BE49-F238E27FC236}">
                  <a16:creationId xmlns:a16="http://schemas.microsoft.com/office/drawing/2014/main" id="{DD666898-F729-2687-629A-36234B37FD03}"/>
                </a:ext>
              </a:extLst>
            </p:cNvPr>
            <p:cNvSpPr/>
            <p:nvPr/>
          </p:nvSpPr>
          <p:spPr>
            <a:xfrm>
              <a:off x="6198287" y="2022140"/>
              <a:ext cx="56436" cy="57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364"/>
                <a:gd name="f5" fmla="val 1071"/>
                <a:gd name="f6" fmla="val 1"/>
                <a:gd name="f7" fmla="val 977"/>
                <a:gd name="f8" fmla="val 882"/>
                <a:gd name="f9" fmla="val 24"/>
                <a:gd name="f10" fmla="val 819"/>
                <a:gd name="f11" fmla="val 72"/>
                <a:gd name="f12" fmla="val 126"/>
                <a:gd name="f13" fmla="val 796"/>
                <a:gd name="f14" fmla="val 922"/>
                <a:gd name="f15" fmla="val 1143"/>
                <a:gd name="f16" fmla="val 1269"/>
                <a:gd name="f17" fmla="val 189"/>
                <a:gd name="f18" fmla="val 1332"/>
                <a:gd name="f19" fmla="val 268"/>
                <a:gd name="f20" fmla="val 1363"/>
                <a:gd name="f21" fmla="val 350"/>
                <a:gd name="f22" fmla="val 433"/>
                <a:gd name="f23" fmla="val 520"/>
                <a:gd name="f24" fmla="val 599"/>
                <a:gd name="f25" fmla="val 1323"/>
                <a:gd name="f26" fmla="val 544"/>
                <a:gd name="f27" fmla="val 418"/>
                <a:gd name="f28" fmla="val 198"/>
                <a:gd name="f29" fmla="val 1260"/>
                <a:gd name="f30" fmla="val 1166"/>
                <a:gd name="f31" fmla="*/ f0 1 1418"/>
                <a:gd name="f32" fmla="*/ f1 1 1364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1418"/>
                <a:gd name="f39" fmla="*/ f36 1 1364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418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1"/>
                  </a:cubicBezTo>
                  <a:cubicBezTo>
                    <a:pt x="f29" y="f9"/>
                    <a:pt x="f3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2" name="Google Shape;10415;p74">
              <a:extLst>
                <a:ext uri="{FF2B5EF4-FFF2-40B4-BE49-F238E27FC236}">
                  <a16:creationId xmlns:a16="http://schemas.microsoft.com/office/drawing/2014/main" id="{CCE4D742-8EF2-FCB4-CB77-4F53501F7649}"/>
                </a:ext>
              </a:extLst>
            </p:cNvPr>
            <p:cNvSpPr/>
            <p:nvPr/>
          </p:nvSpPr>
          <p:spPr>
            <a:xfrm>
              <a:off x="6279760" y="2197540"/>
              <a:ext cx="56482" cy="307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6"/>
                <a:gd name="f5" fmla="val 379"/>
                <a:gd name="f6" fmla="val 1"/>
                <a:gd name="f7" fmla="val 158"/>
                <a:gd name="f8" fmla="val 347"/>
                <a:gd name="f9" fmla="val 568"/>
                <a:gd name="f10" fmla="val 725"/>
                <a:gd name="f11" fmla="val 1072"/>
                <a:gd name="f12" fmla="val 1261"/>
                <a:gd name="f13" fmla="*/ f0 1 1419"/>
                <a:gd name="f14" fmla="*/ f1 1 726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419"/>
                <a:gd name="f21" fmla="*/ f18 1 726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726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8"/>
                  </a:cubicBezTo>
                  <a:cubicBezTo>
                    <a:pt x="f3" y="f7"/>
                    <a:pt x="f12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3" name="Google Shape;10416;p74">
              <a:extLst>
                <a:ext uri="{FF2B5EF4-FFF2-40B4-BE49-F238E27FC236}">
                  <a16:creationId xmlns:a16="http://schemas.microsoft.com/office/drawing/2014/main" id="{84633C73-1C09-D301-E448-4EB75A576618}"/>
                </a:ext>
              </a:extLst>
            </p:cNvPr>
            <p:cNvSpPr/>
            <p:nvPr/>
          </p:nvSpPr>
          <p:spPr>
            <a:xfrm>
              <a:off x="5894798" y="2197540"/>
              <a:ext cx="56482" cy="294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694"/>
                <a:gd name="f5" fmla="val 347"/>
                <a:gd name="f6" fmla="val 1"/>
                <a:gd name="f7" fmla="val 158"/>
                <a:gd name="f8" fmla="val 568"/>
                <a:gd name="f9" fmla="val 1072"/>
                <a:gd name="f10" fmla="val 1261"/>
                <a:gd name="f11" fmla="*/ f0 1 1419"/>
                <a:gd name="f12" fmla="*/ f1 1 69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419"/>
                <a:gd name="f19" fmla="*/ f16 1 69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419" h="69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4" name="Google Shape;10417;p74">
              <a:extLst>
                <a:ext uri="{FF2B5EF4-FFF2-40B4-BE49-F238E27FC236}">
                  <a16:creationId xmlns:a16="http://schemas.microsoft.com/office/drawing/2014/main" id="{C6A6C64B-A2A0-0232-5D45-9575E829BDDB}"/>
                </a:ext>
              </a:extLst>
            </p:cNvPr>
            <p:cNvSpPr/>
            <p:nvPr/>
          </p:nvSpPr>
          <p:spPr>
            <a:xfrm>
              <a:off x="6003895" y="2022140"/>
              <a:ext cx="56482" cy="57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64"/>
                <a:gd name="f5" fmla="val 363"/>
                <a:gd name="f6" fmla="val 1"/>
                <a:gd name="f7" fmla="val 276"/>
                <a:gd name="f8" fmla="val 190"/>
                <a:gd name="f9" fmla="val 24"/>
                <a:gd name="f10" fmla="val 127"/>
                <a:gd name="f11" fmla="val 72"/>
                <a:gd name="f12" fmla="val 198"/>
                <a:gd name="f13" fmla="val 450"/>
                <a:gd name="f14" fmla="val 544"/>
                <a:gd name="f15" fmla="val 820"/>
                <a:gd name="f16" fmla="val 1269"/>
                <a:gd name="f17" fmla="val 883"/>
                <a:gd name="f18" fmla="val 1332"/>
                <a:gd name="f19" fmla="val 977"/>
                <a:gd name="f20" fmla="val 1363"/>
                <a:gd name="f21" fmla="val 1072"/>
                <a:gd name="f22" fmla="val 1166"/>
                <a:gd name="f23" fmla="val 1261"/>
                <a:gd name="f24" fmla="val 1324"/>
                <a:gd name="f25" fmla="val 1418"/>
                <a:gd name="f26" fmla="val 1143"/>
                <a:gd name="f27" fmla="val 922"/>
                <a:gd name="f28" fmla="val 796"/>
                <a:gd name="f29" fmla="val 599"/>
                <a:gd name="f30" fmla="val 536"/>
                <a:gd name="f31" fmla="*/ f0 1 1419"/>
                <a:gd name="f32" fmla="*/ f1 1 1364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1419"/>
                <a:gd name="f39" fmla="*/ f36 1 1364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419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1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5" name="Google Shape;10418;p74">
              <a:extLst>
                <a:ext uri="{FF2B5EF4-FFF2-40B4-BE49-F238E27FC236}">
                  <a16:creationId xmlns:a16="http://schemas.microsoft.com/office/drawing/2014/main" id="{461378B0-2853-FA8C-BE58-1F8DC7EA3894}"/>
                </a:ext>
              </a:extLst>
            </p:cNvPr>
            <p:cNvSpPr/>
            <p:nvPr/>
          </p:nvSpPr>
          <p:spPr>
            <a:xfrm>
              <a:off x="5919871" y="2079702"/>
              <a:ext cx="58987" cy="440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2"/>
                <a:gd name="f4" fmla="val 1039"/>
                <a:gd name="f5" fmla="val 396"/>
                <a:gd name="f6" fmla="val 267"/>
                <a:gd name="f7" fmla="val 132"/>
                <a:gd name="f8" fmla="val 81"/>
                <a:gd name="f9" fmla="val 64"/>
                <a:gd name="f10" fmla="val 195"/>
                <a:gd name="f11" fmla="val 1"/>
                <a:gd name="f12" fmla="val 353"/>
                <a:gd name="f13" fmla="val 573"/>
                <a:gd name="f14" fmla="val 221"/>
                <a:gd name="f15" fmla="val 668"/>
                <a:gd name="f16" fmla="val 946"/>
                <a:gd name="f17" fmla="val 1015"/>
                <a:gd name="f18" fmla="val 987"/>
                <a:gd name="f19" fmla="val 1031"/>
                <a:gd name="f20" fmla="val 1032"/>
                <a:gd name="f21" fmla="val 1077"/>
                <a:gd name="f22" fmla="val 1209"/>
                <a:gd name="f23" fmla="val 1349"/>
                <a:gd name="f24" fmla="val 974"/>
                <a:gd name="f25" fmla="val 1419"/>
                <a:gd name="f26" fmla="val 857"/>
                <a:gd name="f27" fmla="val 699"/>
                <a:gd name="f28" fmla="val 447"/>
                <a:gd name="f29" fmla="val 1261"/>
                <a:gd name="f30" fmla="val 384"/>
                <a:gd name="f31" fmla="val 536"/>
                <a:gd name="f32" fmla="val 38"/>
                <a:gd name="f33" fmla="val 493"/>
                <a:gd name="f34" fmla="val 12"/>
                <a:gd name="f35" fmla="val 445"/>
                <a:gd name="f36" fmla="*/ f0 1 1482"/>
                <a:gd name="f37" fmla="*/ f1 1 1039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1482"/>
                <a:gd name="f44" fmla="*/ f41 1 1039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1482" h="103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9" y="f13"/>
                    <a:pt x="f14" y="f15"/>
                  </a:cubicBezTo>
                  <a:lnTo>
                    <a:pt x="f16" y="f17"/>
                  </a:ln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3" y="f27"/>
                    <a:pt x="f25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6" name="Google Shape;10419;p74">
              <a:extLst>
                <a:ext uri="{FF2B5EF4-FFF2-40B4-BE49-F238E27FC236}">
                  <a16:creationId xmlns:a16="http://schemas.microsoft.com/office/drawing/2014/main" id="{FEC439C2-2D92-DFBB-A8AA-DD27AE8ED443}"/>
                </a:ext>
              </a:extLst>
            </p:cNvPr>
            <p:cNvSpPr/>
            <p:nvPr/>
          </p:nvSpPr>
          <p:spPr>
            <a:xfrm>
              <a:off x="6250938" y="2080214"/>
              <a:ext cx="58942" cy="454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1"/>
                <a:gd name="f4" fmla="val 1072"/>
                <a:gd name="f5" fmla="val 1110"/>
                <a:gd name="f6" fmla="val 1049"/>
                <a:gd name="f7" fmla="val 983"/>
                <a:gd name="f8" fmla="val 18"/>
                <a:gd name="f9" fmla="val 914"/>
                <a:gd name="f10" fmla="val 57"/>
                <a:gd name="f11" fmla="val 221"/>
                <a:gd name="f12" fmla="val 404"/>
                <a:gd name="f13" fmla="val 63"/>
                <a:gd name="f14" fmla="val 498"/>
                <a:gd name="f15" fmla="val 687"/>
                <a:gd name="f16" fmla="val 877"/>
                <a:gd name="f17" fmla="val 132"/>
                <a:gd name="f18" fmla="val 991"/>
                <a:gd name="f19" fmla="val 250"/>
                <a:gd name="f20" fmla="val 382"/>
                <a:gd name="f21" fmla="val 432"/>
                <a:gd name="f22" fmla="val 484"/>
                <a:gd name="f23" fmla="val 1060"/>
                <a:gd name="f24" fmla="val 536"/>
                <a:gd name="f25" fmla="val 1034"/>
                <a:gd name="f26" fmla="val 1260"/>
                <a:gd name="f27" fmla="val 1418"/>
                <a:gd name="f28" fmla="val 593"/>
                <a:gd name="f29" fmla="val 215"/>
                <a:gd name="f30" fmla="val 1353"/>
                <a:gd name="f31" fmla="val 85"/>
                <a:gd name="f32" fmla="val 1244"/>
                <a:gd name="f33" fmla="*/ f0 1 1481"/>
                <a:gd name="f34" fmla="*/ f1 1 1072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1481"/>
                <a:gd name="f41" fmla="*/ f38 1 1072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1481" h="10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2" y="f15"/>
                    <a:pt x="f13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lnTo>
                    <a:pt x="f26" y="f15"/>
                  </a:lnTo>
                  <a:cubicBezTo>
                    <a:pt x="f27" y="f28"/>
                    <a:pt x="f3" y="f12"/>
                    <a:pt x="f27" y="f29"/>
                  </a:cubicBezTo>
                  <a:cubicBezTo>
                    <a:pt x="f30" y="f31"/>
                    <a:pt x="f3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7" name="Google Shape;10420;p74">
              <a:extLst>
                <a:ext uri="{FF2B5EF4-FFF2-40B4-BE49-F238E27FC236}">
                  <a16:creationId xmlns:a16="http://schemas.microsoft.com/office/drawing/2014/main" id="{CA0388A9-5685-E1EA-FD17-4BCCAC2FC894}"/>
                </a:ext>
              </a:extLst>
            </p:cNvPr>
            <p:cNvSpPr/>
            <p:nvPr/>
          </p:nvSpPr>
          <p:spPr>
            <a:xfrm>
              <a:off x="5970062" y="2077279"/>
              <a:ext cx="282156" cy="41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89"/>
                <a:gd name="f4" fmla="val 9750"/>
                <a:gd name="f5" fmla="val 3529"/>
                <a:gd name="f6" fmla="val 3151"/>
                <a:gd name="f7" fmla="val 2836"/>
                <a:gd name="f8" fmla="val 315"/>
                <a:gd name="f9" fmla="val 725"/>
                <a:gd name="f10" fmla="val 1418"/>
                <a:gd name="f11" fmla="val 1040"/>
                <a:gd name="f12" fmla="val 2520"/>
                <a:gd name="f13" fmla="val 2111"/>
                <a:gd name="f14" fmla="val 1733"/>
                <a:gd name="f15" fmla="val 2143"/>
                <a:gd name="f16" fmla="val 1544"/>
                <a:gd name="f17" fmla="val 1638"/>
                <a:gd name="f18" fmla="val 2080"/>
                <a:gd name="f19" fmla="val 1764"/>
                <a:gd name="f20" fmla="val 3497"/>
                <a:gd name="f21" fmla="val 4253"/>
                <a:gd name="f22" fmla="val 4883"/>
                <a:gd name="f23" fmla="val 2710"/>
                <a:gd name="f24" fmla="val 3466"/>
                <a:gd name="f25" fmla="val 4096"/>
                <a:gd name="f26" fmla="val 4474"/>
                <a:gd name="f27" fmla="val 4600"/>
                <a:gd name="f28" fmla="val 3907"/>
                <a:gd name="f29" fmla="val 4758"/>
                <a:gd name="f30" fmla="val 4064"/>
                <a:gd name="f31" fmla="val 5073"/>
                <a:gd name="f32" fmla="val 4159"/>
                <a:gd name="f33" fmla="val 5482"/>
                <a:gd name="f34" fmla="val 5860"/>
                <a:gd name="f35" fmla="val 6081"/>
                <a:gd name="f36" fmla="val 4001"/>
                <a:gd name="f37" fmla="val 6238"/>
                <a:gd name="f38" fmla="val 3812"/>
                <a:gd name="f39" fmla="val 3623"/>
                <a:gd name="f40" fmla="val 4915"/>
                <a:gd name="f41" fmla="val 2678"/>
                <a:gd name="f42" fmla="val 4128"/>
                <a:gd name="f43" fmla="val 3844"/>
                <a:gd name="f44" fmla="val 3434"/>
                <a:gd name="f45" fmla="val 3025"/>
                <a:gd name="f46" fmla="val 788"/>
                <a:gd name="f47" fmla="val 4443"/>
                <a:gd name="f48" fmla="val 5167"/>
                <a:gd name="f49" fmla="val 6112"/>
                <a:gd name="f50" fmla="val 536"/>
                <a:gd name="f51" fmla="val 6963"/>
                <a:gd name="f52" fmla="val 1386"/>
                <a:gd name="f53" fmla="val 7372"/>
                <a:gd name="f54" fmla="val 8318"/>
                <a:gd name="f55" fmla="val 977"/>
                <a:gd name="f56" fmla="val 662"/>
                <a:gd name="f57" fmla="val 8633"/>
                <a:gd name="f58" fmla="val 9011"/>
                <a:gd name="f59" fmla="val 9389"/>
                <a:gd name="f60" fmla="val 9578"/>
                <a:gd name="f61" fmla="val 819"/>
                <a:gd name="f62" fmla="val 9735"/>
                <a:gd name="f63" fmla="val 1008"/>
                <a:gd name="f64" fmla="val 5923"/>
                <a:gd name="f65" fmla="val 9745"/>
                <a:gd name="f66" fmla="val 5979"/>
                <a:gd name="f67" fmla="val 9749"/>
                <a:gd name="f68" fmla="val 6029"/>
                <a:gd name="f69" fmla="val 6305"/>
                <a:gd name="f70" fmla="val 6396"/>
                <a:gd name="f71" fmla="val 9612"/>
                <a:gd name="f72" fmla="val 9452"/>
                <a:gd name="f73" fmla="val 9105"/>
                <a:gd name="f74" fmla="val 8696"/>
                <a:gd name="f75" fmla="val 8381"/>
                <a:gd name="f76" fmla="val 5702"/>
                <a:gd name="f77" fmla="val 7436"/>
                <a:gd name="f78" fmla="val 6522"/>
                <a:gd name="f79" fmla="val 7057"/>
                <a:gd name="f80" fmla="val 6175"/>
                <a:gd name="f81" fmla="val 5230"/>
                <a:gd name="f82" fmla="val 6774"/>
                <a:gd name="f83" fmla="val 6364"/>
                <a:gd name="f84" fmla="val 5986"/>
                <a:gd name="f85" fmla="val 5671"/>
                <a:gd name="f86" fmla="val 5356"/>
                <a:gd name="f87" fmla="val 4946"/>
                <a:gd name="f88" fmla="val 4568"/>
                <a:gd name="f89" fmla="val 3938"/>
                <a:gd name="f90" fmla="*/ f0 1 7089"/>
                <a:gd name="f91" fmla="*/ f1 1 975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7089"/>
                <a:gd name="f98" fmla="*/ f95 1 975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7089" h="975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9"/>
                    <a:pt x="f13" y="f9"/>
                  </a:cubicBezTo>
                  <a:cubicBezTo>
                    <a:pt x="f14" y="f9"/>
                    <a:pt x="f10" y="f11"/>
                    <a:pt x="f10" y="f10"/>
                  </a:cubicBezTo>
                  <a:lnTo>
                    <a:pt x="f10" y="f15"/>
                  </a:lnTo>
                  <a:cubicBezTo>
                    <a:pt x="f16" y="f15"/>
                    <a:pt x="f17" y="f18"/>
                    <a:pt x="f19" y="f18"/>
                  </a:cubicBezTo>
                  <a:lnTo>
                    <a:pt x="f20" y="f18"/>
                  </a:lnTo>
                  <a:cubicBezTo>
                    <a:pt x="f21" y="f18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6" y="f37"/>
                    <a:pt x="f38" y="f37"/>
                  </a:cubicBezTo>
                  <a:cubicBezTo>
                    <a:pt x="f39" y="f37"/>
                    <a:pt x="f24" y="f35"/>
                    <a:pt x="f24" y="f34"/>
                  </a:cubicBezTo>
                  <a:cubicBezTo>
                    <a:pt x="f24" y="f40"/>
                    <a:pt x="f41" y="f42"/>
                    <a:pt x="f14" y="f42"/>
                  </a:cubicBezTo>
                  <a:lnTo>
                    <a:pt x="f24" y="f42"/>
                  </a:lnTo>
                  <a:cubicBezTo>
                    <a:pt x="f43" y="f42"/>
                    <a:pt x="f32" y="f38"/>
                    <a:pt x="f32" y="f44"/>
                  </a:cubicBezTo>
                  <a:cubicBezTo>
                    <a:pt x="f32" y="f45"/>
                    <a:pt x="f43" y="f23"/>
                    <a:pt x="f24" y="f23"/>
                  </a:cubicBezTo>
                  <a:lnTo>
                    <a:pt x="f14" y="f23"/>
                  </a:lnTo>
                  <a:cubicBezTo>
                    <a:pt x="f46" y="f23"/>
                    <a:pt x="f2" y="f20"/>
                    <a:pt x="f2" y="f47"/>
                  </a:cubicBezTo>
                  <a:lnTo>
                    <a:pt x="f2" y="f48"/>
                  </a:lnTo>
                  <a:cubicBezTo>
                    <a:pt x="f2" y="f49"/>
                    <a:pt x="f50" y="f51"/>
                    <a:pt x="f52" y="f53"/>
                  </a:cubicBezTo>
                  <a:lnTo>
                    <a:pt x="f52" y="f54"/>
                  </a:lnTo>
                  <a:cubicBezTo>
                    <a:pt x="f55" y="f5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60"/>
                    <a:pt x="f61" y="f62"/>
                    <a:pt x="f63" y="f62"/>
                  </a:cubicBezTo>
                  <a:lnTo>
                    <a:pt x="f34" y="f62"/>
                  </a:ln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0" y="f72"/>
                  </a:cubicBezTo>
                  <a:lnTo>
                    <a:pt x="f70" y="f73"/>
                  </a:lnTo>
                  <a:cubicBezTo>
                    <a:pt x="f70" y="f74"/>
                    <a:pt x="f49" y="f75"/>
                    <a:pt x="f76" y="f75"/>
                  </a:cubicBezTo>
                  <a:lnTo>
                    <a:pt x="f76" y="f77"/>
                  </a:lnTo>
                  <a:cubicBezTo>
                    <a:pt x="f78" y="f79"/>
                    <a:pt x="f3" y="f80"/>
                    <a:pt x="f3" y="f81"/>
                  </a:cubicBezTo>
                  <a:lnTo>
                    <a:pt x="f3" y="f15"/>
                  </a:lnTo>
                  <a:cubicBezTo>
                    <a:pt x="f3" y="f14"/>
                    <a:pt x="f82" y="f10"/>
                    <a:pt x="f83" y="f10"/>
                  </a:cubicBezTo>
                  <a:cubicBezTo>
                    <a:pt x="f84" y="f10"/>
                    <a:pt x="f85" y="f14"/>
                    <a:pt x="f85" y="f15"/>
                  </a:cubicBezTo>
                  <a:lnTo>
                    <a:pt x="f85" y="f10"/>
                  </a:lnTo>
                  <a:cubicBezTo>
                    <a:pt x="f85" y="f11"/>
                    <a:pt x="f86" y="f9"/>
                    <a:pt x="f87" y="f9"/>
                  </a:cubicBezTo>
                  <a:cubicBezTo>
                    <a:pt x="f88" y="f9"/>
                    <a:pt x="f21" y="f11"/>
                    <a:pt x="f21" y="f10"/>
                  </a:cubicBezTo>
                  <a:lnTo>
                    <a:pt x="f21" y="f9"/>
                  </a:lnTo>
                  <a:cubicBezTo>
                    <a:pt x="f21" y="f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98" name="Google Shape;10478;p74">
            <a:extLst>
              <a:ext uri="{FF2B5EF4-FFF2-40B4-BE49-F238E27FC236}">
                <a16:creationId xmlns:a16="http://schemas.microsoft.com/office/drawing/2014/main" id="{857799F2-6DD2-48B2-715D-F70ABDE535BA}"/>
              </a:ext>
            </a:extLst>
          </p:cNvPr>
          <p:cNvGrpSpPr/>
          <p:nvPr/>
        </p:nvGrpSpPr>
        <p:grpSpPr>
          <a:xfrm>
            <a:off x="5080251" y="2120875"/>
            <a:ext cx="479054" cy="501182"/>
            <a:chOff x="6451850" y="1990246"/>
            <a:chExt cx="479054" cy="50118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9" name="Google Shape;10479;p74">
              <a:extLst>
                <a:ext uri="{FF2B5EF4-FFF2-40B4-BE49-F238E27FC236}">
                  <a16:creationId xmlns:a16="http://schemas.microsoft.com/office/drawing/2014/main" id="{F9D28A95-7F6C-384B-9C8E-3F99B3E00D15}"/>
                </a:ext>
              </a:extLst>
            </p:cNvPr>
            <p:cNvSpPr/>
            <p:nvPr/>
          </p:nvSpPr>
          <p:spPr>
            <a:xfrm>
              <a:off x="6451850" y="2115848"/>
              <a:ext cx="218230" cy="2486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61"/>
                <a:gd name="f5" fmla="val 2584"/>
                <a:gd name="f6" fmla="val 1"/>
                <a:gd name="f7" fmla="val 410"/>
                <a:gd name="f8" fmla="val 2206"/>
                <a:gd name="f9" fmla="val 2615"/>
                <a:gd name="f10" fmla="val 3277"/>
                <a:gd name="f11" fmla="val 3655"/>
                <a:gd name="f12" fmla="val 5860"/>
                <a:gd name="f13" fmla="val 3781"/>
                <a:gd name="f14" fmla="val 4632"/>
                <a:gd name="f15" fmla="val 3844"/>
                <a:gd name="f16" fmla="val 4584"/>
                <a:gd name="f17" fmla="val 3939"/>
                <a:gd name="f18" fmla="val 4561"/>
                <a:gd name="f19" fmla="val 4029"/>
                <a:gd name="f20" fmla="val 4120"/>
                <a:gd name="f21" fmla="val 4206"/>
                <a:gd name="f22" fmla="val 4254"/>
                <a:gd name="f23" fmla="val 4726"/>
                <a:gd name="f24" fmla="val 5104"/>
                <a:gd name="f25" fmla="val 4789"/>
                <a:gd name="f26" fmla="val 5167"/>
                <a:gd name="f27" fmla="val 4884"/>
                <a:gd name="f28" fmla="val 5199"/>
                <a:gd name="f29" fmla="val 4974"/>
                <a:gd name="f30" fmla="val 5065"/>
                <a:gd name="f31" fmla="val 5152"/>
                <a:gd name="f32" fmla="val 5325"/>
                <a:gd name="f33" fmla="val 5010"/>
                <a:gd name="f34" fmla="val 4758"/>
                <a:gd name="f35" fmla="val 4159"/>
                <a:gd name="f36" fmla="val 4065"/>
                <a:gd name="f37" fmla="val 3813"/>
                <a:gd name="f38" fmla="val 3687"/>
                <a:gd name="f39" fmla="val 5482"/>
                <a:gd name="f40" fmla="val 2962"/>
                <a:gd name="f41" fmla="val 2489"/>
                <a:gd name="f42" fmla="val 2710"/>
                <a:gd name="f43" fmla="val 2915"/>
                <a:gd name="f44" fmla="val 4317"/>
                <a:gd name="f45" fmla="val 3017"/>
                <a:gd name="f46" fmla="val 4049"/>
                <a:gd name="f47" fmla="val 3513"/>
                <a:gd name="f48" fmla="val 3309"/>
                <a:gd name="f49" fmla="val 2930"/>
                <a:gd name="f50" fmla="val 2332"/>
                <a:gd name="f51" fmla="val 1670"/>
                <a:gd name="f52" fmla="val 1261"/>
                <a:gd name="f53" fmla="val 3561"/>
                <a:gd name="f54" fmla="val 1040"/>
                <a:gd name="f55" fmla="*/ f0 1 5483"/>
                <a:gd name="f56" fmla="*/ f1 1 5861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5483"/>
                <a:gd name="f63" fmla="*/ f60 1 5861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483" h="5861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5" y="f12"/>
                  </a:lnTo>
                  <a:lnTo>
                    <a:pt x="f13" y="f14"/>
                  </a:ln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16"/>
                    <a:pt x="f22" y="f14"/>
                  </a:cubicBez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28" y="f24"/>
                  </a:cubicBezTo>
                  <a:cubicBezTo>
                    <a:pt x="f32" y="f33"/>
                    <a:pt x="f32" y="f34"/>
                    <a:pt x="f28" y="f14"/>
                  </a:cubicBezTo>
                  <a:lnTo>
                    <a:pt x="f23" y="f35"/>
                  </a:lnTo>
                  <a:cubicBezTo>
                    <a:pt x="f14" y="f36"/>
                    <a:pt x="f14" y="f37"/>
                    <a:pt x="f23" y="f38"/>
                  </a:cubicBezTo>
                  <a:lnTo>
                    <a:pt x="f39" y="f40"/>
                  </a:lnTo>
                  <a:lnTo>
                    <a:pt x="f33" y="f41"/>
                  </a:lnTo>
                  <a:lnTo>
                    <a:pt x="f25" y="f42"/>
                  </a:lnTo>
                  <a:cubicBezTo>
                    <a:pt x="f16" y="f43"/>
                    <a:pt x="f44" y="f45"/>
                    <a:pt x="f46" y="f45"/>
                  </a:cubicBezTo>
                  <a:cubicBezTo>
                    <a:pt x="f13" y="f45"/>
                    <a:pt x="f47" y="f43"/>
                    <a:pt x="f48" y="f42"/>
                  </a:cubicBezTo>
                  <a:cubicBezTo>
                    <a:pt x="f49" y="f50"/>
                    <a:pt x="f49" y="f51"/>
                    <a:pt x="f48" y="f52"/>
                  </a:cubicBezTo>
                  <a:lnTo>
                    <a:pt x="f53" y="f5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00" name="Google Shape;10480;p74">
              <a:extLst>
                <a:ext uri="{FF2B5EF4-FFF2-40B4-BE49-F238E27FC236}">
                  <a16:creationId xmlns:a16="http://schemas.microsoft.com/office/drawing/2014/main" id="{A76C46AE-6C6F-CA6C-E82B-A1F7C7C5A1E4}"/>
                </a:ext>
              </a:extLst>
            </p:cNvPr>
            <p:cNvSpPr/>
            <p:nvPr/>
          </p:nvSpPr>
          <p:spPr>
            <a:xfrm>
              <a:off x="6574755" y="1990246"/>
              <a:ext cx="232001" cy="227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356"/>
                <a:gd name="f5" fmla="val 2926"/>
                <a:gd name="f6" fmla="val 2662"/>
                <a:gd name="f7" fmla="val 2394"/>
                <a:gd name="f8" fmla="val 95"/>
                <a:gd name="f9" fmla="val 2205"/>
                <a:gd name="f10" fmla="val 284"/>
                <a:gd name="f11" fmla="val 2457"/>
                <a:gd name="f12" fmla="val 1229"/>
                <a:gd name="f13" fmla="val 3686"/>
                <a:gd name="f14" fmla="val 1323"/>
                <a:gd name="f15" fmla="val 3781"/>
                <a:gd name="f16" fmla="val 4033"/>
                <a:gd name="f17" fmla="val 4127"/>
                <a:gd name="f18" fmla="val 725"/>
                <a:gd name="f19" fmla="val 4600"/>
                <a:gd name="f20" fmla="val 630"/>
                <a:gd name="f21" fmla="val 4726"/>
                <a:gd name="f22" fmla="val 4978"/>
                <a:gd name="f23" fmla="val 5072"/>
                <a:gd name="f24" fmla="val 788"/>
                <a:gd name="f25" fmla="val 5135"/>
                <a:gd name="f26" fmla="val 882"/>
                <a:gd name="f27" fmla="val 5167"/>
                <a:gd name="f28" fmla="val 977"/>
                <a:gd name="f29" fmla="val 1071"/>
                <a:gd name="f30" fmla="val 1166"/>
                <a:gd name="f31" fmla="val 1701"/>
                <a:gd name="f32" fmla="val 1749"/>
                <a:gd name="f33" fmla="val 4553"/>
                <a:gd name="f34" fmla="val 1835"/>
                <a:gd name="f35" fmla="val 4529"/>
                <a:gd name="f36" fmla="val 1926"/>
                <a:gd name="f37" fmla="val 2016"/>
                <a:gd name="f38" fmla="val 2111"/>
                <a:gd name="f39" fmla="val 2174"/>
                <a:gd name="f40" fmla="val 2898"/>
                <a:gd name="f41" fmla="val 3371"/>
                <a:gd name="f42" fmla="val 4883"/>
                <a:gd name="f43" fmla="val 3151"/>
                <a:gd name="f44" fmla="val 4663"/>
                <a:gd name="f45" fmla="val 2741"/>
                <a:gd name="f46" fmla="val 4253"/>
                <a:gd name="f47" fmla="val 3592"/>
                <a:gd name="f48" fmla="val 3214"/>
                <a:gd name="f49" fmla="val 3340"/>
                <a:gd name="f50" fmla="val 3009"/>
                <a:gd name="f51" fmla="val 3607"/>
                <a:gd name="f52" fmla="val 2906"/>
                <a:gd name="f53" fmla="val 3875"/>
                <a:gd name="f54" fmla="val 4143"/>
                <a:gd name="f55" fmla="val 4411"/>
                <a:gd name="f56" fmla="val 4852"/>
                <a:gd name="f57" fmla="val 3434"/>
                <a:gd name="f58" fmla="val 5828"/>
                <a:gd name="f59" fmla="val 3623"/>
                <a:gd name="f60" fmla="val 3450"/>
                <a:gd name="f61" fmla="val 3190"/>
                <a:gd name="f62" fmla="*/ f0 1 5829"/>
                <a:gd name="f63" fmla="*/ f1 1 5356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829"/>
                <a:gd name="f70" fmla="*/ f67 1 5356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829" h="535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7"/>
                  </a:cubicBezTo>
                  <a:lnTo>
                    <a:pt x="f18" y="f19"/>
                  </a:lnTo>
                  <a:cubicBezTo>
                    <a:pt x="f20" y="f21"/>
                    <a:pt x="f20" y="f22"/>
                    <a:pt x="f18" y="f23"/>
                  </a:cubicBez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12" y="f23"/>
                  </a:cubicBezTo>
                  <a:lnTo>
                    <a:pt x="f31" y="f19"/>
                  </a:ln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19"/>
                  </a:cubicBezTo>
                  <a:lnTo>
                    <a:pt x="f40" y="f4"/>
                  </a:lnTo>
                  <a:lnTo>
                    <a:pt x="f41" y="f42"/>
                  </a:lnTo>
                  <a:lnTo>
                    <a:pt x="f43" y="f44"/>
                  </a:lnTo>
                  <a:cubicBezTo>
                    <a:pt x="f45" y="f46"/>
                    <a:pt x="f45" y="f47"/>
                    <a:pt x="f43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0"/>
                    <a:pt x="f19" y="f48"/>
                  </a:cubicBezTo>
                  <a:lnTo>
                    <a:pt x="f56" y="f57"/>
                  </a:lnTo>
                  <a:lnTo>
                    <a:pt x="f58" y="f11"/>
                  </a:lnTo>
                  <a:lnTo>
                    <a:pt x="f59" y="f10"/>
                  </a:lnTo>
                  <a:cubicBezTo>
                    <a:pt x="f60" y="f8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01" name="Google Shape;10481;p74">
              <a:extLst>
                <a:ext uri="{FF2B5EF4-FFF2-40B4-BE49-F238E27FC236}">
                  <a16:creationId xmlns:a16="http://schemas.microsoft.com/office/drawing/2014/main" id="{936981DE-0F52-37C0-4F01-A0D26F14B62D}"/>
                </a:ext>
              </a:extLst>
            </p:cNvPr>
            <p:cNvSpPr/>
            <p:nvPr/>
          </p:nvSpPr>
          <p:spPr>
            <a:xfrm>
              <a:off x="6712674" y="2115848"/>
              <a:ext cx="218230" cy="2472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29"/>
                <a:gd name="f5" fmla="val 2899"/>
                <a:gd name="f6" fmla="val 1"/>
                <a:gd name="f7" fmla="val 1702"/>
                <a:gd name="f8" fmla="val 1229"/>
                <a:gd name="f9" fmla="val 1639"/>
                <a:gd name="f10" fmla="val 1292"/>
                <a:gd name="f11" fmla="val 1544"/>
                <a:gd name="f12" fmla="val 1324"/>
                <a:gd name="f13" fmla="val 1450"/>
                <a:gd name="f14" fmla="val 1355"/>
                <a:gd name="f15" fmla="val 1261"/>
                <a:gd name="f16" fmla="val 1198"/>
                <a:gd name="f17" fmla="val 725"/>
                <a:gd name="f18" fmla="val 757"/>
                <a:gd name="f19" fmla="val 678"/>
                <a:gd name="f20" fmla="val 694"/>
                <a:gd name="f21" fmla="val 591"/>
                <a:gd name="f22" fmla="val 662"/>
                <a:gd name="f23" fmla="val 501"/>
                <a:gd name="f24" fmla="val 410"/>
                <a:gd name="f25" fmla="val 316"/>
                <a:gd name="f26" fmla="val 253"/>
                <a:gd name="f27" fmla="val 158"/>
                <a:gd name="f28" fmla="val 883"/>
                <a:gd name="f29" fmla="val 1103"/>
                <a:gd name="f30" fmla="val 851"/>
                <a:gd name="f31" fmla="val 1828"/>
                <a:gd name="f32" fmla="val 2048"/>
                <a:gd name="f33" fmla="val 2174"/>
                <a:gd name="f34" fmla="val 473"/>
                <a:gd name="f35" fmla="val 3372"/>
                <a:gd name="f36" fmla="val 3151"/>
                <a:gd name="f37" fmla="val 898"/>
                <a:gd name="f38" fmla="val 2946"/>
                <a:gd name="f39" fmla="val 1166"/>
                <a:gd name="f40" fmla="val 2844"/>
                <a:gd name="f41" fmla="val 1434"/>
                <a:gd name="f42" fmla="val 1970"/>
                <a:gd name="f43" fmla="val 2552"/>
                <a:gd name="f44" fmla="val 3529"/>
                <a:gd name="f45" fmla="val 4222"/>
                <a:gd name="f46" fmla="val 4600"/>
                <a:gd name="f47" fmla="val 1922"/>
                <a:gd name="f48" fmla="val 4852"/>
                <a:gd name="f49" fmla="val 5073"/>
                <a:gd name="f50" fmla="val 3655"/>
                <a:gd name="f51" fmla="val 5482"/>
                <a:gd name="f52" fmla="val 3277"/>
                <a:gd name="f53" fmla="val 2615"/>
                <a:gd name="f54" fmla="val 2206"/>
                <a:gd name="f55" fmla="*/ f0 1 5483"/>
                <a:gd name="f56" fmla="*/ f1 1 5829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5483"/>
                <a:gd name="f63" fmla="*/ f60 1 5829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483" h="5829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0"/>
                    <a:pt x="f16" y="f8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6" y="f18"/>
                  </a:cubicBezTo>
                  <a:cubicBezTo>
                    <a:pt x="f27" y="f28"/>
                    <a:pt x="f27" y="f29"/>
                    <a:pt x="f26" y="f8"/>
                  </a:cubicBezTo>
                  <a:lnTo>
                    <a:pt x="f17" y="f7"/>
                  </a:lnTo>
                  <a:cubicBezTo>
                    <a:pt x="f30" y="f31"/>
                    <a:pt x="f30" y="f32"/>
                    <a:pt x="f17" y="f33"/>
                  </a:cubicBezTo>
                  <a:lnTo>
                    <a:pt x="f6" y="f5"/>
                  </a:lnTo>
                  <a:lnTo>
                    <a:pt x="f34" y="f35"/>
                  </a:lnTo>
                  <a:lnTo>
                    <a:pt x="f20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7" y="f40"/>
                    <a:pt x="f42" y="f38"/>
                    <a:pt x="f33" y="f36"/>
                  </a:cubicBezTo>
                  <a:cubicBezTo>
                    <a:pt x="f43" y="f44"/>
                    <a:pt x="f43" y="f45"/>
                    <a:pt x="f33" y="f46"/>
                  </a:cubicBezTo>
                  <a:lnTo>
                    <a:pt x="f47" y="f48"/>
                  </a:lnTo>
                  <a:lnTo>
                    <a:pt x="f5" y="f4"/>
                  </a:lnTo>
                  <a:lnTo>
                    <a:pt x="f49" y="f50"/>
                  </a:lnTo>
                  <a:cubicBezTo>
                    <a:pt x="f51" y="f52"/>
                    <a:pt x="f51" y="f53"/>
                    <a:pt x="f49" y="f5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02" name="Google Shape;10482;p74">
              <a:extLst>
                <a:ext uri="{FF2B5EF4-FFF2-40B4-BE49-F238E27FC236}">
                  <a16:creationId xmlns:a16="http://schemas.microsoft.com/office/drawing/2014/main" id="{97C92BA7-0E99-5ABD-4F14-DF9160BF6261}"/>
                </a:ext>
              </a:extLst>
            </p:cNvPr>
            <p:cNvSpPr/>
            <p:nvPr/>
          </p:nvSpPr>
          <p:spPr>
            <a:xfrm>
              <a:off x="6574755" y="2262874"/>
              <a:ext cx="234507" cy="2285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92"/>
                <a:gd name="f4" fmla="val 5388"/>
                <a:gd name="f5" fmla="val 2993"/>
                <a:gd name="f6" fmla="val 2520"/>
                <a:gd name="f7" fmla="val 473"/>
                <a:gd name="f8" fmla="val 2741"/>
                <a:gd name="f9" fmla="val 725"/>
                <a:gd name="f10" fmla="val 3151"/>
                <a:gd name="f11" fmla="val 1103"/>
                <a:gd name="f12" fmla="val 1764"/>
                <a:gd name="f13" fmla="val 2174"/>
                <a:gd name="f14" fmla="val 2505"/>
                <a:gd name="f15" fmla="val 2363"/>
                <a:gd name="f16" fmla="val 2221"/>
                <a:gd name="f17" fmla="val 2457"/>
                <a:gd name="f18" fmla="val 1949"/>
                <a:gd name="f19" fmla="val 1678"/>
                <a:gd name="f20" fmla="val 1418"/>
                <a:gd name="f21" fmla="val 1229"/>
                <a:gd name="f22" fmla="val 977"/>
                <a:gd name="f23" fmla="val 1922"/>
                <a:gd name="f24" fmla="val 2930"/>
                <a:gd name="f25" fmla="val 2205"/>
                <a:gd name="f26" fmla="val 5072"/>
                <a:gd name="f27" fmla="val 2394"/>
                <a:gd name="f28" fmla="val 5293"/>
                <a:gd name="f29" fmla="val 2678"/>
                <a:gd name="f30" fmla="val 5387"/>
                <a:gd name="f31" fmla="val 3214"/>
                <a:gd name="f32" fmla="val 3497"/>
                <a:gd name="f33" fmla="val 3686"/>
                <a:gd name="f34" fmla="val 5891"/>
                <a:gd name="f35" fmla="val 4663"/>
                <a:gd name="f36" fmla="val 1701"/>
                <a:gd name="f37" fmla="val 4568"/>
                <a:gd name="f38" fmla="val 1575"/>
                <a:gd name="f39" fmla="val 1355"/>
                <a:gd name="f40" fmla="val 5167"/>
                <a:gd name="f41" fmla="val 756"/>
                <a:gd name="f42" fmla="val 5261"/>
                <a:gd name="f43" fmla="val 630"/>
                <a:gd name="f44" fmla="val 410"/>
                <a:gd name="f45" fmla="val 284"/>
                <a:gd name="f46" fmla="val 5104"/>
                <a:gd name="f47" fmla="val 221"/>
                <a:gd name="f48" fmla="val 5009"/>
                <a:gd name="f49" fmla="val 189"/>
                <a:gd name="f50" fmla="val 4915"/>
                <a:gd name="f51" fmla="val 4820"/>
                <a:gd name="f52" fmla="val 4726"/>
                <a:gd name="f53" fmla="val 4190"/>
                <a:gd name="f54" fmla="val 4143"/>
                <a:gd name="f55" fmla="val 819"/>
                <a:gd name="f56" fmla="val 4056"/>
                <a:gd name="f57" fmla="val 851"/>
                <a:gd name="f58" fmla="val 3966"/>
                <a:gd name="f59" fmla="val 3875"/>
                <a:gd name="f60" fmla="val 3781"/>
                <a:gd name="f61" fmla="val 3718"/>
                <a:gd name="f62" fmla="*/ f0 1 5892"/>
                <a:gd name="f63" fmla="*/ f1 1 5388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892"/>
                <a:gd name="f70" fmla="*/ f67 1 5388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892" h="5388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" y="f24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24" y="f30"/>
                  </a:cubicBezTo>
                  <a:cubicBezTo>
                    <a:pt x="f31" y="f30"/>
                    <a:pt x="f32" y="f28"/>
                    <a:pt x="f33" y="f26"/>
                  </a:cubicBezTo>
                  <a:lnTo>
                    <a:pt x="f34" y="f24"/>
                  </a:lnTo>
                  <a:lnTo>
                    <a:pt x="f35" y="f36"/>
                  </a:lnTo>
                  <a:cubicBezTo>
                    <a:pt x="f37" y="f38"/>
                    <a:pt x="f37" y="f39"/>
                    <a:pt x="f35" y="f21"/>
                  </a:cubicBezTo>
                  <a:lnTo>
                    <a:pt x="f40" y="f41"/>
                  </a:lnTo>
                  <a:cubicBezTo>
                    <a:pt x="f42" y="f43"/>
                    <a:pt x="f42" y="f44"/>
                    <a:pt x="f40" y="f45"/>
                  </a:cubicBez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35" y="f45"/>
                  </a:cubicBezTo>
                  <a:lnTo>
                    <a:pt x="f53" y="f41"/>
                  </a:lnTo>
                  <a:cubicBezTo>
                    <a:pt x="f54" y="f55"/>
                    <a:pt x="f56" y="f57"/>
                    <a:pt x="f58" y="f57"/>
                  </a:cubicBezTo>
                  <a:cubicBezTo>
                    <a:pt x="f59" y="f57"/>
                    <a:pt x="f60" y="f55"/>
                    <a:pt x="f61" y="f41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203" name="Google Shape;10101;p74">
            <a:extLst>
              <a:ext uri="{FF2B5EF4-FFF2-40B4-BE49-F238E27FC236}">
                <a16:creationId xmlns:a16="http://schemas.microsoft.com/office/drawing/2014/main" id="{B1D6AC9C-BAEC-D390-3F83-D35224ED5A25}"/>
              </a:ext>
            </a:extLst>
          </p:cNvPr>
          <p:cNvGrpSpPr/>
          <p:nvPr/>
        </p:nvGrpSpPr>
        <p:grpSpPr>
          <a:xfrm>
            <a:off x="7166847" y="4297139"/>
            <a:ext cx="327922" cy="324154"/>
            <a:chOff x="8538447" y="4166509"/>
            <a:chExt cx="327922" cy="32415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4" name="Google Shape;10102;p74">
              <a:extLst>
                <a:ext uri="{FF2B5EF4-FFF2-40B4-BE49-F238E27FC236}">
                  <a16:creationId xmlns:a16="http://schemas.microsoft.com/office/drawing/2014/main" id="{38981A39-B647-46BC-6A3D-5A7A3E82B498}"/>
                </a:ext>
              </a:extLst>
            </p:cNvPr>
            <p:cNvSpPr/>
            <p:nvPr/>
          </p:nvSpPr>
          <p:spPr>
            <a:xfrm>
              <a:off x="8643786" y="4252517"/>
              <a:ext cx="222583" cy="2381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8287"/>
                <a:gd name="f5" fmla="val 4128"/>
                <a:gd name="f6" fmla="val 1229"/>
                <a:gd name="f7" fmla="val 4348"/>
                <a:gd name="f8" fmla="val 4506"/>
                <a:gd name="f9" fmla="val 1418"/>
                <a:gd name="f10" fmla="val 1670"/>
                <a:gd name="f11" fmla="val 1922"/>
                <a:gd name="f12" fmla="val 4978"/>
                <a:gd name="f13" fmla="val 2080"/>
                <a:gd name="f14" fmla="val 5356"/>
                <a:gd name="f15" fmla="val 2552"/>
                <a:gd name="f16" fmla="val 3119"/>
                <a:gd name="f17" fmla="val 3340"/>
                <a:gd name="f18" fmla="val 5136"/>
                <a:gd name="f19" fmla="val 3498"/>
                <a:gd name="f20" fmla="val 4947"/>
                <a:gd name="f21" fmla="val 4726"/>
                <a:gd name="f22" fmla="val 3308"/>
                <a:gd name="f23" fmla="val 2867"/>
                <a:gd name="f24" fmla="val 4317"/>
                <a:gd name="f25" fmla="val 2710"/>
                <a:gd name="f26" fmla="val 3939"/>
                <a:gd name="f27" fmla="val 3687"/>
                <a:gd name="f28" fmla="val 2930"/>
                <a:gd name="f29" fmla="val 3718"/>
                <a:gd name="f30" fmla="val 4033"/>
                <a:gd name="f31" fmla="val 3592"/>
                <a:gd name="f32" fmla="val 4411"/>
                <a:gd name="f33" fmla="val 3813"/>
                <a:gd name="f34" fmla="val 4821"/>
                <a:gd name="f35" fmla="val 5388"/>
                <a:gd name="f36" fmla="val 4537"/>
                <a:gd name="f37" fmla="val 5199"/>
                <a:gd name="f38" fmla="val 5766"/>
                <a:gd name="f39" fmla="val 5041"/>
                <a:gd name="f40" fmla="val 6175"/>
                <a:gd name="f41" fmla="val 4569"/>
                <a:gd name="f42" fmla="val 6396"/>
                <a:gd name="f43" fmla="val 6648"/>
                <a:gd name="f44" fmla="val 6900"/>
                <a:gd name="f45" fmla="val 7089"/>
                <a:gd name="f46" fmla="val 4159"/>
                <a:gd name="f47" fmla="val 3970"/>
                <a:gd name="f48" fmla="val 3245"/>
                <a:gd name="f49" fmla="val 6238"/>
                <a:gd name="f50" fmla="val 2899"/>
                <a:gd name="f51" fmla="val 3088"/>
                <a:gd name="f52" fmla="val 5010"/>
                <a:gd name="f53" fmla="val 5451"/>
                <a:gd name="f54" fmla="val 3876"/>
                <a:gd name="f55" fmla="val 5608"/>
                <a:gd name="f56" fmla="val 4191"/>
                <a:gd name="f57" fmla="val 3844"/>
                <a:gd name="f58" fmla="val 3403"/>
                <a:gd name="f59" fmla="val 3781"/>
                <a:gd name="f60" fmla="val 3214"/>
                <a:gd name="f61" fmla="val 2143"/>
                <a:gd name="f62" fmla="val 1828"/>
                <a:gd name="f63" fmla="val 1859"/>
                <a:gd name="f64" fmla="val 6427"/>
                <a:gd name="f65" fmla="val 8286"/>
                <a:gd name="f66" fmla="*/ f0 1 8255"/>
                <a:gd name="f67" fmla="*/ f1 1 8287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8255"/>
                <a:gd name="f74" fmla="*/ f71 1 8287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8255" h="828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24" y="f25"/>
                    <a:pt x="f5" y="f25"/>
                  </a:cubicBezTo>
                  <a:cubicBezTo>
                    <a:pt x="f26" y="f25"/>
                    <a:pt x="f27" y="f28"/>
                    <a:pt x="f27" y="f16"/>
                  </a:cubicBezTo>
                  <a:cubicBezTo>
                    <a:pt x="f29" y="f17"/>
                    <a:pt x="f30" y="f31"/>
                    <a:pt x="f32" y="f33"/>
                  </a:cubicBezTo>
                  <a:cubicBezTo>
                    <a:pt x="f34" y="f5"/>
                    <a:pt x="f35" y="f36"/>
                    <a:pt x="f35" y="f37"/>
                  </a:cubicBezTo>
                  <a:cubicBezTo>
                    <a:pt x="f35" y="f38"/>
                    <a:pt x="f39" y="f40"/>
                    <a:pt x="f41" y="f42"/>
                  </a:cubicBezTo>
                  <a:lnTo>
                    <a:pt x="f41" y="f43"/>
                  </a:lnTo>
                  <a:cubicBezTo>
                    <a:pt x="f41" y="f44"/>
                    <a:pt x="f7" y="f45"/>
                    <a:pt x="f46" y="f45"/>
                  </a:cubicBezTo>
                  <a:cubicBezTo>
                    <a:pt x="f47" y="f45"/>
                    <a:pt x="f29" y="f44"/>
                    <a:pt x="f29" y="f43"/>
                  </a:cubicBezTo>
                  <a:lnTo>
                    <a:pt x="f29" y="f42"/>
                  </a:lnTo>
                  <a:cubicBezTo>
                    <a:pt x="f48" y="f49"/>
                    <a:pt x="f50" y="f38"/>
                    <a:pt x="f50" y="f37"/>
                  </a:cubicBezTo>
                  <a:cubicBezTo>
                    <a:pt x="f50" y="f12"/>
                    <a:pt x="f51" y="f34"/>
                    <a:pt x="f22" y="f34"/>
                  </a:cubicBezTo>
                  <a:cubicBezTo>
                    <a:pt x="f19" y="f34"/>
                    <a:pt x="f27" y="f52"/>
                    <a:pt x="f27" y="f37"/>
                  </a:cubicBezTo>
                  <a:cubicBezTo>
                    <a:pt x="f27" y="f53"/>
                    <a:pt x="f54" y="f55"/>
                    <a:pt x="f5" y="f55"/>
                  </a:cubicBezTo>
                  <a:cubicBezTo>
                    <a:pt x="f7" y="f55"/>
                    <a:pt x="f8" y="f35"/>
                    <a:pt x="f8" y="f37"/>
                  </a:cubicBezTo>
                  <a:cubicBezTo>
                    <a:pt x="f8" y="f12"/>
                    <a:pt x="f56" y="f21"/>
                    <a:pt x="f57" y="f8"/>
                  </a:cubicBezTo>
                  <a:cubicBezTo>
                    <a:pt x="f58" y="f56"/>
                    <a:pt x="f23" y="f59"/>
                    <a:pt x="f23" y="f16"/>
                  </a:cubicBezTo>
                  <a:cubicBezTo>
                    <a:pt x="f23" y="f15"/>
                    <a:pt x="f60" y="f61"/>
                    <a:pt x="f27" y="f11"/>
                  </a:cubicBezTo>
                  <a:lnTo>
                    <a:pt x="f27" y="f10"/>
                  </a:lnTo>
                  <a:cubicBezTo>
                    <a:pt x="f27" y="f9"/>
                    <a:pt x="f54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62" y="f2"/>
                    <a:pt x="f2" y="f63"/>
                    <a:pt x="f2" y="f5"/>
                  </a:cubicBezTo>
                  <a:cubicBezTo>
                    <a:pt x="f2" y="f64"/>
                    <a:pt x="f62" y="f65"/>
                    <a:pt x="f5" y="f65"/>
                  </a:cubicBezTo>
                  <a:cubicBezTo>
                    <a:pt x="f42" y="f65"/>
                    <a:pt x="f3" y="f64"/>
                    <a:pt x="f3" y="f5"/>
                  </a:cubicBezTo>
                  <a:cubicBezTo>
                    <a:pt x="f3" y="f63"/>
                    <a:pt x="f4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05" name="Google Shape;10103;p74">
              <a:extLst>
                <a:ext uri="{FF2B5EF4-FFF2-40B4-BE49-F238E27FC236}">
                  <a16:creationId xmlns:a16="http://schemas.microsoft.com/office/drawing/2014/main" id="{75E03C3F-EE15-5CCB-0295-914029017B8D}"/>
                </a:ext>
              </a:extLst>
            </p:cNvPr>
            <p:cNvSpPr/>
            <p:nvPr/>
          </p:nvSpPr>
          <p:spPr>
            <a:xfrm>
              <a:off x="8539307" y="4166509"/>
              <a:ext cx="172455" cy="860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2994"/>
                <a:gd name="f5" fmla="val 3214"/>
                <a:gd name="f6" fmla="val 1"/>
                <a:gd name="f7" fmla="val 1450"/>
                <a:gd name="f8" fmla="val 662"/>
                <a:gd name="f9" fmla="val 1513"/>
                <a:gd name="f10" fmla="val 2332"/>
                <a:gd name="f11" fmla="val 2993"/>
                <a:gd name="f12" fmla="val 4947"/>
                <a:gd name="f13" fmla="*/ f0 1 6396"/>
                <a:gd name="f14" fmla="*/ f1 1 2994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6396"/>
                <a:gd name="f21" fmla="*/ f18 1 2994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6396" h="299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cubicBezTo>
                    <a:pt x="f12" y="f11"/>
                    <a:pt x="f3" y="f10"/>
                    <a:pt x="f3" y="f9"/>
                  </a:cubicBezTo>
                  <a:cubicBezTo>
                    <a:pt x="f3" y="f8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06" name="Google Shape;10104;p74">
              <a:extLst>
                <a:ext uri="{FF2B5EF4-FFF2-40B4-BE49-F238E27FC236}">
                  <a16:creationId xmlns:a16="http://schemas.microsoft.com/office/drawing/2014/main" id="{B0767767-CB56-48E7-2EE5-5BCFF76CE984}"/>
                </a:ext>
              </a:extLst>
            </p:cNvPr>
            <p:cNvSpPr/>
            <p:nvPr/>
          </p:nvSpPr>
          <p:spPr>
            <a:xfrm>
              <a:off x="8539307" y="4256138"/>
              <a:ext cx="118936" cy="688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411"/>
                <a:gd name="f4" fmla="val 2395"/>
                <a:gd name="f5" fmla="val 1135"/>
                <a:gd name="f6" fmla="val 1450"/>
                <a:gd name="f7" fmla="val 347"/>
                <a:gd name="f8" fmla="val 1765"/>
                <a:gd name="f9" fmla="val 882"/>
                <a:gd name="f10" fmla="val 2017"/>
                <a:gd name="f11" fmla="val 1355"/>
                <a:gd name="f12" fmla="val 2237"/>
                <a:gd name="f13" fmla="val 2332"/>
                <a:gd name="f14" fmla="val 3151"/>
                <a:gd name="f15" fmla="val 3308"/>
                <a:gd name="f16" fmla="val 3560"/>
                <a:gd name="f17" fmla="val 1733"/>
                <a:gd name="f18" fmla="val 3907"/>
                <a:gd name="f19" fmla="val 631"/>
                <a:gd name="f20" fmla="val 4033"/>
                <a:gd name="f21" fmla="val 694"/>
                <a:gd name="f22" fmla="val 3623"/>
                <a:gd name="f23" fmla="val 757"/>
                <a:gd name="f24" fmla="val 3182"/>
                <a:gd name="f25" fmla="val 2363"/>
                <a:gd name="f26" fmla="val 1261"/>
                <a:gd name="f27" fmla="val 599"/>
                <a:gd name="f28" fmla="val 567"/>
                <a:gd name="f29" fmla="val 316"/>
                <a:gd name="f30" fmla="val 221"/>
                <a:gd name="f31" fmla="val 158"/>
                <a:gd name="f32" fmla="val 127"/>
                <a:gd name="f33" fmla="*/ f0 1 4411"/>
                <a:gd name="f34" fmla="*/ f1 1 2395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4411"/>
                <a:gd name="f41" fmla="*/ f38 1 2395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4411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10"/>
                  </a:cubicBezTo>
                  <a:cubicBezTo>
                    <a:pt x="f11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17"/>
                    <a:pt x="f18" y="f5"/>
                    <a:pt x="f3" y="f19"/>
                  </a:cubicBezTo>
                  <a:lnTo>
                    <a:pt x="f3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7" y="f30"/>
                    <a:pt x="f31" y="f32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07" name="Google Shape;10105;p74">
              <a:extLst>
                <a:ext uri="{FF2B5EF4-FFF2-40B4-BE49-F238E27FC236}">
                  <a16:creationId xmlns:a16="http://schemas.microsoft.com/office/drawing/2014/main" id="{AD45D01E-9217-4F13-E890-54BCAAF8574F}"/>
                </a:ext>
              </a:extLst>
            </p:cNvPr>
            <p:cNvSpPr/>
            <p:nvPr/>
          </p:nvSpPr>
          <p:spPr>
            <a:xfrm>
              <a:off x="8539307" y="4397386"/>
              <a:ext cx="114702" cy="688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395"/>
                <a:gd name="f5" fmla="val 1197"/>
                <a:gd name="f6" fmla="val 1701"/>
                <a:gd name="f7" fmla="val 1355"/>
                <a:gd name="f8" fmla="val 3182"/>
                <a:gd name="f9" fmla="val 3560"/>
                <a:gd name="f10" fmla="val 3907"/>
                <a:gd name="f11" fmla="val 2363"/>
                <a:gd name="f12" fmla="val 2332"/>
                <a:gd name="f13" fmla="val 3875"/>
                <a:gd name="f14" fmla="val 1859"/>
                <a:gd name="f15" fmla="val 3340"/>
                <a:gd name="f16" fmla="val 756"/>
                <a:gd name="f17" fmla="val 1261"/>
                <a:gd name="f18" fmla="val 599"/>
                <a:gd name="f19" fmla="val 567"/>
                <a:gd name="f20" fmla="val 315"/>
                <a:gd name="f21" fmla="val 347"/>
                <a:gd name="f22" fmla="val 252"/>
                <a:gd name="f23" fmla="val 158"/>
                <a:gd name="f24" fmla="val 126"/>
                <a:gd name="f25" fmla="*/ f0 1 4254"/>
                <a:gd name="f26" fmla="*/ f1 1 2395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254"/>
                <a:gd name="f33" fmla="*/ f30 1 2395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254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cubicBezTo>
                    <a:pt x="f9" y="f4"/>
                    <a:pt x="f10" y="f11"/>
                    <a:pt x="f3" y="f12"/>
                  </a:cubicBezTo>
                  <a:cubicBezTo>
                    <a:pt x="f13" y="f14"/>
                    <a:pt x="f9" y="f7"/>
                    <a:pt x="f15" y="f16"/>
                  </a:cubicBezTo>
                  <a:lnTo>
                    <a:pt x="f8" y="f16"/>
                  </a:lnTo>
                  <a:cubicBezTo>
                    <a:pt x="f11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08" name="Google Shape;10106;p74">
              <a:extLst>
                <a:ext uri="{FF2B5EF4-FFF2-40B4-BE49-F238E27FC236}">
                  <a16:creationId xmlns:a16="http://schemas.microsoft.com/office/drawing/2014/main" id="{77BED870-5D2F-298A-4D6D-218B10B98E7D}"/>
                </a:ext>
              </a:extLst>
            </p:cNvPr>
            <p:cNvSpPr/>
            <p:nvPr/>
          </p:nvSpPr>
          <p:spPr>
            <a:xfrm>
              <a:off x="8538447" y="4326748"/>
              <a:ext cx="84124" cy="69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2427"/>
                <a:gd name="f5" fmla="val 1"/>
                <a:gd name="f6" fmla="val 1167"/>
                <a:gd name="f7" fmla="val 32"/>
                <a:gd name="f8" fmla="val 1482"/>
                <a:gd name="f9" fmla="val 379"/>
                <a:gd name="f10" fmla="val 1797"/>
                <a:gd name="f11" fmla="val 914"/>
                <a:gd name="f12" fmla="val 2017"/>
                <a:gd name="f13" fmla="val 1387"/>
                <a:gd name="f14" fmla="val 2238"/>
                <a:gd name="f15" fmla="val 2332"/>
                <a:gd name="f16" fmla="val 2395"/>
                <a:gd name="f17" fmla="val 3057"/>
                <a:gd name="f18" fmla="val 2143"/>
                <a:gd name="f19" fmla="val 3025"/>
                <a:gd name="f20" fmla="val 1860"/>
                <a:gd name="f21" fmla="val 1608"/>
                <a:gd name="f22" fmla="val 1324"/>
                <a:gd name="f23" fmla="val 3088"/>
                <a:gd name="f24" fmla="val 1041"/>
                <a:gd name="f25" fmla="val 757"/>
                <a:gd name="f26" fmla="val 1230"/>
                <a:gd name="f27" fmla="val 599"/>
                <a:gd name="f28" fmla="val 536"/>
                <a:gd name="f29" fmla="val 316"/>
                <a:gd name="f30" fmla="val 347"/>
                <a:gd name="f31" fmla="val 253"/>
                <a:gd name="f32" fmla="val 158"/>
                <a:gd name="f33" fmla="val 127"/>
                <a:gd name="f34" fmla="*/ f0 1 3120"/>
                <a:gd name="f35" fmla="*/ f1 1 242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3120"/>
                <a:gd name="f42" fmla="*/ f39 1 242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3120" h="242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3" y="f4"/>
                  </a:cubicBezTo>
                  <a:cubicBezTo>
                    <a:pt x="f17" y="f18"/>
                    <a:pt x="f19" y="f20"/>
                    <a:pt x="f19" y="f21"/>
                  </a:cubicBezTo>
                  <a:cubicBezTo>
                    <a:pt x="f19" y="f22"/>
                    <a:pt x="f23" y="f24"/>
                    <a:pt x="f3" y="f25"/>
                  </a:cubicBezTo>
                  <a:cubicBezTo>
                    <a:pt x="f15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209" name="Google Shape;10125;p74">
            <a:extLst>
              <a:ext uri="{FF2B5EF4-FFF2-40B4-BE49-F238E27FC236}">
                <a16:creationId xmlns:a16="http://schemas.microsoft.com/office/drawing/2014/main" id="{D17E1799-DB54-7745-EE95-3028E5E14369}"/>
              </a:ext>
            </a:extLst>
          </p:cNvPr>
          <p:cNvGrpSpPr/>
          <p:nvPr/>
        </p:nvGrpSpPr>
        <p:grpSpPr>
          <a:xfrm>
            <a:off x="6438437" y="1444769"/>
            <a:ext cx="445504" cy="476017"/>
            <a:chOff x="7810036" y="1314139"/>
            <a:chExt cx="445504" cy="47601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0" name="Google Shape;10126;p74">
              <a:extLst>
                <a:ext uri="{FF2B5EF4-FFF2-40B4-BE49-F238E27FC236}">
                  <a16:creationId xmlns:a16="http://schemas.microsoft.com/office/drawing/2014/main" id="{FCE24473-6CE3-47ED-7397-F4C03ECA39F2}"/>
                </a:ext>
              </a:extLst>
            </p:cNvPr>
            <p:cNvSpPr/>
            <p:nvPr/>
          </p:nvSpPr>
          <p:spPr>
            <a:xfrm>
              <a:off x="7901120" y="1573453"/>
              <a:ext cx="262213" cy="2167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5766"/>
                <a:gd name="f5" fmla="val 410"/>
                <a:gd name="f6" fmla="val 158"/>
                <a:gd name="f7" fmla="val 1"/>
                <a:gd name="f8" fmla="val 189"/>
                <a:gd name="f9" fmla="val 662"/>
                <a:gd name="f10" fmla="val 190"/>
                <a:gd name="f11" fmla="val 820"/>
                <a:gd name="f12" fmla="val 883"/>
                <a:gd name="f13" fmla="val 1670"/>
                <a:gd name="f14" fmla="val 5419"/>
                <a:gd name="f15" fmla="val 1702"/>
                <a:gd name="f16" fmla="val 5608"/>
                <a:gd name="f17" fmla="val 1859"/>
                <a:gd name="f18" fmla="val 2048"/>
                <a:gd name="f19" fmla="val 5356"/>
                <a:gd name="f20" fmla="val 5545"/>
                <a:gd name="f21" fmla="val 6554"/>
                <a:gd name="f22" fmla="val 7026"/>
                <a:gd name="f23" fmla="val 7247"/>
                <a:gd name="f24" fmla="val 7404"/>
                <a:gd name="f25" fmla="val 630"/>
                <a:gd name="f26" fmla="*/ f0 1 7436"/>
                <a:gd name="f27" fmla="*/ f1 1 5766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7436"/>
                <a:gd name="f34" fmla="*/ f31 1 5766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7436" h="5766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10" y="f11"/>
                    <a:pt x="f5" y="f11"/>
                  </a:cubicBezTo>
                  <a:lnTo>
                    <a:pt x="f12" y="f11"/>
                  </a:lnTo>
                  <a:lnTo>
                    <a:pt x="f13" y="f14"/>
                  </a:lnTo>
                  <a:cubicBezTo>
                    <a:pt x="f15" y="f16"/>
                    <a:pt x="f17" y="f4"/>
                    <a:pt x="f18" y="f4"/>
                  </a:cubicBezTo>
                  <a:lnTo>
                    <a:pt x="f19" y="f4"/>
                  </a:lnTo>
                  <a:cubicBezTo>
                    <a:pt x="f20" y="f4"/>
                    <a:pt x="f4" y="f16"/>
                    <a:pt x="f4" y="f14"/>
                  </a:cubicBezTo>
                  <a:lnTo>
                    <a:pt x="f21" y="f11"/>
                  </a:lnTo>
                  <a:lnTo>
                    <a:pt x="f22" y="f11"/>
                  </a:lnTo>
                  <a:cubicBezTo>
                    <a:pt x="f23" y="f11"/>
                    <a:pt x="f24" y="f25"/>
                    <a:pt x="f24" y="f5"/>
                  </a:cubicBezTo>
                  <a:cubicBezTo>
                    <a:pt x="f3" y="f8"/>
                    <a:pt x="f23" y="f2"/>
                    <a:pt x="f2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11" name="Google Shape;10127;p74">
              <a:extLst>
                <a:ext uri="{FF2B5EF4-FFF2-40B4-BE49-F238E27FC236}">
                  <a16:creationId xmlns:a16="http://schemas.microsoft.com/office/drawing/2014/main" id="{5A18325C-8DE6-CE07-A293-42BAA13DCFD7}"/>
                </a:ext>
              </a:extLst>
            </p:cNvPr>
            <p:cNvSpPr/>
            <p:nvPr/>
          </p:nvSpPr>
          <p:spPr>
            <a:xfrm>
              <a:off x="7810036" y="1314139"/>
              <a:ext cx="445504" cy="229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4"/>
                <a:gd name="f4" fmla="val 6113"/>
                <a:gd name="f5" fmla="val 378"/>
                <a:gd name="f6" fmla="val 1"/>
                <a:gd name="f7" fmla="val 158"/>
                <a:gd name="f8" fmla="val 190"/>
                <a:gd name="f9" fmla="val 442"/>
                <a:gd name="f10" fmla="val 5672"/>
                <a:gd name="f11" fmla="val 5892"/>
                <a:gd name="f12" fmla="val 189"/>
                <a:gd name="f13" fmla="val 3088"/>
                <a:gd name="f14" fmla="val 3245"/>
                <a:gd name="f15" fmla="val 5514"/>
                <a:gd name="f16" fmla="val 3560"/>
                <a:gd name="f17" fmla="val 4947"/>
                <a:gd name="f18" fmla="val 4001"/>
                <a:gd name="f19" fmla="val 4569"/>
                <a:gd name="f20" fmla="val 3875"/>
                <a:gd name="f21" fmla="val 4285"/>
                <a:gd name="f22" fmla="val 3812"/>
                <a:gd name="f23" fmla="val 3970"/>
                <a:gd name="f24" fmla="val 3624"/>
                <a:gd name="f25" fmla="val 2238"/>
                <a:gd name="f26" fmla="val 4915"/>
                <a:gd name="f27" fmla="val 1135"/>
                <a:gd name="f28" fmla="val 6301"/>
                <a:gd name="f29" fmla="val 7656"/>
                <a:gd name="f30" fmla="val 8759"/>
                <a:gd name="f31" fmla="val 3939"/>
                <a:gd name="f32" fmla="val 8696"/>
                <a:gd name="f33" fmla="val 4254"/>
                <a:gd name="f34" fmla="val 8570"/>
                <a:gd name="f35" fmla="val 9011"/>
                <a:gd name="f36" fmla="val 5010"/>
                <a:gd name="f37" fmla="val 9326"/>
                <a:gd name="f38" fmla="val 9483"/>
                <a:gd name="f39" fmla="val 12193"/>
                <a:gd name="f40" fmla="val 12445"/>
                <a:gd name="f41" fmla="val 12602"/>
                <a:gd name="f42" fmla="val 12224"/>
                <a:gd name="f43" fmla="*/ f0 1 12634"/>
                <a:gd name="f44" fmla="*/ f1 1 6113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12634"/>
                <a:gd name="f51" fmla="*/ f48 1 6113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2634" h="611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5" y="f4"/>
                  </a:cubicBezTo>
                  <a:lnTo>
                    <a:pt x="f13" y="f4"/>
                  </a:ln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31"/>
                    <a:pt x="f32" y="f33"/>
                    <a:pt x="f34" y="f19"/>
                  </a:cubicBezTo>
                  <a:cubicBezTo>
                    <a:pt x="f35" y="f36"/>
                    <a:pt x="f37" y="f15"/>
                    <a:pt x="f38" y="f4"/>
                  </a:cubicBezTo>
                  <a:lnTo>
                    <a:pt x="f39" y="f4"/>
                  </a:lnTo>
                  <a:cubicBezTo>
                    <a:pt x="f40" y="f4"/>
                    <a:pt x="f41" y="f11"/>
                    <a:pt x="f41" y="f10"/>
                  </a:cubicBezTo>
                  <a:lnTo>
                    <a:pt x="f41" y="f9"/>
                  </a:lnTo>
                  <a:cubicBezTo>
                    <a:pt x="f3" y="f8"/>
                    <a:pt x="f40" y="f6"/>
                    <a:pt x="f4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12" name="Google Shape;10128;p74">
              <a:extLst>
                <a:ext uri="{FF2B5EF4-FFF2-40B4-BE49-F238E27FC236}">
                  <a16:creationId xmlns:a16="http://schemas.microsoft.com/office/drawing/2014/main" id="{62362970-9A98-9FBB-0B35-CCB0932EA108}"/>
                </a:ext>
              </a:extLst>
            </p:cNvPr>
            <p:cNvSpPr/>
            <p:nvPr/>
          </p:nvSpPr>
          <p:spPr>
            <a:xfrm>
              <a:off x="7949994" y="1386367"/>
              <a:ext cx="165561" cy="1551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95"/>
                <a:gd name="f4" fmla="val 4128"/>
                <a:gd name="f5" fmla="val 2364"/>
                <a:gd name="f6" fmla="val 1"/>
                <a:gd name="f7" fmla="val 1450"/>
                <a:gd name="f8" fmla="val 694"/>
                <a:gd name="f9" fmla="val 757"/>
                <a:gd name="f10" fmla="val 1670"/>
                <a:gd name="f11" fmla="val 2080"/>
                <a:gd name="f12" fmla="val 851"/>
                <a:gd name="f13" fmla="val 2489"/>
                <a:gd name="f14" fmla="val 1167"/>
                <a:gd name="f15" fmla="val 2805"/>
                <a:gd name="f16" fmla="val 599"/>
                <a:gd name="f17" fmla="val 3120"/>
                <a:gd name="f18" fmla="val 190"/>
                <a:gd name="f19" fmla="val 3592"/>
                <a:gd name="f20" fmla="val 4475"/>
                <a:gd name="f21" fmla="val 3561"/>
                <a:gd name="f22" fmla="val 4065"/>
                <a:gd name="f23" fmla="val 3088"/>
                <a:gd name="f24" fmla="val 3529"/>
                <a:gd name="f25" fmla="val 3813"/>
                <a:gd name="f26" fmla="val 4002"/>
                <a:gd name="f27" fmla="val 3277"/>
                <a:gd name="f28" fmla="*/ f0 1 4695"/>
                <a:gd name="f29" fmla="*/ f1 1 412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4695"/>
                <a:gd name="f36" fmla="*/ f33 1 412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4695" h="412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6" y="f4"/>
                  </a:cubicBezTo>
                  <a:lnTo>
                    <a:pt x="f3" y="f4"/>
                  </a:lnTo>
                  <a:cubicBezTo>
                    <a:pt x="f20" y="f21"/>
                    <a:pt x="f22" y="f23"/>
                    <a:pt x="f24" y="f15"/>
                  </a:cubicBezTo>
                  <a:cubicBezTo>
                    <a:pt x="f25" y="f13"/>
                    <a:pt x="f26" y="f11"/>
                    <a:pt x="f26" y="f10"/>
                  </a:cubicBezTo>
                  <a:cubicBezTo>
                    <a:pt x="f26" y="f9"/>
                    <a:pt x="f2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213" name="Text Placeholder 1">
            <a:extLst>
              <a:ext uri="{FF2B5EF4-FFF2-40B4-BE49-F238E27FC236}">
                <a16:creationId xmlns:a16="http://schemas.microsoft.com/office/drawing/2014/main" id="{2A7616D5-6253-3B24-C7C6-EBCC5D61ADB3}"/>
              </a:ext>
            </a:extLst>
          </p:cNvPr>
          <p:cNvSpPr txBox="1">
            <a:spLocks/>
          </p:cNvSpPr>
          <p:nvPr/>
        </p:nvSpPr>
        <p:spPr>
          <a:xfrm>
            <a:off x="1156795" y="411143"/>
            <a:ext cx="6916200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600" dirty="0"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latin typeface="Arial"/>
                <a:cs typeface="B Nazanin" panose="00000700000000000000" pitchFamily="2" charset="-78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2132062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68">
            <a:extLst>
              <a:ext uri="{FF2B5EF4-FFF2-40B4-BE49-F238E27FC236}">
                <a16:creationId xmlns:a16="http://schemas.microsoft.com/office/drawing/2014/main" id="{4629B54E-2618-C98C-E1F3-54E3B07F1406}"/>
              </a:ext>
            </a:extLst>
          </p:cNvPr>
          <p:cNvSpPr/>
          <p:nvPr/>
        </p:nvSpPr>
        <p:spPr>
          <a:xfrm rot="10799991">
            <a:off x="4978343" y="3369520"/>
            <a:ext cx="187278" cy="583231"/>
          </a:xfrm>
          <a:custGeom>
            <a:avLst/>
            <a:gdLst>
              <a:gd name="f0" fmla="val w"/>
              <a:gd name="f1" fmla="val h"/>
              <a:gd name="f2" fmla="val 0"/>
              <a:gd name="f3" fmla="val 1040400"/>
              <a:gd name="f4" fmla="val 3240000"/>
              <a:gd name="f5" fmla="val 41345"/>
              <a:gd name="f6" fmla="val 940666"/>
              <a:gd name="f7" fmla="val 1242"/>
              <a:gd name="f8" fmla="val 653403"/>
              <a:gd name="f9" fmla="val 1057"/>
              <a:gd name="f10" fmla="val 652077"/>
              <a:gd name="f11" fmla="val 447"/>
              <a:gd name="f12" fmla="val 647712"/>
              <a:gd name="f13" fmla="val 4531"/>
              <a:gd name="f14" fmla="val 520200"/>
              <a:gd name="f15" fmla="val 659109"/>
              <a:gd name="f16" fmla="val 174478"/>
              <a:gd name="f17" fmla="val 101622"/>
              <a:gd name="f18" fmla="val 1372451"/>
              <a:gd name="f19" fmla="val 61820"/>
              <a:gd name="f20" fmla="val 1087335"/>
              <a:gd name="f21" fmla="val 728036"/>
              <a:gd name="f22" fmla="val 261055"/>
              <a:gd name="f23" fmla="val 870500"/>
              <a:gd name="f24" fmla="val 439998"/>
              <a:gd name="f25" fmla="val 860164"/>
              <a:gd name="f26" fmla="val 431664"/>
              <a:gd name="f27" fmla="val 161365"/>
              <a:gd name="f28" fmla="val 1800403"/>
              <a:gd name="f29" fmla="val 122098"/>
              <a:gd name="f30" fmla="val 1519120"/>
              <a:gd name="f31" fmla="val 930953"/>
              <a:gd name="f32" fmla="val 515931"/>
              <a:gd name="f33" fmla="val 1035869"/>
              <a:gd name="f34" fmla="val 1039954"/>
              <a:gd name="f35" fmla="val 1039345"/>
              <a:gd name="f36" fmla="val 652078"/>
              <a:gd name="f37" fmla="val 1039160"/>
              <a:gd name="f38" fmla="val 1029316"/>
              <a:gd name="f39" fmla="val 723920"/>
              <a:gd name="f40" fmla="val 217894"/>
              <a:gd name="f41" fmla="val 2205330"/>
              <a:gd name="f42" fmla="val 181840"/>
              <a:gd name="f43" fmla="val 1947070"/>
              <a:gd name="f44" fmla="val 1000266"/>
              <a:gd name="f45" fmla="val 932012"/>
              <a:gd name="f46" fmla="val 949113"/>
              <a:gd name="f47" fmla="val 1298429"/>
              <a:gd name="f48" fmla="val 330192"/>
              <a:gd name="f49" fmla="val 2564220"/>
              <a:gd name="f50" fmla="val 267995"/>
              <a:gd name="f51" fmla="val 237100"/>
              <a:gd name="f52" fmla="val 2342912"/>
              <a:gd name="f53" fmla="val 242309"/>
              <a:gd name="f54" fmla="val 2347112"/>
              <a:gd name="f55" fmla="val 920063"/>
              <a:gd name="f56" fmla="val 1506522"/>
              <a:gd name="f57" fmla="val 865005"/>
              <a:gd name="f58" fmla="val 1900914"/>
              <a:gd name="f59" fmla="val 772406"/>
              <a:gd name="f60" fmla="val 468924"/>
              <a:gd name="f61" fmla="val 835955"/>
              <a:gd name="f62" fmla="val 2109008"/>
              <a:gd name="f63" fmla="val 892044"/>
              <a:gd name="f64" fmla="val 148356"/>
              <a:gd name="f65" fmla="val 276144"/>
              <a:gd name="f66" fmla="val 2663936"/>
              <a:gd name="f67" fmla="val 764256"/>
              <a:gd name="f68" fmla="*/ f0 1 1040400"/>
              <a:gd name="f69" fmla="*/ f1 1 3240000"/>
              <a:gd name="f70" fmla="val f2"/>
              <a:gd name="f71" fmla="val f3"/>
              <a:gd name="f72" fmla="val f4"/>
              <a:gd name="f73" fmla="+- f72 0 f70"/>
              <a:gd name="f74" fmla="+- f71 0 f70"/>
              <a:gd name="f75" fmla="*/ f74 1 1040400"/>
              <a:gd name="f76" fmla="*/ f73 1 3240000"/>
              <a:gd name="f77" fmla="*/ f70 1 f75"/>
              <a:gd name="f78" fmla="*/ f71 1 f75"/>
              <a:gd name="f79" fmla="*/ f70 1 f76"/>
              <a:gd name="f80" fmla="*/ f72 1 f76"/>
              <a:gd name="f81" fmla="*/ f77 f68 1"/>
              <a:gd name="f82" fmla="*/ f78 f68 1"/>
              <a:gd name="f83" fmla="*/ f80 f69 1"/>
              <a:gd name="f84" fmla="*/ f79 f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1" t="f84" r="f82" b="f83"/>
            <a:pathLst>
              <a:path w="1040400" h="3240000">
                <a:moveTo>
                  <a:pt x="f5" y="f6"/>
                </a:moveTo>
                <a:lnTo>
                  <a:pt x="f7" y="f8"/>
                </a:lnTo>
                <a:lnTo>
                  <a:pt x="f2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2"/>
                </a:lnTo>
                <a:lnTo>
                  <a:pt x="f14" y="f2"/>
                </a:lnTo>
                <a:lnTo>
                  <a:pt x="f15" y="f16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close/>
                <a:moveTo>
                  <a:pt x="f27" y="f28"/>
                </a:moveTo>
                <a:lnTo>
                  <a:pt x="f29" y="f30"/>
                </a:lnTo>
                <a:lnTo>
                  <a:pt x="f31" y="f32"/>
                </a:lnTo>
                <a:lnTo>
                  <a:pt x="f33" y="f12"/>
                </a:lnTo>
                <a:lnTo>
                  <a:pt x="f34" y="f12"/>
                </a:lnTo>
                <a:lnTo>
                  <a:pt x="f35" y="f36"/>
                </a:lnTo>
                <a:lnTo>
                  <a:pt x="f3" y="f8"/>
                </a:lnTo>
                <a:lnTo>
                  <a:pt x="f37" y="f8"/>
                </a:lnTo>
                <a:lnTo>
                  <a:pt x="f38" y="f39"/>
                </a:lnTo>
                <a:close/>
                <a:moveTo>
                  <a:pt x="f40" y="f41"/>
                </a:move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close/>
                <a:moveTo>
                  <a:pt x="f48" y="f49"/>
                </a:moveTo>
                <a:lnTo>
                  <a:pt x="f50" y="f49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close/>
                <a:moveTo>
                  <a:pt x="f59" y="f49"/>
                </a:moveTo>
                <a:lnTo>
                  <a:pt x="f60" y="f49"/>
                </a:lnTo>
                <a:lnTo>
                  <a:pt x="f61" y="f62"/>
                </a:lnTo>
                <a:close/>
                <a:moveTo>
                  <a:pt x="f63" y="f4"/>
                </a:moveTo>
                <a:lnTo>
                  <a:pt x="f64" y="f4"/>
                </a:lnTo>
                <a:lnTo>
                  <a:pt x="f65" y="f66"/>
                </a:lnTo>
                <a:lnTo>
                  <a:pt x="f67" y="f6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A256DFA1-1C41-722F-81F7-E71B07056DD2}"/>
              </a:ext>
            </a:extLst>
          </p:cNvPr>
          <p:cNvSpPr/>
          <p:nvPr/>
        </p:nvSpPr>
        <p:spPr>
          <a:xfrm>
            <a:off x="5456594" y="3436855"/>
            <a:ext cx="449290" cy="448558"/>
          </a:xfrm>
          <a:custGeom>
            <a:avLst/>
            <a:gdLst>
              <a:gd name="f0" fmla="val w"/>
              <a:gd name="f1" fmla="val h"/>
              <a:gd name="f2" fmla="val 0"/>
              <a:gd name="f3" fmla="val 3228210"/>
              <a:gd name="f4" fmla="val 3222968"/>
              <a:gd name="f5" fmla="val 1619999"/>
              <a:gd name="f6" fmla="val 642446"/>
              <a:gd name="f7" fmla="val 2664115"/>
              <a:gd name="f8" fmla="val 1686562"/>
              <a:gd name="f9" fmla="val 2664116"/>
              <a:gd name="f10" fmla="val 2015013"/>
              <a:gd name="f11" fmla="val 2511495"/>
              <a:gd name="f12" fmla="val 2399422"/>
              <a:gd name="f13" fmla="val 1924159"/>
              <a:gd name="f14" fmla="val 2308568"/>
              <a:gd name="f15" fmla="val 1812086"/>
              <a:gd name="f16" fmla="val 1427912"/>
              <a:gd name="f17" fmla="val 1315839"/>
              <a:gd name="f18" fmla="val 1224985"/>
              <a:gd name="f19" fmla="val 575882"/>
              <a:gd name="f20" fmla="val 575884"/>
              <a:gd name="f21" fmla="val 509997"/>
              <a:gd name="f22" fmla="val 122689"/>
              <a:gd name="f23" fmla="val 942045"/>
              <a:gd name="f24" fmla="val 542556"/>
              <a:gd name="f25" fmla="val 974604"/>
              <a:gd name="f26" fmla="val 1620001"/>
              <a:gd name="f27" fmla="val 7099"/>
              <a:gd name="f28" fmla="val 1686560"/>
              <a:gd name="f29" fmla="val 2900441"/>
              <a:gd name="f30" fmla="val 349390"/>
              <a:gd name="f31" fmla="val 342291"/>
              <a:gd name="f32" fmla="val 330172"/>
              <a:gd name="f33" fmla="val 1679462"/>
              <a:gd name="f34" fmla="*/ f0 1 3228210"/>
              <a:gd name="f35" fmla="*/ f1 1 3222968"/>
              <a:gd name="f36" fmla="val f2"/>
              <a:gd name="f37" fmla="val f3"/>
              <a:gd name="f38" fmla="val f4"/>
              <a:gd name="f39" fmla="+- f38 0 f36"/>
              <a:gd name="f40" fmla="+- f37 0 f36"/>
              <a:gd name="f41" fmla="*/ f40 1 3228210"/>
              <a:gd name="f42" fmla="*/ f39 1 3222968"/>
              <a:gd name="f43" fmla="*/ f36 1 f41"/>
              <a:gd name="f44" fmla="*/ f37 1 f41"/>
              <a:gd name="f45" fmla="*/ f36 1 f42"/>
              <a:gd name="f46" fmla="*/ f38 1 f42"/>
              <a:gd name="f47" fmla="*/ f43 f34 1"/>
              <a:gd name="f48" fmla="*/ f44 f34 1"/>
              <a:gd name="f49" fmla="*/ f46 f35 1"/>
              <a:gd name="f50" fmla="*/ f4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3228210" h="322296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9" y="f4"/>
                </a:lnTo>
                <a:lnTo>
                  <a:pt x="f10" y="f4"/>
                </a:lnTo>
                <a:lnTo>
                  <a:pt x="f10" y="f11"/>
                </a:lnTo>
                <a:cubicBezTo>
                  <a:pt x="f10" y="f12"/>
                  <a:pt x="f13" y="f14"/>
                  <a:pt x="f15" y="f14"/>
                </a:cubicBezTo>
                <a:lnTo>
                  <a:pt x="f16" y="f14"/>
                </a:lnTo>
                <a:cubicBezTo>
                  <a:pt x="f17" y="f14"/>
                  <a:pt x="f18" y="f12"/>
                  <a:pt x="f18" y="f11"/>
                </a:cubicBezTo>
                <a:lnTo>
                  <a:pt x="f18" y="f4"/>
                </a:lnTo>
                <a:lnTo>
                  <a:pt x="f19" y="f4"/>
                </a:lnTo>
                <a:lnTo>
                  <a:pt x="f19" y="f8"/>
                </a:lnTo>
                <a:lnTo>
                  <a:pt x="f20" y="f8"/>
                </a:lnTo>
                <a:close/>
                <a:moveTo>
                  <a:pt x="f21" y="f22"/>
                </a:moveTo>
                <a:lnTo>
                  <a:pt x="f23" y="f22"/>
                </a:lnTo>
                <a:lnTo>
                  <a:pt x="f23" y="f24"/>
                </a:lnTo>
                <a:lnTo>
                  <a:pt x="f21" y="f25"/>
                </a:lnTo>
                <a:close/>
                <a:moveTo>
                  <a:pt x="f26" y="f27"/>
                </a:moveTo>
                <a:lnTo>
                  <a:pt x="f3" y="f28"/>
                </a:lnTo>
                <a:lnTo>
                  <a:pt x="f29" y="f28"/>
                </a:lnTo>
                <a:lnTo>
                  <a:pt x="f26" y="f30"/>
                </a:lnTo>
                <a:close/>
                <a:moveTo>
                  <a:pt x="f5" y="f2"/>
                </a:moveTo>
                <a:lnTo>
                  <a:pt x="f5" y="f31"/>
                </a:lnTo>
                <a:lnTo>
                  <a:pt x="f32" y="f33"/>
                </a:lnTo>
                <a:lnTo>
                  <a:pt x="f2" y="f3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EA47338A-1F3C-CA4C-35D6-BDB0E097EF3D}"/>
              </a:ext>
            </a:extLst>
          </p:cNvPr>
          <p:cNvSpPr/>
          <p:nvPr/>
        </p:nvSpPr>
        <p:spPr>
          <a:xfrm>
            <a:off x="6873201" y="3486050"/>
            <a:ext cx="433891" cy="350187"/>
          </a:xfrm>
          <a:custGeom>
            <a:avLst/>
            <a:gdLst>
              <a:gd name="f0" fmla="val w"/>
              <a:gd name="f1" fmla="val h"/>
              <a:gd name="f2" fmla="val 0"/>
              <a:gd name="f3" fmla="val 3307788"/>
              <a:gd name="f4" fmla="val 2669631"/>
              <a:gd name="f5" fmla="val 2793832"/>
              <a:gd name="f6" fmla="val 1478391"/>
              <a:gd name="f7" fmla="val 2772990"/>
              <a:gd name="f8" fmla="val 1635402"/>
              <a:gd name="f9" fmla="val 2717678"/>
              <a:gd name="f10" fmla="val 1784517"/>
              <a:gd name="f11" fmla="val 2633007"/>
              <a:gd name="f12" fmla="val 1915952"/>
              <a:gd name="f13" fmla="val 2695386"/>
              <a:gd name="f14" fmla="val 1951862"/>
              <a:gd name="f15" fmla="val 2772768"/>
              <a:gd name="f16" fmla="val 1955673"/>
              <a:gd name="f17" fmla="val 2841607"/>
              <a:gd name="f18" fmla="val 1924185"/>
              <a:gd name="f19" fmla="val 2943442"/>
              <a:gd name="f20" fmla="val 1877605"/>
              <a:gd name="f21" fmla="val 2999062"/>
              <a:gd name="f22" fmla="val 1766364"/>
              <a:gd name="f23" fmla="val 2975226"/>
              <a:gd name="f24" fmla="val 1656948"/>
              <a:gd name="f25" fmla="val 2955176"/>
              <a:gd name="f26" fmla="val 1564911"/>
              <a:gd name="f27" fmla="val 2883463"/>
              <a:gd name="f28" fmla="val 1495086"/>
              <a:gd name="f29" fmla="val 2807611"/>
              <a:gd name="f30" fmla="val 1247700"/>
              <a:gd name="f31" fmla="val 2807472"/>
              <a:gd name="f32" fmla="val 1256060"/>
              <a:gd name="f33" fmla="val 2994195"/>
              <a:gd name="f34" fmla="val 1281771"/>
              <a:gd name="f35" fmla="val 3148201"/>
              <a:gd name="f36" fmla="val 1421768"/>
              <a:gd name="f37" fmla="val 3189276"/>
              <a:gd name="f38" fmla="val 1610317"/>
              <a:gd name="f39" fmla="val 3235041"/>
              <a:gd name="f40" fmla="val 1820393"/>
              <a:gd name="f41" fmla="val 3128252"/>
              <a:gd name="f42" fmla="val 2033972"/>
              <a:gd name="f43" fmla="val 2932732"/>
              <a:gd name="f44" fmla="val 2123406"/>
              <a:gd name="f45" fmla="val 2789297"/>
              <a:gd name="f46" fmla="val 2189015"/>
              <a:gd name="f47" fmla="val 2626543"/>
              <a:gd name="f48" fmla="val 2174805"/>
              <a:gd name="f49" fmla="val 2499470"/>
              <a:gd name="f50" fmla="val 2094044"/>
              <a:gd name="f51" fmla="val 2427194"/>
              <a:gd name="f52" fmla="val 2172627"/>
              <a:gd name="f53" fmla="val 2343030"/>
              <a:gd name="f54" fmla="val 2241391"/>
              <a:gd name="f55" fmla="val 2248861"/>
              <a:gd name="f56" fmla="val 2297980"/>
              <a:gd name="f57" fmla="val 2178351"/>
              <a:gd name="f58" fmla="val 2340352"/>
              <a:gd name="f59" fmla="val 2104446"/>
              <a:gd name="f60" fmla="val 2374567"/>
              <a:gd name="f61" fmla="val 2027600"/>
              <a:gd name="f62" fmla="val 2398134"/>
              <a:gd name="f63" fmla="val 2397615"/>
              <a:gd name="f64" fmla="val 3265361"/>
              <a:gd name="f65" fmla="val 2549905"/>
              <a:gd name="f66" fmla="val 2537441"/>
              <a:gd name="f67" fmla="val 2669620"/>
              <a:gd name="f68" fmla="val 1653814"/>
              <a:gd name="f69" fmla="val 773102"/>
              <a:gd name="f70" fmla="val 2669642"/>
              <a:gd name="f71" fmla="val 46417"/>
              <a:gd name="f72" fmla="val 2550707"/>
              <a:gd name="f73" fmla="val 2398955"/>
              <a:gd name="f74" fmla="val 1280678"/>
              <a:gd name="f75" fmla="val 2398436"/>
              <a:gd name="f76" fmla="val 1203764"/>
              <a:gd name="f77" fmla="val 2374915"/>
              <a:gd name="f78" fmla="val 1129786"/>
              <a:gd name="f79" fmla="val 2340732"/>
              <a:gd name="f80" fmla="val 1059201"/>
              <a:gd name="f81" fmla="val 2298380"/>
              <a:gd name="f82" fmla="val 693039"/>
              <a:gd name="f83" fmla="val 2078675"/>
              <a:gd name="f84" fmla="val 477900"/>
              <a:gd name="f85" fmla="val 1674935"/>
              <a:gd name="f86" fmla="val 499745"/>
              <a:gd name="f87" fmla="val 1248476"/>
              <a:gd name="f88" fmla="val 1331611"/>
              <a:gd name="f89" fmla="val 201752"/>
              <a:gd name="f90" fmla="val 1206335"/>
              <a:gd name="f91" fmla="val 290902"/>
              <a:gd name="f92" fmla="val 1124761"/>
              <a:gd name="f93" fmla="val 308382"/>
              <a:gd name="f94" fmla="val 1132336"/>
              <a:gd name="f95" fmla="val 435988"/>
              <a:gd name="f96" fmla="val 1160888"/>
              <a:gd name="f97" fmla="val 640507"/>
              <a:gd name="f98" fmla="val 1527973"/>
              <a:gd name="f99" fmla="val 617783"/>
              <a:gd name="f100" fmla="val 1498839"/>
              <a:gd name="f101" fmla="val 840365"/>
              <a:gd name="f102" fmla="val 1455138"/>
              <a:gd name="f103" fmla="val 960979"/>
              <a:gd name="f104" fmla="val 1395705"/>
              <a:gd name="f105" fmla="val 987199"/>
              <a:gd name="f106" fmla="val 1213910"/>
              <a:gd name="f107" fmla="val 1052459"/>
              <a:gd name="f108" fmla="val 1331028"/>
              <a:gd name="f109" fmla="val 972050"/>
              <a:gd name="f110" fmla="val 1364241"/>
              <a:gd name="f111" fmla="val 921357"/>
              <a:gd name="f112" fmla="val 1360745"/>
              <a:gd name="f113" fmla="val 809484"/>
              <a:gd name="f114" fmla="val 1360746"/>
              <a:gd name="f115" fmla="val 646916"/>
              <a:gd name="f116" fmla="val 1111360"/>
              <a:gd name="f117" fmla="val 626523"/>
              <a:gd name="f118" fmla="val 1020462"/>
              <a:gd name="f119" fmla="val 495421"/>
              <a:gd name="f120" fmla="val 941218"/>
              <a:gd name="f121" fmla="val 374224"/>
              <a:gd name="f122" fmla="val 1061250"/>
              <a:gd name="f123" fmla="val 280996"/>
              <a:gd name="f124" fmla="val 2164365"/>
              <a:gd name="f125" fmla="val 80223"/>
              <a:gd name="f126" fmla="val 2021192"/>
              <a:gd name="f127" fmla="val 182108"/>
              <a:gd name="f128" fmla="val 1927964"/>
              <a:gd name="f129" fmla="val 202086"/>
              <a:gd name="f130" fmla="val 1936621"/>
              <a:gd name="f131" fmla="val 347922"/>
              <a:gd name="f132" fmla="val 1969252"/>
              <a:gd name="f133" fmla="val 581657"/>
              <a:gd name="f134" fmla="val 2388778"/>
              <a:gd name="f135" fmla="val 555687"/>
              <a:gd name="f136" fmla="val 2355482"/>
              <a:gd name="f137" fmla="val 810066"/>
              <a:gd name="f138" fmla="val 2305538"/>
              <a:gd name="f139" fmla="val 947910"/>
              <a:gd name="f140" fmla="val 2237615"/>
              <a:gd name="f141" fmla="val 977876"/>
              <a:gd name="f142" fmla="val 2029849"/>
              <a:gd name="f143" fmla="val 2163698"/>
              <a:gd name="f144" fmla="val 960563"/>
              <a:gd name="f145" fmla="val 2201656"/>
              <a:gd name="f146" fmla="val 902628"/>
              <a:gd name="f147" fmla="val 2197660"/>
              <a:gd name="f148" fmla="val 774773"/>
              <a:gd name="f149" fmla="val 2197661"/>
              <a:gd name="f150" fmla="val 588982"/>
              <a:gd name="f151" fmla="val 1912649"/>
              <a:gd name="f152" fmla="val 565676"/>
              <a:gd name="f153" fmla="val 1808765"/>
              <a:gd name="f154" fmla="val 415844"/>
              <a:gd name="f155" fmla="val 1718201"/>
              <a:gd name="f156" fmla="val 277334"/>
              <a:gd name="f157" fmla="val 1855380"/>
              <a:gd name="f158" fmla="val 170787"/>
              <a:gd name="f159" fmla="val 1754169"/>
              <a:gd name="f160" fmla="val 1583512"/>
              <a:gd name="f161" fmla="val 121444"/>
              <a:gd name="f162" fmla="val 1472387"/>
              <a:gd name="f163" fmla="val 145257"/>
              <a:gd name="f164" fmla="val 1482706"/>
              <a:gd name="f165" fmla="val 319088"/>
              <a:gd name="f166" fmla="val 1521601"/>
              <a:gd name="f167" fmla="val 597693"/>
              <a:gd name="f168" fmla="val 2021663"/>
              <a:gd name="f169" fmla="val 566738"/>
              <a:gd name="f170" fmla="val 1981975"/>
              <a:gd name="f171" fmla="val 869950"/>
              <a:gd name="f172" fmla="val 1922443"/>
              <a:gd name="f173" fmla="val 1034256"/>
              <a:gd name="f174" fmla="val 1841481"/>
              <a:gd name="f175" fmla="val 1069974"/>
              <a:gd name="f176" fmla="val 1593831"/>
              <a:gd name="f177" fmla="val 1158875"/>
              <a:gd name="f178" fmla="val 1753374"/>
              <a:gd name="f179" fmla="val 1049338"/>
              <a:gd name="f180" fmla="val 1798619"/>
              <a:gd name="f181" fmla="val 980281"/>
              <a:gd name="f182" fmla="val 1793856"/>
              <a:gd name="f183" fmla="val 827882"/>
              <a:gd name="f184" fmla="val 1793857"/>
              <a:gd name="f185" fmla="val 606424"/>
              <a:gd name="f186" fmla="val 1454132"/>
              <a:gd name="f187" fmla="val 578644"/>
              <a:gd name="f188" fmla="val 1330306"/>
              <a:gd name="f189" fmla="val 400050"/>
              <a:gd name="f190" fmla="val 1222356"/>
              <a:gd name="f191" fmla="val 234950"/>
              <a:gd name="f192" fmla="val 1385869"/>
              <a:gd name="f193" fmla="val 107950"/>
              <a:gd name="f194" fmla="*/ f0 1 3307788"/>
              <a:gd name="f195" fmla="*/ f1 1 2669631"/>
              <a:gd name="f196" fmla="val f2"/>
              <a:gd name="f197" fmla="val f3"/>
              <a:gd name="f198" fmla="val f4"/>
              <a:gd name="f199" fmla="+- f198 0 f196"/>
              <a:gd name="f200" fmla="+- f197 0 f196"/>
              <a:gd name="f201" fmla="*/ f200 1 3307788"/>
              <a:gd name="f202" fmla="*/ f199 1 2669631"/>
              <a:gd name="f203" fmla="*/ f196 1 f201"/>
              <a:gd name="f204" fmla="*/ f197 1 f201"/>
              <a:gd name="f205" fmla="*/ f196 1 f202"/>
              <a:gd name="f206" fmla="*/ f198 1 f202"/>
              <a:gd name="f207" fmla="*/ f203 f194 1"/>
              <a:gd name="f208" fmla="*/ f204 f194 1"/>
              <a:gd name="f209" fmla="*/ f206 f195 1"/>
              <a:gd name="f210" fmla="*/ f205 f19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7" t="f210" r="f208" b="f209"/>
            <a:pathLst>
              <a:path w="3307788" h="2669631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lnTo>
                  <a:pt x="f31" y="f32"/>
                </a:ln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3" y="f63"/>
                </a:lnTo>
                <a:cubicBezTo>
                  <a:pt x="f64" y="f65"/>
                  <a:pt x="f66" y="f67"/>
                  <a:pt x="f68" y="f4"/>
                </a:cubicBezTo>
                <a:cubicBezTo>
                  <a:pt x="f69" y="f70"/>
                  <a:pt x="f71" y="f72"/>
                  <a:pt x="f2" y="f73"/>
                </a:cubicBezTo>
                <a:lnTo>
                  <a:pt x="f74" y="f75"/>
                </a:ln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lose/>
                <a:moveTo>
                  <a:pt x="f88" y="f89"/>
                </a:move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114" y="f115"/>
                  <a:pt x="f116" y="f117"/>
                  <a:pt x="f118" y="f119"/>
                </a:cubicBezTo>
                <a:cubicBezTo>
                  <a:pt x="f120" y="f121"/>
                  <a:pt x="f122" y="f123"/>
                  <a:pt x="f88" y="f89"/>
                </a:cubicBezTo>
                <a:close/>
                <a:moveTo>
                  <a:pt x="f124" y="f125"/>
                </a:moveTo>
                <a:cubicBezTo>
                  <a:pt x="f126" y="f127"/>
                  <a:pt x="f128" y="f129"/>
                  <a:pt x="f130" y="f131"/>
                </a:cubicBezTo>
                <a:cubicBezTo>
                  <a:pt x="f132" y="f133"/>
                  <a:pt x="f134" y="f135"/>
                  <a:pt x="f136" y="f137"/>
                </a:cubicBezTo>
                <a:cubicBezTo>
                  <a:pt x="f138" y="f139"/>
                  <a:pt x="f140" y="f141"/>
                  <a:pt x="f142" y="f107"/>
                </a:cubicBezTo>
                <a:cubicBezTo>
                  <a:pt x="f143" y="f144"/>
                  <a:pt x="f145" y="f146"/>
                  <a:pt x="f147" y="f148"/>
                </a:cubicBezTo>
                <a:cubicBezTo>
                  <a:pt x="f149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24" y="f125"/>
                </a:cubicBezTo>
                <a:close/>
                <a:moveTo>
                  <a:pt x="f159" y="f2"/>
                </a:moveTo>
                <a:cubicBezTo>
                  <a:pt x="f160" y="f161"/>
                  <a:pt x="f162" y="f163"/>
                  <a:pt x="f164" y="f165"/>
                </a:cubicBezTo>
                <a:cubicBezTo>
                  <a:pt x="f166" y="f167"/>
                  <a:pt x="f168" y="f169"/>
                  <a:pt x="f170" y="f171"/>
                </a:cubicBezTo>
                <a:cubicBezTo>
                  <a:pt x="f172" y="f173"/>
                  <a:pt x="f174" y="f175"/>
                  <a:pt x="f176" y="f177"/>
                </a:cubicBezTo>
                <a:cubicBezTo>
                  <a:pt x="f178" y="f179"/>
                  <a:pt x="f180" y="f181"/>
                  <a:pt x="f182" y="f183"/>
                </a:cubicBezTo>
                <a:cubicBezTo>
                  <a:pt x="f184" y="f185"/>
                  <a:pt x="f186" y="f187"/>
                  <a:pt x="f188" y="f189"/>
                </a:cubicBezTo>
                <a:cubicBezTo>
                  <a:pt x="f190" y="f191"/>
                  <a:pt x="f192" y="f193"/>
                  <a:pt x="f159" y="f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ounded Rectangle 25">
            <a:extLst>
              <a:ext uri="{FF2B5EF4-FFF2-40B4-BE49-F238E27FC236}">
                <a16:creationId xmlns:a16="http://schemas.microsoft.com/office/drawing/2014/main" id="{50A09F9A-E7AE-4B63-01B1-E0192F5FE313}"/>
              </a:ext>
            </a:extLst>
          </p:cNvPr>
          <p:cNvSpPr/>
          <p:nvPr/>
        </p:nvSpPr>
        <p:spPr>
          <a:xfrm>
            <a:off x="6917119" y="4387109"/>
            <a:ext cx="498091" cy="365028"/>
          </a:xfrm>
          <a:custGeom>
            <a:avLst/>
            <a:gdLst>
              <a:gd name="f0" fmla="val w"/>
              <a:gd name="f1" fmla="val h"/>
              <a:gd name="f2" fmla="val 0"/>
              <a:gd name="f3" fmla="val 3248842"/>
              <a:gd name="f4" fmla="val 2380886"/>
              <a:gd name="f5" fmla="val 1194785"/>
              <a:gd name="f6" fmla="val 1472263"/>
              <a:gd name="f7" fmla="val 1150014"/>
              <a:gd name="f8" fmla="val 1113720"/>
              <a:gd name="f9" fmla="val 1508557"/>
              <a:gd name="f10" fmla="val 1553328"/>
              <a:gd name="f11" fmla="val 1600880"/>
              <a:gd name="f12" fmla="val 1645651"/>
              <a:gd name="f13" fmla="val 1681945"/>
              <a:gd name="f14" fmla="val 2067186"/>
              <a:gd name="f15" fmla="val 2111957"/>
              <a:gd name="f16" fmla="val 2148251"/>
              <a:gd name="f17" fmla="val 2582402"/>
              <a:gd name="f18" fmla="val 986449"/>
              <a:gd name="f19" fmla="val 2477247"/>
              <a:gd name="f20" fmla="val 2392002"/>
              <a:gd name="f21" fmla="val 1071694"/>
              <a:gd name="f22" fmla="val 1176848"/>
              <a:gd name="f23" fmla="val 1282003"/>
              <a:gd name="f24" fmla="val 1367248"/>
              <a:gd name="f25" fmla="val 2687557"/>
              <a:gd name="f26" fmla="val 2772801"/>
              <a:gd name="f27" fmla="val 679570"/>
              <a:gd name="f28" fmla="val 574415"/>
              <a:gd name="f29" fmla="val 489171"/>
              <a:gd name="f30" fmla="val 784725"/>
              <a:gd name="f31" fmla="val 869970"/>
              <a:gd name="f32" fmla="val 867954"/>
              <a:gd name="f33" fmla="val 155801"/>
              <a:gd name="f34" fmla="val 726849"/>
              <a:gd name="f35" fmla="val 858549"/>
              <a:gd name="f36" fmla="val 2535122"/>
              <a:gd name="f37" fmla="val 2394017"/>
              <a:gd name="f38" fmla="val 677268"/>
              <a:gd name="f39" fmla="val 2584703"/>
              <a:gd name="f40" fmla="val 2736658"/>
              <a:gd name="f41" fmla="val 607820"/>
              <a:gd name="f42" fmla="val 2766265"/>
              <a:gd name="f43" fmla="val 579906"/>
              <a:gd name="f44" fmla="val 2806392"/>
              <a:gd name="f45" fmla="val 564164"/>
              <a:gd name="f46" fmla="val 2850195"/>
              <a:gd name="f47" fmla="val 3069929"/>
              <a:gd name="f48" fmla="val 3168740"/>
              <a:gd name="f49" fmla="val 644266"/>
              <a:gd name="f50" fmla="val 743077"/>
              <a:gd name="f51" fmla="val 792706"/>
              <a:gd name="f52" fmla="val 891517"/>
              <a:gd name="f53" fmla="val 971619"/>
              <a:gd name="f54" fmla="val 3054536"/>
              <a:gd name="f55" fmla="val 3060628"/>
              <a:gd name="f56" fmla="val 989042"/>
              <a:gd name="f57" fmla="val 3063411"/>
              <a:gd name="f58" fmla="val 1007758"/>
              <a:gd name="f59" fmla="val 1027125"/>
              <a:gd name="f60" fmla="val 2015961"/>
              <a:gd name="f61" fmla="val 2889080"/>
              <a:gd name="f62" fmla="val 2260325"/>
              <a:gd name="f63" fmla="val 2326909"/>
              <a:gd name="f64" fmla="val 2835102"/>
              <a:gd name="f65" fmla="val 2768518"/>
              <a:gd name="f66" fmla="val 2286284"/>
              <a:gd name="f67" fmla="val 2219700"/>
              <a:gd name="f68" fmla="val 2165723"/>
              <a:gd name="f69" fmla="val 1096248"/>
              <a:gd name="f70" fmla="val 1042270"/>
              <a:gd name="f71" fmla="val 975686"/>
              <a:gd name="f72" fmla="val 493453"/>
              <a:gd name="f73" fmla="val 426869"/>
              <a:gd name="f74" fmla="val 372891"/>
              <a:gd name="f75" fmla="val 198560"/>
              <a:gd name="f76" fmla="val 201343"/>
              <a:gd name="f77" fmla="val 207435"/>
              <a:gd name="f78" fmla="val 178913"/>
              <a:gd name="f79" fmla="val 80102"/>
              <a:gd name="f80" fmla="val 398647"/>
              <a:gd name="f81" fmla="val 447310"/>
              <a:gd name="f82" fmla="val 491436"/>
              <a:gd name="f83" fmla="val 583593"/>
              <a:gd name="f84" fmla="val 523419"/>
              <a:gd name="f85" fmla="val 615395"/>
              <a:gd name="f86" fmla="*/ f0 1 3248842"/>
              <a:gd name="f87" fmla="*/ f1 1 2380886"/>
              <a:gd name="f88" fmla="val f2"/>
              <a:gd name="f89" fmla="val f3"/>
              <a:gd name="f90" fmla="val f4"/>
              <a:gd name="f91" fmla="+- f90 0 f88"/>
              <a:gd name="f92" fmla="+- f89 0 f88"/>
              <a:gd name="f93" fmla="*/ f92 1 3248842"/>
              <a:gd name="f94" fmla="*/ f91 1 2380886"/>
              <a:gd name="f95" fmla="*/ f88 1 f93"/>
              <a:gd name="f96" fmla="*/ f89 1 f93"/>
              <a:gd name="f97" fmla="*/ f88 1 f94"/>
              <a:gd name="f98" fmla="*/ f90 1 f94"/>
              <a:gd name="f99" fmla="*/ f95 f86 1"/>
              <a:gd name="f100" fmla="*/ f96 f86 1"/>
              <a:gd name="f101" fmla="*/ f98 f87 1"/>
              <a:gd name="f102" fmla="*/ f97 f8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9" t="f102" r="f100" b="f101"/>
            <a:pathLst>
              <a:path w="3248842" h="238088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8" y="f12"/>
                  <a:pt x="f7" y="f13"/>
                  <a:pt x="f5" y="f13"/>
                </a:cubicBezTo>
                <a:lnTo>
                  <a:pt x="f14" y="f13"/>
                </a:lnTo>
                <a:cubicBezTo>
                  <a:pt x="f15" y="f13"/>
                  <a:pt x="f16" y="f12"/>
                  <a:pt x="f16" y="f11"/>
                </a:cubicBezTo>
                <a:lnTo>
                  <a:pt x="f16" y="f10"/>
                </a:lnTo>
                <a:cubicBezTo>
                  <a:pt x="f16" y="f9"/>
                  <a:pt x="f15" y="f6"/>
                  <a:pt x="f14" y="f6"/>
                </a:cubicBezTo>
                <a:close/>
                <a:moveTo>
                  <a:pt x="f17" y="f18"/>
                </a:moveTo>
                <a:cubicBezTo>
                  <a:pt x="f19" y="f18"/>
                  <a:pt x="f20" y="f21"/>
                  <a:pt x="f20" y="f22"/>
                </a:cubicBezTo>
                <a:cubicBezTo>
                  <a:pt x="f20" y="f23"/>
                  <a:pt x="f19" y="f24"/>
                  <a:pt x="f17" y="f24"/>
                </a:cubicBezTo>
                <a:cubicBezTo>
                  <a:pt x="f25" y="f24"/>
                  <a:pt x="f26" y="f23"/>
                  <a:pt x="f26" y="f22"/>
                </a:cubicBezTo>
                <a:cubicBezTo>
                  <a:pt x="f26" y="f21"/>
                  <a:pt x="f25" y="f18"/>
                  <a:pt x="f17" y="f18"/>
                </a:cubicBezTo>
                <a:close/>
                <a:moveTo>
                  <a:pt x="f27" y="f18"/>
                </a:moveTo>
                <a:cubicBezTo>
                  <a:pt x="f28" y="f18"/>
                  <a:pt x="f29" y="f21"/>
                  <a:pt x="f29" y="f22"/>
                </a:cubicBezTo>
                <a:cubicBezTo>
                  <a:pt x="f29" y="f23"/>
                  <a:pt x="f28" y="f24"/>
                  <a:pt x="f27" y="f24"/>
                </a:cubicBezTo>
                <a:cubicBezTo>
                  <a:pt x="f30" y="f24"/>
                  <a:pt x="f31" y="f23"/>
                  <a:pt x="f31" y="f22"/>
                </a:cubicBezTo>
                <a:cubicBezTo>
                  <a:pt x="f31" y="f21"/>
                  <a:pt x="f30" y="f18"/>
                  <a:pt x="f27" y="f18"/>
                </a:cubicBezTo>
                <a:close/>
                <a:moveTo>
                  <a:pt x="f32" y="f33"/>
                </a:moveTo>
                <a:lnTo>
                  <a:pt x="f34" y="f35"/>
                </a:lnTo>
                <a:lnTo>
                  <a:pt x="f36" y="f35"/>
                </a:lnTo>
                <a:lnTo>
                  <a:pt x="f37" y="f33"/>
                </a:lnTo>
                <a:close/>
                <a:moveTo>
                  <a:pt x="f38" y="f2"/>
                </a:moveTo>
                <a:lnTo>
                  <a:pt x="f39" y="f2"/>
                </a:lnTo>
                <a:lnTo>
                  <a:pt x="f40" y="f41"/>
                </a:lnTo>
                <a:cubicBezTo>
                  <a:pt x="f42" y="f43"/>
                  <a:pt x="f44" y="f45"/>
                  <a:pt x="f46" y="f45"/>
                </a:cubicBezTo>
                <a:lnTo>
                  <a:pt x="f47" y="f45"/>
                </a:lnTo>
                <a:cubicBezTo>
                  <a:pt x="f48" y="f45"/>
                  <a:pt x="f3" y="f49"/>
                  <a:pt x="f3" y="f50"/>
                </a:cubicBezTo>
                <a:lnTo>
                  <a:pt x="f3" y="f51"/>
                </a:lnTo>
                <a:cubicBezTo>
                  <a:pt x="f3" y="f52"/>
                  <a:pt x="f48" y="f53"/>
                  <a:pt x="f47" y="f53"/>
                </a:cubicBezTo>
                <a:lnTo>
                  <a:pt x="f54" y="f53"/>
                </a:lnTo>
                <a:cubicBezTo>
                  <a:pt x="f55" y="f56"/>
                  <a:pt x="f57" y="f58"/>
                  <a:pt x="f57" y="f59"/>
                </a:cubicBezTo>
                <a:lnTo>
                  <a:pt x="f57" y="f60"/>
                </a:lnTo>
                <a:lnTo>
                  <a:pt x="f61" y="f60"/>
                </a:lnTo>
                <a:lnTo>
                  <a:pt x="f61" y="f62"/>
                </a:lnTo>
                <a:cubicBezTo>
                  <a:pt x="f61" y="f63"/>
                  <a:pt x="f64" y="f4"/>
                  <a:pt x="f65" y="f4"/>
                </a:cubicBezTo>
                <a:lnTo>
                  <a:pt x="f66" y="f4"/>
                </a:lnTo>
                <a:cubicBezTo>
                  <a:pt x="f67" y="f4"/>
                  <a:pt x="f68" y="f63"/>
                  <a:pt x="f68" y="f62"/>
                </a:cubicBezTo>
                <a:lnTo>
                  <a:pt x="f68" y="f60"/>
                </a:lnTo>
                <a:lnTo>
                  <a:pt x="f69" y="f60"/>
                </a:lnTo>
                <a:lnTo>
                  <a:pt x="f69" y="f62"/>
                </a:lnTo>
                <a:cubicBezTo>
                  <a:pt x="f69" y="f63"/>
                  <a:pt x="f70" y="f4"/>
                  <a:pt x="f71" y="f4"/>
                </a:cubicBezTo>
                <a:lnTo>
                  <a:pt x="f72" y="f4"/>
                </a:lnTo>
                <a:cubicBezTo>
                  <a:pt x="f73" y="f4"/>
                  <a:pt x="f74" y="f63"/>
                  <a:pt x="f74" y="f62"/>
                </a:cubicBezTo>
                <a:lnTo>
                  <a:pt x="f74" y="f60"/>
                </a:lnTo>
                <a:lnTo>
                  <a:pt x="f75" y="f60"/>
                </a:lnTo>
                <a:lnTo>
                  <a:pt x="f75" y="f59"/>
                </a:lnTo>
                <a:cubicBezTo>
                  <a:pt x="f75" y="f58"/>
                  <a:pt x="f76" y="f56"/>
                  <a:pt x="f77" y="f53"/>
                </a:cubicBezTo>
                <a:lnTo>
                  <a:pt x="f78" y="f53"/>
                </a:lnTo>
                <a:cubicBezTo>
                  <a:pt x="f79" y="f53"/>
                  <a:pt x="f2" y="f52"/>
                  <a:pt x="f2" y="f51"/>
                </a:cubicBezTo>
                <a:lnTo>
                  <a:pt x="f2" y="f50"/>
                </a:lnTo>
                <a:cubicBezTo>
                  <a:pt x="f2" y="f49"/>
                  <a:pt x="f79" y="f45"/>
                  <a:pt x="f78" y="f45"/>
                </a:cubicBezTo>
                <a:lnTo>
                  <a:pt x="f80" y="f45"/>
                </a:lnTo>
                <a:cubicBezTo>
                  <a:pt x="f81" y="f45"/>
                  <a:pt x="f82" y="f83"/>
                  <a:pt x="f84" y="f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Donut 39">
            <a:extLst>
              <a:ext uri="{FF2B5EF4-FFF2-40B4-BE49-F238E27FC236}">
                <a16:creationId xmlns:a16="http://schemas.microsoft.com/office/drawing/2014/main" id="{090923CA-F63A-4262-60E5-10EF845E74D1}"/>
              </a:ext>
            </a:extLst>
          </p:cNvPr>
          <p:cNvSpPr/>
          <p:nvPr/>
        </p:nvSpPr>
        <p:spPr>
          <a:xfrm>
            <a:off x="1821808" y="3416950"/>
            <a:ext cx="488381" cy="48838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152300"/>
              <a:gd name="f5" fmla="val 922782"/>
              <a:gd name="f6" fmla="val 2354400"/>
              <a:gd name="f7" fmla="val 1620000"/>
              <a:gd name="f8" fmla="val 2317218"/>
              <a:gd name="f9" fmla="val 342403"/>
              <a:gd name="f10" fmla="val 914403"/>
              <a:gd name="f11" fmla="val 2325597"/>
              <a:gd name="f12" fmla="val 2897597"/>
              <a:gd name="f13" fmla="val 2514701"/>
              <a:gd name="f14" fmla="val 725299"/>
              <a:gd name="f15" fmla="*/ f0 1 3240000"/>
              <a:gd name="f16" fmla="*/ f1 1 3240000"/>
              <a:gd name="f17" fmla="val f2"/>
              <a:gd name="f18" fmla="val f3"/>
              <a:gd name="f19" fmla="+- f18 0 f17"/>
              <a:gd name="f20" fmla="*/ f19 1 3240000"/>
              <a:gd name="f21" fmla="*/ f17 1 f20"/>
              <a:gd name="f22" fmla="*/ f18 1 f20"/>
              <a:gd name="f23" fmla="*/ f21 f15 1"/>
              <a:gd name="f24" fmla="*/ f22 f15 1"/>
              <a:gd name="f25" fmla="*/ f22 f16 1"/>
              <a:gd name="f26" fmla="*/ f2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6" r="f24" b="f25"/>
            <a:pathLst>
              <a:path w="3240000" h="3240000">
                <a:moveTo>
                  <a:pt x="f4" y="f5"/>
                </a:moveTo>
                <a:lnTo>
                  <a:pt x="f6" y="f7"/>
                </a:lnTo>
                <a:lnTo>
                  <a:pt x="f4" y="f8"/>
                </a:lnTo>
                <a:close/>
                <a:moveTo>
                  <a:pt x="f7" y="f9"/>
                </a:moveTo>
                <a:cubicBezTo>
                  <a:pt x="f10" y="f9"/>
                  <a:pt x="f9" y="f10"/>
                  <a:pt x="f9" y="f7"/>
                </a:cubicBezTo>
                <a:cubicBezTo>
                  <a:pt x="f9" y="f11"/>
                  <a:pt x="f10" y="f12"/>
                  <a:pt x="f7" y="f12"/>
                </a:cubicBezTo>
                <a:cubicBezTo>
                  <a:pt x="f11" y="f12"/>
                  <a:pt x="f12" y="f11"/>
                  <a:pt x="f12" y="f7"/>
                </a:cubicBezTo>
                <a:cubicBezTo>
                  <a:pt x="f12" y="f10"/>
                  <a:pt x="f11" y="f9"/>
                  <a:pt x="f7" y="f9"/>
                </a:cubicBezTo>
                <a:close/>
                <a:moveTo>
                  <a:pt x="f7" y="f2"/>
                </a:moveTo>
                <a:cubicBezTo>
                  <a:pt x="f13" y="f2"/>
                  <a:pt x="f3" y="f14"/>
                  <a:pt x="f3" y="f7"/>
                </a:cubicBezTo>
                <a:cubicBezTo>
                  <a:pt x="f3" y="f13"/>
                  <a:pt x="f13" y="f3"/>
                  <a:pt x="f7" y="f3"/>
                </a:cubicBezTo>
                <a:cubicBezTo>
                  <a:pt x="f14" y="f3"/>
                  <a:pt x="f2" y="f13"/>
                  <a:pt x="f2" y="f7"/>
                </a:cubicBezTo>
                <a:cubicBezTo>
                  <a:pt x="f2" y="f14"/>
                  <a:pt x="f14" y="f2"/>
                  <a:pt x="f7" y="f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Chord 38">
            <a:extLst>
              <a:ext uri="{FF2B5EF4-FFF2-40B4-BE49-F238E27FC236}">
                <a16:creationId xmlns:a16="http://schemas.microsoft.com/office/drawing/2014/main" id="{0B3D0858-2CBC-9954-F722-2A81E25CDE28}"/>
              </a:ext>
            </a:extLst>
          </p:cNvPr>
          <p:cNvSpPr/>
          <p:nvPr/>
        </p:nvSpPr>
        <p:spPr>
          <a:xfrm>
            <a:off x="3686232" y="4227355"/>
            <a:ext cx="411498" cy="529154"/>
          </a:xfrm>
          <a:custGeom>
            <a:avLst/>
            <a:gdLst>
              <a:gd name="f0" fmla="val w"/>
              <a:gd name="f1" fmla="val h"/>
              <a:gd name="f2" fmla="val 0"/>
              <a:gd name="f3" fmla="val 2519554"/>
              <a:gd name="f4" fmla="val 3240000"/>
              <a:gd name="f5" fmla="val 1259778"/>
              <a:gd name="f6" fmla="val 1299543"/>
              <a:gd name="f7" fmla="val 1331778"/>
              <a:gd name="f8" fmla="val 32235"/>
              <a:gd name="f9" fmla="val 72000"/>
              <a:gd name="f10" fmla="val 292696"/>
              <a:gd name="f11" fmla="val 1526887"/>
              <a:gd name="f12" fmla="val 301316"/>
              <a:gd name="f13" fmla="val 1719796"/>
              <a:gd name="f14" fmla="val 357828"/>
              <a:gd name="f15" fmla="val 1894309"/>
              <a:gd name="f16" fmla="val 459601"/>
              <a:gd name="f17" fmla="val 2284331"/>
              <a:gd name="f18" fmla="val 687055"/>
              <a:gd name="f19" fmla="val 2522839"/>
              <a:gd name="f20" fmla="val 1105809"/>
              <a:gd name="f21" fmla="val 2519520"/>
              <a:gd name="f22" fmla="val 1557297"/>
              <a:gd name="f23" fmla="val 2509882"/>
              <a:gd name="f24" fmla="val 1557270"/>
              <a:gd name="f25" fmla="val 2413806"/>
              <a:gd name="f26" fmla="val 1435449"/>
              <a:gd name="f27" fmla="val 2264527"/>
              <a:gd name="f28" fmla="val 1358626"/>
              <a:gd name="f29" fmla="val 2097304"/>
              <a:gd name="f30" fmla="val 1931567"/>
              <a:gd name="f31" fmla="val 1783455"/>
              <a:gd name="f32" fmla="val 1434091"/>
              <a:gd name="f33" fmla="val 1688484"/>
              <a:gd name="f34" fmla="val 1554913"/>
              <a:gd name="f35" fmla="val 1657888"/>
              <a:gd name="f36" fmla="val 1554825"/>
              <a:gd name="f37" fmla="val 1579123"/>
              <a:gd name="f38" fmla="val 1454657"/>
              <a:gd name="f39" fmla="val 1463823"/>
              <a:gd name="f40" fmla="val 1385682"/>
              <a:gd name="f41" fmla="val 1368008"/>
              <a:gd name="f42" fmla="val 2507895"/>
              <a:gd name="f43" fmla="val 1356113"/>
              <a:gd name="f44" fmla="val 2868215"/>
              <a:gd name="f45" fmla="val 1353558"/>
              <a:gd name="f46" fmla="val 1347515"/>
              <a:gd name="f47" fmla="val 3074779"/>
              <a:gd name="f48" fmla="val 1177830"/>
              <a:gd name="f49" fmla="val 969556"/>
              <a:gd name="f50" fmla="val 759529"/>
              <a:gd name="f51" fmla="val 588743"/>
              <a:gd name="f52" fmla="val 3071985"/>
              <a:gd name="f53" fmla="val 585029"/>
              <a:gd name="f54" fmla="val 2863014"/>
              <a:gd name="f55" fmla="val 584214"/>
              <a:gd name="f56" fmla="val 2861474"/>
              <a:gd name="f57" fmla="val 584183"/>
              <a:gd name="f58" fmla="val 2859896"/>
              <a:gd name="f59" fmla="val 2858310"/>
              <a:gd name="f60" fmla="val 584422"/>
              <a:gd name="f61" fmla="val 2856985"/>
              <a:gd name="f62" fmla="val 584186"/>
              <a:gd name="f63" fmla="val 2856201"/>
              <a:gd name="f64" fmla="val 584184"/>
              <a:gd name="f65" fmla="val 2855415"/>
              <a:gd name="f66" fmla="val 2854628"/>
              <a:gd name="f67" fmla="val 584846"/>
              <a:gd name="f68" fmla="val 585977"/>
              <a:gd name="f69" fmla="val 2797047"/>
              <a:gd name="f70" fmla="val 628115"/>
              <a:gd name="f71" fmla="val 2750982"/>
              <a:gd name="f72" fmla="val 679843"/>
              <a:gd name="f73" fmla="val 731571"/>
              <a:gd name="f74" fmla="val 773709"/>
              <a:gd name="f75" fmla="val 774841"/>
              <a:gd name="f76" fmla="val 776870"/>
              <a:gd name="f77" fmla="val 2961046"/>
              <a:gd name="f78" fmla="val 863138"/>
              <a:gd name="f79" fmla="val 3047314"/>
              <a:gd name="f80" fmla="val 1075974"/>
              <a:gd name="f81" fmla="val 1162242"/>
              <a:gd name="f82" fmla="val 1163439"/>
              <a:gd name="f83" fmla="val 1187778"/>
              <a:gd name="f84" fmla="val 1365548"/>
              <a:gd name="f85" fmla="val 1048083"/>
              <a:gd name="f86" fmla="val 1378241"/>
              <a:gd name="f87" fmla="val 925400"/>
              <a:gd name="f88" fmla="val 1448176"/>
              <a:gd name="f89" fmla="val 842602"/>
              <a:gd name="f90" fmla="val 1552487"/>
              <a:gd name="f91" fmla="val 807450"/>
              <a:gd name="f92" fmla="val 1552386"/>
              <a:gd name="f93" fmla="val 712615"/>
              <a:gd name="f94" fmla="val 1432960"/>
              <a:gd name="f95" fmla="val 565486"/>
              <a:gd name="f96" fmla="val 400996"/>
              <a:gd name="f97" fmla="val 240343"/>
              <a:gd name="f98" fmla="val 96251"/>
              <a:gd name="f99" fmla="val 1429532"/>
              <a:gd name="f100" fmla="val 1543232"/>
              <a:gd name="f101" fmla="val 1264"/>
              <a:gd name="f102" fmla="val 1094357"/>
              <a:gd name="f103" fmla="val 241710"/>
              <a:gd name="f104" fmla="val 680052"/>
              <a:gd name="f105" fmla="val 631054"/>
              <a:gd name="f106" fmla="val 455977"/>
              <a:gd name="f107" fmla="val 804121"/>
              <a:gd name="f108" fmla="val 356374"/>
              <a:gd name="f109" fmla="val 994908"/>
              <a:gd name="f110" fmla="val 301092"/>
              <a:gd name="f111" fmla="val 292721"/>
              <a:gd name="f112" fmla="val 1220013"/>
              <a:gd name="f113" fmla="*/ f0 1 2519554"/>
              <a:gd name="f114" fmla="*/ f1 1 3240000"/>
              <a:gd name="f115" fmla="val f2"/>
              <a:gd name="f116" fmla="val f3"/>
              <a:gd name="f117" fmla="val f4"/>
              <a:gd name="f118" fmla="+- f117 0 f115"/>
              <a:gd name="f119" fmla="+- f116 0 f115"/>
              <a:gd name="f120" fmla="*/ f119 1 2519554"/>
              <a:gd name="f121" fmla="*/ f118 1 3240000"/>
              <a:gd name="f122" fmla="*/ f115 1 f120"/>
              <a:gd name="f123" fmla="*/ f116 1 f120"/>
              <a:gd name="f124" fmla="*/ f115 1 f121"/>
              <a:gd name="f125" fmla="*/ f117 1 f121"/>
              <a:gd name="f126" fmla="*/ f122 f113 1"/>
              <a:gd name="f127" fmla="*/ f123 f113 1"/>
              <a:gd name="f128" fmla="*/ f125 f114 1"/>
              <a:gd name="f129" fmla="*/ f124 f1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6" t="f129" r="f127" b="f128"/>
            <a:pathLst>
              <a:path w="2519554" h="3240000">
                <a:moveTo>
                  <a:pt x="f5" y="f2"/>
                </a:moveTo>
                <a:cubicBezTo>
                  <a:pt x="f6" y="f2"/>
                  <a:pt x="f7" y="f8"/>
                  <a:pt x="f7" y="f9"/>
                </a:cubicBezTo>
                <a:lnTo>
                  <a:pt x="f7" y="f10"/>
                </a:ln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lnTo>
                  <a:pt x="f23" y="f24"/>
                </a:ln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3" y="f34"/>
                </a:cubicBezTo>
                <a:lnTo>
                  <a:pt x="f35" y="f36"/>
                </a:lnTo>
                <a:cubicBezTo>
                  <a:pt x="f37" y="f38"/>
                  <a:pt x="f39" y="f40"/>
                  <a:pt x="f7" y="f41"/>
                </a:cubicBezTo>
                <a:lnTo>
                  <a:pt x="f7" y="f42"/>
                </a:lnTo>
                <a:lnTo>
                  <a:pt x="f43" y="f42"/>
                </a:lnTo>
                <a:lnTo>
                  <a:pt x="f43" y="f44"/>
                </a:lnTo>
                <a:lnTo>
                  <a:pt x="f45" y="f44"/>
                </a:lnTo>
                <a:cubicBezTo>
                  <a:pt x="f46" y="f47"/>
                  <a:pt x="f48" y="f4"/>
                  <a:pt x="f49" y="f4"/>
                </a:cubicBezTo>
                <a:cubicBezTo>
                  <a:pt x="f50" y="f4"/>
                  <a:pt x="f51" y="f52"/>
                  <a:pt x="f53" y="f54"/>
                </a:cubicBezTo>
                <a:cubicBezTo>
                  <a:pt x="f55" y="f56"/>
                  <a:pt x="f57" y="f58"/>
                  <a:pt x="f57" y="f59"/>
                </a:cubicBezTo>
                <a:lnTo>
                  <a:pt x="f60" y="f61"/>
                </a:lnTo>
                <a:cubicBezTo>
                  <a:pt x="f62" y="f63"/>
                  <a:pt x="f64" y="f65"/>
                  <a:pt x="f64" y="f66"/>
                </a:cubicBezTo>
                <a:lnTo>
                  <a:pt x="f67" y="f66"/>
                </a:lnTo>
                <a:cubicBezTo>
                  <a:pt x="f68" y="f69"/>
                  <a:pt x="f70" y="f71"/>
                  <a:pt x="f72" y="f71"/>
                </a:cubicBezTo>
                <a:cubicBezTo>
                  <a:pt x="f73" y="f71"/>
                  <a:pt x="f74" y="f69"/>
                  <a:pt x="f75" y="f66"/>
                </a:cubicBezTo>
                <a:lnTo>
                  <a:pt x="f76" y="f66"/>
                </a:lnTo>
                <a:cubicBezTo>
                  <a:pt x="f76" y="f77"/>
                  <a:pt x="f78" y="f79"/>
                  <a:pt x="f49" y="f79"/>
                </a:cubicBezTo>
                <a:cubicBezTo>
                  <a:pt x="f80" y="f79"/>
                  <a:pt x="f81" y="f77"/>
                  <a:pt x="f81" y="f66"/>
                </a:cubicBezTo>
                <a:lnTo>
                  <a:pt x="f82" y="f66"/>
                </a:lnTo>
                <a:lnTo>
                  <a:pt x="f82" y="f42"/>
                </a:lnTo>
                <a:lnTo>
                  <a:pt x="f83" y="f42"/>
                </a:lnTo>
                <a:lnTo>
                  <a:pt x="f83" y="f84"/>
                </a:ln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cubicBezTo>
                  <a:pt x="f93" y="f94"/>
                  <a:pt x="f95" y="f28"/>
                  <a:pt x="f96" y="f28"/>
                </a:cubicBezTo>
                <a:cubicBezTo>
                  <a:pt x="f97" y="f28"/>
                  <a:pt x="f98" y="f99"/>
                  <a:pt x="f2" y="f100"/>
                </a:cubicBez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83" y="f111"/>
                </a:cubicBezTo>
                <a:lnTo>
                  <a:pt x="f83" y="f9"/>
                </a:lnTo>
                <a:cubicBezTo>
                  <a:pt x="f83" y="f8"/>
                  <a:pt x="f112" y="f2"/>
                  <a:pt x="f5" y="f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CC2D80D4-2275-613C-A6D3-6ECFEC7D9625}"/>
              </a:ext>
            </a:extLst>
          </p:cNvPr>
          <p:cNvSpPr/>
          <p:nvPr/>
        </p:nvSpPr>
        <p:spPr>
          <a:xfrm>
            <a:off x="4314316" y="4355133"/>
            <a:ext cx="431039" cy="426521"/>
          </a:xfrm>
          <a:custGeom>
            <a:avLst/>
            <a:gdLst>
              <a:gd name="f0" fmla="val w"/>
              <a:gd name="f1" fmla="val h"/>
              <a:gd name="f2" fmla="val 0"/>
              <a:gd name="f3" fmla="val 3220460"/>
              <a:gd name="f4" fmla="val 3186731"/>
              <a:gd name="f5" fmla="val 1762834"/>
              <a:gd name="f6" fmla="val 1282034"/>
              <a:gd name="f7" fmla="val 273698"/>
              <a:gd name="f8" fmla="val 2771171"/>
              <a:gd name="f9" fmla="val 253145"/>
              <a:gd name="f10" fmla="val 2791724"/>
              <a:gd name="f11" fmla="val 2825048"/>
              <a:gd name="f12" fmla="val 2845601"/>
              <a:gd name="f13" fmla="val 294251"/>
              <a:gd name="f14" fmla="val 2866154"/>
              <a:gd name="f15" fmla="val 327575"/>
              <a:gd name="f16" fmla="val 348128"/>
              <a:gd name="f17" fmla="val 1830131"/>
              <a:gd name="f18" fmla="val 1363598"/>
              <a:gd name="f19" fmla="val 2703218"/>
              <a:gd name="f20" fmla="val 237332"/>
              <a:gd name="f21" fmla="val 2623680"/>
              <a:gd name="f22" fmla="val 2559202"/>
              <a:gd name="f23" fmla="val 301810"/>
              <a:gd name="f24" fmla="val 381348"/>
              <a:gd name="f25" fmla="val 460886"/>
              <a:gd name="f26" fmla="val 525364"/>
              <a:gd name="f27" fmla="val 2782756"/>
              <a:gd name="f28" fmla="val 2847234"/>
              <a:gd name="f29" fmla="val 2413103"/>
              <a:gd name="f30" fmla="val 2858994"/>
              <a:gd name="f31" fmla="val 361466"/>
              <a:gd name="f32" fmla="val 807357"/>
              <a:gd name="f33" fmla="val 1253248"/>
              <a:gd name="f34" fmla="val 1614714"/>
              <a:gd name="f35" fmla="val 2305542"/>
              <a:gd name="f36" fmla="val 2202893"/>
              <a:gd name="f37" fmla="val 1593680"/>
              <a:gd name="f38" fmla="val 2109223"/>
              <a:gd name="f39" fmla="val 1555067"/>
              <a:gd name="f40" fmla="val 2191945"/>
              <a:gd name="f41" fmla="val 1637789"/>
              <a:gd name="f42" fmla="val 2226856"/>
              <a:gd name="f43" fmla="val 1672699"/>
              <a:gd name="f44" fmla="val 2226855"/>
              <a:gd name="f45" fmla="val 1729300"/>
              <a:gd name="f46" fmla="val 1764210"/>
              <a:gd name="f47" fmla="val 2045068"/>
              <a:gd name="f48" fmla="val 1911087"/>
              <a:gd name="f49" fmla="val 2010158"/>
              <a:gd name="f50" fmla="val 1945998"/>
              <a:gd name="f51" fmla="val 1953557"/>
              <a:gd name="f52" fmla="val 1918647"/>
              <a:gd name="f53" fmla="val 1799123"/>
              <a:gd name="f54" fmla="val 1791564"/>
              <a:gd name="f55" fmla="val 1749496"/>
              <a:gd name="f56" fmla="val 1841190"/>
              <a:gd name="f57" fmla="val 1832980"/>
              <a:gd name="f58" fmla="val 1924673"/>
              <a:gd name="f59" fmla="val 1761893"/>
              <a:gd name="f60" fmla="val 1995760"/>
              <a:gd name="f61" fmla="val 1678410"/>
              <a:gd name="f62" fmla="val 1912277"/>
              <a:gd name="f63" fmla="val 1650246"/>
              <a:gd name="f64" fmla="val 1940441"/>
              <a:gd name="f65" fmla="val 1735612"/>
              <a:gd name="f66" fmla="val 2025807"/>
              <a:gd name="f67" fmla="val 1573330"/>
              <a:gd name="f68" fmla="val 2188089"/>
              <a:gd name="f69" fmla="val 1487964"/>
              <a:gd name="f70" fmla="val 2102723"/>
              <a:gd name="f71" fmla="val 1451742"/>
              <a:gd name="f72" fmla="val 2138944"/>
              <a:gd name="f73" fmla="val 1537109"/>
              <a:gd name="f74" fmla="val 2224311"/>
              <a:gd name="f75" fmla="val 1374830"/>
              <a:gd name="f76" fmla="val 2386590"/>
              <a:gd name="f77" fmla="val 1289463"/>
              <a:gd name="f78" fmla="val 2301223"/>
              <a:gd name="f79" fmla="val 1225079"/>
              <a:gd name="f80" fmla="val 2365608"/>
              <a:gd name="f81" fmla="val 1310445"/>
              <a:gd name="f82" fmla="val 2450974"/>
              <a:gd name="f83" fmla="val 1239358"/>
              <a:gd name="f84" fmla="val 2522061"/>
              <a:gd name="f85" fmla="val 1153992"/>
              <a:gd name="f86" fmla="val 2436695"/>
              <a:gd name="f87" fmla="val 1104364"/>
              <a:gd name="f88" fmla="val 2486322"/>
              <a:gd name="f89" fmla="val 1189730"/>
              <a:gd name="f90" fmla="val 2571689"/>
              <a:gd name="f91" fmla="val 1034153"/>
              <a:gd name="f92" fmla="val 2727266"/>
              <a:gd name="f93" fmla="val 948787"/>
              <a:gd name="f94" fmla="val 2641900"/>
              <a:gd name="f95" fmla="val 905863"/>
              <a:gd name="f96" fmla="val 2684824"/>
              <a:gd name="f97" fmla="val 991230"/>
              <a:gd name="f98" fmla="val 2770191"/>
              <a:gd name="f99" fmla="val 842353"/>
              <a:gd name="f100" fmla="val 2919067"/>
              <a:gd name="f101" fmla="val 756986"/>
              <a:gd name="f102" fmla="val 2833700"/>
              <a:gd name="f103" fmla="val 692119"/>
              <a:gd name="f104" fmla="val 2898567"/>
              <a:gd name="f105" fmla="val 777486"/>
              <a:gd name="f106" fmla="val 2983934"/>
              <a:gd name="f107" fmla="val 628610"/>
              <a:gd name="f108" fmla="val 3132811"/>
              <a:gd name="f109" fmla="val 618557"/>
              <a:gd name="f110" fmla="val 3122757"/>
              <a:gd name="f111" fmla="val 622830"/>
              <a:gd name="f112" fmla="val 3134825"/>
              <a:gd name="f113" fmla="val 346551"/>
              <a:gd name="f114" fmla="val 3150831"/>
              <a:gd name="f115" fmla="val 51749"/>
              <a:gd name="f116" fmla="val 2750557"/>
              <a:gd name="f117" fmla="val 48979"/>
              <a:gd name="f118" fmla="val 2747788"/>
              <a:gd name="f119" fmla="val 52495"/>
              <a:gd name="f120" fmla="val 2744272"/>
              <a:gd name="f121" fmla="val 52938"/>
              <a:gd name="f122" fmla="val 2740533"/>
              <a:gd name="f123" fmla="val 54575"/>
              <a:gd name="f124" fmla="val 2742192"/>
              <a:gd name="f125" fmla="val 1671288"/>
              <a:gd name="f126" fmla="val 1125479"/>
              <a:gd name="f127" fmla="val 1628971"/>
              <a:gd name="f128" fmla="val 1027979"/>
              <a:gd name="f129" fmla="val 1605746"/>
              <a:gd name="f130" fmla="val 920380"/>
              <a:gd name="f131" fmla="val 1967212"/>
              <a:gd name="f132" fmla="*/ f0 1 3220460"/>
              <a:gd name="f133" fmla="*/ f1 1 3186731"/>
              <a:gd name="f134" fmla="val f2"/>
              <a:gd name="f135" fmla="val f3"/>
              <a:gd name="f136" fmla="val f4"/>
              <a:gd name="f137" fmla="+- f136 0 f134"/>
              <a:gd name="f138" fmla="+- f135 0 f134"/>
              <a:gd name="f139" fmla="*/ f138 1 3220460"/>
              <a:gd name="f140" fmla="*/ f137 1 3186731"/>
              <a:gd name="f141" fmla="*/ f134 1 f139"/>
              <a:gd name="f142" fmla="*/ f135 1 f139"/>
              <a:gd name="f143" fmla="*/ f134 1 f140"/>
              <a:gd name="f144" fmla="*/ f136 1 f140"/>
              <a:gd name="f145" fmla="*/ f141 f132 1"/>
              <a:gd name="f146" fmla="*/ f142 f132 1"/>
              <a:gd name="f147" fmla="*/ f144 f133 1"/>
              <a:gd name="f148" fmla="*/ f143 f1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5" t="f148" r="f146" b="f147"/>
            <a:pathLst>
              <a:path w="3220460" h="3186731">
                <a:moveTo>
                  <a:pt x="f5" y="f6"/>
                </a:moveTo>
                <a:lnTo>
                  <a:pt x="f7" y="f8"/>
                </a:lnTo>
                <a:cubicBezTo>
                  <a:pt x="f9" y="f10"/>
                  <a:pt x="f9" y="f11"/>
                  <a:pt x="f7" y="f12"/>
                </a:cubicBezTo>
                <a:cubicBezTo>
                  <a:pt x="f13" y="f14"/>
                  <a:pt x="f15" y="f14"/>
                  <a:pt x="f16" y="f12"/>
                </a:cubicBezTo>
                <a:lnTo>
                  <a:pt x="f17" y="f18"/>
                </a:lnTo>
                <a:close/>
                <a:moveTo>
                  <a:pt x="f19" y="f20"/>
                </a:moveTo>
                <a:cubicBezTo>
                  <a:pt x="f21" y="f20"/>
                  <a:pt x="f22" y="f23"/>
                  <a:pt x="f22" y="f24"/>
                </a:cubicBezTo>
                <a:cubicBezTo>
                  <a:pt x="f22" y="f25"/>
                  <a:pt x="f21" y="f26"/>
                  <a:pt x="f19" y="f26"/>
                </a:cubicBezTo>
                <a:cubicBezTo>
                  <a:pt x="f27" y="f26"/>
                  <a:pt x="f28" y="f25"/>
                  <a:pt x="f28" y="f24"/>
                </a:cubicBezTo>
                <a:cubicBezTo>
                  <a:pt x="f28" y="f23"/>
                  <a:pt x="f27" y="f20"/>
                  <a:pt x="f19" y="f20"/>
                </a:cubicBezTo>
                <a:close/>
                <a:moveTo>
                  <a:pt x="f29" y="f2"/>
                </a:moveTo>
                <a:cubicBezTo>
                  <a:pt x="f30" y="f2"/>
                  <a:pt x="f3" y="f31"/>
                  <a:pt x="f3" y="f32"/>
                </a:cubicBezTo>
                <a:cubicBezTo>
                  <a:pt x="f3" y="f33"/>
                  <a:pt x="f30" y="f34"/>
                  <a:pt x="f29" y="f34"/>
                </a:cubicBezTo>
                <a:cubicBezTo>
                  <a:pt x="f35" y="f34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0" y="f46"/>
                </a:cubicBezTo>
                <a:lnTo>
                  <a:pt x="f47" y="f48"/>
                </a:lnTo>
                <a:cubicBezTo>
                  <a:pt x="f49" y="f50"/>
                  <a:pt x="f51" y="f50"/>
                  <a:pt x="f52" y="f48"/>
                </a:cubicBez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lnTo>
                  <a:pt x="f63" y="f64"/>
                </a:lnTo>
                <a:lnTo>
                  <a:pt x="f65" y="f66"/>
                </a:lnTo>
                <a:lnTo>
                  <a:pt x="f67" y="f68"/>
                </a:lnTo>
                <a:lnTo>
                  <a:pt x="f69" y="f70"/>
                </a:lnTo>
                <a:lnTo>
                  <a:pt x="f71" y="f72"/>
                </a:lnTo>
                <a:lnTo>
                  <a:pt x="f73" y="f74"/>
                </a:lnTo>
                <a:lnTo>
                  <a:pt x="f75" y="f76"/>
                </a:ln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lnTo>
                  <a:pt x="f83" y="f84"/>
                </a:ln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lnTo>
                  <a:pt x="f91" y="f92"/>
                </a:lnTo>
                <a:lnTo>
                  <a:pt x="f93" y="f94"/>
                </a:lnTo>
                <a:lnTo>
                  <a:pt x="f95" y="f96"/>
                </a:lnTo>
                <a:lnTo>
                  <a:pt x="f97" y="f98"/>
                </a:lnTo>
                <a:lnTo>
                  <a:pt x="f99" y="f100"/>
                </a:lnTo>
                <a:lnTo>
                  <a:pt x="f101" y="f102"/>
                </a:lnTo>
                <a:lnTo>
                  <a:pt x="f103" y="f104"/>
                </a:lnTo>
                <a:lnTo>
                  <a:pt x="f105" y="f106"/>
                </a:lnTo>
                <a:lnTo>
                  <a:pt x="f107" y="f108"/>
                </a:lnTo>
                <a:lnTo>
                  <a:pt x="f109" y="f110"/>
                </a:lnTo>
                <a:lnTo>
                  <a:pt x="f111" y="f112"/>
                </a:lnTo>
                <a:lnTo>
                  <a:pt x="f113" y="f114"/>
                </a:lnTo>
                <a:lnTo>
                  <a:pt x="f2" y="f4"/>
                </a:lnTo>
                <a:lnTo>
                  <a:pt x="f115" y="f116"/>
                </a:lnTo>
                <a:lnTo>
                  <a:pt x="f117" y="f118"/>
                </a:lnTo>
                <a:lnTo>
                  <a:pt x="f119" y="f120"/>
                </a:lnTo>
                <a:lnTo>
                  <a:pt x="f121" y="f122"/>
                </a:lnTo>
                <a:lnTo>
                  <a:pt x="f123" y="f124"/>
                </a:lnTo>
                <a:lnTo>
                  <a:pt x="f125" y="f126"/>
                </a:lnTo>
                <a:cubicBezTo>
                  <a:pt x="f127" y="f128"/>
                  <a:pt x="f129" y="f130"/>
                  <a:pt x="f129" y="f32"/>
                </a:cubicBezTo>
                <a:cubicBezTo>
                  <a:pt x="f129" y="f31"/>
                  <a:pt x="f131" y="f2"/>
                  <a:pt x="f29" y="f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Block Arc 25">
            <a:extLst>
              <a:ext uri="{FF2B5EF4-FFF2-40B4-BE49-F238E27FC236}">
                <a16:creationId xmlns:a16="http://schemas.microsoft.com/office/drawing/2014/main" id="{63095D3C-ABD1-6F2A-E6BB-E6F7DCC8F517}"/>
              </a:ext>
            </a:extLst>
          </p:cNvPr>
          <p:cNvSpPr/>
          <p:nvPr/>
        </p:nvSpPr>
        <p:spPr>
          <a:xfrm>
            <a:off x="2530487" y="4275689"/>
            <a:ext cx="296549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215656"/>
              <a:gd name="f4" fmla="val 3200962"/>
              <a:gd name="f5" fmla="val 1107829"/>
              <a:gd name="f6" fmla="val 2097026"/>
              <a:gd name="f7" fmla="val 1025315"/>
              <a:gd name="f8" fmla="val 958423"/>
              <a:gd name="f9" fmla="val 2163918"/>
              <a:gd name="f10" fmla="val 2246432"/>
              <a:gd name="f11" fmla="val 2302715"/>
              <a:gd name="f12" fmla="val 989546"/>
              <a:gd name="f13" fmla="val 2351730"/>
              <a:gd name="f14" fmla="val 1036590"/>
              <a:gd name="f15" fmla="val 2375275"/>
              <a:gd name="f16" fmla="val 985422"/>
              <a:gd name="f17" fmla="val 2684898"/>
              <a:gd name="f18" fmla="val 1230236"/>
              <a:gd name="f19" fmla="val 1179068"/>
              <a:gd name="f20" fmla="val 1226112"/>
              <a:gd name="f21" fmla="val 1257234"/>
              <a:gd name="f22" fmla="val 1190343"/>
              <a:gd name="f23" fmla="val 1102513"/>
              <a:gd name="f24" fmla="val 266871"/>
              <a:gd name="f25" fmla="val 874876"/>
              <a:gd name="f26" fmla="val 269781"/>
              <a:gd name="f27" fmla="val 691868"/>
              <a:gd name="f28" fmla="val 455143"/>
              <a:gd name="f29" fmla="val 682798"/>
              <a:gd name="f30" fmla="val 690469"/>
              <a:gd name="f31" fmla="val 1580962"/>
              <a:gd name="f32" fmla="val 1525188"/>
              <a:gd name="f33" fmla="val 672127"/>
              <a:gd name="f34" fmla="val 1523654"/>
              <a:gd name="f35" fmla="val 672166"/>
              <a:gd name="f36" fmla="val 1517835"/>
              <a:gd name="f37" fmla="val 444585"/>
              <a:gd name="f38" fmla="val 1330149"/>
              <a:gd name="f39" fmla="val 263961"/>
              <a:gd name="f40" fmla="val 1099102"/>
              <a:gd name="f41" fmla="val 56"/>
              <a:gd name="f42" fmla="val 1472767"/>
              <a:gd name="f43" fmla="val -4720"/>
              <a:gd name="f44" fmla="val 1780852"/>
              <a:gd name="f45" fmla="val 291773"/>
              <a:gd name="f46" fmla="val 1790404"/>
              <a:gd name="f47" fmla="val 665346"/>
              <a:gd name="f48" fmla="val 1742843"/>
              <a:gd name="f49" fmla="val 666562"/>
              <a:gd name="f50" fmla="val 1790627"/>
              <a:gd name="f51" fmla="val 2041344"/>
              <a:gd name="f52" fmla="val 2137614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425030"/>
              <a:gd name="f60" fmla="val 676764"/>
              <a:gd name="f61" fmla="val 425634"/>
              <a:gd name="f62" fmla="val 428273"/>
              <a:gd name="f63" fmla="val 305830"/>
              <a:gd name="f64" fmla="val 727452"/>
              <a:gd name="f65" fmla="val 4806"/>
              <a:gd name="f66" fmla="*/ f0 1 2215656"/>
              <a:gd name="f67" fmla="*/ f1 1 3200962"/>
              <a:gd name="f68" fmla="val f2"/>
              <a:gd name="f69" fmla="val f3"/>
              <a:gd name="f70" fmla="val f4"/>
              <a:gd name="f71" fmla="+- f70 0 f68"/>
              <a:gd name="f72" fmla="+- f69 0 f68"/>
              <a:gd name="f73" fmla="*/ f72 1 2215656"/>
              <a:gd name="f74" fmla="*/ f71 1 3200962"/>
              <a:gd name="f75" fmla="*/ f68 1 f73"/>
              <a:gd name="f76" fmla="*/ f69 1 f73"/>
              <a:gd name="f77" fmla="*/ f68 1 f74"/>
              <a:gd name="f78" fmla="*/ f70 1 f74"/>
              <a:gd name="f79" fmla="*/ f75 f66 1"/>
              <a:gd name="f80" fmla="*/ f76 f66 1"/>
              <a:gd name="f81" fmla="*/ f78 f67 1"/>
              <a:gd name="f82" fmla="*/ f7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9" t="f82" r="f80" b="f81"/>
            <a:pathLst>
              <a:path w="2215656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7" y="f29"/>
                </a:cubicBezTo>
                <a:lnTo>
                  <a:pt x="f30" y="f29"/>
                </a:lnTo>
                <a:lnTo>
                  <a:pt x="f30" y="f31"/>
                </a:lnTo>
                <a:lnTo>
                  <a:pt x="f32" y="f31"/>
                </a:lnTo>
                <a:lnTo>
                  <a:pt x="f32" y="f33"/>
                </a:lnTo>
                <a:lnTo>
                  <a:pt x="f34" y="f35"/>
                </a:lnTo>
                <a:cubicBezTo>
                  <a:pt x="f36" y="f37"/>
                  <a:pt x="f38" y="f39"/>
                  <a:pt x="f23" y="f24"/>
                </a:cubicBezTo>
                <a:close/>
                <a:moveTo>
                  <a:pt x="f40" y="f41"/>
                </a:moveTo>
                <a:cubicBezTo>
                  <a:pt x="f42" y="f43"/>
                  <a:pt x="f44" y="f45"/>
                  <a:pt x="f46" y="f47"/>
                </a:cubicBezTo>
                <a:lnTo>
                  <a:pt x="f48" y="f49"/>
                </a:lnTo>
                <a:lnTo>
                  <a:pt x="f50" y="f49"/>
                </a:lnTo>
                <a:lnTo>
                  <a:pt x="f50" y="f31"/>
                </a:lnTo>
                <a:lnTo>
                  <a:pt x="f51" y="f31"/>
                </a:lnTo>
                <a:cubicBezTo>
                  <a:pt x="f52" y="f31"/>
                  <a:pt x="f3" y="f53"/>
                  <a:pt x="f3" y="f54"/>
                </a:cubicBezTo>
                <a:lnTo>
                  <a:pt x="f3" y="f55"/>
                </a:lnTo>
                <a:cubicBezTo>
                  <a:pt x="f3" y="f56"/>
                  <a:pt x="f52" y="f4"/>
                  <a:pt x="f51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1"/>
                  <a:pt x="f57" y="f31"/>
                </a:cubicBezTo>
                <a:lnTo>
                  <a:pt x="f59" y="f31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40" y="f4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Block Arc 31">
            <a:extLst>
              <a:ext uri="{FF2B5EF4-FFF2-40B4-BE49-F238E27FC236}">
                <a16:creationId xmlns:a16="http://schemas.microsoft.com/office/drawing/2014/main" id="{CA6CBC38-2D13-719D-5A88-335A5AAE7175}"/>
              </a:ext>
            </a:extLst>
          </p:cNvPr>
          <p:cNvSpPr/>
          <p:nvPr/>
        </p:nvSpPr>
        <p:spPr>
          <a:xfrm>
            <a:off x="4948827" y="4307392"/>
            <a:ext cx="386910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890784"/>
              <a:gd name="f4" fmla="val 3200962"/>
              <a:gd name="f5" fmla="val 1107828"/>
              <a:gd name="f6" fmla="val 2097026"/>
              <a:gd name="f7" fmla="val 1025313"/>
              <a:gd name="f8" fmla="val 958422"/>
              <a:gd name="f9" fmla="val 2163918"/>
              <a:gd name="f10" fmla="val 2246432"/>
              <a:gd name="f11" fmla="val 2302715"/>
              <a:gd name="f12" fmla="val 989545"/>
              <a:gd name="f13" fmla="val 2351730"/>
              <a:gd name="f14" fmla="val 1036589"/>
              <a:gd name="f15" fmla="val 2375275"/>
              <a:gd name="f16" fmla="val 985421"/>
              <a:gd name="f17" fmla="val 2684898"/>
              <a:gd name="f18" fmla="val 1230235"/>
              <a:gd name="f19" fmla="val 1179067"/>
              <a:gd name="f20" fmla="val 1226111"/>
              <a:gd name="f21" fmla="val 1257233"/>
              <a:gd name="f22" fmla="val 1190342"/>
              <a:gd name="f23" fmla="val 2199259"/>
              <a:gd name="f24" fmla="val 56"/>
              <a:gd name="f25" fmla="val 2572924"/>
              <a:gd name="f26" fmla="val -4720"/>
              <a:gd name="f27" fmla="val 2881009"/>
              <a:gd name="f28" fmla="val 291773"/>
              <a:gd name="f29" fmla="val 2890561"/>
              <a:gd name="f30" fmla="val 665346"/>
              <a:gd name="f31" fmla="val 2843000"/>
              <a:gd name="f32" fmla="val 666562"/>
              <a:gd name="f33" fmla="val 1580962"/>
              <a:gd name="f34" fmla="val 2625345"/>
              <a:gd name="f35" fmla="val 672127"/>
              <a:gd name="f36" fmla="val 2623811"/>
              <a:gd name="f37" fmla="val 672166"/>
              <a:gd name="f38" fmla="val 2617992"/>
              <a:gd name="f39" fmla="val 444585"/>
              <a:gd name="f40" fmla="val 2430306"/>
              <a:gd name="f41" fmla="val 263961"/>
              <a:gd name="f42" fmla="val 2202670"/>
              <a:gd name="f43" fmla="val 266871"/>
              <a:gd name="f44" fmla="val 1975033"/>
              <a:gd name="f45" fmla="val 269781"/>
              <a:gd name="f46" fmla="val 1792025"/>
              <a:gd name="f47" fmla="val 455143"/>
              <a:gd name="f48" fmla="val 682798"/>
              <a:gd name="f49" fmla="val 1790626"/>
              <a:gd name="f50" fmla="val 2041344"/>
              <a:gd name="f51" fmla="val 2137614"/>
              <a:gd name="f52" fmla="val 2215656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1525187"/>
              <a:gd name="f60" fmla="val 676764"/>
              <a:gd name="f61" fmla="val 1525791"/>
              <a:gd name="f62" fmla="val 1528430"/>
              <a:gd name="f63" fmla="val 305830"/>
              <a:gd name="f64" fmla="val 1827609"/>
              <a:gd name="f65" fmla="val 4806"/>
              <a:gd name="f66" fmla="*/ f0 1 2890784"/>
              <a:gd name="f67" fmla="*/ f1 1 3200962"/>
              <a:gd name="f68" fmla="val f2"/>
              <a:gd name="f69" fmla="val f3"/>
              <a:gd name="f70" fmla="val f4"/>
              <a:gd name="f71" fmla="+- f70 0 f68"/>
              <a:gd name="f72" fmla="+- f69 0 f68"/>
              <a:gd name="f73" fmla="*/ f72 1 2890784"/>
              <a:gd name="f74" fmla="*/ f71 1 3200962"/>
              <a:gd name="f75" fmla="*/ f68 1 f73"/>
              <a:gd name="f76" fmla="*/ f69 1 f73"/>
              <a:gd name="f77" fmla="*/ f68 1 f74"/>
              <a:gd name="f78" fmla="*/ f70 1 f74"/>
              <a:gd name="f79" fmla="*/ f75 f66 1"/>
              <a:gd name="f80" fmla="*/ f76 f66 1"/>
              <a:gd name="f81" fmla="*/ f78 f67 1"/>
              <a:gd name="f82" fmla="*/ f7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9" t="f82" r="f80" b="f81"/>
            <a:pathLst>
              <a:path w="2890784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4" y="f33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46" y="f48"/>
                </a:cubicBezTo>
                <a:lnTo>
                  <a:pt x="f49" y="f48"/>
                </a:lnTo>
                <a:lnTo>
                  <a:pt x="f49" y="f33"/>
                </a:lnTo>
                <a:lnTo>
                  <a:pt x="f50" y="f33"/>
                </a:lnTo>
                <a:cubicBezTo>
                  <a:pt x="f51" y="f33"/>
                  <a:pt x="f52" y="f53"/>
                  <a:pt x="f52" y="f54"/>
                </a:cubicBezTo>
                <a:lnTo>
                  <a:pt x="f52" y="f55"/>
                </a:lnTo>
                <a:cubicBezTo>
                  <a:pt x="f52" y="f56"/>
                  <a:pt x="f51" y="f4"/>
                  <a:pt x="f50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3"/>
                  <a:pt x="f57" y="f33"/>
                </a:cubicBezTo>
                <a:lnTo>
                  <a:pt x="f59" y="f33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23" y="f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Freeform 53">
            <a:extLst>
              <a:ext uri="{FF2B5EF4-FFF2-40B4-BE49-F238E27FC236}">
                <a16:creationId xmlns:a16="http://schemas.microsoft.com/office/drawing/2014/main" id="{A22DE53A-7DEB-A6E1-DF64-9C4977F99A2E}"/>
              </a:ext>
            </a:extLst>
          </p:cNvPr>
          <p:cNvSpPr/>
          <p:nvPr/>
        </p:nvSpPr>
        <p:spPr>
          <a:xfrm>
            <a:off x="6243975" y="4333718"/>
            <a:ext cx="423998" cy="4347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296406"/>
              <a:gd name="f7" fmla="val 2354521"/>
              <a:gd name="f8" fmla="val 2279640"/>
              <a:gd name="f9" fmla="val 1747818"/>
              <a:gd name="f10" fmla="val 1827546"/>
              <a:gd name="f11" fmla="val 1826304"/>
              <a:gd name="f12" fmla="val 1873723"/>
              <a:gd name="f13" fmla="val 1907635"/>
              <a:gd name="f14" fmla="val 1985737"/>
              <a:gd name="f15" fmla="val 2047488"/>
              <a:gd name="f16" fmla="val 1955104"/>
              <a:gd name="f17" fmla="val 2095900"/>
              <a:gd name="f18" fmla="val 1897166"/>
              <a:gd name="f19" fmla="val 2139232"/>
              <a:gd name="f20" fmla="val 1773393"/>
              <a:gd name="f21" fmla="val 2006999"/>
              <a:gd name="f22" fmla="val 1682537"/>
              <a:gd name="f23" fmla="val 1962549"/>
              <a:gd name="f24" fmla="val 1528613"/>
              <a:gd name="f25" fmla="val 1380482"/>
              <a:gd name="f26" fmla="val 2120816"/>
              <a:gd name="f27" fmla="val 1495542"/>
              <a:gd name="f28" fmla="val 1788127"/>
              <a:gd name="f29" fmla="val 909489"/>
              <a:gd name="f30" fmla="val 1225390"/>
              <a:gd name="f31" fmla="val 414951"/>
              <a:gd name="f32" fmla="val 2322212"/>
              <a:gd name="f33" fmla="val 293184"/>
              <a:gd name="f34" fmla="val 2052845"/>
              <a:gd name="f35" fmla="val 520411"/>
              <a:gd name="f36" fmla="val 767428"/>
              <a:gd name="f37" fmla="val 325060"/>
              <a:gd name="f38" fmla="val 542715"/>
              <a:gd name="f39" fmla="val -71458"/>
              <a:gd name="f40" fmla="val 102202"/>
              <a:gd name="f41" fmla="val 11167"/>
              <a:gd name="f42" fmla="val 5505"/>
              <a:gd name="f43" fmla="val 111065"/>
              <a:gd name="f44" fmla="val -52229"/>
              <a:gd name="f45" fmla="val 554777"/>
              <a:gd name="f46" fmla="val 358209"/>
              <a:gd name="f47" fmla="val 771719"/>
              <a:gd name="f48" fmla="val 578452"/>
              <a:gd name="f49" fmla="val 2041440"/>
              <a:gd name="f50" fmla="val 514597"/>
              <a:gd name="f51" fmla="val 662729"/>
              <a:gd name="f52" fmla="val 1124906"/>
              <a:gd name="f53" fmla="val 1004182"/>
              <a:gd name="f54" fmla="val 1676517"/>
              <a:gd name="f55" fmla="val 1608523"/>
              <a:gd name="f56" fmla="val 1795262"/>
              <a:gd name="f57" fmla="val 1589016"/>
              <a:gd name="f58" fmla="val 2094931"/>
              <a:gd name="f59" fmla="val 1557316"/>
              <a:gd name="f60" fmla="+- 0 0 -90"/>
              <a:gd name="f61" fmla="*/ f3 1 2296406"/>
              <a:gd name="f62" fmla="*/ f4 1 2354521"/>
              <a:gd name="f63" fmla="val f5"/>
              <a:gd name="f64" fmla="val f6"/>
              <a:gd name="f65" fmla="val f7"/>
              <a:gd name="f66" fmla="*/ f60 f0 1"/>
              <a:gd name="f67" fmla="+- f65 0 f63"/>
              <a:gd name="f68" fmla="+- f64 0 f63"/>
              <a:gd name="f69" fmla="*/ f66 1 f2"/>
              <a:gd name="f70" fmla="*/ f68 1 2296406"/>
              <a:gd name="f71" fmla="*/ f67 1 2354521"/>
              <a:gd name="f72" fmla="*/ 1495542 f68 1"/>
              <a:gd name="f73" fmla="*/ 909489 f68 1"/>
              <a:gd name="f74" fmla="*/ 414951 f68 1"/>
              <a:gd name="f75" fmla="*/ 293184 f68 1"/>
              <a:gd name="f76" fmla="*/ 520411 f68 1"/>
              <a:gd name="f77" fmla="*/ 11167 f68 1"/>
              <a:gd name="f78" fmla="*/ 771719 f68 1"/>
              <a:gd name="f79" fmla="*/ 2041440 f68 1"/>
              <a:gd name="f80" fmla="*/ 2296406 f68 1"/>
              <a:gd name="f81" fmla="*/ 1124906 f68 1"/>
              <a:gd name="f82" fmla="*/ 1676517 f68 1"/>
              <a:gd name="f83" fmla="*/ 2279640 f68 1"/>
              <a:gd name="f84" fmla="*/ 2094931 f68 1"/>
              <a:gd name="f85" fmla="*/ 1380482 f68 1"/>
              <a:gd name="f86" fmla="*/ 1747818 f67 1"/>
              <a:gd name="f87" fmla="*/ 1528613 f68 1"/>
              <a:gd name="f88" fmla="*/ 2354521 f67 1"/>
              <a:gd name="f89" fmla="*/ 2120816 f67 1"/>
              <a:gd name="f90" fmla="*/ 1788127 f67 1"/>
              <a:gd name="f91" fmla="*/ 1225390 f67 1"/>
              <a:gd name="f92" fmla="*/ 2322212 f67 1"/>
              <a:gd name="f93" fmla="*/ 2052845 f67 1"/>
              <a:gd name="f94" fmla="*/ 767428 f67 1"/>
              <a:gd name="f95" fmla="*/ 5505 f67 1"/>
              <a:gd name="f96" fmla="*/ 578452 f67 1"/>
              <a:gd name="f97" fmla="*/ 514597 f67 1"/>
              <a:gd name="f98" fmla="*/ 662729 f67 1"/>
              <a:gd name="f99" fmla="*/ 1004182 f67 1"/>
              <a:gd name="f100" fmla="*/ 1608523 f67 1"/>
              <a:gd name="f101" fmla="*/ 1557316 f67 1"/>
              <a:gd name="f102" fmla="*/ 1682537 f68 1"/>
              <a:gd name="f103" fmla="*/ 1962549 f67 1"/>
              <a:gd name="f104" fmla="*/ 1955104 f68 1"/>
              <a:gd name="f105" fmla="*/ 2095900 f67 1"/>
              <a:gd name="f106" fmla="*/ 1827546 f68 1"/>
              <a:gd name="f107" fmla="*/ 1826304 f67 1"/>
              <a:gd name="f108" fmla="+- f69 0 f1"/>
              <a:gd name="f109" fmla="*/ f72 1 2296406"/>
              <a:gd name="f110" fmla="*/ f73 1 2296406"/>
              <a:gd name="f111" fmla="*/ f74 1 2296406"/>
              <a:gd name="f112" fmla="*/ f75 1 2296406"/>
              <a:gd name="f113" fmla="*/ f76 1 2296406"/>
              <a:gd name="f114" fmla="*/ f77 1 2296406"/>
              <a:gd name="f115" fmla="*/ f78 1 2296406"/>
              <a:gd name="f116" fmla="*/ f79 1 2296406"/>
              <a:gd name="f117" fmla="*/ f80 1 2296406"/>
              <a:gd name="f118" fmla="*/ f81 1 2296406"/>
              <a:gd name="f119" fmla="*/ f82 1 2296406"/>
              <a:gd name="f120" fmla="*/ f83 1 2296406"/>
              <a:gd name="f121" fmla="*/ f84 1 2296406"/>
              <a:gd name="f122" fmla="*/ f85 1 2296406"/>
              <a:gd name="f123" fmla="*/ f86 1 2354521"/>
              <a:gd name="f124" fmla="*/ f87 1 2296406"/>
              <a:gd name="f125" fmla="*/ f88 1 2354521"/>
              <a:gd name="f126" fmla="*/ f89 1 2354521"/>
              <a:gd name="f127" fmla="*/ f90 1 2354521"/>
              <a:gd name="f128" fmla="*/ f91 1 2354521"/>
              <a:gd name="f129" fmla="*/ f92 1 2354521"/>
              <a:gd name="f130" fmla="*/ f93 1 2354521"/>
              <a:gd name="f131" fmla="*/ f94 1 2354521"/>
              <a:gd name="f132" fmla="*/ f95 1 2354521"/>
              <a:gd name="f133" fmla="*/ f96 1 2354521"/>
              <a:gd name="f134" fmla="*/ f97 1 2354521"/>
              <a:gd name="f135" fmla="*/ f98 1 2354521"/>
              <a:gd name="f136" fmla="*/ f99 1 2354521"/>
              <a:gd name="f137" fmla="*/ f100 1 2354521"/>
              <a:gd name="f138" fmla="*/ f101 1 2354521"/>
              <a:gd name="f139" fmla="*/ f102 1 2296406"/>
              <a:gd name="f140" fmla="*/ f103 1 2354521"/>
              <a:gd name="f141" fmla="*/ f104 1 2296406"/>
              <a:gd name="f142" fmla="*/ f105 1 2354521"/>
              <a:gd name="f143" fmla="*/ f106 1 2296406"/>
              <a:gd name="f144" fmla="*/ f107 1 2354521"/>
              <a:gd name="f145" fmla="*/ f63 1 f70"/>
              <a:gd name="f146" fmla="*/ f64 1 f70"/>
              <a:gd name="f147" fmla="*/ f63 1 f71"/>
              <a:gd name="f148" fmla="*/ f65 1 f71"/>
              <a:gd name="f149" fmla="*/ f120 1 f70"/>
              <a:gd name="f150" fmla="*/ f123 1 f71"/>
              <a:gd name="f151" fmla="*/ f143 1 f70"/>
              <a:gd name="f152" fmla="*/ f144 1 f71"/>
              <a:gd name="f153" fmla="*/ f141 1 f70"/>
              <a:gd name="f154" fmla="*/ f142 1 f71"/>
              <a:gd name="f155" fmla="*/ f139 1 f70"/>
              <a:gd name="f156" fmla="*/ f140 1 f71"/>
              <a:gd name="f157" fmla="*/ f124 1 f70"/>
              <a:gd name="f158" fmla="*/ f125 1 f71"/>
              <a:gd name="f159" fmla="*/ f122 1 f70"/>
              <a:gd name="f160" fmla="*/ f126 1 f71"/>
              <a:gd name="f161" fmla="*/ f109 1 f70"/>
              <a:gd name="f162" fmla="*/ f127 1 f71"/>
              <a:gd name="f163" fmla="*/ f110 1 f70"/>
              <a:gd name="f164" fmla="*/ f128 1 f71"/>
              <a:gd name="f165" fmla="*/ f111 1 f70"/>
              <a:gd name="f166" fmla="*/ f129 1 f71"/>
              <a:gd name="f167" fmla="*/ f112 1 f70"/>
              <a:gd name="f168" fmla="*/ f130 1 f71"/>
              <a:gd name="f169" fmla="*/ f113 1 f70"/>
              <a:gd name="f170" fmla="*/ f131 1 f71"/>
              <a:gd name="f171" fmla="*/ f114 1 f70"/>
              <a:gd name="f172" fmla="*/ f132 1 f71"/>
              <a:gd name="f173" fmla="*/ f115 1 f70"/>
              <a:gd name="f174" fmla="*/ f133 1 f71"/>
              <a:gd name="f175" fmla="*/ f116 1 f70"/>
              <a:gd name="f176" fmla="*/ f134 1 f71"/>
              <a:gd name="f177" fmla="*/ f117 1 f70"/>
              <a:gd name="f178" fmla="*/ f135 1 f71"/>
              <a:gd name="f179" fmla="*/ f118 1 f70"/>
              <a:gd name="f180" fmla="*/ f136 1 f71"/>
              <a:gd name="f181" fmla="*/ f119 1 f70"/>
              <a:gd name="f182" fmla="*/ f137 1 f71"/>
              <a:gd name="f183" fmla="*/ f121 1 f70"/>
              <a:gd name="f184" fmla="*/ f138 1 f71"/>
              <a:gd name="f185" fmla="*/ f145 f61 1"/>
              <a:gd name="f186" fmla="*/ f146 f61 1"/>
              <a:gd name="f187" fmla="*/ f148 f62 1"/>
              <a:gd name="f188" fmla="*/ f147 f62 1"/>
              <a:gd name="f189" fmla="*/ f149 f61 1"/>
              <a:gd name="f190" fmla="*/ f150 f62 1"/>
              <a:gd name="f191" fmla="*/ f151 f61 1"/>
              <a:gd name="f192" fmla="*/ f152 f62 1"/>
              <a:gd name="f193" fmla="*/ f153 f61 1"/>
              <a:gd name="f194" fmla="*/ f154 f62 1"/>
              <a:gd name="f195" fmla="*/ f155 f61 1"/>
              <a:gd name="f196" fmla="*/ f156 f62 1"/>
              <a:gd name="f197" fmla="*/ f157 f61 1"/>
              <a:gd name="f198" fmla="*/ f158 f62 1"/>
              <a:gd name="f199" fmla="*/ f159 f61 1"/>
              <a:gd name="f200" fmla="*/ f160 f62 1"/>
              <a:gd name="f201" fmla="*/ f161 f61 1"/>
              <a:gd name="f202" fmla="*/ f162 f62 1"/>
              <a:gd name="f203" fmla="*/ f163 f61 1"/>
              <a:gd name="f204" fmla="*/ f164 f62 1"/>
              <a:gd name="f205" fmla="*/ f165 f61 1"/>
              <a:gd name="f206" fmla="*/ f166 f62 1"/>
              <a:gd name="f207" fmla="*/ f167 f61 1"/>
              <a:gd name="f208" fmla="*/ f168 f62 1"/>
              <a:gd name="f209" fmla="*/ f169 f61 1"/>
              <a:gd name="f210" fmla="*/ f170 f62 1"/>
              <a:gd name="f211" fmla="*/ f171 f61 1"/>
              <a:gd name="f212" fmla="*/ f172 f62 1"/>
              <a:gd name="f213" fmla="*/ f173 f61 1"/>
              <a:gd name="f214" fmla="*/ f174 f62 1"/>
              <a:gd name="f215" fmla="*/ f175 f61 1"/>
              <a:gd name="f216" fmla="*/ f176 f62 1"/>
              <a:gd name="f217" fmla="*/ f177 f61 1"/>
              <a:gd name="f218" fmla="*/ f178 f62 1"/>
              <a:gd name="f219" fmla="*/ f179 f61 1"/>
              <a:gd name="f220" fmla="*/ f180 f62 1"/>
              <a:gd name="f221" fmla="*/ f181 f61 1"/>
              <a:gd name="f222" fmla="*/ f182 f62 1"/>
              <a:gd name="f223" fmla="*/ f183 f61 1"/>
              <a:gd name="f224" fmla="*/ f184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8">
                <a:pos x="f189" y="f190"/>
              </a:cxn>
              <a:cxn ang="f108">
                <a:pos x="f191" y="f192"/>
              </a:cxn>
              <a:cxn ang="f108">
                <a:pos x="f193" y="f194"/>
              </a:cxn>
              <a:cxn ang="f108">
                <a:pos x="f195" y="f196"/>
              </a:cxn>
              <a:cxn ang="f108">
                <a:pos x="f197" y="f198"/>
              </a:cxn>
              <a:cxn ang="f108">
                <a:pos x="f199" y="f200"/>
              </a:cxn>
              <a:cxn ang="f108">
                <a:pos x="f201" y="f202"/>
              </a:cxn>
              <a:cxn ang="f108">
                <a:pos x="f203" y="f204"/>
              </a:cxn>
              <a:cxn ang="f108">
                <a:pos x="f205" y="f206"/>
              </a:cxn>
              <a:cxn ang="f108">
                <a:pos x="f207" y="f208"/>
              </a:cxn>
              <a:cxn ang="f108">
                <a:pos x="f209" y="f210"/>
              </a:cxn>
              <a:cxn ang="f108">
                <a:pos x="f211" y="f212"/>
              </a:cxn>
              <a:cxn ang="f108">
                <a:pos x="f213" y="f214"/>
              </a:cxn>
              <a:cxn ang="f108">
                <a:pos x="f215" y="f216"/>
              </a:cxn>
              <a:cxn ang="f108">
                <a:pos x="f217" y="f218"/>
              </a:cxn>
              <a:cxn ang="f108">
                <a:pos x="f219" y="f220"/>
              </a:cxn>
              <a:cxn ang="f108">
                <a:pos x="f221" y="f222"/>
              </a:cxn>
              <a:cxn ang="f108">
                <a:pos x="f223" y="f224"/>
              </a:cxn>
            </a:cxnLst>
            <a:rect l="f185" t="f188" r="f186" b="f187"/>
            <a:pathLst>
              <a:path w="2296406" h="2354521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lnTo>
                  <a:pt x="f24" y="f7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lnTo>
                  <a:pt x="f6" y="f51"/>
                </a:lnTo>
                <a:lnTo>
                  <a:pt x="f52" y="f53"/>
                </a:lnTo>
                <a:lnTo>
                  <a:pt x="f54" y="f55"/>
                </a:lnTo>
                <a:cubicBezTo>
                  <a:pt x="f56" y="f57"/>
                  <a:pt x="f58" y="f59"/>
                  <a:pt x="f58" y="f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0">
            <a:extLst>
              <a:ext uri="{FF2B5EF4-FFF2-40B4-BE49-F238E27FC236}">
                <a16:creationId xmlns:a16="http://schemas.microsoft.com/office/drawing/2014/main" id="{70CE161D-1FB9-6519-6A88-D8B4C8A9D506}"/>
              </a:ext>
            </a:extLst>
          </p:cNvPr>
          <p:cNvSpPr/>
          <p:nvPr/>
        </p:nvSpPr>
        <p:spPr>
          <a:xfrm>
            <a:off x="2429509" y="3514835"/>
            <a:ext cx="521464" cy="353214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180445"/>
              <a:gd name="f5" fmla="val 631935"/>
              <a:gd name="f6" fmla="val 660566"/>
              <a:gd name="f7" fmla="val 582229"/>
              <a:gd name="f8" fmla="val 541935"/>
              <a:gd name="f9" fmla="val 700860"/>
              <a:gd name="f10" fmla="val 750566"/>
              <a:gd name="f11" fmla="val 800272"/>
              <a:gd name="f12" fmla="val 840566"/>
              <a:gd name="f13" fmla="val 681641"/>
              <a:gd name="f14" fmla="val 721935"/>
              <a:gd name="f15" fmla="val 2920524"/>
              <a:gd name="f16" fmla="val 132986"/>
              <a:gd name="f17" fmla="val 2884582"/>
              <a:gd name="f18" fmla="val 2855445"/>
              <a:gd name="f19" fmla="val 171564"/>
              <a:gd name="f20" fmla="val 219152"/>
              <a:gd name="f21" fmla="val 266740"/>
              <a:gd name="f22" fmla="val 305318"/>
              <a:gd name="f23" fmla="val 2956466"/>
              <a:gd name="f24" fmla="val 2985603"/>
              <a:gd name="f25" fmla="val 1840097"/>
              <a:gd name="f26" fmla="val 123357"/>
              <a:gd name="f27" fmla="val 1690593"/>
              <a:gd name="f28" fmla="val 125267"/>
              <a:gd name="f29" fmla="val 1541569"/>
              <a:gd name="f30" fmla="val 163386"/>
              <a:gd name="f31" fmla="val 1407089"/>
              <a:gd name="f32" fmla="val 237534"/>
              <a:gd name="f33" fmla="val 1442443"/>
              <a:gd name="f34" fmla="val 299445"/>
              <a:gd name="f35" fmla="val 1690026"/>
              <a:gd name="f36" fmla="val 162934"/>
              <a:gd name="f37" fmla="val 1991162"/>
              <a:gd name="f38" fmla="val 159087"/>
              <a:gd name="f39" fmla="val 2242273"/>
              <a:gd name="f40" fmla="val 289227"/>
              <a:gd name="f41" fmla="val 2275978"/>
              <a:gd name="f42" fmla="val 226435"/>
              <a:gd name="f43" fmla="val 2139582"/>
              <a:gd name="f44" fmla="val 155746"/>
              <a:gd name="f45" fmla="val 1989600"/>
              <a:gd name="f46" fmla="val 121447"/>
              <a:gd name="f47" fmla="val 1808744"/>
              <a:gd name="f48" fmla="val 1233"/>
              <a:gd name="f49" fmla="val 2156106"/>
              <a:gd name="f50" fmla="val -14520"/>
              <a:gd name="f51" fmla="val 2554236"/>
              <a:gd name="f52" fmla="val 122009"/>
              <a:gd name="f53" fmla="val 2727916"/>
              <a:gd name="f54" fmla="val 332053"/>
              <a:gd name="f55" fmla="val 2797407"/>
              <a:gd name="f56" fmla="val 426906"/>
              <a:gd name="f57" fmla="val 2816730"/>
              <a:gd name="f58" fmla="val 407744"/>
              <a:gd name="f59" fmla="val 2822914"/>
              <a:gd name="f60" fmla="val 396798"/>
              <a:gd name="f61" fmla="val 2848347"/>
              <a:gd name="f62" fmla="val 374270"/>
              <a:gd name="f63" fmla="val 2789714"/>
              <a:gd name="f64" fmla="val 335227"/>
              <a:gd name="f65" fmla="val 2770554"/>
              <a:gd name="f66" fmla="val 301522"/>
              <a:gd name="f67" fmla="val 211287"/>
              <a:gd name="f68" fmla="val 109060"/>
              <a:gd name="f69" fmla="val 2826850"/>
              <a:gd name="f70" fmla="val 34523"/>
              <a:gd name="f71" fmla="val 2918697"/>
              <a:gd name="f72" fmla="val 33333"/>
              <a:gd name="f73" fmla="val 3010544"/>
              <a:gd name="f74" fmla="val 32143"/>
              <a:gd name="f75" fmla="val 3068737"/>
              <a:gd name="f76" fmla="val 122977"/>
              <a:gd name="f77" fmla="val 3064459"/>
              <a:gd name="f78" fmla="val 218431"/>
              <a:gd name="f79" fmla="val 3062319"/>
              <a:gd name="f80" fmla="val 266188"/>
              <a:gd name="f81" fmla="val 3063213"/>
              <a:gd name="f82" fmla="val 242475"/>
              <a:gd name="f83" fmla="val 3054577"/>
              <a:gd name="f84" fmla="val 285936"/>
              <a:gd name="f85" fmla="val 3088600"/>
              <a:gd name="f86" fmla="val 260795"/>
              <a:gd name="f87" fmla="val 3146396"/>
              <a:gd name="f88" fmla="val 297212"/>
              <a:gd name="f89" fmla="val 3198377"/>
              <a:gd name="f90" fmla="val 27802"/>
              <a:gd name="f91" fmla="val 3270974"/>
              <a:gd name="f92" fmla="val 270322"/>
              <a:gd name="f93" fmla="val 3142267"/>
              <a:gd name="f94" fmla="val 378871"/>
              <a:gd name="f95" fmla="val 2977023"/>
              <a:gd name="f96" fmla="val 405424"/>
              <a:gd name="f97" fmla="val 2937650"/>
              <a:gd name="f98" fmla="val 455263"/>
              <a:gd name="f99" fmla="val 2906651"/>
              <a:gd name="f100" fmla="val 507366"/>
              <a:gd name="f101" fmla="val 2854455"/>
              <a:gd name="f102" fmla="val 531728"/>
              <a:gd name="f103" fmla="val 2854593"/>
              <a:gd name="f104" fmla="val 531917"/>
              <a:gd name="f105" fmla="val 2854687"/>
              <a:gd name="f106" fmla="val 532126"/>
              <a:gd name="f107" fmla="val 2854781"/>
              <a:gd name="f108" fmla="val 532336"/>
              <a:gd name="f109" fmla="val 2914835"/>
              <a:gd name="f110" fmla="val 719911"/>
              <a:gd name="f111" fmla="val 2982387"/>
              <a:gd name="f112" fmla="val 1030651"/>
              <a:gd name="f113" fmla="val 2875068"/>
              <a:gd name="f114" fmla="val 1334999"/>
              <a:gd name="f115" fmla="val 2751965"/>
              <a:gd name="f116" fmla="val 1458417"/>
              <a:gd name="f117" fmla="val 2718119"/>
              <a:gd name="f118" fmla="val 1752479"/>
              <a:gd name="f119" fmla="val 2636178"/>
              <a:gd name="f120" fmla="val 1904762"/>
              <a:gd name="f121" fmla="val 2564924"/>
              <a:gd name="f122" fmla="val 2133185"/>
              <a:gd name="f123" fmla="val 2548001"/>
              <a:gd name="f124" fmla="val 2174319"/>
              <a:gd name="f125" fmla="val 2290597"/>
              <a:gd name="f126" fmla="val 2162941"/>
              <a:gd name="f127" fmla="val 2284362"/>
              <a:gd name="f128" fmla="val 2130560"/>
              <a:gd name="f129" fmla="val 2253189"/>
              <a:gd name="f130" fmla="val 1989654"/>
              <a:gd name="f131" fmla="val 2205984"/>
              <a:gd name="f132" fmla="val 1832997"/>
              <a:gd name="f133" fmla="val 2190842"/>
              <a:gd name="f134" fmla="val 1681589"/>
              <a:gd name="f135" fmla="val 1937891"/>
              <a:gd name="f136" fmla="val 1727975"/>
              <a:gd name="f137" fmla="val 1628829"/>
              <a:gd name="f138" fmla="val 1727099"/>
              <a:gd name="f139" fmla="val 1429318"/>
              <a:gd name="f140" fmla="val 1710471"/>
              <a:gd name="f141" fmla="val 1387456"/>
              <a:gd name="f142" fmla="val 1891634"/>
              <a:gd name="f143" fmla="val 1268107"/>
              <a:gd name="f144" fmla="val 2057044"/>
              <a:gd name="f145" fmla="val 1143413"/>
              <a:gd name="f146" fmla="val 943012"/>
              <a:gd name="f147" fmla="val 894916"/>
              <a:gd name="f148" fmla="val 2170818"/>
              <a:gd name="f149" fmla="val 902932"/>
              <a:gd name="f150" fmla="val 1825120"/>
              <a:gd name="f151" fmla="val 910948"/>
              <a:gd name="f152" fmla="val 1650083"/>
              <a:gd name="f153" fmla="val 600994"/>
              <a:gd name="f154" fmla="val 1508303"/>
              <a:gd name="f155" fmla="val -80369"/>
              <a:gd name="f156" fmla="val 1319263"/>
              <a:gd name="f157" fmla="val 7807"/>
              <a:gd name="f158" fmla="val 838786"/>
              <a:gd name="f159" fmla="val 13151"/>
              <a:gd name="f160" fmla="val 796777"/>
              <a:gd name="f161" fmla="val 184160"/>
              <a:gd name="f162" fmla="val 802028"/>
              <a:gd name="f163" fmla="val 275009"/>
              <a:gd name="f164" fmla="val 799402"/>
              <a:gd name="f165" fmla="val 369419"/>
              <a:gd name="f166" fmla="val 659373"/>
              <a:gd name="f167" fmla="val 418407"/>
              <a:gd name="f168" fmla="val 582356"/>
              <a:gd name="f169" fmla="val 555570"/>
              <a:gd name="f170" fmla="val 465957"/>
              <a:gd name="f171" fmla="val 547554"/>
              <a:gd name="f172" fmla="val 374062"/>
              <a:gd name="f173" fmla="val 496786"/>
              <a:gd name="f174" fmla="val 206026"/>
              <a:gd name="f175" fmla="val 531522"/>
              <a:gd name="f176" fmla="val 190273"/>
              <a:gd name="f177" fmla="val 764877"/>
              <a:gd name="f178" fmla="val 64246"/>
              <a:gd name="f179" fmla="val 803177"/>
              <a:gd name="f180" fmla="val 250661"/>
              <a:gd name="f181" fmla="val 924308"/>
              <a:gd name="f182" fmla="val 355683"/>
              <a:gd name="f183" fmla="val 1130053"/>
              <a:gd name="f184" fmla="val 143013"/>
              <a:gd name="f185" fmla="val 1554903"/>
              <a:gd name="f186" fmla="val 11735"/>
              <a:gd name="f187" fmla="*/ f0 1 3219104"/>
              <a:gd name="f188" fmla="*/ f1 1 2180445"/>
              <a:gd name="f189" fmla="val f2"/>
              <a:gd name="f190" fmla="val f3"/>
              <a:gd name="f191" fmla="val f4"/>
              <a:gd name="f192" fmla="+- f191 0 f189"/>
              <a:gd name="f193" fmla="+- f190 0 f189"/>
              <a:gd name="f194" fmla="*/ f193 1 3219104"/>
              <a:gd name="f195" fmla="*/ f192 1 2180445"/>
              <a:gd name="f196" fmla="*/ f189 1 f194"/>
              <a:gd name="f197" fmla="*/ f190 1 f194"/>
              <a:gd name="f198" fmla="*/ f189 1 f195"/>
              <a:gd name="f199" fmla="*/ f191 1 f195"/>
              <a:gd name="f200" fmla="*/ f196 f187 1"/>
              <a:gd name="f201" fmla="*/ f197 f187 1"/>
              <a:gd name="f202" fmla="*/ f199 f188 1"/>
              <a:gd name="f203" fmla="*/ f198 f1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0" t="f203" r="f201" b="f202"/>
            <a:pathLst>
              <a:path w="3219104" h="2180445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cubicBezTo>
                  <a:pt x="f43" y="f44"/>
                  <a:pt x="f45" y="f46"/>
                  <a:pt x="f25" y="f26"/>
                </a:cubicBezTo>
                <a:close/>
                <a:moveTo>
                  <a:pt x="f47" y="f48"/>
                </a:moveTo>
                <a:cubicBezTo>
                  <a:pt x="f49" y="f50"/>
                  <a:pt x="f51" y="f52"/>
                  <a:pt x="f53" y="f54"/>
                </a:cubicBezTo>
                <a:lnTo>
                  <a:pt x="f55" y="f56"/>
                </a:ln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70"/>
                  <a:pt x="f71" y="f72"/>
                </a:cubicBezTo>
                <a:cubicBezTo>
                  <a:pt x="f73" y="f74"/>
                  <a:pt x="f75" y="f76"/>
                  <a:pt x="f77" y="f78"/>
                </a:cubicBezTo>
                <a:cubicBezTo>
                  <a:pt x="f79" y="f80"/>
                  <a:pt x="f81" y="f82"/>
                  <a:pt x="f83" y="f84"/>
                </a:cubicBezTo>
                <a:cubicBezTo>
                  <a:pt x="f85" y="f86"/>
                  <a:pt x="f87" y="f88"/>
                  <a:pt x="f89" y="f90"/>
                </a:cubicBez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4"/>
                </a:cubicBezTo>
                <a:lnTo>
                  <a:pt x="f146" y="f4"/>
                </a:lnTo>
                <a:cubicBezTo>
                  <a:pt x="f147" y="f148"/>
                  <a:pt x="f149" y="f150"/>
                  <a:pt x="f151" y="f152"/>
                </a:cubicBezTo>
                <a:cubicBezTo>
                  <a:pt x="f153" y="f154"/>
                  <a:pt x="f155" y="f156"/>
                  <a:pt x="f157" y="f158"/>
                </a:cubicBez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175" y="f176"/>
                </a:cubicBezTo>
                <a:cubicBezTo>
                  <a:pt x="f177" y="f178"/>
                  <a:pt x="f179" y="f180"/>
                  <a:pt x="f181" y="f182"/>
                </a:cubicBezTo>
                <a:cubicBezTo>
                  <a:pt x="f183" y="f184"/>
                  <a:pt x="f185" y="f186"/>
                  <a:pt x="f47" y="f4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Freeform 55">
            <a:extLst>
              <a:ext uri="{FF2B5EF4-FFF2-40B4-BE49-F238E27FC236}">
                <a16:creationId xmlns:a16="http://schemas.microsoft.com/office/drawing/2014/main" id="{39A442E8-6E8C-6373-B453-37FC6A4CF9B3}"/>
              </a:ext>
            </a:extLst>
          </p:cNvPr>
          <p:cNvSpPr/>
          <p:nvPr/>
        </p:nvSpPr>
        <p:spPr>
          <a:xfrm>
            <a:off x="1971705" y="4161207"/>
            <a:ext cx="268284" cy="657389"/>
          </a:xfrm>
          <a:custGeom>
            <a:avLst/>
            <a:gdLst>
              <a:gd name="f0" fmla="val w"/>
              <a:gd name="f1" fmla="val h"/>
              <a:gd name="f2" fmla="val 0"/>
              <a:gd name="f3" fmla="val 1060423"/>
              <a:gd name="f4" fmla="val 2598393"/>
              <a:gd name="f5" fmla="val 511607"/>
              <a:gd name="f6" fmla="val 1989888"/>
              <a:gd name="f7" fmla="val 421916"/>
              <a:gd name="f8" fmla="val 2038892"/>
              <a:gd name="f9" fmla="val 392123"/>
              <a:gd name="f10" fmla="val 2248491"/>
              <a:gd name="f11" fmla="val 577615"/>
              <a:gd name="f12" fmla="val 2379095"/>
              <a:gd name="f13" fmla="val 531205"/>
              <a:gd name="f14" fmla="val 2257454"/>
              <a:gd name="f15" fmla="val 562054"/>
              <a:gd name="f16" fmla="val 2197447"/>
              <a:gd name="f17" fmla="val 592034"/>
              <a:gd name="f18" fmla="val 2136572"/>
              <a:gd name="f19" fmla="val 592534"/>
              <a:gd name="f20" fmla="val 2167519"/>
              <a:gd name="f21" fmla="val 560915"/>
              <a:gd name="f22" fmla="val 2234057"/>
              <a:gd name="f23" fmla="val 638675"/>
              <a:gd name="f24" fmla="val 2272816"/>
              <a:gd name="f25" fmla="val 602283"/>
              <a:gd name="f26" fmla="val 2156226"/>
              <a:gd name="f27" fmla="val 756001"/>
              <a:gd name="f28" fmla="val 2119500"/>
              <a:gd name="f29" fmla="val 594605"/>
              <a:gd name="f30" fmla="val 1990756"/>
              <a:gd name="f31" fmla="val 828052"/>
              <a:gd name="f32" fmla="val 2024484"/>
              <a:gd name="f33" fmla="val 759407"/>
              <a:gd name="f34" fmla="val 2143283"/>
              <a:gd name="f35" fmla="val 814896"/>
              <a:gd name="f36" fmla="val 2262952"/>
              <a:gd name="f37" fmla="val 774295"/>
              <a:gd name="f38" fmla="val 2270013"/>
              <a:gd name="f39" fmla="val 715464"/>
              <a:gd name="f40" fmla="val 2161619"/>
              <a:gd name="f41" fmla="val 728685"/>
              <a:gd name="f42" fmla="val 2212952"/>
              <a:gd name="f43" fmla="val 798068"/>
              <a:gd name="f44" fmla="val 2415798"/>
              <a:gd name="f45" fmla="val 590532"/>
              <a:gd name="f46" fmla="val 2421590"/>
              <a:gd name="f47" fmla="val 656442"/>
              <a:gd name="f48" fmla="val 451592"/>
              <a:gd name="f49" fmla="val 2586815"/>
              <a:gd name="f50" fmla="val 511509"/>
              <a:gd name="f51" fmla="val 2396411"/>
              <a:gd name="f52" fmla="val 415171"/>
              <a:gd name="f53" fmla="val 2350110"/>
              <a:gd name="f54" fmla="val 389023"/>
              <a:gd name="f55" fmla="val 2345435"/>
              <a:gd name="f56" fmla="val 357666"/>
              <a:gd name="f57" fmla="val 2366802"/>
              <a:gd name="f58" fmla="val 415723"/>
              <a:gd name="f59" fmla="val 2461957"/>
              <a:gd name="f60" fmla="val 77590"/>
              <a:gd name="f61" fmla="val 2209980"/>
              <a:gd name="f62" fmla="val 314998"/>
              <a:gd name="f63" fmla="val 2004011"/>
              <a:gd name="f64" fmla="val 344786"/>
              <a:gd name="f65" fmla="val 1884983"/>
              <a:gd name="f66" fmla="val 722598"/>
              <a:gd name="f67" fmla="val 716460"/>
              <a:gd name="f68" fmla="val 1906965"/>
              <a:gd name="f69" fmla="val 711917"/>
              <a:gd name="f70" fmla="val 1928321"/>
              <a:gd name="f71" fmla="val 707988"/>
              <a:gd name="f72" fmla="val 1948728"/>
              <a:gd name="f73" fmla="val 357819"/>
              <a:gd name="f74" fmla="val 1948059"/>
              <a:gd name="f75" fmla="val 530212"/>
              <a:gd name="f76" fmla="val 651224"/>
              <a:gd name="f77" fmla="val 585486"/>
              <a:gd name="f78" fmla="val 630294"/>
              <a:gd name="f79" fmla="val 696033"/>
              <a:gd name="f80" fmla="val 751307"/>
              <a:gd name="f81" fmla="val 806581"/>
              <a:gd name="f82" fmla="val 851389"/>
              <a:gd name="f83" fmla="val 474938"/>
              <a:gd name="f84" fmla="val 430129"/>
              <a:gd name="f85" fmla="val 551141"/>
              <a:gd name="f86" fmla="val 419664"/>
              <a:gd name="f87" fmla="val 330046"/>
              <a:gd name="f88" fmla="val 640759"/>
              <a:gd name="f89" fmla="val 861855"/>
              <a:gd name="f90" fmla="val 951472"/>
              <a:gd name="f91" fmla="val 640760"/>
              <a:gd name="f92" fmla="val 730377"/>
              <a:gd name="f93" fmla="val 286245"/>
              <a:gd name="f94" fmla="val 353827"/>
              <a:gd name="f95" fmla="val 438132"/>
              <a:gd name="f96" fmla="val 439406"/>
              <a:gd name="f97" fmla="val 623290"/>
              <a:gd name="f98" fmla="val 440561"/>
              <a:gd name="f99" fmla="val 776100"/>
              <a:gd name="f100" fmla="val 356932"/>
              <a:gd name="f101" fmla="val 941305"/>
              <a:gd name="f102" fmla="val 720175"/>
              <a:gd name="f103" fmla="val 898096"/>
              <a:gd name="f104" fmla="val 1115325"/>
              <a:gd name="f105" fmla="val 825241"/>
              <a:gd name="f106" fmla="val 1447764"/>
              <a:gd name="f107" fmla="val 1673413"/>
              <a:gd name="f108" fmla="val 1021935"/>
              <a:gd name="f109" fmla="val 1978110"/>
              <a:gd name="f110" fmla="val 745125"/>
              <a:gd name="f111" fmla="val 1786699"/>
              <a:gd name="f112" fmla="val 734250"/>
              <a:gd name="f113" fmla="val 1834148"/>
              <a:gd name="f114" fmla="val 332991"/>
              <a:gd name="f115" fmla="val 330005"/>
              <a:gd name="f116" fmla="val 1820736"/>
              <a:gd name="f117" fmla="val 326662"/>
              <a:gd name="f118" fmla="val 1807037"/>
              <a:gd name="f119" fmla="val 323192"/>
              <a:gd name="f120" fmla="val 1793020"/>
              <a:gd name="f121" fmla="val 38489"/>
              <a:gd name="f122" fmla="val 1685191"/>
              <a:gd name="f123" fmla="val 237343"/>
              <a:gd name="f124" fmla="val 1457469"/>
              <a:gd name="f125" fmla="val 238009"/>
              <a:gd name="f126" fmla="val 1459571"/>
              <a:gd name="f127" fmla="val 242012"/>
              <a:gd name="f128" fmla="val 1446515"/>
              <a:gd name="f129" fmla="val 171205"/>
              <a:gd name="f130" fmla="val 1115067"/>
              <a:gd name="f131" fmla="val 127758"/>
              <a:gd name="f132" fmla="val 714059"/>
              <a:gd name="f133" fmla="val 527942"/>
              <a:gd name="f134" fmla="val 622760"/>
              <a:gd name="f135" fmla="val 95693"/>
              <a:gd name="f136" fmla="val 695048"/>
              <a:gd name="f137" fmla="val 196745"/>
              <a:gd name="f138" fmla="val 748164"/>
              <a:gd name="f139" fmla="val 301374"/>
              <a:gd name="f140" fmla="val 612692"/>
              <a:gd name="f141" fmla="val 376844"/>
              <a:gd name="f142" fmla="val 447588"/>
              <a:gd name="f143" fmla="val 375495"/>
              <a:gd name="f144" fmla="val 312997"/>
              <a:gd name="f145" fmla="val 298024"/>
              <a:gd name="f146" fmla="val 364591"/>
              <a:gd name="f147" fmla="val 193505"/>
              <a:gd name="f148" fmla="val 435080"/>
              <a:gd name="f149" fmla="val 93397"/>
              <a:gd name="f150" fmla="*/ f0 1 1060423"/>
              <a:gd name="f151" fmla="*/ f1 1 2598393"/>
              <a:gd name="f152" fmla="val f2"/>
              <a:gd name="f153" fmla="val f3"/>
              <a:gd name="f154" fmla="val f4"/>
              <a:gd name="f155" fmla="+- f154 0 f152"/>
              <a:gd name="f156" fmla="+- f153 0 f152"/>
              <a:gd name="f157" fmla="*/ f156 1 1060423"/>
              <a:gd name="f158" fmla="*/ f155 1 2598393"/>
              <a:gd name="f159" fmla="*/ f152 1 f157"/>
              <a:gd name="f160" fmla="*/ f153 1 f157"/>
              <a:gd name="f161" fmla="*/ f152 1 f158"/>
              <a:gd name="f162" fmla="*/ f154 1 f158"/>
              <a:gd name="f163" fmla="*/ f159 f150 1"/>
              <a:gd name="f164" fmla="*/ f160 f150 1"/>
              <a:gd name="f165" fmla="*/ f162 f151 1"/>
              <a:gd name="f166" fmla="*/ f161 f1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3" t="f166" r="f164" b="f165"/>
            <a:pathLst>
              <a:path w="1060423" h="259839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5" y="f6"/>
                </a:cubicBezTo>
                <a:close/>
                <a:moveTo>
                  <a:pt x="f64" y="f65"/>
                </a:moveTo>
                <a:lnTo>
                  <a:pt x="f66" y="f65"/>
                </a:ln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lose/>
                <a:moveTo>
                  <a:pt x="f75" y="f76"/>
                </a:moveTo>
                <a:cubicBezTo>
                  <a:pt x="f77" y="f76"/>
                  <a:pt x="f78" y="f79"/>
                  <a:pt x="f78" y="f80"/>
                </a:cubicBezTo>
                <a:cubicBezTo>
                  <a:pt x="f78" y="f81"/>
                  <a:pt x="f77" y="f82"/>
                  <a:pt x="f75" y="f82"/>
                </a:cubicBezTo>
                <a:cubicBezTo>
                  <a:pt x="f83" y="f82"/>
                  <a:pt x="f84" y="f81"/>
                  <a:pt x="f84" y="f80"/>
                </a:cubicBezTo>
                <a:cubicBezTo>
                  <a:pt x="f84" y="f79"/>
                  <a:pt x="f83" y="f76"/>
                  <a:pt x="f75" y="f76"/>
                </a:cubicBezTo>
                <a:close/>
                <a:moveTo>
                  <a:pt x="f75" y="f85"/>
                </a:moveTo>
                <a:cubicBezTo>
                  <a:pt x="f86" y="f85"/>
                  <a:pt x="f87" y="f88"/>
                  <a:pt x="f87" y="f80"/>
                </a:cubicBezTo>
                <a:cubicBezTo>
                  <a:pt x="f87" y="f89"/>
                  <a:pt x="f86" y="f90"/>
                  <a:pt x="f75" y="f90"/>
                </a:cubicBezTo>
                <a:cubicBezTo>
                  <a:pt x="f91" y="f90"/>
                  <a:pt x="f92" y="f89"/>
                  <a:pt x="f92" y="f80"/>
                </a:cubicBezTo>
                <a:cubicBezTo>
                  <a:pt x="f92" y="f88"/>
                  <a:pt x="f91" y="f85"/>
                  <a:pt x="f75" y="f85"/>
                </a:cubicBezTo>
                <a:close/>
                <a:moveTo>
                  <a:pt x="f93" y="f94"/>
                </a:moveTo>
                <a:cubicBezTo>
                  <a:pt x="f95" y="f96"/>
                  <a:pt x="f97" y="f98"/>
                  <a:pt x="f99" y="f100"/>
                </a:cubicBezTo>
                <a:cubicBezTo>
                  <a:pt x="f101" y="f102"/>
                  <a:pt x="f103" y="f104"/>
                  <a:pt x="f105" y="f106"/>
                </a:cubicBezTo>
                <a:lnTo>
                  <a:pt x="f3" y="f107"/>
                </a:lnTo>
                <a:lnTo>
                  <a:pt x="f108" y="f109"/>
                </a:lnTo>
                <a:lnTo>
                  <a:pt x="f110" y="f111"/>
                </a:lnTo>
                <a:lnTo>
                  <a:pt x="f112" y="f113"/>
                </a:lnTo>
                <a:lnTo>
                  <a:pt x="f114" y="f113"/>
                </a:lnTo>
                <a:cubicBezTo>
                  <a:pt x="f115" y="f116"/>
                  <a:pt x="f117" y="f118"/>
                  <a:pt x="f119" y="f120"/>
                </a:cubicBezTo>
                <a:lnTo>
                  <a:pt x="f121" y="f6"/>
                </a:lnTo>
                <a:lnTo>
                  <a:pt x="f2" y="f122"/>
                </a:lnTo>
                <a:lnTo>
                  <a:pt x="f123" y="f124"/>
                </a:lnTo>
                <a:lnTo>
                  <a:pt x="f125" y="f126"/>
                </a:lnTo>
                <a:lnTo>
                  <a:pt x="f127" y="f128"/>
                </a:lnTo>
                <a:cubicBezTo>
                  <a:pt x="f129" y="f130"/>
                  <a:pt x="f131" y="f132"/>
                  <a:pt x="f93" y="f94"/>
                </a:cubicBezTo>
                <a:close/>
                <a:moveTo>
                  <a:pt x="f133" y="f2"/>
                </a:moveTo>
                <a:cubicBezTo>
                  <a:pt x="f134" y="f135"/>
                  <a:pt x="f136" y="f137"/>
                  <a:pt x="f138" y="f139"/>
                </a:cubicBezTo>
                <a:cubicBezTo>
                  <a:pt x="f140" y="f141"/>
                  <a:pt x="f142" y="f143"/>
                  <a:pt x="f144" y="f145"/>
                </a:cubicBezTo>
                <a:cubicBezTo>
                  <a:pt x="f146" y="f147"/>
                  <a:pt x="f148" y="f149"/>
                  <a:pt x="f133" y="f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ound Same Side Corner Rectangle 36">
            <a:extLst>
              <a:ext uri="{FF2B5EF4-FFF2-40B4-BE49-F238E27FC236}">
                <a16:creationId xmlns:a16="http://schemas.microsoft.com/office/drawing/2014/main" id="{A8F27F33-D389-5BB4-D098-1D70F16ABECF}"/>
              </a:ext>
            </a:extLst>
          </p:cNvPr>
          <p:cNvSpPr/>
          <p:nvPr/>
        </p:nvSpPr>
        <p:spPr>
          <a:xfrm>
            <a:off x="5503257" y="4333709"/>
            <a:ext cx="491581" cy="388647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545072"/>
              <a:gd name="f5" fmla="val 2779672"/>
              <a:gd name="f6" fmla="val 457200"/>
              <a:gd name="f7" fmla="val 2975888"/>
              <a:gd name="f8" fmla="val 3110212"/>
              <a:gd name="f9" fmla="val 566092"/>
              <a:gd name="f10" fmla="val 700416"/>
              <a:gd name="f11" fmla="val 2301856"/>
              <a:gd name="f12" fmla="val 2436180"/>
              <a:gd name="f13" fmla="val 243216"/>
              <a:gd name="f14" fmla="val 439432"/>
              <a:gd name="f15" fmla="val 108892"/>
              <a:gd name="f16" fmla="val 1428476"/>
              <a:gd name="f17" fmla="val 174246"/>
              <a:gd name="f18" fmla="val 1372210"/>
              <a:gd name="f19" fmla="val 1326598"/>
              <a:gd name="f20" fmla="val 219858"/>
              <a:gd name="f21" fmla="val 276124"/>
              <a:gd name="f22" fmla="val 1892506"/>
              <a:gd name="f23" fmla="val 1846894"/>
              <a:gd name="f24" fmla="val 1790628"/>
              <a:gd name="f25" fmla="val 1285704"/>
              <a:gd name="f26" fmla="val 1933400"/>
              <a:gd name="f27" fmla="val 2007048"/>
              <a:gd name="f28" fmla="val 2066752"/>
              <a:gd name="f29" fmla="val 59704"/>
              <a:gd name="f30" fmla="val 133352"/>
              <a:gd name="f31" fmla="val 2599672"/>
              <a:gd name="f32" fmla="val 619432"/>
              <a:gd name="f33" fmla="val 1152352"/>
              <a:gd name="f34" fmla="val 1212056"/>
              <a:gd name="f35" fmla="*/ f0 1 3219104"/>
              <a:gd name="f36" fmla="*/ f1 1 2545072"/>
              <a:gd name="f37" fmla="val f2"/>
              <a:gd name="f38" fmla="val f3"/>
              <a:gd name="f39" fmla="val f4"/>
              <a:gd name="f40" fmla="+- f39 0 f37"/>
              <a:gd name="f41" fmla="+- f38 0 f37"/>
              <a:gd name="f42" fmla="*/ f41 1 3219104"/>
              <a:gd name="f43" fmla="*/ f40 1 2545072"/>
              <a:gd name="f44" fmla="*/ f37 1 f42"/>
              <a:gd name="f45" fmla="*/ f38 1 f42"/>
              <a:gd name="f46" fmla="*/ f37 1 f43"/>
              <a:gd name="f47" fmla="*/ f39 1 f43"/>
              <a:gd name="f48" fmla="*/ f44 f35 1"/>
              <a:gd name="f49" fmla="*/ f45 f35 1"/>
              <a:gd name="f50" fmla="*/ f47 f36 1"/>
              <a:gd name="f51" fmla="*/ f46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51" r="f49" b="f50"/>
            <a:pathLst>
              <a:path w="3219104" h="2545072">
                <a:moveTo>
                  <a:pt x="f5" y="f6"/>
                </a:moveTo>
                <a:lnTo>
                  <a:pt x="f7" y="f6"/>
                </a:lnTo>
                <a:cubicBezTo>
                  <a:pt x="f8" y="f6"/>
                  <a:pt x="f3" y="f9"/>
                  <a:pt x="f3" y="f10"/>
                </a:cubicBezTo>
                <a:lnTo>
                  <a:pt x="f3" y="f11"/>
                </a:lnTo>
                <a:cubicBezTo>
                  <a:pt x="f3" y="f12"/>
                  <a:pt x="f8" y="f4"/>
                  <a:pt x="f7" y="f4"/>
                </a:cubicBezTo>
                <a:lnTo>
                  <a:pt x="f5" y="f4"/>
                </a:lnTo>
                <a:close/>
                <a:moveTo>
                  <a:pt x="f13" y="f6"/>
                </a:moveTo>
                <a:lnTo>
                  <a:pt x="f14" y="f6"/>
                </a:lnTo>
                <a:lnTo>
                  <a:pt x="f14" y="f4"/>
                </a:lnTo>
                <a:lnTo>
                  <a:pt x="f13" y="f4"/>
                </a:lnTo>
                <a:cubicBezTo>
                  <a:pt x="f15" y="f4"/>
                  <a:pt x="f2" y="f12"/>
                  <a:pt x="f2" y="f11"/>
                </a:cubicBezTo>
                <a:lnTo>
                  <a:pt x="f2" y="f10"/>
                </a:lnTo>
                <a:cubicBezTo>
                  <a:pt x="f2" y="f9"/>
                  <a:pt x="f15" y="f6"/>
                  <a:pt x="f13" y="f6"/>
                </a:cubicBezTo>
                <a:close/>
                <a:moveTo>
                  <a:pt x="f16" y="f17"/>
                </a:moveTo>
                <a:cubicBezTo>
                  <a:pt x="f18" y="f17"/>
                  <a:pt x="f19" y="f20"/>
                  <a:pt x="f19" y="f21"/>
                </a:cubicBezTo>
                <a:lnTo>
                  <a:pt x="f19" y="f6"/>
                </a:lnTo>
                <a:lnTo>
                  <a:pt x="f22" y="f6"/>
                </a:lnTo>
                <a:lnTo>
                  <a:pt x="f22" y="f21"/>
                </a:lnTo>
                <a:cubicBezTo>
                  <a:pt x="f22" y="f20"/>
                  <a:pt x="f23" y="f17"/>
                  <a:pt x="f24" y="f17"/>
                </a:cubicBezTo>
                <a:close/>
                <a:moveTo>
                  <a:pt x="f25" y="f2"/>
                </a:moveTo>
                <a:lnTo>
                  <a:pt x="f26" y="f2"/>
                </a:lnTo>
                <a:cubicBezTo>
                  <a:pt x="f27" y="f2"/>
                  <a:pt x="f28" y="f29"/>
                  <a:pt x="f28" y="f30"/>
                </a:cubicBezTo>
                <a:lnTo>
                  <a:pt x="f28" y="f6"/>
                </a:lnTo>
                <a:lnTo>
                  <a:pt x="f31" y="f6"/>
                </a:lnTo>
                <a:lnTo>
                  <a:pt x="f31" y="f4"/>
                </a:lnTo>
                <a:lnTo>
                  <a:pt x="f32" y="f4"/>
                </a:lnTo>
                <a:lnTo>
                  <a:pt x="f32" y="f6"/>
                </a:lnTo>
                <a:lnTo>
                  <a:pt x="f33" y="f6"/>
                </a:lnTo>
                <a:lnTo>
                  <a:pt x="f33" y="f30"/>
                </a:lnTo>
                <a:cubicBezTo>
                  <a:pt x="f33" y="f29"/>
                  <a:pt x="f34" y="f2"/>
                  <a:pt x="f25" y="f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81DC5B08-7AF0-755B-D096-AF38D39E0124}"/>
              </a:ext>
            </a:extLst>
          </p:cNvPr>
          <p:cNvSpPr/>
          <p:nvPr/>
        </p:nvSpPr>
        <p:spPr>
          <a:xfrm>
            <a:off x="3107162" y="4314278"/>
            <a:ext cx="404704" cy="408087"/>
          </a:xfrm>
          <a:custGeom>
            <a:avLst/>
            <a:gdLst>
              <a:gd name="f0" fmla="val w"/>
              <a:gd name="f1" fmla="val h"/>
              <a:gd name="f2" fmla="val 0"/>
              <a:gd name="f3" fmla="val 1652142"/>
              <a:gd name="f4" fmla="val 1665940"/>
              <a:gd name="f5" fmla="val 898689"/>
              <a:gd name="f6" fmla="val 548008"/>
              <a:gd name="f7" fmla="val 737950"/>
              <a:gd name="f8" fmla="val 504938"/>
              <a:gd name="f9" fmla="val 572731"/>
              <a:gd name="f10" fmla="val 600328"/>
              <a:gd name="f11" fmla="val 529661"/>
              <a:gd name="f12" fmla="val 761066"/>
              <a:gd name="f13" fmla="val 486591"/>
              <a:gd name="f14" fmla="val 921805"/>
              <a:gd name="f15" fmla="val 581980"/>
              <a:gd name="f16" fmla="val 1087025"/>
              <a:gd name="f17" fmla="val 742719"/>
              <a:gd name="f18" fmla="val 1130094"/>
              <a:gd name="f19" fmla="val 903458"/>
              <a:gd name="f20" fmla="val 1173164"/>
              <a:gd name="f21" fmla="val 1068677"/>
              <a:gd name="f22" fmla="val 1077775"/>
              <a:gd name="f23" fmla="val 1111747"/>
              <a:gd name="f24" fmla="val 917036"/>
              <a:gd name="f25" fmla="val 1154817"/>
              <a:gd name="f26" fmla="val 756297"/>
              <a:gd name="f27" fmla="val 1059428"/>
              <a:gd name="f28" fmla="val 591077"/>
              <a:gd name="f29" fmla="val 952303"/>
              <a:gd name="f30" fmla="val 347916"/>
              <a:gd name="f31" fmla="val 1223549"/>
              <a:gd name="f32" fmla="val 420596"/>
              <a:gd name="f33" fmla="val 1384519"/>
              <a:gd name="f34" fmla="val 699404"/>
              <a:gd name="f35" fmla="val 1311839"/>
              <a:gd name="f36" fmla="val 970650"/>
              <a:gd name="f37" fmla="val 1239159"/>
              <a:gd name="f38" fmla="val 1241896"/>
              <a:gd name="f39" fmla="val 960351"/>
              <a:gd name="f40" fmla="val 1402866"/>
              <a:gd name="f41" fmla="val 689105"/>
              <a:gd name="f42" fmla="val 1330186"/>
              <a:gd name="f43" fmla="val 417859"/>
              <a:gd name="f44" fmla="val 1257506"/>
              <a:gd name="f45" fmla="val 256889"/>
              <a:gd name="f46" fmla="val 978698"/>
              <a:gd name="f47" fmla="val 329569"/>
              <a:gd name="f48" fmla="val 707451"/>
              <a:gd name="f49" fmla="val 402249"/>
              <a:gd name="f50" fmla="val 436205"/>
              <a:gd name="f51" fmla="val 681057"/>
              <a:gd name="f52" fmla="val 275235"/>
              <a:gd name="f53" fmla="val 971799"/>
              <a:gd name="f54" fmla="val 275155"/>
              <a:gd name="f55" fmla="val 660368"/>
              <a:gd name="f56" fmla="val 191707"/>
              <a:gd name="f57" fmla="val 340256"/>
              <a:gd name="f58" fmla="val 376524"/>
              <a:gd name="f59" fmla="val 256808"/>
              <a:gd name="f60" fmla="val 687955"/>
              <a:gd name="f61" fmla="val 173361"/>
              <a:gd name="f62" fmla="val 999387"/>
              <a:gd name="f63" fmla="val 358178"/>
              <a:gd name="f64" fmla="val 1319499"/>
              <a:gd name="f65" fmla="val 669609"/>
              <a:gd name="f66" fmla="val 1402947"/>
              <a:gd name="f67" fmla="val 981040"/>
              <a:gd name="f68" fmla="val 1486395"/>
              <a:gd name="f69" fmla="val 1301152"/>
              <a:gd name="f70" fmla="val 1301577"/>
              <a:gd name="f71" fmla="val 1384600"/>
              <a:gd name="f72" fmla="val 990146"/>
              <a:gd name="f73" fmla="val 1468047"/>
              <a:gd name="f74" fmla="val 678715"/>
              <a:gd name="f75" fmla="val 1283230"/>
              <a:gd name="f76" fmla="val 358603"/>
              <a:gd name="f77" fmla="val 394531"/>
              <a:gd name="f78" fmla="val 1649662"/>
              <a:gd name="f79" fmla="val 403784"/>
              <a:gd name="f80" fmla="val 1647140"/>
              <a:gd name="f81" fmla="val 399895"/>
              <a:gd name="f82" fmla="val 1158157"/>
              <a:gd name="f83" fmla="val 65026"/>
              <a:gd name="f84" fmla="val 1154679"/>
              <a:gd name="f85" fmla="val 271718"/>
              <a:gd name="f86" fmla="val 1148331"/>
              <a:gd name="f87" fmla="val 270017"/>
              <a:gd name="f88" fmla="val 1200055"/>
              <a:gd name="f89" fmla="val 299127"/>
              <a:gd name="f90" fmla="val 1246804"/>
              <a:gd name="f91" fmla="val 334821"/>
              <a:gd name="f92" fmla="val 1286346"/>
              <a:gd name="f93" fmla="val 377149"/>
              <a:gd name="f94" fmla="val 1470353"/>
              <a:gd name="f95" fmla="val 331395"/>
              <a:gd name="f96" fmla="val 1588305"/>
              <a:gd name="f97" fmla="val 553229"/>
              <a:gd name="f98" fmla="val 1457194"/>
              <a:gd name="f99" fmla="val 671432"/>
              <a:gd name="f100" fmla="val 1473630"/>
              <a:gd name="f101" fmla="val 731297"/>
              <a:gd name="f102" fmla="val 1481376"/>
              <a:gd name="f103" fmla="val 793983"/>
              <a:gd name="f104" fmla="val 1478595"/>
              <a:gd name="f105" fmla="val 857704"/>
              <a:gd name="f106" fmla="val 1642362"/>
              <a:gd name="f107" fmla="val 948616"/>
              <a:gd name="f108" fmla="val 1577335"/>
              <a:gd name="f109" fmla="val 1191298"/>
              <a:gd name="f110" fmla="val 1378614"/>
              <a:gd name="f111" fmla="val 1187955"/>
              <a:gd name="f112" fmla="val 1353489"/>
              <a:gd name="f113" fmla="val 1229936"/>
              <a:gd name="f114" fmla="val 1323048"/>
              <a:gd name="f115" fmla="val 1267799"/>
              <a:gd name="f116" fmla="val 1288939"/>
              <a:gd name="f117" fmla="val 1301599"/>
              <a:gd name="f118" fmla="val 1354201"/>
              <a:gd name="f119" fmla="val 1471932"/>
              <a:gd name="f120" fmla="val 1148396"/>
              <a:gd name="f121" fmla="val 1616039"/>
              <a:gd name="f122" fmla="val 992294"/>
              <a:gd name="f123" fmla="val 1480516"/>
              <a:gd name="f124" fmla="val 1011291"/>
              <a:gd name="f125" fmla="val 1467215"/>
              <a:gd name="f126" fmla="val 951500"/>
              <a:gd name="f127" fmla="val 1486565"/>
              <a:gd name="f128" fmla="val 888271"/>
              <a:gd name="f129" fmla="val 1495869"/>
              <a:gd name="f130" fmla="val 823805"/>
              <a:gd name="f131" fmla="val 1495510"/>
              <a:gd name="f132" fmla="val 729193"/>
              <a:gd name="f133" fmla="val 486511"/>
              <a:gd name="f134" fmla="val 1600914"/>
              <a:gd name="f135" fmla="val 489790"/>
              <a:gd name="f136" fmla="val 1406012"/>
              <a:gd name="f137" fmla="val 438364"/>
              <a:gd name="f138" fmla="val 1376702"/>
              <a:gd name="f139" fmla="val 391917"/>
              <a:gd name="f140" fmla="val 1340859"/>
              <a:gd name="f141" fmla="val 352658"/>
              <a:gd name="f142" fmla="val 1298452"/>
              <a:gd name="f143" fmla="val 355803"/>
              <a:gd name="f144" fmla="val 1305197"/>
              <a:gd name="f145" fmla="val 152856"/>
              <a:gd name="f146" fmla="val 1344512"/>
              <a:gd name="f147" fmla="val 46675"/>
              <a:gd name="f148" fmla="val 1116809"/>
              <a:gd name="f149" fmla="val 183929"/>
              <a:gd name="f150" fmla="val 1005520"/>
              <a:gd name="f151" fmla="val 169279"/>
              <a:gd name="f152" fmla="val 951824"/>
              <a:gd name="f153" fmla="val 161626"/>
              <a:gd name="f154" fmla="val 895865"/>
              <a:gd name="f155" fmla="val 161615"/>
              <a:gd name="f156" fmla="val 838915"/>
              <a:gd name="f157" fmla="val 749197"/>
              <a:gd name="f158" fmla="val 506515"/>
              <a:gd name="f159" fmla="val 250227"/>
              <a:gd name="f160" fmla="val 509630"/>
              <a:gd name="f161" fmla="val 275353"/>
              <a:gd name="f162" fmla="val 465291"/>
              <a:gd name="f163" fmla="val 305693"/>
              <a:gd name="f164" fmla="val 424864"/>
              <a:gd name="f165" fmla="val 340015"/>
              <a:gd name="f166" fmla="val 388679"/>
              <a:gd name="f167" fmla="val 277984"/>
              <a:gd name="f168" fmla="val 197357"/>
              <a:gd name="f169" fmla="val 491050"/>
              <a:gd name="f170" fmla="val 64219"/>
              <a:gd name="f171" fmla="val 639843"/>
              <a:gd name="f172" fmla="val 207726"/>
              <a:gd name="f173" fmla="val 638348"/>
              <a:gd name="f174" fmla="val 208660"/>
              <a:gd name="f175" fmla="val 696840"/>
              <a:gd name="f176" fmla="val 190256"/>
              <a:gd name="f177" fmla="val 758594"/>
              <a:gd name="f178" fmla="val 181748"/>
              <a:gd name="f179" fmla="val 821488"/>
              <a:gd name="f180" fmla="val 182440"/>
              <a:gd name="f181" fmla="val 815140"/>
              <a:gd name="f182" fmla="val 180739"/>
              <a:gd name="f183" fmla="val 915476"/>
              <a:gd name="f184" fmla="*/ f0 1 1652142"/>
              <a:gd name="f185" fmla="*/ f1 1 1665940"/>
              <a:gd name="f186" fmla="val f2"/>
              <a:gd name="f187" fmla="val f3"/>
              <a:gd name="f188" fmla="val f4"/>
              <a:gd name="f189" fmla="+- f188 0 f186"/>
              <a:gd name="f190" fmla="+- f187 0 f186"/>
              <a:gd name="f191" fmla="*/ f190 1 1652142"/>
              <a:gd name="f192" fmla="*/ f189 1 1665940"/>
              <a:gd name="f193" fmla="*/ f186 1 f191"/>
              <a:gd name="f194" fmla="*/ f187 1 f191"/>
              <a:gd name="f195" fmla="*/ f186 1 f192"/>
              <a:gd name="f196" fmla="*/ f188 1 f192"/>
              <a:gd name="f197" fmla="*/ f193 f184 1"/>
              <a:gd name="f198" fmla="*/ f194 f184 1"/>
              <a:gd name="f199" fmla="*/ f196 f185 1"/>
              <a:gd name="f200" fmla="*/ f195 f18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7" t="f200" r="f198" b="f199"/>
            <a:pathLst>
              <a:path w="1652142" h="1665940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29" y="f30"/>
                </a:cubicBezTo>
                <a:close/>
                <a:moveTo>
                  <a:pt x="f53" y="f54"/>
                </a:move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71" y="f72"/>
                </a:cubicBezTo>
                <a:cubicBezTo>
                  <a:pt x="f73" y="f74"/>
                  <a:pt x="f75" y="f76"/>
                  <a:pt x="f53" y="f54"/>
                </a:cubicBezTo>
                <a:close/>
                <a:moveTo>
                  <a:pt x="f3" y="f77"/>
                </a:moveTo>
                <a:lnTo>
                  <a:pt x="f78" y="f79"/>
                </a:lnTo>
                <a:lnTo>
                  <a:pt x="f80" y="f81"/>
                </a:lnTo>
                <a:close/>
                <a:moveTo>
                  <a:pt x="f82" y="f83"/>
                </a:moveTo>
                <a:lnTo>
                  <a:pt x="f84" y="f85"/>
                </a:lnTo>
                <a:lnTo>
                  <a:pt x="f86" y="f87"/>
                </a:lnTo>
                <a:cubicBezTo>
                  <a:pt x="f88" y="f89"/>
                  <a:pt x="f90" y="f91"/>
                  <a:pt x="f92" y="f93"/>
                </a:cubicBezTo>
                <a:lnTo>
                  <a:pt x="f94" y="f95"/>
                </a:lnTo>
                <a:lnTo>
                  <a:pt x="f96" y="f97"/>
                </a:lnTo>
                <a:lnTo>
                  <a:pt x="f98" y="f99"/>
                </a:lnTo>
                <a:cubicBezTo>
                  <a:pt x="f100" y="f101"/>
                  <a:pt x="f102" y="f103"/>
                  <a:pt x="f104" y="f105"/>
                </a:cubicBezTo>
                <a:lnTo>
                  <a:pt x="f106" y="f107"/>
                </a:lnTo>
                <a:lnTo>
                  <a:pt x="f108" y="f109"/>
                </a:lnTo>
                <a:lnTo>
                  <a:pt x="f110" y="f111"/>
                </a:lnTo>
                <a:cubicBezTo>
                  <a:pt x="f112" y="f113"/>
                  <a:pt x="f114" y="f115"/>
                  <a:pt x="f116" y="f117"/>
                </a:cubicBezTo>
                <a:lnTo>
                  <a:pt x="f118" y="f119"/>
                </a:lnTo>
                <a:lnTo>
                  <a:pt x="f120" y="f121"/>
                </a:lnTo>
                <a:lnTo>
                  <a:pt x="f122" y="f123"/>
                </a:lnTo>
                <a:lnTo>
                  <a:pt x="f124" y="f125"/>
                </a:lnTo>
                <a:cubicBezTo>
                  <a:pt x="f126" y="f127"/>
                  <a:pt x="f128" y="f129"/>
                  <a:pt x="f130" y="f131"/>
                </a:cubicBezTo>
                <a:lnTo>
                  <a:pt x="f132" y="f4"/>
                </a:lnTo>
                <a:lnTo>
                  <a:pt x="f133" y="f134"/>
                </a:lnTo>
                <a:lnTo>
                  <a:pt x="f135" y="f136"/>
                </a:lnTo>
                <a:cubicBezTo>
                  <a:pt x="f137" y="f138"/>
                  <a:pt x="f139" y="f140"/>
                  <a:pt x="f141" y="f142"/>
                </a:cubicBezTo>
                <a:lnTo>
                  <a:pt x="f143" y="f144"/>
                </a:lnTo>
                <a:lnTo>
                  <a:pt x="f145" y="f146"/>
                </a:lnTo>
                <a:lnTo>
                  <a:pt x="f147" y="f148"/>
                </a:lnTo>
                <a:lnTo>
                  <a:pt x="f149" y="f150"/>
                </a:lnTo>
                <a:cubicBezTo>
                  <a:pt x="f151" y="f152"/>
                  <a:pt x="f153" y="f154"/>
                  <a:pt x="f155" y="f156"/>
                </a:cubicBezTo>
                <a:lnTo>
                  <a:pt x="f2" y="f157"/>
                </a:lnTo>
                <a:lnTo>
                  <a:pt x="f83" y="f158"/>
                </a:lnTo>
                <a:lnTo>
                  <a:pt x="f159" y="f160"/>
                </a:ln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lnTo>
                  <a:pt x="f169" y="f170"/>
                </a:lnTo>
                <a:lnTo>
                  <a:pt x="f171" y="f172"/>
                </a:lnTo>
                <a:lnTo>
                  <a:pt x="f173" y="f174"/>
                </a:lnTo>
                <a:cubicBezTo>
                  <a:pt x="f175" y="f176"/>
                  <a:pt x="f177" y="f178"/>
                  <a:pt x="f179" y="f180"/>
                </a:cubicBezTo>
                <a:lnTo>
                  <a:pt x="f181" y="f182"/>
                </a:lnTo>
                <a:lnTo>
                  <a:pt x="f183" y="f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Oval 32">
            <a:extLst>
              <a:ext uri="{FF2B5EF4-FFF2-40B4-BE49-F238E27FC236}">
                <a16:creationId xmlns:a16="http://schemas.microsoft.com/office/drawing/2014/main" id="{CDD5CF7C-4EE4-AB61-A387-DB15F2905E49}"/>
              </a:ext>
            </a:extLst>
          </p:cNvPr>
          <p:cNvSpPr/>
          <p:nvPr/>
        </p:nvSpPr>
        <p:spPr>
          <a:xfrm>
            <a:off x="6196865" y="3429340"/>
            <a:ext cx="385355" cy="463591"/>
          </a:xfrm>
          <a:custGeom>
            <a:avLst/>
            <a:gdLst>
              <a:gd name="f0" fmla="val w"/>
              <a:gd name="f1" fmla="val h"/>
              <a:gd name="f2" fmla="val 0"/>
              <a:gd name="f3" fmla="val 2671236"/>
              <a:gd name="f4" fmla="val 3213546"/>
              <a:gd name="f5" fmla="val 1336943"/>
              <a:gd name="f6" fmla="val 151152"/>
              <a:gd name="f7" fmla="val 1223677"/>
              <a:gd name="f8" fmla="val 1131857"/>
              <a:gd name="f9" fmla="val 242973"/>
              <a:gd name="f10" fmla="val 356239"/>
              <a:gd name="f11" fmla="val 469506"/>
              <a:gd name="f12" fmla="val 561326"/>
              <a:gd name="f13" fmla="val 1450210"/>
              <a:gd name="f14" fmla="val 1542030"/>
              <a:gd name="f15" fmla="val 1533689"/>
              <a:gd name="f16" fmla="val 1693182"/>
              <a:gd name="f17" fmla="val 159493"/>
              <a:gd name="f18" fmla="val 499348"/>
              <a:gd name="f19" fmla="val 1608797"/>
              <a:gd name="f20" fmla="val 622748"/>
              <a:gd name="f21" fmla="val 1486649"/>
              <a:gd name="f22" fmla="val 678491"/>
              <a:gd name="f23" fmla="val 1504985"/>
              <a:gd name="f24" fmla="val 861628"/>
              <a:gd name="f25" fmla="val 2050955"/>
              <a:gd name="f26" fmla="val 2073924"/>
              <a:gd name="f27" fmla="val 808095"/>
              <a:gd name="f28" fmla="val 2127168"/>
              <a:gd name="f29" fmla="val 770742"/>
              <a:gd name="f30" fmla="val 2189136"/>
              <a:gd name="f31" fmla="val 2272476"/>
              <a:gd name="f32" fmla="val 2340037"/>
              <a:gd name="f33" fmla="val 838303"/>
              <a:gd name="f34" fmla="val 921643"/>
              <a:gd name="f35" fmla="val 1004983"/>
              <a:gd name="f36" fmla="val 1072544"/>
              <a:gd name="f37" fmla="val 1035191"/>
              <a:gd name="f38" fmla="val 981658"/>
              <a:gd name="f39" fmla="val 1517002"/>
              <a:gd name="f40" fmla="val 1678124"/>
              <a:gd name="f41" fmla="val 2590970"/>
              <a:gd name="f42" fmla="val 2063444"/>
              <a:gd name="f43" fmla="val 2451708"/>
              <a:gd name="f44" fmla="val 2360829"/>
              <a:gd name="f45" fmla="val 2287813"/>
              <a:gd name="f46" fmla="val 2381761"/>
              <a:gd name="f47" fmla="val 1860600"/>
              <a:gd name="f48" fmla="val 2329006"/>
              <a:gd name="f49" fmla="val 1862811"/>
              <a:gd name="f50" fmla="val 2276981"/>
              <a:gd name="f51" fmla="val 1871755"/>
              <a:gd name="f52" fmla="val 2228094"/>
              <a:gd name="f53" fmla="val 1886075"/>
              <a:gd name="f54" fmla="val 2324645"/>
              <a:gd name="f55" fmla="val 1771974"/>
              <a:gd name="f56" fmla="val 2415523"/>
              <a:gd name="f57" fmla="val 1665436"/>
              <a:gd name="f58" fmla="val 2449665"/>
              <a:gd name="f59" fmla="val 1504055"/>
              <a:gd name="f60" fmla="val 2485699"/>
              <a:gd name="f61" fmla="val 1663545"/>
              <a:gd name="f62" fmla="val 2574685"/>
              <a:gd name="f63" fmla="val 1764408"/>
              <a:gd name="f64" fmla="val 2622475"/>
              <a:gd name="f65" fmla="val 1872164"/>
              <a:gd name="f66" fmla="val 2568855"/>
              <a:gd name="f67" fmla="val 1862858"/>
              <a:gd name="f68" fmla="val 2513341"/>
              <a:gd name="f69" fmla="val 1860541"/>
              <a:gd name="f70" fmla="val 2486075"/>
              <a:gd name="f71" fmla="val 2436981"/>
              <a:gd name="f72" fmla="val 2151724"/>
              <a:gd name="f73" fmla="val 2992040"/>
              <a:gd name="f74" fmla="val 1522375"/>
              <a:gd name="f75" fmla="val 3040581"/>
              <a:gd name="f76" fmla="val 1427529"/>
              <a:gd name="f77" fmla="val 3119259"/>
              <a:gd name="f78" fmla="val 1392747"/>
              <a:gd name="f79" fmla="val 3155891"/>
              <a:gd name="f80" fmla="val 1284048"/>
              <a:gd name="f81" fmla="val 3153728"/>
              <a:gd name="f82" fmla="val 1252174"/>
              <a:gd name="f83" fmla="val 3120936"/>
              <a:gd name="f84" fmla="val 1157234"/>
              <a:gd name="f85" fmla="val 3046101"/>
              <a:gd name="f86" fmla="val 592479"/>
              <a:gd name="f87" fmla="val 2980043"/>
              <a:gd name="f88" fmla="val 187829"/>
              <a:gd name="f89" fmla="val 2438320"/>
              <a:gd name="f90" fmla="val 160409"/>
              <a:gd name="f91" fmla="val 1860193"/>
              <a:gd name="f92" fmla="val 105366"/>
              <a:gd name="f93" fmla="val 1862056"/>
              <a:gd name="f94" fmla="val 50978"/>
              <a:gd name="f95" fmla="val 1871143"/>
              <a:gd name="f96" fmla="val 96552"/>
              <a:gd name="f97" fmla="val 187429"/>
              <a:gd name="f98" fmla="val 221571"/>
              <a:gd name="f99" fmla="val 257605"/>
              <a:gd name="f100" fmla="val 346591"/>
              <a:gd name="f101" fmla="val 443143"/>
              <a:gd name="f102" fmla="val 396276"/>
              <a:gd name="f103" fmla="val 1872705"/>
              <a:gd name="f104" fmla="val 344922"/>
              <a:gd name="f105" fmla="val 1863589"/>
              <a:gd name="f106" fmla="val 291687"/>
              <a:gd name="f107" fmla="val 1860996"/>
              <a:gd name="f108" fmla="val 313360"/>
              <a:gd name="f109" fmla="val 2289054"/>
              <a:gd name="f110" fmla="val 617325"/>
              <a:gd name="f111" fmla="val 2454996"/>
              <a:gd name="f112" fmla="val 1001768"/>
              <a:gd name="f113" fmla="val 2593980"/>
              <a:gd name="f114" fmla="val 1157883"/>
              <a:gd name="f115" fmla="val 666108"/>
              <a:gd name="f116" fmla="val 643139"/>
              <a:gd name="f117" fmla="val 589896"/>
              <a:gd name="f118" fmla="val 1072543"/>
              <a:gd name="f119" fmla="val 527928"/>
              <a:gd name="f120" fmla="val 444588"/>
              <a:gd name="f121" fmla="val 377027"/>
              <a:gd name="f122" fmla="val 1004982"/>
              <a:gd name="f123" fmla="val 921642"/>
              <a:gd name="f124" fmla="val 838302"/>
              <a:gd name="f125" fmla="val 770741"/>
              <a:gd name="f126" fmla="val 643141"/>
              <a:gd name="f127" fmla="val 666110"/>
              <a:gd name="f128" fmla="val 1169505"/>
              <a:gd name="f129" fmla="val 1187237"/>
              <a:gd name="f130" fmla="val 1065090"/>
              <a:gd name="f131" fmla="val 980704"/>
              <a:gd name="f132" fmla="val 1140198"/>
              <a:gd name="f133" fmla="*/ f0 1 2671236"/>
              <a:gd name="f134" fmla="*/ f1 1 3213546"/>
              <a:gd name="f135" fmla="val f2"/>
              <a:gd name="f136" fmla="val f3"/>
              <a:gd name="f137" fmla="val f4"/>
              <a:gd name="f138" fmla="+- f137 0 f135"/>
              <a:gd name="f139" fmla="+- f136 0 f135"/>
              <a:gd name="f140" fmla="*/ f139 1 2671236"/>
              <a:gd name="f141" fmla="*/ f138 1 3213546"/>
              <a:gd name="f142" fmla="*/ f135 1 f140"/>
              <a:gd name="f143" fmla="*/ f136 1 f140"/>
              <a:gd name="f144" fmla="*/ f135 1 f141"/>
              <a:gd name="f145" fmla="*/ f137 1 f141"/>
              <a:gd name="f146" fmla="*/ f142 f133 1"/>
              <a:gd name="f147" fmla="*/ f143 f133 1"/>
              <a:gd name="f148" fmla="*/ f145 f134 1"/>
              <a:gd name="f149" fmla="*/ f144 f1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6" t="f149" r="f147" b="f148"/>
            <a:pathLst>
              <a:path w="2671236" h="321354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5" y="f2"/>
                </a:moveTo>
                <a:cubicBezTo>
                  <a:pt x="f15" y="f2"/>
                  <a:pt x="f16" y="f17"/>
                  <a:pt x="f16" y="f10"/>
                </a:cubicBezTo>
                <a:cubicBezTo>
                  <a:pt x="f16" y="f18"/>
                  <a:pt x="f19" y="f20"/>
                  <a:pt x="f21" y="f22"/>
                </a:cubicBezTo>
                <a:lnTo>
                  <a:pt x="f23" y="f24"/>
                </a:lnTo>
                <a:lnTo>
                  <a:pt x="f25" y="f24"/>
                </a:lnTo>
                <a:cubicBezTo>
                  <a:pt x="f26" y="f27"/>
                  <a:pt x="f28" y="f29"/>
                  <a:pt x="f30" y="f29"/>
                </a:cubicBezTo>
                <a:cubicBezTo>
                  <a:pt x="f31" y="f29"/>
                  <a:pt x="f32" y="f33"/>
                  <a:pt x="f32" y="f34"/>
                </a:cubicBezTo>
                <a:cubicBezTo>
                  <a:pt x="f32" y="f35"/>
                  <a:pt x="f31" y="f36"/>
                  <a:pt x="f30" y="f36"/>
                </a:cubicBezTo>
                <a:cubicBezTo>
                  <a:pt x="f28" y="f36"/>
                  <a:pt x="f26" y="f37"/>
                  <a:pt x="f25" y="f38"/>
                </a:cubicBezTo>
                <a:lnTo>
                  <a:pt x="f39" y="f38"/>
                </a:ln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3" y="f5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5" y="f4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2" y="f53"/>
                </a:cubicBezTo>
                <a:cubicBezTo>
                  <a:pt x="f96" y="f55"/>
                  <a:pt x="f97" y="f57"/>
                  <a:pt x="f98" y="f59"/>
                </a:cubicBezTo>
                <a:cubicBezTo>
                  <a:pt x="f99" y="f61"/>
                  <a:pt x="f100" y="f63"/>
                  <a:pt x="f101" y="f53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lnTo>
                  <a:pt x="f114" y="f38"/>
                </a:lnTo>
                <a:lnTo>
                  <a:pt x="f115" y="f38"/>
                </a:lnTo>
                <a:cubicBezTo>
                  <a:pt x="f116" y="f37"/>
                  <a:pt x="f117" y="f118"/>
                  <a:pt x="f119" y="f118"/>
                </a:cubicBezTo>
                <a:cubicBezTo>
                  <a:pt x="f120" y="f118"/>
                  <a:pt x="f121" y="f122"/>
                  <a:pt x="f121" y="f123"/>
                </a:cubicBezTo>
                <a:cubicBezTo>
                  <a:pt x="f121" y="f124"/>
                  <a:pt x="f120" y="f125"/>
                  <a:pt x="f119" y="f125"/>
                </a:cubicBezTo>
                <a:cubicBezTo>
                  <a:pt x="f117" y="f125"/>
                  <a:pt x="f126" y="f27"/>
                  <a:pt x="f127" y="f24"/>
                </a:cubicBezTo>
                <a:lnTo>
                  <a:pt x="f128" y="f24"/>
                </a:lnTo>
                <a:lnTo>
                  <a:pt x="f129" y="f22"/>
                </a:lnTo>
                <a:cubicBezTo>
                  <a:pt x="f130" y="f20"/>
                  <a:pt x="f131" y="f18"/>
                  <a:pt x="f131" y="f10"/>
                </a:cubicBezTo>
                <a:cubicBezTo>
                  <a:pt x="f131" y="f17"/>
                  <a:pt x="f132" y="f2"/>
                  <a:pt x="f5" y="f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7" name="Google Shape;6783;p88">
            <a:extLst>
              <a:ext uri="{FF2B5EF4-FFF2-40B4-BE49-F238E27FC236}">
                <a16:creationId xmlns:a16="http://schemas.microsoft.com/office/drawing/2014/main" id="{41E7D830-A621-0988-9299-0494CEEE2266}"/>
              </a:ext>
            </a:extLst>
          </p:cNvPr>
          <p:cNvGrpSpPr/>
          <p:nvPr/>
        </p:nvGrpSpPr>
        <p:grpSpPr>
          <a:xfrm>
            <a:off x="6893884" y="926489"/>
            <a:ext cx="425141" cy="424848"/>
            <a:chOff x="8211055" y="926488"/>
            <a:chExt cx="425141" cy="42484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8" name="Google Shape;6784;p88">
              <a:extLst>
                <a:ext uri="{FF2B5EF4-FFF2-40B4-BE49-F238E27FC236}">
                  <a16:creationId xmlns:a16="http://schemas.microsoft.com/office/drawing/2014/main" id="{5E979E42-6C69-BF5F-9BA4-EBE7A887124A}"/>
                </a:ext>
              </a:extLst>
            </p:cNvPr>
            <p:cNvSpPr/>
            <p:nvPr/>
          </p:nvSpPr>
          <p:spPr>
            <a:xfrm>
              <a:off x="8461976" y="926488"/>
              <a:ext cx="150144" cy="2243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6168"/>
                <a:gd name="f5" fmla="val 2426"/>
                <a:gd name="f6" fmla="val 1"/>
                <a:gd name="f7" fmla="val 2286"/>
                <a:gd name="f8" fmla="val 2136"/>
                <a:gd name="f9" fmla="val 77"/>
                <a:gd name="f10" fmla="val 2112"/>
                <a:gd name="f11" fmla="val 244"/>
                <a:gd name="f12" fmla="val 64"/>
                <a:gd name="f13" fmla="val 5064"/>
                <a:gd name="f14" fmla="val 5222"/>
                <a:gd name="f15" fmla="val 5474"/>
                <a:gd name="f16" fmla="val 253"/>
                <a:gd name="f17" fmla="val 5506"/>
                <a:gd name="f18" fmla="val 295"/>
                <a:gd name="f19" fmla="val 5531"/>
                <a:gd name="f20" fmla="val 342"/>
                <a:gd name="f21" fmla="val 5543"/>
                <a:gd name="f22" fmla="val 389"/>
                <a:gd name="f23" fmla="val 517"/>
                <a:gd name="f24" fmla="val 648"/>
                <a:gd name="f25" fmla="val 5455"/>
                <a:gd name="f26" fmla="val 694"/>
                <a:gd name="f27" fmla="val 5317"/>
                <a:gd name="f28" fmla="val 1261"/>
                <a:gd name="f29" fmla="val 4025"/>
                <a:gd name="f30" fmla="val 1419"/>
                <a:gd name="f31" fmla="val 4088"/>
                <a:gd name="f32" fmla="val 1576"/>
                <a:gd name="f33" fmla="val 4119"/>
                <a:gd name="f34" fmla="val 1765"/>
                <a:gd name="f35" fmla="val 1891"/>
                <a:gd name="f36" fmla="val 1986"/>
                <a:gd name="f37" fmla="val 4056"/>
                <a:gd name="f38" fmla="val 4844"/>
                <a:gd name="f39" fmla="val 1450"/>
                <a:gd name="f40" fmla="val 4970"/>
                <a:gd name="f41" fmla="val 946"/>
                <a:gd name="f42" fmla="val 789"/>
                <a:gd name="f43" fmla="val 6167"/>
                <a:gd name="f44" fmla="val 4002"/>
                <a:gd name="f45" fmla="val 3466"/>
                <a:gd name="f46" fmla="val 5001"/>
                <a:gd name="f47" fmla="val 2773"/>
                <a:gd name="f48" fmla="val 3143"/>
                <a:gd name="f49" fmla="val 2670"/>
                <a:gd name="f50" fmla="val 2458"/>
                <a:gd name="f51" fmla="val 2324"/>
                <a:gd name="f52" fmla="val 2080"/>
                <a:gd name="f53" fmla="val 2166"/>
                <a:gd name="f54" fmla="val 496"/>
                <a:gd name="f55" fmla="val 307"/>
                <a:gd name="f56" fmla="val 2710"/>
                <a:gd name="f57" fmla="val 118"/>
                <a:gd name="f58" fmla="val 2553"/>
                <a:gd name="f59" fmla="val 24"/>
                <a:gd name="f60" fmla="val 2515"/>
                <a:gd name="f61" fmla="val 8"/>
                <a:gd name="f62" fmla="val 2471"/>
                <a:gd name="f63" fmla="*/ f0 1 4128"/>
                <a:gd name="f64" fmla="*/ f1 1 6168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4128"/>
                <a:gd name="f71" fmla="*/ f68 1 6168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4128" h="61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12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25"/>
                    <a:pt x="f26" y="f27"/>
                  </a:cubicBezTo>
                  <a:lnTo>
                    <a:pt x="f28" y="f29"/>
                  </a:ln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1"/>
                    <a:pt x="f10" y="f37"/>
                  </a:cubicBezTo>
                  <a:lnTo>
                    <a:pt x="f10" y="f38"/>
                  </a:lnTo>
                  <a:cubicBezTo>
                    <a:pt x="f39" y="f40"/>
                    <a:pt x="f41" y="f17"/>
                    <a:pt x="f42" y="f43"/>
                  </a:cubicBezTo>
                  <a:lnTo>
                    <a:pt x="f3" y="f43"/>
                  </a:lnTo>
                  <a:cubicBezTo>
                    <a:pt x="f44" y="f17"/>
                    <a:pt x="f45" y="f46"/>
                    <a:pt x="f47" y="f38"/>
                  </a:cubicBezTo>
                  <a:lnTo>
                    <a:pt x="f47" y="f48"/>
                  </a:lnTo>
                  <a:cubicBezTo>
                    <a:pt x="f47" y="f49"/>
                    <a:pt x="f50" y="f51"/>
                    <a:pt x="f52" y="f53"/>
                  </a:cubicBezTo>
                  <a:lnTo>
                    <a:pt x="f47" y="f54"/>
                  </a:lnTo>
                  <a:cubicBezTo>
                    <a:pt x="f47" y="f55"/>
                    <a:pt x="f56" y="f57"/>
                    <a:pt x="f58" y="f59"/>
                  </a:cubicBezTo>
                  <a:cubicBezTo>
                    <a:pt x="f60" y="f61"/>
                    <a:pt x="f6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9" name="Google Shape;6785;p88">
              <a:extLst>
                <a:ext uri="{FF2B5EF4-FFF2-40B4-BE49-F238E27FC236}">
                  <a16:creationId xmlns:a16="http://schemas.microsoft.com/office/drawing/2014/main" id="{EF811F3E-99E7-EB58-BC62-BFBD27BF0EED}"/>
                </a:ext>
              </a:extLst>
            </p:cNvPr>
            <p:cNvSpPr/>
            <p:nvPr/>
          </p:nvSpPr>
          <p:spPr>
            <a:xfrm>
              <a:off x="8211055" y="1078589"/>
              <a:ext cx="225756" cy="2727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7499"/>
                <a:gd name="f5" fmla="val 693"/>
                <a:gd name="f6" fmla="val 315"/>
                <a:gd name="f7" fmla="val 662"/>
                <a:gd name="f8" fmla="val 6490"/>
                <a:gd name="f9" fmla="val 32"/>
                <a:gd name="f10" fmla="val 7026"/>
                <a:gd name="f11" fmla="val 504"/>
                <a:gd name="f12" fmla="val 7498"/>
                <a:gd name="f13" fmla="val 1103"/>
                <a:gd name="f14" fmla="val 5797"/>
                <a:gd name="f15" fmla="val 5608"/>
                <a:gd name="f16" fmla="val 6049"/>
                <a:gd name="f17" fmla="val 5451"/>
                <a:gd name="f18" fmla="val 5860"/>
                <a:gd name="f19" fmla="val 1765"/>
                <a:gd name="f20" fmla="val 1576"/>
                <a:gd name="f21" fmla="val 1418"/>
                <a:gd name="f22" fmla="val 5293"/>
                <a:gd name="f23" fmla="val 5104"/>
                <a:gd name="f24" fmla="val 252"/>
                <a:gd name="f25" fmla="*/ f0 1 6207"/>
                <a:gd name="f26" fmla="*/ f1 1 749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6207"/>
                <a:gd name="f33" fmla="*/ f30 1 749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6207" h="7499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lnTo>
                    <a:pt x="f2" y="f8"/>
                  </a:lnTo>
                  <a:cubicBezTo>
                    <a:pt x="f9" y="f10"/>
                    <a:pt x="f11" y="f12"/>
                    <a:pt x="f13" y="f12"/>
                  </a:cubicBezTo>
                  <a:lnTo>
                    <a:pt x="f3" y="f12"/>
                  </a:lnTo>
                  <a:lnTo>
                    <a:pt x="f3" y="f14"/>
                  </a:lnTo>
                  <a:cubicBezTo>
                    <a:pt x="f3" y="f15"/>
                    <a:pt x="f16" y="f17"/>
                    <a:pt x="f18" y="f17"/>
                  </a:cubicBezTo>
                  <a:lnTo>
                    <a:pt x="f19" y="f17"/>
                  </a:lnTo>
                  <a:cubicBezTo>
                    <a:pt x="f20" y="f17"/>
                    <a:pt x="f21" y="f22"/>
                    <a:pt x="f21" y="f23"/>
                  </a:cubicBezTo>
                  <a:lnTo>
                    <a:pt x="f21" y="f7"/>
                  </a:lnTo>
                  <a:cubicBezTo>
                    <a:pt x="f21" y="f24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0" name="Google Shape;6786;p88">
              <a:extLst>
                <a:ext uri="{FF2B5EF4-FFF2-40B4-BE49-F238E27FC236}">
                  <a16:creationId xmlns:a16="http://schemas.microsoft.com/office/drawing/2014/main" id="{82335B72-7C0D-09CD-5F1F-640C8AC4209C}"/>
                </a:ext>
              </a:extLst>
            </p:cNvPr>
            <p:cNvSpPr/>
            <p:nvPr/>
          </p:nvSpPr>
          <p:spPr>
            <a:xfrm>
              <a:off x="8310743" y="977731"/>
              <a:ext cx="74487" cy="745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49"/>
                <a:gd name="f5" fmla="val 1040"/>
                <a:gd name="f6" fmla="val 1"/>
                <a:gd name="f7" fmla="val 473"/>
                <a:gd name="f8" fmla="val 1041"/>
                <a:gd name="f9" fmla="val 1576"/>
                <a:gd name="f10" fmla="val 1607"/>
                <a:gd name="f11" fmla="*/ f0 1 2048"/>
                <a:gd name="f12" fmla="*/ f1 1 2049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048"/>
                <a:gd name="f19" fmla="*/ f16 1 2049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048" h="204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cubicBezTo>
                    <a:pt x="f2" y="f9"/>
                    <a:pt x="f7" y="f4"/>
                    <a:pt x="f5" y="f4"/>
                  </a:cubicBezTo>
                  <a:cubicBezTo>
                    <a:pt x="f9" y="f4"/>
                    <a:pt x="f3" y="f9"/>
                    <a:pt x="f3" y="f8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1" name="Google Shape;6787;p88">
              <a:extLst>
                <a:ext uri="{FF2B5EF4-FFF2-40B4-BE49-F238E27FC236}">
                  <a16:creationId xmlns:a16="http://schemas.microsoft.com/office/drawing/2014/main" id="{76765BFF-18DC-785B-28BA-4FFB38C7DAF2}"/>
                </a:ext>
              </a:extLst>
            </p:cNvPr>
            <p:cNvSpPr/>
            <p:nvPr/>
          </p:nvSpPr>
          <p:spPr>
            <a:xfrm>
              <a:off x="8286667" y="1078187"/>
              <a:ext cx="226917" cy="2719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7478"/>
                <a:gd name="f5" fmla="val 1641"/>
                <a:gd name="f6" fmla="val 1"/>
                <a:gd name="f7" fmla="val 1242"/>
                <a:gd name="f8" fmla="val 819"/>
                <a:gd name="f9" fmla="val 205"/>
                <a:gd name="f10" fmla="val 568"/>
                <a:gd name="f11" fmla="val 484"/>
                <a:gd name="f12" fmla="val 190"/>
                <a:gd name="f13" fmla="val 799"/>
                <a:gd name="f14" fmla="val 1209"/>
                <a:gd name="f15" fmla="val 1681"/>
                <a:gd name="f16" fmla="val 4769"/>
                <a:gd name="f17" fmla="val 2679"/>
                <a:gd name="f18" fmla="val 2521"/>
                <a:gd name="f19" fmla="val 4359"/>
                <a:gd name="f20" fmla="val 2175"/>
                <a:gd name="f21" fmla="val 4107"/>
                <a:gd name="f22" fmla="val 1702"/>
                <a:gd name="f23" fmla="val 1040"/>
                <a:gd name="f24" fmla="val 820"/>
                <a:gd name="f25" fmla="val 662"/>
                <a:gd name="f26" fmla="val 3949"/>
                <a:gd name="f27" fmla="val 3729"/>
                <a:gd name="f28" fmla="val 2374"/>
                <a:gd name="f29" fmla="val 2154"/>
                <a:gd name="f30" fmla="val 1996"/>
                <a:gd name="f31" fmla="val 1229"/>
                <a:gd name="f32" fmla="val 1387"/>
                <a:gd name="f33" fmla="val 3382"/>
                <a:gd name="f34" fmla="val 1733"/>
                <a:gd name="f35" fmla="val 2553"/>
                <a:gd name="f36" fmla="val 3277"/>
                <a:gd name="f37" fmla="val 3981"/>
                <a:gd name="f38" fmla="val 3435"/>
                <a:gd name="f39" fmla="val 3813"/>
                <a:gd name="f40" fmla="val 4380"/>
                <a:gd name="f41" fmla="val 4852"/>
                <a:gd name="f42" fmla="val 5241"/>
                <a:gd name="f43" fmla="val 5777"/>
                <a:gd name="f44" fmla="val 5084"/>
                <a:gd name="f45" fmla="val 6176"/>
                <a:gd name="f46" fmla="val 4580"/>
                <a:gd name="f47" fmla="val 5703"/>
                <a:gd name="f48" fmla="val 5168"/>
                <a:gd name="f49" fmla="val 3781"/>
                <a:gd name="f50" fmla="val 3592"/>
                <a:gd name="f51" fmla="val 1807"/>
                <a:gd name="f52" fmla="val 862"/>
                <a:gd name="f53" fmla="val 2710"/>
                <a:gd name="f54" fmla="val 43"/>
                <a:gd name="f55" fmla="val 1796"/>
                <a:gd name="f56" fmla="val 11"/>
                <a:gd name="f57" fmla="val 1745"/>
                <a:gd name="f58" fmla="val 4"/>
                <a:gd name="f59" fmla="val 1694"/>
                <a:gd name="f60" fmla="*/ f0 1 6239"/>
                <a:gd name="f61" fmla="*/ f1 1 7478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6239"/>
                <a:gd name="f68" fmla="*/ f65 1 7478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6239" h="74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6" y="f14"/>
                    <a:pt x="f6" y="f15"/>
                  </a:cubicBezTo>
                  <a:lnTo>
                    <a:pt x="f6" y="f16"/>
                  </a:lnTo>
                  <a:lnTo>
                    <a:pt x="f17" y="f16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24" y="f30"/>
                    <a:pt x="f23" y="f30"/>
                  </a:cubicBezTo>
                  <a:cubicBezTo>
                    <a:pt x="f31" y="f30"/>
                    <a:pt x="f32" y="f29"/>
                    <a:pt x="f32" y="f28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8" y="f16"/>
                  </a:cubicBezTo>
                  <a:lnTo>
                    <a:pt x="f39" y="f16"/>
                  </a:lnTo>
                  <a:cubicBezTo>
                    <a:pt x="f40" y="f16"/>
                    <a:pt x="f41" y="f42"/>
                    <a:pt x="f41" y="f43"/>
                  </a:cubicBezTo>
                  <a:lnTo>
                    <a:pt x="f41" y="f4"/>
                  </a:lnTo>
                  <a:lnTo>
                    <a:pt x="f3" y="f4"/>
                  </a:lnTo>
                  <a:lnTo>
                    <a:pt x="f3" y="f44"/>
                  </a:lnTo>
                  <a:cubicBezTo>
                    <a:pt x="f45" y="f46"/>
                    <a:pt x="f47" y="f21"/>
                    <a:pt x="f48" y="f21"/>
                  </a:cubicBezTo>
                  <a:lnTo>
                    <a:pt x="f49" y="f21"/>
                  </a:lnTo>
                  <a:cubicBezTo>
                    <a:pt x="f50" y="f21"/>
                    <a:pt x="f38" y="f26"/>
                    <a:pt x="f38" y="f27"/>
                  </a:cubicBezTo>
                  <a:lnTo>
                    <a:pt x="f38" y="f51"/>
                  </a:lnTo>
                  <a:cubicBezTo>
                    <a:pt x="f38" y="f52"/>
                    <a:pt x="f53" y="f54"/>
                    <a:pt x="f55" y="f56"/>
                  </a:cubicBezTo>
                  <a:cubicBezTo>
                    <a:pt x="f57" y="f58"/>
                    <a:pt x="f5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2" name="Google Shape;6788;p88">
              <a:extLst>
                <a:ext uri="{FF2B5EF4-FFF2-40B4-BE49-F238E27FC236}">
                  <a16:creationId xmlns:a16="http://schemas.microsoft.com/office/drawing/2014/main" id="{D841D91E-9159-2C4A-C9A8-EF9707B229C1}"/>
                </a:ext>
              </a:extLst>
            </p:cNvPr>
            <p:cNvSpPr/>
            <p:nvPr/>
          </p:nvSpPr>
          <p:spPr>
            <a:xfrm>
              <a:off x="8436775" y="1177116"/>
              <a:ext cx="199421" cy="481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324"/>
                <a:gd name="f5" fmla="val 1"/>
                <a:gd name="f6" fmla="val 662"/>
                <a:gd name="f7" fmla="val 1041"/>
                <a:gd name="f8" fmla="val 1576"/>
                <a:gd name="f9" fmla="val 2080"/>
                <a:gd name="f10" fmla="val 946"/>
                <a:gd name="f11" fmla="val 2395"/>
                <a:gd name="f12" fmla="val 5136"/>
                <a:gd name="f13" fmla="val 5325"/>
                <a:gd name="f14" fmla="val 1166"/>
                <a:gd name="f15" fmla="val 977"/>
                <a:gd name="f16" fmla="val 316"/>
                <a:gd name="f17" fmla="val 158"/>
                <a:gd name="f18" fmla="*/ f0 1 5483"/>
                <a:gd name="f19" fmla="*/ f1 1 132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5483"/>
                <a:gd name="f26" fmla="*/ f23 1 132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483" h="1324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3" y="f14"/>
                    <a:pt x="f3" y="f15"/>
                  </a:cubicBezTo>
                  <a:lnTo>
                    <a:pt x="f3" y="f16"/>
                  </a:lnTo>
                  <a:cubicBezTo>
                    <a:pt x="f3" y="f17"/>
                    <a:pt x="f13" y="f5"/>
                    <a:pt x="f1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oogle Shape;6800;p88">
            <a:extLst>
              <a:ext uri="{FF2B5EF4-FFF2-40B4-BE49-F238E27FC236}">
                <a16:creationId xmlns:a16="http://schemas.microsoft.com/office/drawing/2014/main" id="{61376A9F-BFDE-5271-C31D-535BE575EC23}"/>
              </a:ext>
            </a:extLst>
          </p:cNvPr>
          <p:cNvGrpSpPr/>
          <p:nvPr/>
        </p:nvGrpSpPr>
        <p:grpSpPr>
          <a:xfrm>
            <a:off x="6178001" y="1728547"/>
            <a:ext cx="414057" cy="412961"/>
            <a:chOff x="7495172" y="1728545"/>
            <a:chExt cx="414057" cy="41296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4" name="Google Shape;6801;p88">
              <a:extLst>
                <a:ext uri="{FF2B5EF4-FFF2-40B4-BE49-F238E27FC236}">
                  <a16:creationId xmlns:a16="http://schemas.microsoft.com/office/drawing/2014/main" id="{407DC475-C7C8-AC97-4DF3-C5AAD8740CE7}"/>
                </a:ext>
              </a:extLst>
            </p:cNvPr>
            <p:cNvSpPr/>
            <p:nvPr/>
          </p:nvSpPr>
          <p:spPr>
            <a:xfrm>
              <a:off x="7519714" y="1728545"/>
              <a:ext cx="366098" cy="1713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35"/>
                <a:gd name="f4" fmla="val 4838"/>
                <a:gd name="f5" fmla="val 1040"/>
                <a:gd name="f6" fmla="val 473"/>
                <a:gd name="f7" fmla="val 1"/>
                <a:gd name="f8" fmla="val 1071"/>
                <a:gd name="f9" fmla="val 2458"/>
                <a:gd name="f10" fmla="val 2993"/>
                <a:gd name="f11" fmla="val 3466"/>
                <a:gd name="f12" fmla="val 2048"/>
                <a:gd name="f13" fmla="val 4505"/>
                <a:gd name="f14" fmla="val 4663"/>
                <a:gd name="f15" fmla="val 2143"/>
                <a:gd name="f16" fmla="val 4757"/>
                <a:gd name="f17" fmla="val 2269"/>
                <a:gd name="f18" fmla="val 4820"/>
                <a:gd name="f19" fmla="val 2300"/>
                <a:gd name="f20" fmla="val 4831"/>
                <a:gd name="f21" fmla="val 2339"/>
                <a:gd name="f22" fmla="val 2380"/>
                <a:gd name="f23" fmla="val 2461"/>
                <a:gd name="f24" fmla="val 2552"/>
                <a:gd name="f25" fmla="val 4810"/>
                <a:gd name="f26" fmla="val 2615"/>
                <a:gd name="f27" fmla="val 4726"/>
                <a:gd name="f28" fmla="val 3876"/>
                <a:gd name="f29" fmla="val 6365"/>
                <a:gd name="f30" fmla="val 7625"/>
                <a:gd name="f31" fmla="val 7688"/>
                <a:gd name="f32" fmla="val 7765"/>
                <a:gd name="f33" fmla="val 7846"/>
                <a:gd name="f34" fmla="val 7887"/>
                <a:gd name="f35" fmla="val 7929"/>
                <a:gd name="f36" fmla="val 7971"/>
                <a:gd name="f37" fmla="val 8097"/>
                <a:gd name="f38" fmla="val 4789"/>
                <a:gd name="f39" fmla="val 8160"/>
                <a:gd name="f40" fmla="val 4631"/>
                <a:gd name="f41" fmla="val 9231"/>
                <a:gd name="f42" fmla="val 9862"/>
                <a:gd name="f43" fmla="val 10334"/>
                <a:gd name="f44" fmla="val 536"/>
                <a:gd name="f45" fmla="val 9294"/>
                <a:gd name="f46" fmla="*/ f0 1 10335"/>
                <a:gd name="f47" fmla="*/ f1 1 4838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0335"/>
                <a:gd name="f54" fmla="*/ f51 1 4838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0335" h="4838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2" y="f14"/>
                    <a:pt x="f15" y="f16"/>
                    <a:pt x="f17" y="f18"/>
                  </a:cubicBezTo>
                  <a:cubicBezTo>
                    <a:pt x="f19" y="f20"/>
                    <a:pt x="f21" y="f4"/>
                    <a:pt x="f22" y="f4"/>
                  </a:cubicBezTo>
                  <a:cubicBezTo>
                    <a:pt x="f23" y="f4"/>
                    <a:pt x="f24" y="f25"/>
                    <a:pt x="f26" y="f27"/>
                  </a:cubicBezTo>
                  <a:lnTo>
                    <a:pt x="f28" y="f11"/>
                  </a:lnTo>
                  <a:lnTo>
                    <a:pt x="f29" y="f11"/>
                  </a:lnTo>
                  <a:lnTo>
                    <a:pt x="f30" y="f27"/>
                  </a:lnTo>
                  <a:cubicBezTo>
                    <a:pt x="f31" y="f25"/>
                    <a:pt x="f32" y="f4"/>
                    <a:pt x="f33" y="f4"/>
                  </a:cubicBezTo>
                  <a:cubicBezTo>
                    <a:pt x="f34" y="f4"/>
                    <a:pt x="f35" y="f20"/>
                    <a:pt x="f36" y="f18"/>
                  </a:cubicBezTo>
                  <a:cubicBezTo>
                    <a:pt x="f37" y="f38"/>
                    <a:pt x="f39" y="f40"/>
                    <a:pt x="f39" y="f13"/>
                  </a:cubicBezTo>
                  <a:lnTo>
                    <a:pt x="f39" y="f11"/>
                  </a:lnTo>
                  <a:lnTo>
                    <a:pt x="f41" y="f11"/>
                  </a:lnTo>
                  <a:cubicBezTo>
                    <a:pt x="f42" y="f11"/>
                    <a:pt x="f43" y="f10"/>
                    <a:pt x="f43" y="f9"/>
                  </a:cubicBezTo>
                  <a:lnTo>
                    <a:pt x="f43" y="f8"/>
                  </a:lnTo>
                  <a:cubicBezTo>
                    <a:pt x="f43" y="f44"/>
                    <a:pt x="f42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5" name="Google Shape;6802;p88">
              <a:extLst>
                <a:ext uri="{FF2B5EF4-FFF2-40B4-BE49-F238E27FC236}">
                  <a16:creationId xmlns:a16="http://schemas.microsoft.com/office/drawing/2014/main" id="{16DA8279-ED42-65E3-4C55-BFA95A8B1988}"/>
                </a:ext>
              </a:extLst>
            </p:cNvPr>
            <p:cNvSpPr/>
            <p:nvPr/>
          </p:nvSpPr>
          <p:spPr>
            <a:xfrm>
              <a:off x="7544266" y="1923833"/>
              <a:ext cx="97127" cy="982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599"/>
                <a:gd name="f8" fmla="val 631"/>
                <a:gd name="f9" fmla="val 2143"/>
                <a:gd name="f10" fmla="val 2773"/>
                <a:gd name="f11" fmla="*/ f0 1 2742"/>
                <a:gd name="f12" fmla="*/ f1 1 277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2"/>
                <a:gd name="f19" fmla="*/ f16 1 277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9" y="f10"/>
                    <a:pt x="f3" y="f9"/>
                    <a:pt x="f3" y="f5"/>
                  </a:cubicBezTo>
                  <a:cubicBezTo>
                    <a:pt x="f3" y="f8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6" name="Google Shape;6803;p88">
              <a:extLst>
                <a:ext uri="{FF2B5EF4-FFF2-40B4-BE49-F238E27FC236}">
                  <a16:creationId xmlns:a16="http://schemas.microsoft.com/office/drawing/2014/main" id="{94F04A0F-5018-4D14-6240-5D4BB9A9B23A}"/>
                </a:ext>
              </a:extLst>
            </p:cNvPr>
            <p:cNvSpPr/>
            <p:nvPr/>
          </p:nvSpPr>
          <p:spPr>
            <a:xfrm>
              <a:off x="7495172" y="2045476"/>
              <a:ext cx="194227" cy="96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11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378"/>
                <a:gd name="f16" fmla="val 5104"/>
                <a:gd name="f17" fmla="val 5325"/>
                <a:gd name="f18" fmla="val 5482"/>
                <a:gd name="f19" fmla="val 5262"/>
                <a:gd name="f20" fmla="val 977"/>
                <a:gd name="f21" fmla="val 4128"/>
                <a:gd name="f22" fmla="*/ f0 1 5483"/>
                <a:gd name="f23" fmla="*/ f1 1 2711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5483"/>
                <a:gd name="f30" fmla="*/ f27 1 2711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5483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20"/>
                    <a:pt x="f2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7" name="Google Shape;6804;p88">
              <a:extLst>
                <a:ext uri="{FF2B5EF4-FFF2-40B4-BE49-F238E27FC236}">
                  <a16:creationId xmlns:a16="http://schemas.microsoft.com/office/drawing/2014/main" id="{1D482F23-A111-DDA2-F9A2-3AFA7AF2422B}"/>
                </a:ext>
              </a:extLst>
            </p:cNvPr>
            <p:cNvSpPr/>
            <p:nvPr/>
          </p:nvSpPr>
          <p:spPr>
            <a:xfrm>
              <a:off x="7763009" y="1923833"/>
              <a:ext cx="97127" cy="982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631"/>
                <a:gd name="f8" fmla="val 2143"/>
                <a:gd name="f9" fmla="val 2773"/>
                <a:gd name="f10" fmla="val 2111"/>
                <a:gd name="f11" fmla="*/ f0 1 2742"/>
                <a:gd name="f12" fmla="*/ f1 1 277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2"/>
                <a:gd name="f19" fmla="*/ f16 1 277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cubicBezTo>
                    <a:pt x="f10" y="f9"/>
                    <a:pt x="f3" y="f8"/>
                    <a:pt x="f3" y="f5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28" name="Google Shape;6805;p88">
              <a:extLst>
                <a:ext uri="{FF2B5EF4-FFF2-40B4-BE49-F238E27FC236}">
                  <a16:creationId xmlns:a16="http://schemas.microsoft.com/office/drawing/2014/main" id="{F9F565B2-5E17-4E7A-ED7D-0D50C220ADD5}"/>
                </a:ext>
              </a:extLst>
            </p:cNvPr>
            <p:cNvSpPr/>
            <p:nvPr/>
          </p:nvSpPr>
          <p:spPr>
            <a:xfrm>
              <a:off x="7713905" y="2045476"/>
              <a:ext cx="195324" cy="96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2711"/>
                <a:gd name="f5" fmla="val 2773"/>
                <a:gd name="f6" fmla="val 1"/>
                <a:gd name="f7" fmla="val 1387"/>
                <a:gd name="f8" fmla="val 252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410"/>
                <a:gd name="f16" fmla="val 5167"/>
                <a:gd name="f17" fmla="val 5356"/>
                <a:gd name="f18" fmla="val 5293"/>
                <a:gd name="f19" fmla="val 977"/>
                <a:gd name="f20" fmla="val 4128"/>
                <a:gd name="f21" fmla="*/ f0 1 5514"/>
                <a:gd name="f22" fmla="*/ f1 1 2711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5514"/>
                <a:gd name="f29" fmla="*/ f26 1 2711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5514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cubicBezTo>
                    <a:pt x="f18" y="f1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29" name="Google Shape;6866;p88">
            <a:extLst>
              <a:ext uri="{FF2B5EF4-FFF2-40B4-BE49-F238E27FC236}">
                <a16:creationId xmlns:a16="http://schemas.microsoft.com/office/drawing/2014/main" id="{C4A108AD-78BF-2C27-FD04-479A6CCFB9A8}"/>
              </a:ext>
            </a:extLst>
          </p:cNvPr>
          <p:cNvGrpSpPr/>
          <p:nvPr/>
        </p:nvGrpSpPr>
        <p:grpSpPr>
          <a:xfrm>
            <a:off x="3118016" y="3483023"/>
            <a:ext cx="381642" cy="422306"/>
            <a:chOff x="4435187" y="3483022"/>
            <a:chExt cx="381642" cy="42230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Google Shape;6867;p88">
              <a:extLst>
                <a:ext uri="{FF2B5EF4-FFF2-40B4-BE49-F238E27FC236}">
                  <a16:creationId xmlns:a16="http://schemas.microsoft.com/office/drawing/2014/main" id="{847BBA8B-AC92-E836-5629-F6FD1B0AC8C6}"/>
                </a:ext>
              </a:extLst>
            </p:cNvPr>
            <p:cNvSpPr/>
            <p:nvPr/>
          </p:nvSpPr>
          <p:spPr>
            <a:xfrm>
              <a:off x="4435187" y="3534256"/>
              <a:ext cx="180045" cy="3699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5"/>
                <a:gd name="f4" fmla="val 10240"/>
                <a:gd name="f5" fmla="val 662"/>
                <a:gd name="f6" fmla="val 284"/>
                <a:gd name="f7" fmla="val 1"/>
                <a:gd name="f8" fmla="val 315"/>
                <a:gd name="f9" fmla="val 4411"/>
                <a:gd name="f10" fmla="val 4632"/>
                <a:gd name="f11" fmla="val 64"/>
                <a:gd name="f12" fmla="val 4884"/>
                <a:gd name="f13" fmla="val 190"/>
                <a:gd name="f14" fmla="val 5073"/>
                <a:gd name="f15" fmla="val 1639"/>
                <a:gd name="f16" fmla="val 7467"/>
                <a:gd name="f17" fmla="val 1891"/>
                <a:gd name="f18" fmla="val 7877"/>
                <a:gd name="f19" fmla="val 2049"/>
                <a:gd name="f20" fmla="val 8097"/>
                <a:gd name="f21" fmla="val 8538"/>
                <a:gd name="f22" fmla="val 9861"/>
                <a:gd name="f23" fmla="val 10082"/>
                <a:gd name="f24" fmla="val 2206"/>
                <a:gd name="f25" fmla="val 10239"/>
                <a:gd name="f26" fmla="val 2395"/>
                <a:gd name="f27" fmla="val 5514"/>
                <a:gd name="f28" fmla="val 6364"/>
                <a:gd name="f29" fmla="val 5986"/>
                <a:gd name="f30" fmla="val 5357"/>
                <a:gd name="f31" fmla="val 5671"/>
                <a:gd name="f32" fmla="val 5168"/>
                <a:gd name="f33" fmla="val 5419"/>
                <a:gd name="f34" fmla="val 5167"/>
                <a:gd name="f35" fmla="val 5420"/>
                <a:gd name="f36" fmla="val 5165"/>
                <a:gd name="f37" fmla="val 5421"/>
                <a:gd name="f38" fmla="val 5163"/>
                <a:gd name="f39" fmla="val 5042"/>
                <a:gd name="f40" fmla="val 3214"/>
                <a:gd name="f41" fmla="val 3623"/>
                <a:gd name="f42" fmla="val 3183"/>
                <a:gd name="f43" fmla="val 3592"/>
                <a:gd name="f44" fmla="val 3041"/>
                <a:gd name="f45" fmla="val 3432"/>
                <a:gd name="f46" fmla="val 2828"/>
                <a:gd name="f47" fmla="val 3332"/>
                <a:gd name="f48" fmla="val 2613"/>
                <a:gd name="f49" fmla="val 2448"/>
                <a:gd name="f50" fmla="val 2280"/>
                <a:gd name="f51" fmla="val 3392"/>
                <a:gd name="f52" fmla="val 2143"/>
                <a:gd name="f53" fmla="val 3529"/>
                <a:gd name="f54" fmla="val 3812"/>
                <a:gd name="f55" fmla="val 1923"/>
                <a:gd name="f56" fmla="val 4285"/>
                <a:gd name="f57" fmla="val 2112"/>
                <a:gd name="f58" fmla="val 4442"/>
                <a:gd name="f59" fmla="val 3970"/>
                <a:gd name="f60" fmla="val 6301"/>
                <a:gd name="f61" fmla="val 4097"/>
                <a:gd name="f62" fmla="val 6427"/>
                <a:gd name="f63" fmla="val 6648"/>
                <a:gd name="f64" fmla="val 6774"/>
                <a:gd name="f65" fmla="val 3907"/>
                <a:gd name="f66" fmla="val 6821"/>
                <a:gd name="f67" fmla="val 3821"/>
                <a:gd name="f68" fmla="val 6845"/>
                <a:gd name="f69" fmla="val 3734"/>
                <a:gd name="f70" fmla="val 3648"/>
                <a:gd name="f71" fmla="val 3561"/>
                <a:gd name="f72" fmla="val 3498"/>
                <a:gd name="f73" fmla="val 4915"/>
                <a:gd name="f74" fmla="val 1450"/>
                <a:gd name="f75" fmla="val 4726"/>
                <a:gd name="f76" fmla="val 1324"/>
                <a:gd name="f77" fmla="val 4190"/>
                <a:gd name="f78" fmla="val 252"/>
                <a:gd name="f79" fmla="val 1009"/>
                <a:gd name="f80" fmla="*/ f0 1 5515"/>
                <a:gd name="f81" fmla="*/ f1 1 10240"/>
                <a:gd name="f82" fmla="val f2"/>
                <a:gd name="f83" fmla="val f3"/>
                <a:gd name="f84" fmla="val f4"/>
                <a:gd name="f85" fmla="+- f84 0 f82"/>
                <a:gd name="f86" fmla="+- f83 0 f82"/>
                <a:gd name="f87" fmla="*/ f86 1 5515"/>
                <a:gd name="f88" fmla="*/ f85 1 10240"/>
                <a:gd name="f89" fmla="*/ f82 1 f87"/>
                <a:gd name="f90" fmla="*/ f83 1 f87"/>
                <a:gd name="f91" fmla="*/ f82 1 f88"/>
                <a:gd name="f92" fmla="*/ f84 1 f88"/>
                <a:gd name="f93" fmla="*/ f89 f80 1"/>
                <a:gd name="f94" fmla="*/ f90 f80 1"/>
                <a:gd name="f95" fmla="*/ f92 f81 1"/>
                <a:gd name="f96" fmla="*/ f91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5515" h="10240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lnTo>
                    <a:pt x="f7" y="f9"/>
                  </a:ln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24" y="f25"/>
                    <a:pt x="f26" y="f25"/>
                  </a:cubicBezTo>
                  <a:lnTo>
                    <a:pt x="f27" y="f25"/>
                  </a:lnTo>
                  <a:lnTo>
                    <a:pt x="f27" y="f28"/>
                  </a:lnTo>
                  <a:cubicBezTo>
                    <a:pt x="f27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6" y="f47"/>
                    <a:pt x="f48" y="f47"/>
                  </a:cubicBezTo>
                  <a:cubicBezTo>
                    <a:pt x="f49" y="f47"/>
                    <a:pt x="f50" y="f51"/>
                    <a:pt x="f52" y="f53"/>
                  </a:cubicBezTo>
                  <a:cubicBezTo>
                    <a:pt x="f17" y="f54"/>
                    <a:pt x="f55" y="f56"/>
                    <a:pt x="f57" y="f58"/>
                  </a:cubicBezTo>
                  <a:lnTo>
                    <a:pt x="f59" y="f60"/>
                  </a:lnTo>
                  <a:cubicBezTo>
                    <a:pt x="f61" y="f62"/>
                    <a:pt x="f61" y="f63"/>
                    <a:pt x="f59" y="f64"/>
                  </a:cubicBezTo>
                  <a:cubicBezTo>
                    <a:pt x="f65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2" y="f64"/>
                  </a:cubicBezTo>
                  <a:lnTo>
                    <a:pt x="f15" y="f73"/>
                  </a:lnTo>
                  <a:cubicBezTo>
                    <a:pt x="f74" y="f75"/>
                    <a:pt x="f76" y="f58"/>
                    <a:pt x="f76" y="f77"/>
                  </a:cubicBezTo>
                  <a:lnTo>
                    <a:pt x="f76" y="f5"/>
                  </a:lnTo>
                  <a:cubicBezTo>
                    <a:pt x="f76" y="f78"/>
                    <a:pt x="f7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1" name="Google Shape;6868;p88">
              <a:extLst>
                <a:ext uri="{FF2B5EF4-FFF2-40B4-BE49-F238E27FC236}">
                  <a16:creationId xmlns:a16="http://schemas.microsoft.com/office/drawing/2014/main" id="{EC549F10-A354-8E8D-F57C-4709954C6A13}"/>
                </a:ext>
              </a:extLst>
            </p:cNvPr>
            <p:cNvSpPr/>
            <p:nvPr/>
          </p:nvSpPr>
          <p:spPr>
            <a:xfrm>
              <a:off x="4637827" y="3534256"/>
              <a:ext cx="179002" cy="371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0271"/>
                <a:gd name="f5" fmla="val 4758"/>
                <a:gd name="f6" fmla="val 4380"/>
                <a:gd name="f7" fmla="val 4096"/>
                <a:gd name="f8" fmla="val 315"/>
                <a:gd name="f9" fmla="val 662"/>
                <a:gd name="f10" fmla="val 4190"/>
                <a:gd name="f11" fmla="val 4474"/>
                <a:gd name="f12" fmla="val 3970"/>
                <a:gd name="f13" fmla="val 3781"/>
                <a:gd name="f14" fmla="val 4915"/>
                <a:gd name="f15" fmla="val 1922"/>
                <a:gd name="f16" fmla="val 6774"/>
                <a:gd name="f17" fmla="val 1875"/>
                <a:gd name="f18" fmla="val 6821"/>
                <a:gd name="f19" fmla="val 1788"/>
                <a:gd name="f20" fmla="val 6845"/>
                <a:gd name="f21" fmla="val 1698"/>
                <a:gd name="f22" fmla="val 1607"/>
                <a:gd name="f23" fmla="val 1513"/>
                <a:gd name="f24" fmla="val 1450"/>
                <a:gd name="f25" fmla="val 1355"/>
                <a:gd name="f26" fmla="val 6648"/>
                <a:gd name="f27" fmla="val 6427"/>
                <a:gd name="f28" fmla="val 6301"/>
                <a:gd name="f29" fmla="val 3308"/>
                <a:gd name="f30" fmla="val 4442"/>
                <a:gd name="f31" fmla="val 3497"/>
                <a:gd name="f32" fmla="val 4285"/>
                <a:gd name="f33" fmla="val 3560"/>
                <a:gd name="f34" fmla="val 3812"/>
                <a:gd name="f35" fmla="val 3277"/>
                <a:gd name="f36" fmla="val 3529"/>
                <a:gd name="f37" fmla="val 3140"/>
                <a:gd name="f38" fmla="val 3392"/>
                <a:gd name="f39" fmla="val 2972"/>
                <a:gd name="f40" fmla="val 3332"/>
                <a:gd name="f41" fmla="val 2807"/>
                <a:gd name="f42" fmla="val 2592"/>
                <a:gd name="f43" fmla="val 2379"/>
                <a:gd name="f44" fmla="val 3432"/>
                <a:gd name="f45" fmla="val 2237"/>
                <a:gd name="f46" fmla="val 3592"/>
                <a:gd name="f47" fmla="val 347"/>
                <a:gd name="f48" fmla="val 5419"/>
                <a:gd name="f49" fmla="val 5482"/>
                <a:gd name="f50" fmla="val 158"/>
                <a:gd name="f51" fmla="val 5671"/>
                <a:gd name="f52" fmla="val 6018"/>
                <a:gd name="f53" fmla="val 8129"/>
                <a:gd name="f54" fmla="val 8412"/>
                <a:gd name="f55" fmla="val 3088"/>
                <a:gd name="f56" fmla="val 3434"/>
                <a:gd name="f57" fmla="val 10113"/>
                <a:gd name="f58" fmla="val 9924"/>
                <a:gd name="f59" fmla="val 8570"/>
                <a:gd name="f60" fmla="val 3623"/>
                <a:gd name="f61" fmla="val 7908"/>
                <a:gd name="f62" fmla="val 7530"/>
                <a:gd name="f63" fmla="val 5293"/>
                <a:gd name="f64" fmla="val 5104"/>
                <a:gd name="f65" fmla="val 5388"/>
                <a:gd name="f66" fmla="val 4663"/>
                <a:gd name="f67" fmla="val 4411"/>
                <a:gd name="f68" fmla="val 5451"/>
                <a:gd name="f69" fmla="val 284"/>
                <a:gd name="f70" fmla="val 5136"/>
                <a:gd name="f71" fmla="*/ f0 1 5483"/>
                <a:gd name="f72" fmla="*/ f1 1 10271"/>
                <a:gd name="f73" fmla="val f2"/>
                <a:gd name="f74" fmla="val f3"/>
                <a:gd name="f75" fmla="val f4"/>
                <a:gd name="f76" fmla="+- f75 0 f73"/>
                <a:gd name="f77" fmla="+- f74 0 f73"/>
                <a:gd name="f78" fmla="*/ f77 1 5483"/>
                <a:gd name="f79" fmla="*/ f76 1 10271"/>
                <a:gd name="f80" fmla="*/ f73 1 f78"/>
                <a:gd name="f81" fmla="*/ f74 1 f78"/>
                <a:gd name="f82" fmla="*/ f73 1 f79"/>
                <a:gd name="f83" fmla="*/ f75 1 f79"/>
                <a:gd name="f84" fmla="*/ f80 f71 1"/>
                <a:gd name="f85" fmla="*/ f81 f71 1"/>
                <a:gd name="f86" fmla="*/ f83 f72 1"/>
                <a:gd name="f87" fmla="*/ f82 f7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5483" h="10271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5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30"/>
                  </a:ln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46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50" y="f51"/>
                    <a:pt x="f2" y="f52"/>
                    <a:pt x="f2" y="f27"/>
                  </a:cubicBezTo>
                  <a:lnTo>
                    <a:pt x="f2" y="f53"/>
                  </a:lnTo>
                  <a:lnTo>
                    <a:pt x="f2" y="f54"/>
                  </a:lnTo>
                  <a:lnTo>
                    <a:pt x="f2" y="f4"/>
                  </a:lnTo>
                  <a:lnTo>
                    <a:pt x="f55" y="f4"/>
                  </a:lnTo>
                  <a:cubicBezTo>
                    <a:pt x="f35" y="f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53"/>
                    <a:pt x="f60" y="f61"/>
                    <a:pt x="f34" y="f62"/>
                  </a:cubicBezTo>
                  <a:lnTo>
                    <a:pt x="f63" y="f64"/>
                  </a:lnTo>
                  <a:cubicBezTo>
                    <a:pt x="f65" y="f14"/>
                    <a:pt x="f49" y="f66"/>
                    <a:pt x="f49" y="f67"/>
                  </a:cubicBezTo>
                  <a:lnTo>
                    <a:pt x="f49" y="f9"/>
                  </a:lnTo>
                  <a:cubicBezTo>
                    <a:pt x="f68" y="f69"/>
                    <a:pt x="f7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2" name="Google Shape;6869;p88">
              <a:extLst>
                <a:ext uri="{FF2B5EF4-FFF2-40B4-BE49-F238E27FC236}">
                  <a16:creationId xmlns:a16="http://schemas.microsoft.com/office/drawing/2014/main" id="{F9EBE9D8-EBA9-34E0-3E1B-4F502055A3C0}"/>
                </a:ext>
              </a:extLst>
            </p:cNvPr>
            <p:cNvSpPr/>
            <p:nvPr/>
          </p:nvSpPr>
          <p:spPr>
            <a:xfrm>
              <a:off x="4714966" y="3580927"/>
              <a:ext cx="33951" cy="546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0"/>
                <a:gd name="f4" fmla="val 1513"/>
                <a:gd name="f5" fmla="val 504"/>
                <a:gd name="f6" fmla="val 252"/>
                <a:gd name="f7" fmla="val 32"/>
                <a:gd name="f8" fmla="val 284"/>
                <a:gd name="f9" fmla="val 567"/>
                <a:gd name="f10" fmla="val 1418"/>
                <a:gd name="f11" fmla="val 126"/>
                <a:gd name="f12" fmla="val 1386"/>
                <a:gd name="f13" fmla="val 1355"/>
                <a:gd name="f14" fmla="val 410"/>
                <a:gd name="f15" fmla="val 630"/>
                <a:gd name="f16" fmla="val 819"/>
                <a:gd name="f17" fmla="val 1512"/>
                <a:gd name="f18" fmla="val 788"/>
                <a:gd name="f19" fmla="*/ f0 1 1040"/>
                <a:gd name="f20" fmla="*/ f1 1 1513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040"/>
                <a:gd name="f27" fmla="*/ f24 1 1513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040" h="1513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6" y="f13"/>
                    <a:pt x="f14" y="f13"/>
                  </a:cubicBezTo>
                  <a:cubicBezTo>
                    <a:pt x="f15" y="f13"/>
                    <a:pt x="f16" y="f12"/>
                    <a:pt x="f3" y="f17"/>
                  </a:cubicBezTo>
                  <a:lnTo>
                    <a:pt x="f3" y="f5"/>
                  </a:lnTo>
                  <a:cubicBezTo>
                    <a:pt x="f3" y="f6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3" name="Google Shape;6870;p88">
              <a:extLst>
                <a:ext uri="{FF2B5EF4-FFF2-40B4-BE49-F238E27FC236}">
                  <a16:creationId xmlns:a16="http://schemas.microsoft.com/office/drawing/2014/main" id="{CB215953-5634-D231-D798-8AB4647114BA}"/>
                </a:ext>
              </a:extLst>
            </p:cNvPr>
            <p:cNvSpPr/>
            <p:nvPr/>
          </p:nvSpPr>
          <p:spPr>
            <a:xfrm>
              <a:off x="4502048" y="3583963"/>
              <a:ext cx="32936" cy="52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9"/>
                <a:gd name="f4" fmla="val 1460"/>
                <a:gd name="f5" fmla="val 418"/>
                <a:gd name="f6" fmla="val 1"/>
                <a:gd name="f7" fmla="val 177"/>
                <a:gd name="f8" fmla="val 229"/>
                <a:gd name="f9" fmla="val 483"/>
                <a:gd name="f10" fmla="val 190"/>
                <a:gd name="f11" fmla="val 1334"/>
                <a:gd name="f12" fmla="val 379"/>
                <a:gd name="f13" fmla="val 1302"/>
                <a:gd name="f14" fmla="val 631"/>
                <a:gd name="f15" fmla="val 725"/>
                <a:gd name="f16" fmla="val 883"/>
                <a:gd name="f17" fmla="val 1365"/>
                <a:gd name="f18" fmla="val 515"/>
                <a:gd name="f19" fmla="val 231"/>
                <a:gd name="f20" fmla="val 788"/>
                <a:gd name="f21" fmla="val 11"/>
                <a:gd name="f22" fmla="val 505"/>
                <a:gd name="f23" fmla="val 475"/>
                <a:gd name="f24" fmla="val 4"/>
                <a:gd name="f25" fmla="val 446"/>
                <a:gd name="f26" fmla="*/ f0 1 1009"/>
                <a:gd name="f27" fmla="*/ f1 1 1460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1009"/>
                <a:gd name="f34" fmla="*/ f31 1 1460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009" h="146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cubicBezTo>
                    <a:pt x="f10" y="f11"/>
                    <a:pt x="f12" y="f13"/>
                    <a:pt x="f14" y="f13"/>
                  </a:cubicBezTo>
                  <a:cubicBezTo>
                    <a:pt x="f15" y="f13"/>
                    <a:pt x="f16" y="f11"/>
                    <a:pt x="f3" y="f17"/>
                  </a:cubicBezTo>
                  <a:lnTo>
                    <a:pt x="f3" y="f18"/>
                  </a:lnTo>
                  <a:cubicBezTo>
                    <a:pt x="f3" y="f19"/>
                    <a:pt x="f20" y="f21"/>
                    <a:pt x="f22" y="f21"/>
                  </a:cubicBezTo>
                  <a:cubicBezTo>
                    <a:pt x="f23" y="f24"/>
                    <a:pt x="f2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4" name="Google Shape;6871;p88">
              <a:extLst>
                <a:ext uri="{FF2B5EF4-FFF2-40B4-BE49-F238E27FC236}">
                  <a16:creationId xmlns:a16="http://schemas.microsoft.com/office/drawing/2014/main" id="{4541620D-AB7B-AB59-215F-C81A1F312216}"/>
                </a:ext>
              </a:extLst>
            </p:cNvPr>
            <p:cNvSpPr/>
            <p:nvPr/>
          </p:nvSpPr>
          <p:spPr>
            <a:xfrm>
              <a:off x="4580238" y="3483022"/>
              <a:ext cx="89483" cy="990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42"/>
                <a:gd name="f5" fmla="val 1386"/>
                <a:gd name="f6" fmla="val 1"/>
                <a:gd name="f7" fmla="val 630"/>
                <a:gd name="f8" fmla="val 631"/>
                <a:gd name="f9" fmla="val 1387"/>
                <a:gd name="f10" fmla="val 2174"/>
                <a:gd name="f11" fmla="val 2111"/>
                <a:gd name="f12" fmla="*/ f0 1 2741"/>
                <a:gd name="f13" fmla="*/ f1 1 2742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741"/>
                <a:gd name="f20" fmla="*/ f17 1 2742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41" h="2742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4"/>
                    <a:pt x="f5" y="f4"/>
                  </a:cubicBezTo>
                  <a:cubicBezTo>
                    <a:pt x="f11" y="f4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5" name="Google Shape;6872;p88">
              <a:extLst>
                <a:ext uri="{FF2B5EF4-FFF2-40B4-BE49-F238E27FC236}">
                  <a16:creationId xmlns:a16="http://schemas.microsoft.com/office/drawing/2014/main" id="{6479BEB6-F78C-FF3F-AF5F-7B3473DE9BEC}"/>
                </a:ext>
              </a:extLst>
            </p:cNvPr>
            <p:cNvSpPr/>
            <p:nvPr/>
          </p:nvSpPr>
          <p:spPr>
            <a:xfrm>
              <a:off x="4554507" y="3607088"/>
              <a:ext cx="140936" cy="990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317"/>
                <a:gd name="f4" fmla="val 2742"/>
                <a:gd name="f5" fmla="val 2174"/>
                <a:gd name="f6" fmla="val 1"/>
                <a:gd name="f7" fmla="val 1292"/>
                <a:gd name="f8" fmla="val 505"/>
                <a:gd name="f9" fmla="val 379"/>
                <a:gd name="f10" fmla="val 1040"/>
                <a:gd name="f11" fmla="val 32"/>
                <a:gd name="f12" fmla="val 1103"/>
                <a:gd name="f13" fmla="val 946"/>
                <a:gd name="f14" fmla="val 1985"/>
                <a:gd name="f15" fmla="val 1450"/>
                <a:gd name="f16" fmla="val 2458"/>
                <a:gd name="f17" fmla="val 1702"/>
                <a:gd name="f18" fmla="val 2647"/>
                <a:gd name="f19" fmla="val 4254"/>
                <a:gd name="f20" fmla="val 1135"/>
                <a:gd name="f21" fmla="val 3813"/>
                <a:gd name="f22" fmla="val 410"/>
                <a:gd name="f23" fmla="val 3025"/>
                <a:gd name="f24" fmla="*/ f0 1 4317"/>
                <a:gd name="f25" fmla="*/ f1 1 2742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317"/>
                <a:gd name="f32" fmla="*/ f29 1 2742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317" h="274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4"/>
                  </a:lnTo>
                  <a:lnTo>
                    <a:pt x="f19" y="f20"/>
                  </a:lnTo>
                  <a:lnTo>
                    <a:pt x="f3" y="f10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36" name="Google Shape;6957;p88">
            <a:extLst>
              <a:ext uri="{FF2B5EF4-FFF2-40B4-BE49-F238E27FC236}">
                <a16:creationId xmlns:a16="http://schemas.microsoft.com/office/drawing/2014/main" id="{04FBCDB5-70C5-F267-AC0E-F8EB5BC32A60}"/>
              </a:ext>
            </a:extLst>
          </p:cNvPr>
          <p:cNvGrpSpPr/>
          <p:nvPr/>
        </p:nvGrpSpPr>
        <p:grpSpPr>
          <a:xfrm>
            <a:off x="2413774" y="986054"/>
            <a:ext cx="373559" cy="372837"/>
            <a:chOff x="3730944" y="986052"/>
            <a:chExt cx="373559" cy="37283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7" name="Google Shape;6958;p88">
              <a:extLst>
                <a:ext uri="{FF2B5EF4-FFF2-40B4-BE49-F238E27FC236}">
                  <a16:creationId xmlns:a16="http://schemas.microsoft.com/office/drawing/2014/main" id="{54A67245-D17D-A473-D090-0739D340E462}"/>
                </a:ext>
              </a:extLst>
            </p:cNvPr>
            <p:cNvSpPr/>
            <p:nvPr/>
          </p:nvSpPr>
          <p:spPr>
            <a:xfrm>
              <a:off x="3808475" y="986052"/>
              <a:ext cx="131929" cy="43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1364"/>
                <a:gd name="f5" fmla="val 645"/>
                <a:gd name="f6" fmla="val 263"/>
                <a:gd name="f7" fmla="val 296"/>
                <a:gd name="f8" fmla="val 670"/>
                <a:gd name="f9" fmla="val 1016"/>
                <a:gd name="f10" fmla="val 1205"/>
                <a:gd name="f11" fmla="val 158"/>
                <a:gd name="f12" fmla="val 1363"/>
                <a:gd name="f13" fmla="val 347"/>
                <a:gd name="f14" fmla="val 3781"/>
                <a:gd name="f15" fmla="val 3970"/>
                <a:gd name="f16" fmla="val 4127"/>
                <a:gd name="f17" fmla="val 260"/>
                <a:gd name="f18" fmla="val 3812"/>
                <a:gd name="f19" fmla="val 8"/>
                <a:gd name="f20" fmla="val 3466"/>
                <a:gd name="f21" fmla="val 756"/>
                <a:gd name="f22" fmla="val 718"/>
                <a:gd name="f23" fmla="val 3"/>
                <a:gd name="f24" fmla="val 681"/>
                <a:gd name="f25" fmla="*/ f0 1 4128"/>
                <a:gd name="f26" fmla="*/ f1 1 1364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128"/>
                <a:gd name="f33" fmla="*/ f30 1 1364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128" h="136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0"/>
                    <a:pt x="f16" y="f9"/>
                  </a:cubicBezTo>
                  <a:lnTo>
                    <a:pt x="f16" y="f8"/>
                  </a:lnTo>
                  <a:cubicBezTo>
                    <a:pt x="f16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23"/>
                    <a:pt x="f2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8" name="Google Shape;6959;p88">
              <a:extLst>
                <a:ext uri="{FF2B5EF4-FFF2-40B4-BE49-F238E27FC236}">
                  <a16:creationId xmlns:a16="http://schemas.microsoft.com/office/drawing/2014/main" id="{8B23B791-F817-8909-FB51-E018922F278A}"/>
                </a:ext>
              </a:extLst>
            </p:cNvPr>
            <p:cNvSpPr/>
            <p:nvPr/>
          </p:nvSpPr>
          <p:spPr>
            <a:xfrm>
              <a:off x="3797384" y="1180618"/>
              <a:ext cx="21159" cy="231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726"/>
                <a:gd name="f5" fmla="val 1"/>
                <a:gd name="f6" fmla="val 725"/>
                <a:gd name="f7" fmla="*/ f0 1 662"/>
                <a:gd name="f8" fmla="*/ f1 1 726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62"/>
                <a:gd name="f15" fmla="*/ f12 1 726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62" h="726">
                  <a:moveTo>
                    <a:pt x="f5" y="f5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39" name="Google Shape;6960;p88">
              <a:extLst>
                <a:ext uri="{FF2B5EF4-FFF2-40B4-BE49-F238E27FC236}">
                  <a16:creationId xmlns:a16="http://schemas.microsoft.com/office/drawing/2014/main" id="{9843DCAE-C10A-6D0D-A906-B95906392569}"/>
                </a:ext>
              </a:extLst>
            </p:cNvPr>
            <p:cNvSpPr/>
            <p:nvPr/>
          </p:nvSpPr>
          <p:spPr>
            <a:xfrm>
              <a:off x="3797384" y="1094043"/>
              <a:ext cx="21159" cy="21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1"/>
                <a:gd name="f5" fmla="*/ f0 1 662"/>
                <a:gd name="f6" fmla="*/ f1 1 662"/>
                <a:gd name="f7" fmla="val f2"/>
                <a:gd name="f8" fmla="val f3"/>
                <a:gd name="f9" fmla="+- f8 0 f7"/>
                <a:gd name="f10" fmla="*/ f9 1 662"/>
                <a:gd name="f11" fmla="*/ f7 1 f10"/>
                <a:gd name="f12" fmla="*/ f8 1 f10"/>
                <a:gd name="f13" fmla="*/ f11 f5 1"/>
                <a:gd name="f14" fmla="*/ f12 f5 1"/>
                <a:gd name="f15" fmla="*/ f12 f6 1"/>
                <a:gd name="f16" fmla="*/ f11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" t="f16" r="f14" b="f15"/>
              <a:pathLst>
                <a:path w="662" h="662">
                  <a:moveTo>
                    <a:pt x="f4" y="f2"/>
                  </a:moveTo>
                  <a:lnTo>
                    <a:pt x="f4" y="f3"/>
                  </a:lnTo>
                  <a:lnTo>
                    <a:pt x="f3" y="f3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0" name="Google Shape;6961;p88">
              <a:extLst>
                <a:ext uri="{FF2B5EF4-FFF2-40B4-BE49-F238E27FC236}">
                  <a16:creationId xmlns:a16="http://schemas.microsoft.com/office/drawing/2014/main" id="{0E6F87D5-B950-6C4E-1764-68E3059579DA}"/>
                </a:ext>
              </a:extLst>
            </p:cNvPr>
            <p:cNvSpPr/>
            <p:nvPr/>
          </p:nvSpPr>
          <p:spPr>
            <a:xfrm>
              <a:off x="3797384" y="1270229"/>
              <a:ext cx="21159" cy="211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663"/>
                <a:gd name="f5" fmla="val 1"/>
                <a:gd name="f6" fmla="*/ f0 1 662"/>
                <a:gd name="f7" fmla="*/ f1 1 663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62"/>
                <a:gd name="f14" fmla="*/ f11 1 663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62" h="663">
                  <a:moveTo>
                    <a:pt x="f5" y="f5"/>
                  </a:moveTo>
                  <a:lnTo>
                    <a:pt x="f5" y="f3"/>
                  </a:lnTo>
                  <a:lnTo>
                    <a:pt x="f3" y="f3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1" name="Google Shape;6962;p88">
              <a:extLst>
                <a:ext uri="{FF2B5EF4-FFF2-40B4-BE49-F238E27FC236}">
                  <a16:creationId xmlns:a16="http://schemas.microsoft.com/office/drawing/2014/main" id="{7E4380D8-418A-E0FE-7313-8D5F89AA4279}"/>
                </a:ext>
              </a:extLst>
            </p:cNvPr>
            <p:cNvSpPr/>
            <p:nvPr/>
          </p:nvSpPr>
          <p:spPr>
            <a:xfrm>
              <a:off x="3730944" y="1007440"/>
              <a:ext cx="284945" cy="351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16"/>
                <a:gd name="f4" fmla="val 10997"/>
                <a:gd name="f5" fmla="val 7183"/>
                <a:gd name="f6" fmla="val 2049"/>
                <a:gd name="f7" fmla="val 7404"/>
                <a:gd name="f8" fmla="val 7561"/>
                <a:gd name="f9" fmla="val 2206"/>
                <a:gd name="f10" fmla="val 2395"/>
                <a:gd name="f11" fmla="val 2584"/>
                <a:gd name="f12" fmla="val 2742"/>
                <a:gd name="f13" fmla="val 4474"/>
                <a:gd name="f14" fmla="val 4285"/>
                <a:gd name="f15" fmla="val 4127"/>
                <a:gd name="f16" fmla="val 3151"/>
                <a:gd name="f17" fmla="val 2017"/>
                <a:gd name="f18" fmla="val 3340"/>
                <a:gd name="f19" fmla="val 3497"/>
                <a:gd name="f20" fmla="val 2175"/>
                <a:gd name="f21" fmla="val 2364"/>
                <a:gd name="f22" fmla="val 3750"/>
                <a:gd name="f23" fmla="val 3939"/>
                <a:gd name="f24" fmla="val 4097"/>
                <a:gd name="f25" fmla="val 1764"/>
                <a:gd name="f26" fmla="val 1575"/>
                <a:gd name="f27" fmla="val 1418"/>
                <a:gd name="f28" fmla="val 5860"/>
                <a:gd name="f29" fmla="val 3372"/>
                <a:gd name="f30" fmla="val 6049"/>
                <a:gd name="f31" fmla="val 6207"/>
                <a:gd name="f32" fmla="val 3529"/>
                <a:gd name="f33" fmla="val 4758"/>
                <a:gd name="f34" fmla="val 4916"/>
                <a:gd name="f35" fmla="val 5105"/>
                <a:gd name="f36" fmla="val 5325"/>
                <a:gd name="f37" fmla="val 5483"/>
                <a:gd name="f38" fmla="val 6491"/>
                <a:gd name="f39" fmla="val 6680"/>
                <a:gd name="f40" fmla="val 6837"/>
                <a:gd name="f41" fmla="val 6144"/>
                <a:gd name="f42" fmla="val 6302"/>
                <a:gd name="f43" fmla="val 7562"/>
                <a:gd name="f44" fmla="val 7720"/>
                <a:gd name="f45" fmla="val 7909"/>
                <a:gd name="f46" fmla="val 8098"/>
                <a:gd name="f47" fmla="val 8255"/>
                <a:gd name="f48" fmla="val 7531"/>
                <a:gd name="f49" fmla="val 7657"/>
                <a:gd name="f50" fmla="val 7877"/>
                <a:gd name="f51" fmla="val 9232"/>
                <a:gd name="f52" fmla="val 9452"/>
                <a:gd name="f53" fmla="val 9610"/>
                <a:gd name="f54" fmla="val 8885"/>
                <a:gd name="f55" fmla="val 9043"/>
                <a:gd name="f56" fmla="val 1040"/>
                <a:gd name="f57" fmla="val 1"/>
                <a:gd name="f58" fmla="val 504"/>
                <a:gd name="f59" fmla="val 473"/>
                <a:gd name="f60" fmla="val 1009"/>
                <a:gd name="f61" fmla="val 9956"/>
                <a:gd name="f62" fmla="val 32"/>
                <a:gd name="f63" fmla="val 10524"/>
                <a:gd name="f64" fmla="val 10996"/>
                <a:gd name="f65" fmla="val 7908"/>
                <a:gd name="f66" fmla="val 8444"/>
                <a:gd name="f67" fmla="val 347"/>
                <a:gd name="f68" fmla="val 915"/>
                <a:gd name="f69" fmla="val 6711"/>
                <a:gd name="f70" fmla="val 1387"/>
                <a:gd name="f71" fmla="val 6175"/>
                <a:gd name="f72" fmla="val 2741"/>
                <a:gd name="f73" fmla="val 1733"/>
                <a:gd name="f74" fmla="*/ f0 1 8916"/>
                <a:gd name="f75" fmla="*/ f1 1 10997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8916"/>
                <a:gd name="f82" fmla="*/ f79 1 10997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8916" h="109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18" y="f24"/>
                    <a:pt x="f16" y="f24"/>
                  </a:cubicBezTo>
                  <a:lnTo>
                    <a:pt x="f25" y="f24"/>
                  </a:lnTo>
                  <a:cubicBezTo>
                    <a:pt x="f26" y="f24"/>
                    <a:pt x="f27" y="f23"/>
                    <a:pt x="f27" y="f22"/>
                  </a:cubicBezTo>
                  <a:lnTo>
                    <a:pt x="f27" y="f21"/>
                  </a:lnTo>
                  <a:cubicBezTo>
                    <a:pt x="f27" y="f20"/>
                    <a:pt x="f26" y="f17"/>
                    <a:pt x="f25" y="f17"/>
                  </a:cubicBezTo>
                  <a:close/>
                  <a:moveTo>
                    <a:pt x="f28" y="f29"/>
                  </a:moveTo>
                  <a:cubicBezTo>
                    <a:pt x="f30" y="f29"/>
                    <a:pt x="f31" y="f32"/>
                    <a:pt x="f31" y="f22"/>
                  </a:cubicBezTo>
                  <a:cubicBezTo>
                    <a:pt x="f31" y="f23"/>
                    <a:pt x="f30" y="f24"/>
                    <a:pt x="f28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2"/>
                  </a:cubicBezTo>
                  <a:cubicBezTo>
                    <a:pt x="f15" y="f32"/>
                    <a:pt x="f14" y="f29"/>
                    <a:pt x="f13" y="f29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34"/>
                    <a:pt x="f8" y="f35"/>
                  </a:cubicBezTo>
                  <a:cubicBezTo>
                    <a:pt x="f8" y="f36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36"/>
                    <a:pt x="f15" y="f35"/>
                  </a:cubicBezTo>
                  <a:cubicBezTo>
                    <a:pt x="f15" y="f34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8" y="f33"/>
                    <a:pt x="f19" y="f34"/>
                    <a:pt x="f19" y="f35"/>
                  </a:cubicBezTo>
                  <a:lnTo>
                    <a:pt x="f19" y="f38"/>
                  </a:lnTo>
                  <a:cubicBezTo>
                    <a:pt x="f19" y="f39"/>
                    <a:pt x="f18" y="f40"/>
                    <a:pt x="f16" y="f40"/>
                  </a:cubicBezTo>
                  <a:lnTo>
                    <a:pt x="f25" y="f40"/>
                  </a:lnTo>
                  <a:cubicBezTo>
                    <a:pt x="f26" y="f40"/>
                    <a:pt x="f27" y="f39"/>
                    <a:pt x="f27" y="f38"/>
                  </a:cubicBezTo>
                  <a:lnTo>
                    <a:pt x="f27" y="f35"/>
                  </a:lnTo>
                  <a:cubicBezTo>
                    <a:pt x="f27" y="f34"/>
                    <a:pt x="f26" y="f33"/>
                    <a:pt x="f25" y="f33"/>
                  </a:cubicBezTo>
                  <a:close/>
                  <a:moveTo>
                    <a:pt x="f28" y="f41"/>
                  </a:moveTo>
                  <a:cubicBezTo>
                    <a:pt x="f30" y="f41"/>
                    <a:pt x="f31" y="f42"/>
                    <a:pt x="f31" y="f38"/>
                  </a:cubicBezTo>
                  <a:cubicBezTo>
                    <a:pt x="f31" y="f39"/>
                    <a:pt x="f30" y="f40"/>
                    <a:pt x="f28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38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5" y="f43"/>
                  </a:moveTo>
                  <a:cubicBezTo>
                    <a:pt x="f7" y="f43"/>
                    <a:pt x="f8" y="f44"/>
                    <a:pt x="f8" y="f45"/>
                  </a:cubicBezTo>
                  <a:cubicBezTo>
                    <a:pt x="f8" y="f46"/>
                    <a:pt x="f7" y="f47"/>
                    <a:pt x="f5" y="f47"/>
                  </a:cubicBezTo>
                  <a:lnTo>
                    <a:pt x="f13" y="f47"/>
                  </a:lnTo>
                  <a:cubicBezTo>
                    <a:pt x="f14" y="f47"/>
                    <a:pt x="f15" y="f46"/>
                    <a:pt x="f15" y="f45"/>
                  </a:cubicBezTo>
                  <a:cubicBezTo>
                    <a:pt x="f15" y="f44"/>
                    <a:pt x="f14" y="f43"/>
                    <a:pt x="f13" y="f43"/>
                  </a:cubicBezTo>
                  <a:close/>
                  <a:moveTo>
                    <a:pt x="f16" y="f48"/>
                  </a:moveTo>
                  <a:cubicBezTo>
                    <a:pt x="f18" y="f48"/>
                    <a:pt x="f19" y="f49"/>
                    <a:pt x="f19" y="f50"/>
                  </a:cubicBezTo>
                  <a:lnTo>
                    <a:pt x="f19" y="f51"/>
                  </a:lnTo>
                  <a:cubicBezTo>
                    <a:pt x="f19" y="f52"/>
                    <a:pt x="f18" y="f53"/>
                    <a:pt x="f16" y="f53"/>
                  </a:cubicBezTo>
                  <a:lnTo>
                    <a:pt x="f25" y="f53"/>
                  </a:lnTo>
                  <a:cubicBezTo>
                    <a:pt x="f26" y="f53"/>
                    <a:pt x="f27" y="f52"/>
                    <a:pt x="f27" y="f51"/>
                  </a:cubicBezTo>
                  <a:lnTo>
                    <a:pt x="f27" y="f50"/>
                  </a:lnTo>
                  <a:cubicBezTo>
                    <a:pt x="f27" y="f49"/>
                    <a:pt x="f26" y="f48"/>
                    <a:pt x="f25" y="f48"/>
                  </a:cubicBezTo>
                  <a:close/>
                  <a:moveTo>
                    <a:pt x="f28" y="f54"/>
                  </a:moveTo>
                  <a:cubicBezTo>
                    <a:pt x="f30" y="f54"/>
                    <a:pt x="f31" y="f55"/>
                    <a:pt x="f31" y="f51"/>
                  </a:cubicBezTo>
                  <a:cubicBezTo>
                    <a:pt x="f31" y="f52"/>
                    <a:pt x="f30" y="f53"/>
                    <a:pt x="f28" y="f53"/>
                  </a:cubicBezTo>
                  <a:lnTo>
                    <a:pt x="f13" y="f53"/>
                  </a:lnTo>
                  <a:cubicBezTo>
                    <a:pt x="f14" y="f53"/>
                    <a:pt x="f15" y="f52"/>
                    <a:pt x="f15" y="f51"/>
                  </a:cubicBezTo>
                  <a:cubicBezTo>
                    <a:pt x="f15" y="f55"/>
                    <a:pt x="f14" y="f54"/>
                    <a:pt x="f13" y="f54"/>
                  </a:cubicBezTo>
                  <a:close/>
                  <a:moveTo>
                    <a:pt x="f56" y="f57"/>
                  </a:moveTo>
                  <a:cubicBezTo>
                    <a:pt x="f58" y="f57"/>
                    <a:pt x="f2" y="f59"/>
                    <a:pt x="f2" y="f60"/>
                  </a:cubicBezTo>
                  <a:lnTo>
                    <a:pt x="f2" y="f61"/>
                  </a:lnTo>
                  <a:cubicBezTo>
                    <a:pt x="f62" y="f63"/>
                    <a:pt x="f58" y="f64"/>
                    <a:pt x="f56" y="f64"/>
                  </a:cubicBezTo>
                  <a:lnTo>
                    <a:pt x="f65" y="f64"/>
                  </a:lnTo>
                  <a:cubicBezTo>
                    <a:pt x="f66" y="f64"/>
                    <a:pt x="f3" y="f63"/>
                    <a:pt x="f3" y="f61"/>
                  </a:cubicBezTo>
                  <a:lnTo>
                    <a:pt x="f3" y="f60"/>
                  </a:lnTo>
                  <a:cubicBezTo>
                    <a:pt x="f3" y="f59"/>
                    <a:pt x="f66" y="f57"/>
                    <a:pt x="f65" y="f57"/>
                  </a:cubicBezTo>
                  <a:lnTo>
                    <a:pt x="f5" y="f57"/>
                  </a:lnTo>
                  <a:lnTo>
                    <a:pt x="f5" y="f67"/>
                  </a:lnTo>
                  <a:cubicBezTo>
                    <a:pt x="f5" y="f68"/>
                    <a:pt x="f69" y="f70"/>
                    <a:pt x="f71" y="f70"/>
                  </a:cubicBezTo>
                  <a:lnTo>
                    <a:pt x="f72" y="f70"/>
                  </a:lnTo>
                  <a:cubicBezTo>
                    <a:pt x="f9" y="f70"/>
                    <a:pt x="f73" y="f68"/>
                    <a:pt x="f73" y="f67"/>
                  </a:cubicBezTo>
                  <a:lnTo>
                    <a:pt x="f73" y="f57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2" name="Google Shape;6963;p88">
              <a:extLst>
                <a:ext uri="{FF2B5EF4-FFF2-40B4-BE49-F238E27FC236}">
                  <a16:creationId xmlns:a16="http://schemas.microsoft.com/office/drawing/2014/main" id="{CCEAFC62-AE1C-310A-FAFD-FEDBA7F80A6D}"/>
                </a:ext>
              </a:extLst>
            </p:cNvPr>
            <p:cNvSpPr/>
            <p:nvPr/>
          </p:nvSpPr>
          <p:spPr>
            <a:xfrm>
              <a:off x="4039023" y="1115165"/>
              <a:ext cx="65480" cy="1329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4160"/>
                <a:gd name="f5" fmla="val 1"/>
                <a:gd name="f6" fmla="*/ f0 1 2049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2049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049" h="4160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3" name="Google Shape;6964;p88">
              <a:extLst>
                <a:ext uri="{FF2B5EF4-FFF2-40B4-BE49-F238E27FC236}">
                  <a16:creationId xmlns:a16="http://schemas.microsoft.com/office/drawing/2014/main" id="{B87F800B-0199-AB77-BCC9-13069A24DD13}"/>
                </a:ext>
              </a:extLst>
            </p:cNvPr>
            <p:cNvSpPr/>
            <p:nvPr/>
          </p:nvSpPr>
          <p:spPr>
            <a:xfrm>
              <a:off x="4039023" y="1028590"/>
              <a:ext cx="65480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1009"/>
                <a:gd name="f5" fmla="val 1"/>
                <a:gd name="f6" fmla="val 473"/>
                <a:gd name="f7" fmla="val 1040"/>
                <a:gd name="f8" fmla="val 2048"/>
                <a:gd name="f9" fmla="val 1576"/>
                <a:gd name="f10" fmla="*/ f0 1 2049"/>
                <a:gd name="f11" fmla="*/ f1 1 2049"/>
                <a:gd name="f12" fmla="val f2"/>
                <a:gd name="f13" fmla="val f3"/>
                <a:gd name="f14" fmla="+- f13 0 f12"/>
                <a:gd name="f15" fmla="*/ f14 1 204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2049" h="204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lnTo>
                    <a:pt x="f5" y="f8"/>
                  </a:lnTo>
                  <a:lnTo>
                    <a:pt x="f3" y="f8"/>
                  </a:lnTo>
                  <a:lnTo>
                    <a:pt x="f3" y="f7"/>
                  </a:lnTo>
                  <a:cubicBezTo>
                    <a:pt x="f3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4" name="Google Shape;6965;p88">
              <a:extLst>
                <a:ext uri="{FF2B5EF4-FFF2-40B4-BE49-F238E27FC236}">
                  <a16:creationId xmlns:a16="http://schemas.microsoft.com/office/drawing/2014/main" id="{5650F429-7753-0504-DD36-8F1FCB1550DC}"/>
                </a:ext>
              </a:extLst>
            </p:cNvPr>
            <p:cNvSpPr/>
            <p:nvPr/>
          </p:nvSpPr>
          <p:spPr>
            <a:xfrm>
              <a:off x="4041044" y="1270229"/>
              <a:ext cx="59445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60"/>
                <a:gd name="f4" fmla="val 2049"/>
                <a:gd name="f5" fmla="val 1"/>
                <a:gd name="f6" fmla="val 599"/>
                <a:gd name="f7" fmla="val 1796"/>
                <a:gd name="f8" fmla="val 694"/>
                <a:gd name="f9" fmla="val 1985"/>
                <a:gd name="f10" fmla="val 788"/>
                <a:gd name="f11" fmla="val 2048"/>
                <a:gd name="f12" fmla="val 946"/>
                <a:gd name="f13" fmla="val 1103"/>
                <a:gd name="f14" fmla="val 1229"/>
                <a:gd name="f15" fmla="val 1261"/>
                <a:gd name="f16" fmla="*/ f0 1 1860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860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860" h="2049">
                  <a:moveTo>
                    <a:pt x="f5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45" name="Google Shape;6966;p88">
            <a:extLst>
              <a:ext uri="{FF2B5EF4-FFF2-40B4-BE49-F238E27FC236}">
                <a16:creationId xmlns:a16="http://schemas.microsoft.com/office/drawing/2014/main" id="{9CE81060-8531-6F77-61C1-BC8F337BA166}"/>
              </a:ext>
            </a:extLst>
          </p:cNvPr>
          <p:cNvGrpSpPr/>
          <p:nvPr/>
        </p:nvGrpSpPr>
        <p:grpSpPr>
          <a:xfrm>
            <a:off x="6872469" y="2558382"/>
            <a:ext cx="453661" cy="454365"/>
            <a:chOff x="8189640" y="2558381"/>
            <a:chExt cx="453661" cy="45436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6" name="Google Shape;6967;p88">
              <a:extLst>
                <a:ext uri="{FF2B5EF4-FFF2-40B4-BE49-F238E27FC236}">
                  <a16:creationId xmlns:a16="http://schemas.microsoft.com/office/drawing/2014/main" id="{B5056A3C-B414-00E4-E302-8FFC415818C3}"/>
                </a:ext>
              </a:extLst>
            </p:cNvPr>
            <p:cNvSpPr/>
            <p:nvPr/>
          </p:nvSpPr>
          <p:spPr>
            <a:xfrm>
              <a:off x="8317162" y="2858761"/>
              <a:ext cx="12298" cy="196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6"/>
                <a:gd name="f4" fmla="val 505"/>
                <a:gd name="f5" fmla="val 158"/>
                <a:gd name="f6" fmla="val 1"/>
                <a:gd name="f7" fmla="val 315"/>
                <a:gd name="f8" fmla="*/ f0 1 316"/>
                <a:gd name="f9" fmla="*/ f1 1 505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316"/>
                <a:gd name="f16" fmla="*/ f13 1 505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16" h="505">
                  <a:moveTo>
                    <a:pt x="f5" y="f6"/>
                  </a:moveTo>
                  <a:lnTo>
                    <a:pt x="f2" y="f4"/>
                  </a:lnTo>
                  <a:lnTo>
                    <a:pt x="f7" y="f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7" name="Google Shape;6968;p88">
              <a:extLst>
                <a:ext uri="{FF2B5EF4-FFF2-40B4-BE49-F238E27FC236}">
                  <a16:creationId xmlns:a16="http://schemas.microsoft.com/office/drawing/2014/main" id="{B0D18B33-176E-95E4-6C63-83677C230488}"/>
                </a:ext>
              </a:extLst>
            </p:cNvPr>
            <p:cNvSpPr/>
            <p:nvPr/>
          </p:nvSpPr>
          <p:spPr>
            <a:xfrm>
              <a:off x="8189640" y="2743538"/>
              <a:ext cx="267297" cy="269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6918"/>
                <a:gd name="f5" fmla="val 3427"/>
                <a:gd name="f6" fmla="val 1449"/>
                <a:gd name="f7" fmla="val 3569"/>
                <a:gd name="f8" fmla="val 3718"/>
                <a:gd name="f9" fmla="val 1512"/>
                <a:gd name="f10" fmla="val 3781"/>
                <a:gd name="f11" fmla="val 1638"/>
                <a:gd name="f12" fmla="val 4317"/>
                <a:gd name="f13" fmla="val 3466"/>
                <a:gd name="f14" fmla="val 4474"/>
                <a:gd name="f15" fmla="val 4695"/>
                <a:gd name="f16" fmla="val 4852"/>
                <a:gd name="f17" fmla="val 3623"/>
                <a:gd name="f18" fmla="val 3812"/>
                <a:gd name="f19" fmla="val 3970"/>
                <a:gd name="f20" fmla="val 4726"/>
                <a:gd name="f21" fmla="val 4127"/>
                <a:gd name="f22" fmla="val 4537"/>
                <a:gd name="f23" fmla="val 4789"/>
                <a:gd name="f24" fmla="val 5072"/>
                <a:gd name="f25" fmla="val 5262"/>
                <a:gd name="f26" fmla="val 4758"/>
                <a:gd name="f27" fmla="val 5419"/>
                <a:gd name="f28" fmla="val 4569"/>
                <a:gd name="f29" fmla="val 5514"/>
                <a:gd name="f30" fmla="val 4545"/>
                <a:gd name="f31" fmla="val 5518"/>
                <a:gd name="f32" fmla="val 4521"/>
                <a:gd name="f33" fmla="val 5520"/>
                <a:gd name="f34" fmla="val 4498"/>
                <a:gd name="f35" fmla="val 4341"/>
                <a:gd name="f36" fmla="val 4210"/>
                <a:gd name="f37" fmla="val 5427"/>
                <a:gd name="f38" fmla="val 4128"/>
                <a:gd name="f39" fmla="val 3057"/>
                <a:gd name="f40" fmla="val 2710"/>
                <a:gd name="f41" fmla="val 2683"/>
                <a:gd name="f42" fmla="val 2535"/>
                <a:gd name="f43" fmla="val 2351"/>
                <a:gd name="f44" fmla="val 2325"/>
                <a:gd name="f45" fmla="val 2297"/>
                <a:gd name="f46" fmla="val 2269"/>
                <a:gd name="f47" fmla="val 2080"/>
                <a:gd name="f48" fmla="val 5451"/>
                <a:gd name="f49" fmla="val 2017"/>
                <a:gd name="f50" fmla="val 2049"/>
                <a:gd name="f51" fmla="val 2332"/>
                <a:gd name="f52" fmla="val 2175"/>
                <a:gd name="f53" fmla="val 4096"/>
                <a:gd name="f54" fmla="val 2206"/>
                <a:gd name="f55" fmla="val 2395"/>
                <a:gd name="f56" fmla="val 2553"/>
                <a:gd name="f57" fmla="val 3120"/>
                <a:gd name="f58" fmla="val 3151"/>
                <a:gd name="f59" fmla="val 3285"/>
                <a:gd name="f60" fmla="val 3435"/>
                <a:gd name="f61" fmla="val 1544"/>
                <a:gd name="f62" fmla="val 1"/>
                <a:gd name="f63" fmla="val 3434"/>
                <a:gd name="f64" fmla="val 5356"/>
                <a:gd name="f65" fmla="val 6900"/>
                <a:gd name="f66" fmla="val 4065"/>
                <a:gd name="f67" fmla="val 4632"/>
                <a:gd name="f68" fmla="val 6742"/>
                <a:gd name="f69" fmla="val 5168"/>
                <a:gd name="f70" fmla="val 6427"/>
                <a:gd name="f71" fmla="val 6365"/>
                <a:gd name="f72" fmla="val 6407"/>
                <a:gd name="f73" fmla="val 6910"/>
                <a:gd name="f74" fmla="val 6449"/>
                <a:gd name="f75" fmla="val 6917"/>
                <a:gd name="f76" fmla="val 6491"/>
                <a:gd name="f77" fmla="val 6575"/>
                <a:gd name="f78" fmla="val 6659"/>
                <a:gd name="f79" fmla="val 6889"/>
                <a:gd name="f80" fmla="val 6743"/>
                <a:gd name="f81" fmla="val 6805"/>
                <a:gd name="f82" fmla="val 6806"/>
                <a:gd name="f83" fmla="val 6616"/>
                <a:gd name="f84" fmla="val 6459"/>
                <a:gd name="f85" fmla="val 5009"/>
                <a:gd name="f86" fmla="val 4001"/>
                <a:gd name="f87" fmla="val 3119"/>
                <a:gd name="f88" fmla="val 6774"/>
                <a:gd name="f89" fmla="val 2804"/>
                <a:gd name="f90" fmla="val 6711"/>
                <a:gd name="f91" fmla="val 2489"/>
                <a:gd name="f92" fmla="val 6617"/>
                <a:gd name="f93" fmla="val 2426"/>
                <a:gd name="f94" fmla="val 6428"/>
                <a:gd name="f95" fmla="val 2363"/>
                <a:gd name="f96" fmla="val 5389"/>
                <a:gd name="f97" fmla="val 2755"/>
                <a:gd name="f98" fmla="val 5256"/>
                <a:gd name="f99" fmla="val 2780"/>
                <a:gd name="f100" fmla="val 5125"/>
                <a:gd name="f101" fmla="val 4892"/>
                <a:gd name="f102" fmla="val 4667"/>
                <a:gd name="f103" fmla="val 2702"/>
                <a:gd name="f104" fmla="val 4506"/>
                <a:gd name="f105" fmla="val 2521"/>
                <a:gd name="f106" fmla="val 4222"/>
                <a:gd name="f107" fmla="val 1891"/>
                <a:gd name="f108" fmla="val 4159"/>
                <a:gd name="f109" fmla="val 1481"/>
                <a:gd name="f110" fmla="val 4443"/>
                <a:gd name="f111" fmla="val 221"/>
                <a:gd name="f112" fmla="val 189"/>
                <a:gd name="f113" fmla="val 4411"/>
                <a:gd name="f114" fmla="val 158"/>
                <a:gd name="f115" fmla="val 63"/>
                <a:gd name="f116" fmla="*/ f0 1 6869"/>
                <a:gd name="f117" fmla="*/ f1 1 6918"/>
                <a:gd name="f118" fmla="val f2"/>
                <a:gd name="f119" fmla="val f3"/>
                <a:gd name="f120" fmla="val f4"/>
                <a:gd name="f121" fmla="+- f120 0 f118"/>
                <a:gd name="f122" fmla="+- f119 0 f118"/>
                <a:gd name="f123" fmla="*/ f122 1 6869"/>
                <a:gd name="f124" fmla="*/ f121 1 6918"/>
                <a:gd name="f125" fmla="*/ f118 1 f123"/>
                <a:gd name="f126" fmla="*/ f119 1 f123"/>
                <a:gd name="f127" fmla="*/ f118 1 f124"/>
                <a:gd name="f128" fmla="*/ f120 1 f124"/>
                <a:gd name="f129" fmla="*/ f125 f116 1"/>
                <a:gd name="f130" fmla="*/ f126 f116 1"/>
                <a:gd name="f131" fmla="*/ f128 f117 1"/>
                <a:gd name="f132" fmla="*/ f127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9" t="f132" r="f130" b="f131"/>
              <a:pathLst>
                <a:path w="6869" h="691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3"/>
                  </a:lnTo>
                  <a:cubicBezTo>
                    <a:pt x="f15" y="f13"/>
                    <a:pt x="f16" y="f17"/>
                    <a:pt x="f16" y="f18"/>
                  </a:cubicBezTo>
                  <a:cubicBezTo>
                    <a:pt x="f16" y="f19"/>
                    <a:pt x="f20" y="f21"/>
                    <a:pt x="f22" y="f21"/>
                  </a:cubicBezTo>
                  <a:lnTo>
                    <a:pt x="f23" y="f24"/>
                  </a:lnTo>
                  <a:cubicBezTo>
                    <a:pt x="f16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7"/>
                    <a:pt x="f38" y="f25"/>
                  </a:cubicBezTo>
                  <a:lnTo>
                    <a:pt x="f10" y="f21"/>
                  </a:lnTo>
                  <a:lnTo>
                    <a:pt x="f39" y="f21"/>
                  </a:lnTo>
                  <a:lnTo>
                    <a:pt x="f40" y="f25"/>
                  </a:lnTo>
                  <a:cubicBezTo>
                    <a:pt x="f41" y="f37"/>
                    <a:pt x="f42" y="f33"/>
                    <a:pt x="f43" y="f33"/>
                  </a:cubicBezTo>
                  <a:cubicBezTo>
                    <a:pt x="f44" y="f33"/>
                    <a:pt x="f45" y="f31"/>
                    <a:pt x="f46" y="f29"/>
                  </a:cubicBezTo>
                  <a:cubicBezTo>
                    <a:pt x="f47" y="f48"/>
                    <a:pt x="f49" y="f25"/>
                    <a:pt x="f50" y="f24"/>
                  </a:cubicBezTo>
                  <a:lnTo>
                    <a:pt x="f51" y="f21"/>
                  </a:lnTo>
                  <a:cubicBezTo>
                    <a:pt x="f52" y="f53"/>
                    <a:pt x="f49" y="f19"/>
                    <a:pt x="f49" y="f18"/>
                  </a:cubicBezTo>
                  <a:cubicBezTo>
                    <a:pt x="f50" y="f17"/>
                    <a:pt x="f54" y="f13"/>
                    <a:pt x="f55" y="f13"/>
                  </a:cubicBezTo>
                  <a:lnTo>
                    <a:pt x="f56" y="f13"/>
                  </a:lnTo>
                  <a:lnTo>
                    <a:pt x="f57" y="f11"/>
                  </a:lnTo>
                  <a:cubicBezTo>
                    <a:pt x="f58" y="f9"/>
                    <a:pt x="f59" y="f6"/>
                    <a:pt x="f5" y="f6"/>
                  </a:cubicBezTo>
                  <a:close/>
                  <a:moveTo>
                    <a:pt x="f60" y="f2"/>
                  </a:moveTo>
                  <a:cubicBezTo>
                    <a:pt x="f61" y="f2"/>
                    <a:pt x="f62" y="f61"/>
                    <a:pt x="f62" y="f63"/>
                  </a:cubicBezTo>
                  <a:cubicBezTo>
                    <a:pt x="f62" y="f64"/>
                    <a:pt x="f61" y="f65"/>
                    <a:pt x="f60" y="f65"/>
                  </a:cubicBezTo>
                  <a:cubicBezTo>
                    <a:pt x="f66" y="f65"/>
                    <a:pt x="f67" y="f68"/>
                    <a:pt x="f69" y="f70"/>
                  </a:cubicBezTo>
                  <a:lnTo>
                    <a:pt x="f71" y="f65"/>
                  </a:lnTo>
                  <a:cubicBezTo>
                    <a:pt x="f72" y="f73"/>
                    <a:pt x="f74" y="f75"/>
                    <a:pt x="f76" y="f75"/>
                  </a:cubicBezTo>
                  <a:cubicBezTo>
                    <a:pt x="f77" y="f75"/>
                    <a:pt x="f78" y="f79"/>
                    <a:pt x="f80" y="f81"/>
                  </a:cubicBezTo>
                  <a:cubicBezTo>
                    <a:pt x="f82" y="f68"/>
                    <a:pt x="f3" y="f83"/>
                    <a:pt x="f3" y="f84"/>
                  </a:cubicBezTo>
                  <a:lnTo>
                    <a:pt x="f76" y="f85"/>
                  </a:lnTo>
                  <a:cubicBezTo>
                    <a:pt x="f80" y="f22"/>
                    <a:pt x="f3" y="f86"/>
                    <a:pt x="f3" y="f13"/>
                  </a:cubicBezTo>
                  <a:cubicBezTo>
                    <a:pt x="f3" y="f87"/>
                    <a:pt x="f88" y="f89"/>
                    <a:pt x="f90" y="f91"/>
                  </a:cubicBezTo>
                  <a:cubicBezTo>
                    <a:pt x="f92" y="f93"/>
                    <a:pt x="f76" y="f55"/>
                    <a:pt x="f94" y="f95"/>
                  </a:cubicBezTo>
                  <a:lnTo>
                    <a:pt x="f29" y="f40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cubicBezTo>
                    <a:pt x="f106" y="f46"/>
                    <a:pt x="f53" y="f107"/>
                    <a:pt x="f108" y="f109"/>
                  </a:cubicBezTo>
                  <a:lnTo>
                    <a:pt x="f110" y="f111"/>
                  </a:lnTo>
                  <a:cubicBezTo>
                    <a:pt x="f110" y="f112"/>
                    <a:pt x="f110" y="f112"/>
                    <a:pt x="f113" y="f114"/>
                  </a:cubicBezTo>
                  <a:cubicBezTo>
                    <a:pt x="f53" y="f115"/>
                    <a:pt x="f10" y="f2"/>
                    <a:pt x="f6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8" name="Google Shape;6969;p88">
              <a:extLst>
                <a:ext uri="{FF2B5EF4-FFF2-40B4-BE49-F238E27FC236}">
                  <a16:creationId xmlns:a16="http://schemas.microsoft.com/office/drawing/2014/main" id="{EF221AC8-4937-6E29-646C-4F7A312D5AD5}"/>
                </a:ext>
              </a:extLst>
            </p:cNvPr>
            <p:cNvSpPr/>
            <p:nvPr/>
          </p:nvSpPr>
          <p:spPr>
            <a:xfrm>
              <a:off x="8497372" y="2665046"/>
              <a:ext cx="24551" cy="405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1"/>
                <a:gd name="f4" fmla="val 1041"/>
                <a:gd name="f5" fmla="val 1"/>
                <a:gd name="f6" fmla="val 32"/>
                <a:gd name="f7" fmla="val 410"/>
                <a:gd name="f8" fmla="val 126"/>
                <a:gd name="f9" fmla="val 694"/>
                <a:gd name="f10" fmla="val 315"/>
                <a:gd name="f11" fmla="val 473"/>
                <a:gd name="f12" fmla="val 599"/>
                <a:gd name="f13" fmla="val 347"/>
                <a:gd name="f14" fmla="*/ f0 1 631"/>
                <a:gd name="f15" fmla="*/ f1 1 1041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631"/>
                <a:gd name="f22" fmla="*/ f19 1 1041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631" h="1041">
                  <a:moveTo>
                    <a:pt x="f2" y="f5"/>
                  </a:moveTo>
                  <a:cubicBezTo>
                    <a:pt x="f6" y="f7"/>
                    <a:pt x="f8" y="f9"/>
                    <a:pt x="f10" y="f4"/>
                  </a:cubicBezTo>
                  <a:cubicBezTo>
                    <a:pt x="f11" y="f9"/>
                    <a:pt x="f12" y="f13"/>
                    <a:pt x="f3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49" name="Google Shape;6970;p88">
              <a:extLst>
                <a:ext uri="{FF2B5EF4-FFF2-40B4-BE49-F238E27FC236}">
                  <a16:creationId xmlns:a16="http://schemas.microsoft.com/office/drawing/2014/main" id="{13EC4178-1A9C-D414-F1E9-A732AF6BAA2D}"/>
                </a:ext>
              </a:extLst>
            </p:cNvPr>
            <p:cNvSpPr/>
            <p:nvPr/>
          </p:nvSpPr>
          <p:spPr>
            <a:xfrm>
              <a:off x="8374751" y="2558381"/>
              <a:ext cx="268550" cy="2683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01"/>
                <a:gd name="f4" fmla="val 6896"/>
                <a:gd name="f5" fmla="val 3435"/>
                <a:gd name="f6" fmla="val 1356"/>
                <a:gd name="f7" fmla="val 3624"/>
                <a:gd name="f8" fmla="val 3782"/>
                <a:gd name="f9" fmla="val 1513"/>
                <a:gd name="f10" fmla="val 1734"/>
                <a:gd name="f11" fmla="val 2080"/>
                <a:gd name="f12" fmla="val 4821"/>
                <a:gd name="f13" fmla="val 5010"/>
                <a:gd name="f14" fmla="val 5168"/>
                <a:gd name="f15" fmla="val 2238"/>
                <a:gd name="f16" fmla="val 2427"/>
                <a:gd name="f17" fmla="val 2616"/>
                <a:gd name="f18" fmla="val 2742"/>
                <a:gd name="f19" fmla="val 4412"/>
                <a:gd name="f20" fmla="val 4380"/>
                <a:gd name="f21" fmla="val 3341"/>
                <a:gd name="f22" fmla="val 4191"/>
                <a:gd name="f23" fmla="val 3876"/>
                <a:gd name="f24" fmla="val 3908"/>
                <a:gd name="f25" fmla="val 4443"/>
                <a:gd name="f26" fmla="val 4475"/>
                <a:gd name="f27" fmla="val 3939"/>
                <a:gd name="f28" fmla="val 4506"/>
                <a:gd name="f29" fmla="val 4349"/>
                <a:gd name="f30" fmla="val 4916"/>
                <a:gd name="f31" fmla="val 5042"/>
                <a:gd name="f32" fmla="val 5262"/>
                <a:gd name="f33" fmla="val 5388"/>
                <a:gd name="f34" fmla="val 4286"/>
                <a:gd name="f35" fmla="val 5451"/>
                <a:gd name="f36" fmla="val 5483"/>
                <a:gd name="f37" fmla="val 4101"/>
                <a:gd name="f38" fmla="val 4010"/>
                <a:gd name="f39" fmla="val 3923"/>
                <a:gd name="f40" fmla="val 3466"/>
                <a:gd name="f41" fmla="val 4979"/>
                <a:gd name="f42" fmla="val 4947"/>
                <a:gd name="f43" fmla="val 3403"/>
                <a:gd name="f44" fmla="val 2994"/>
                <a:gd name="f45" fmla="val 2931"/>
                <a:gd name="f46" fmla="val 2844"/>
                <a:gd name="f47" fmla="val 2758"/>
                <a:gd name="f48" fmla="val 2671"/>
                <a:gd name="f49" fmla="val 2584"/>
                <a:gd name="f50" fmla="val 2521"/>
                <a:gd name="f51" fmla="val 2395"/>
                <a:gd name="f52" fmla="val 2962"/>
                <a:gd name="f53" fmla="val 2679"/>
                <a:gd name="f54" fmla="val 2490"/>
                <a:gd name="f55" fmla="val 2458"/>
                <a:gd name="f56" fmla="val 2049"/>
                <a:gd name="f57" fmla="val 1860"/>
                <a:gd name="f58" fmla="val 1702"/>
                <a:gd name="f59" fmla="val 2206"/>
                <a:gd name="f60" fmla="val 3088"/>
                <a:gd name="f61" fmla="val 3246"/>
                <a:gd name="f62" fmla="val 1"/>
                <a:gd name="f63" fmla="val 1576"/>
                <a:gd name="f64" fmla="val 32"/>
                <a:gd name="f65" fmla="val 3467"/>
                <a:gd name="f66" fmla="val 3971"/>
                <a:gd name="f67" fmla="val 158"/>
                <a:gd name="f68" fmla="val 411"/>
                <a:gd name="f69" fmla="val 6459"/>
                <a:gd name="f70" fmla="val 6554"/>
                <a:gd name="f71" fmla="val 6680"/>
                <a:gd name="f72" fmla="val 6806"/>
                <a:gd name="f73" fmla="val 225"/>
                <a:gd name="f74" fmla="val 6851"/>
                <a:gd name="f75" fmla="val 324"/>
                <a:gd name="f76" fmla="val 6895"/>
                <a:gd name="f77" fmla="val 420"/>
                <a:gd name="f78" fmla="val 460"/>
                <a:gd name="f79" fmla="val 500"/>
                <a:gd name="f80" fmla="val 6887"/>
                <a:gd name="f81" fmla="val 537"/>
                <a:gd name="f82" fmla="val 6869"/>
                <a:gd name="f83" fmla="val 6396"/>
                <a:gd name="f84" fmla="val 2269"/>
                <a:gd name="f85" fmla="val 6712"/>
                <a:gd name="f86" fmla="val 2899"/>
                <a:gd name="f87" fmla="val 5357"/>
                <a:gd name="f88" fmla="val 5325"/>
                <a:gd name="f89" fmla="*/ f0 1 6901"/>
                <a:gd name="f90" fmla="*/ f1 1 6896"/>
                <a:gd name="f91" fmla="val f2"/>
                <a:gd name="f92" fmla="val f3"/>
                <a:gd name="f93" fmla="val f4"/>
                <a:gd name="f94" fmla="+- f93 0 f91"/>
                <a:gd name="f95" fmla="+- f92 0 f91"/>
                <a:gd name="f96" fmla="*/ f95 1 6901"/>
                <a:gd name="f97" fmla="*/ f94 1 6896"/>
                <a:gd name="f98" fmla="*/ f91 1 f96"/>
                <a:gd name="f99" fmla="*/ f92 1 f96"/>
                <a:gd name="f100" fmla="*/ f91 1 f97"/>
                <a:gd name="f101" fmla="*/ f93 1 f97"/>
                <a:gd name="f102" fmla="*/ f98 f89 1"/>
                <a:gd name="f103" fmla="*/ f99 f89 1"/>
                <a:gd name="f104" fmla="*/ f101 f90 1"/>
                <a:gd name="f105" fmla="*/ f100 f9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2" t="f105" r="f103" b="f104"/>
              <a:pathLst>
                <a:path w="6901" h="6896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9" y="f18"/>
                  </a:lnTo>
                  <a:cubicBezTo>
                    <a:pt x="f20" y="f21"/>
                    <a:pt x="f22" y="f23"/>
                    <a:pt x="f23" y="f19"/>
                  </a:cubicBezTo>
                  <a:cubicBezTo>
                    <a:pt x="f24" y="f25"/>
                    <a:pt x="f24" y="f26"/>
                    <a:pt x="f27" y="f28"/>
                  </a:cubicBezTo>
                  <a:lnTo>
                    <a:pt x="f29" y="f30"/>
                  </a:lnTo>
                  <a:cubicBezTo>
                    <a:pt x="f25" y="f31"/>
                    <a:pt x="f25" y="f32"/>
                    <a:pt x="f29" y="f33"/>
                  </a:cubicBezTo>
                  <a:cubicBezTo>
                    <a:pt x="f34" y="f35"/>
                    <a:pt x="f22" y="f36"/>
                    <a:pt x="f37" y="f36"/>
                  </a:cubicBezTo>
                  <a:cubicBezTo>
                    <a:pt x="f38" y="f36"/>
                    <a:pt x="f39" y="f35"/>
                    <a:pt x="f23" y="f33"/>
                  </a:cubicBezTo>
                  <a:lnTo>
                    <a:pt x="f40" y="f41"/>
                  </a:lnTo>
                  <a:lnTo>
                    <a:pt x="f5" y="f42"/>
                  </a:lnTo>
                  <a:lnTo>
                    <a:pt x="f43" y="f41"/>
                  </a:lnTo>
                  <a:lnTo>
                    <a:pt x="f44" y="f33"/>
                  </a:lnTo>
                  <a:cubicBezTo>
                    <a:pt x="f45" y="f35"/>
                    <a:pt x="f46" y="f36"/>
                    <a:pt x="f47" y="f36"/>
                  </a:cubicBezTo>
                  <a:cubicBezTo>
                    <a:pt x="f48" y="f36"/>
                    <a:pt x="f49" y="f35"/>
                    <a:pt x="f50" y="f33"/>
                  </a:cubicBezTo>
                  <a:cubicBezTo>
                    <a:pt x="f51" y="f32"/>
                    <a:pt x="f51" y="f31"/>
                    <a:pt x="f50" y="f30"/>
                  </a:cubicBezTo>
                  <a:lnTo>
                    <a:pt x="f45" y="f28"/>
                  </a:lnTo>
                  <a:cubicBezTo>
                    <a:pt x="f52" y="f26"/>
                    <a:pt x="f52" y="f25"/>
                    <a:pt x="f44" y="f19"/>
                  </a:cubicBezTo>
                  <a:cubicBezTo>
                    <a:pt x="f53" y="f27"/>
                    <a:pt x="f54" y="f21"/>
                    <a:pt x="f55" y="f18"/>
                  </a:cubicBezTo>
                  <a:lnTo>
                    <a:pt x="f56" y="f18"/>
                  </a:lnTo>
                  <a:cubicBezTo>
                    <a:pt x="f57" y="f18"/>
                    <a:pt x="f58" y="f49"/>
                    <a:pt x="f58" y="f51"/>
                  </a:cubicBezTo>
                  <a:cubicBezTo>
                    <a:pt x="f58" y="f59"/>
                    <a:pt x="f57" y="f56"/>
                    <a:pt x="f56" y="f56"/>
                  </a:cubicBezTo>
                  <a:lnTo>
                    <a:pt x="f60" y="f56"/>
                  </a:lnTo>
                  <a:lnTo>
                    <a:pt x="f60" y="f10"/>
                  </a:lnTo>
                  <a:cubicBezTo>
                    <a:pt x="f60" y="f9"/>
                    <a:pt x="f61" y="f6"/>
                    <a:pt x="f5" y="f6"/>
                  </a:cubicBezTo>
                  <a:close/>
                  <a:moveTo>
                    <a:pt x="f40" y="f62"/>
                  </a:moveTo>
                  <a:cubicBezTo>
                    <a:pt x="f63" y="f62"/>
                    <a:pt x="f64" y="f63"/>
                    <a:pt x="f64" y="f65"/>
                  </a:cubicBezTo>
                  <a:cubicBezTo>
                    <a:pt x="f64" y="f66"/>
                    <a:pt x="f67" y="f28"/>
                    <a:pt x="f68" y="f41"/>
                  </a:cubicBezTo>
                  <a:lnTo>
                    <a:pt x="f64" y="f69"/>
                  </a:lnTo>
                  <a:cubicBezTo>
                    <a:pt x="f62" y="f70"/>
                    <a:pt x="f64" y="f71"/>
                    <a:pt x="f67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10" y="f83"/>
                  </a:lnTo>
                  <a:cubicBezTo>
                    <a:pt x="f84" y="f85"/>
                    <a:pt x="f86" y="f82"/>
                    <a:pt x="f40" y="f82"/>
                  </a:cubicBezTo>
                  <a:cubicBezTo>
                    <a:pt x="f87" y="f82"/>
                    <a:pt x="f3" y="f87"/>
                    <a:pt x="f3" y="f5"/>
                  </a:cubicBezTo>
                  <a:cubicBezTo>
                    <a:pt x="f3" y="f63"/>
                    <a:pt x="f88" y="f62"/>
                    <a:pt x="f40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50" name="Google Shape;6760;p88">
            <a:extLst>
              <a:ext uri="{FF2B5EF4-FFF2-40B4-BE49-F238E27FC236}">
                <a16:creationId xmlns:a16="http://schemas.microsoft.com/office/drawing/2014/main" id="{D3D1AD49-A33E-115E-05FD-8C7CC157D932}"/>
              </a:ext>
            </a:extLst>
          </p:cNvPr>
          <p:cNvGrpSpPr/>
          <p:nvPr/>
        </p:nvGrpSpPr>
        <p:grpSpPr>
          <a:xfrm>
            <a:off x="1834994" y="935259"/>
            <a:ext cx="374968" cy="450424"/>
            <a:chOff x="3152165" y="935257"/>
            <a:chExt cx="374968" cy="45042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1" name="Google Shape;6761;p88">
              <a:extLst>
                <a:ext uri="{FF2B5EF4-FFF2-40B4-BE49-F238E27FC236}">
                  <a16:creationId xmlns:a16="http://schemas.microsoft.com/office/drawing/2014/main" id="{F88E3577-CF93-A0A7-8069-934144B07B0A}"/>
                </a:ext>
              </a:extLst>
            </p:cNvPr>
            <p:cNvSpPr/>
            <p:nvPr/>
          </p:nvSpPr>
          <p:spPr>
            <a:xfrm>
              <a:off x="3152165" y="935257"/>
              <a:ext cx="79168" cy="312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8098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val 8097"/>
                <a:gd name="f11" fmla="val 348"/>
                <a:gd name="f12" fmla="val 7782"/>
                <a:gd name="f13" fmla="val 820"/>
                <a:gd name="f14" fmla="val 7562"/>
                <a:gd name="f15" fmla="val 1387"/>
                <a:gd name="f16" fmla="*/ f0 1 2049"/>
                <a:gd name="f17" fmla="*/ f1 1 8098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049"/>
                <a:gd name="f24" fmla="*/ f21 1 8098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049" h="809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5" y="f14"/>
                  </a:cubicBezTo>
                  <a:lnTo>
                    <a:pt x="f3" y="f1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2" name="Google Shape;6762;p88">
              <a:extLst>
                <a:ext uri="{FF2B5EF4-FFF2-40B4-BE49-F238E27FC236}">
                  <a16:creationId xmlns:a16="http://schemas.microsoft.com/office/drawing/2014/main" id="{51F963CD-9919-7D09-267B-FEEC92476320}"/>
                </a:ext>
              </a:extLst>
            </p:cNvPr>
            <p:cNvSpPr/>
            <p:nvPr/>
          </p:nvSpPr>
          <p:spPr>
            <a:xfrm>
              <a:off x="3152165" y="1252965"/>
              <a:ext cx="374968" cy="105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05"/>
                <a:gd name="f4" fmla="val 2742"/>
                <a:gd name="f5" fmla="val 1387"/>
                <a:gd name="f6" fmla="val 631"/>
                <a:gd name="f7" fmla="val 1"/>
                <a:gd name="f8" fmla="val 630"/>
                <a:gd name="f9" fmla="val 1386"/>
                <a:gd name="f10" fmla="val 2111"/>
                <a:gd name="f11" fmla="val 600"/>
                <a:gd name="f12" fmla="val 2741"/>
                <a:gd name="f13" fmla="val 1356"/>
                <a:gd name="f14" fmla="val 4758"/>
                <a:gd name="f15" fmla="val 1733"/>
                <a:gd name="f16" fmla="val 1702"/>
                <a:gd name="f17" fmla="val 1513"/>
                <a:gd name="f18" fmla="val 1575"/>
                <a:gd name="f19" fmla="val 1355"/>
                <a:gd name="f20" fmla="val 1166"/>
                <a:gd name="f21" fmla="val 1008"/>
                <a:gd name="f22" fmla="val 9232"/>
                <a:gd name="f23" fmla="val 9263"/>
                <a:gd name="f24" fmla="val 851"/>
                <a:gd name="f25" fmla="val 9326"/>
                <a:gd name="f26" fmla="val 662"/>
                <a:gd name="f27" fmla="val 9452"/>
                <a:gd name="f28" fmla="val 536"/>
                <a:gd name="f29" fmla="val 9704"/>
                <a:gd name="f30" fmla="val 221"/>
                <a:gd name="f31" fmla="val 9484"/>
                <a:gd name="f32" fmla="*/ f0 1 9705"/>
                <a:gd name="f33" fmla="*/ f1 1 2742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9705"/>
                <a:gd name="f40" fmla="*/ f37 1 2742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9705" h="2742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4" y="f15"/>
                  </a:lnTo>
                  <a:lnTo>
                    <a:pt x="f16" y="f15"/>
                  </a:lnTo>
                  <a:cubicBezTo>
                    <a:pt x="f17" y="f15"/>
                    <a:pt x="f13" y="f18"/>
                    <a:pt x="f13" y="f19"/>
                  </a:cubicBezTo>
                  <a:cubicBezTo>
                    <a:pt x="f13" y="f20"/>
                    <a:pt x="f17" y="f21"/>
                    <a:pt x="f16" y="f21"/>
                  </a:cubicBezTo>
                  <a:lnTo>
                    <a:pt x="f22" y="f21"/>
                  </a:ln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3" name="Google Shape;6763;p88">
              <a:extLst>
                <a:ext uri="{FF2B5EF4-FFF2-40B4-BE49-F238E27FC236}">
                  <a16:creationId xmlns:a16="http://schemas.microsoft.com/office/drawing/2014/main" id="{6B7C574A-1F6D-98C4-3CD6-16F22695C085}"/>
                </a:ext>
              </a:extLst>
            </p:cNvPr>
            <p:cNvSpPr/>
            <p:nvPr/>
          </p:nvSpPr>
          <p:spPr>
            <a:xfrm>
              <a:off x="3441902" y="1319881"/>
              <a:ext cx="85231" cy="39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06"/>
                <a:gd name="f4" fmla="val 1010"/>
                <a:gd name="f5" fmla="val 1"/>
                <a:gd name="f6" fmla="val 1009"/>
                <a:gd name="f7" fmla="val 1670"/>
                <a:gd name="f8" fmla="val 1953"/>
                <a:gd name="f9" fmla="val 2205"/>
                <a:gd name="f10" fmla="val 788"/>
                <a:gd name="f11" fmla="val 505"/>
                <a:gd name="f12" fmla="val 1827"/>
                <a:gd name="f13" fmla="val 347"/>
                <a:gd name="f14" fmla="val 1764"/>
                <a:gd name="f15" fmla="val 190"/>
                <a:gd name="f16" fmla="*/ f0 1 2206"/>
                <a:gd name="f17" fmla="*/ f1 1 101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206"/>
                <a:gd name="f24" fmla="*/ f21 1 101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206" h="1010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8" y="f11"/>
                  </a:cubicBezTo>
                  <a:cubicBezTo>
                    <a:pt x="f12" y="f13"/>
                    <a:pt x="f14" y="f1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4" name="Google Shape;6764;p88">
              <a:extLst>
                <a:ext uri="{FF2B5EF4-FFF2-40B4-BE49-F238E27FC236}">
                  <a16:creationId xmlns:a16="http://schemas.microsoft.com/office/drawing/2014/main" id="{B5CF6AB1-6398-3D0B-A34F-87E22E2AC95F}"/>
                </a:ext>
              </a:extLst>
            </p:cNvPr>
            <p:cNvSpPr/>
            <p:nvPr/>
          </p:nvSpPr>
          <p:spPr>
            <a:xfrm>
              <a:off x="3323825" y="1094710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701"/>
                <a:gd name="f6" fmla="val 882"/>
                <a:gd name="f7" fmla="val 221"/>
                <a:gd name="f8" fmla="val 599"/>
                <a:gd name="f9" fmla="val 3371"/>
                <a:gd name="f10" fmla="val 3214"/>
                <a:gd name="f11" fmla="val 2521"/>
                <a:gd name="f12" fmla="*/ f0 1 3372"/>
                <a:gd name="f13" fmla="*/ f1 1 1387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372"/>
                <a:gd name="f20" fmla="*/ f17 1 1387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372" h="1387">
                  <a:moveTo>
                    <a:pt x="f5" y="f2"/>
                  </a:moveTo>
                  <a:cubicBezTo>
                    <a:pt x="f6" y="f2"/>
                    <a:pt x="f7" y="f8"/>
                    <a:pt x="f2" y="f4"/>
                  </a:cubicBezTo>
                  <a:lnTo>
                    <a:pt x="f9" y="f4"/>
                  </a:lnTo>
                  <a:cubicBezTo>
                    <a:pt x="f10" y="f8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5" name="Google Shape;6765;p88">
              <a:extLst>
                <a:ext uri="{FF2B5EF4-FFF2-40B4-BE49-F238E27FC236}">
                  <a16:creationId xmlns:a16="http://schemas.microsoft.com/office/drawing/2014/main" id="{79C348E1-32EA-16A1-07CA-BD790E2E6243}"/>
                </a:ext>
              </a:extLst>
            </p:cNvPr>
            <p:cNvSpPr/>
            <p:nvPr/>
          </p:nvSpPr>
          <p:spPr>
            <a:xfrm>
              <a:off x="3363967" y="1015578"/>
              <a:ext cx="51151" cy="51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662"/>
                <a:gd name="f5" fmla="val 1"/>
                <a:gd name="f6" fmla="val 316"/>
                <a:gd name="f7" fmla="val 284"/>
                <a:gd name="f8" fmla="val 1040"/>
                <a:gd name="f9" fmla="*/ f0 1 1324"/>
                <a:gd name="f10" fmla="*/ f1 1 1324"/>
                <a:gd name="f11" fmla="val f2"/>
                <a:gd name="f12" fmla="val f3"/>
                <a:gd name="f13" fmla="+- f12 0 f11"/>
                <a:gd name="f14" fmla="*/ f13 1 1324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324" h="1324">
                  <a:moveTo>
                    <a:pt x="f4" y="f5"/>
                  </a:moveTo>
                  <a:cubicBezTo>
                    <a:pt x="f6" y="f5"/>
                    <a:pt x="f5" y="f7"/>
                    <a:pt x="f5" y="f4"/>
                  </a:cubicBezTo>
                  <a:cubicBezTo>
                    <a:pt x="f5" y="f8"/>
                    <a:pt x="f6" y="f3"/>
                    <a:pt x="f4" y="f3"/>
                  </a:cubicBezTo>
                  <a:cubicBezTo>
                    <a:pt x="f8" y="f3"/>
                    <a:pt x="f3" y="f8"/>
                    <a:pt x="f3" y="f4"/>
                  </a:cubicBezTo>
                  <a:cubicBezTo>
                    <a:pt x="f3" y="f7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6" name="Google Shape;6766;p88">
              <a:extLst>
                <a:ext uri="{FF2B5EF4-FFF2-40B4-BE49-F238E27FC236}">
                  <a16:creationId xmlns:a16="http://schemas.microsoft.com/office/drawing/2014/main" id="{F4958C18-F16B-78A5-F83B-BC61B9120D0D}"/>
                </a:ext>
              </a:extLst>
            </p:cNvPr>
            <p:cNvSpPr/>
            <p:nvPr/>
          </p:nvSpPr>
          <p:spPr>
            <a:xfrm>
              <a:off x="3256873" y="935257"/>
              <a:ext cx="265395" cy="292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7562"/>
                <a:gd name="f5" fmla="val 3434"/>
                <a:gd name="f6" fmla="val 1355"/>
                <a:gd name="f7" fmla="val 4191"/>
                <a:gd name="f8" fmla="val 4821"/>
                <a:gd name="f9" fmla="val 1985"/>
                <a:gd name="f10" fmla="val 2741"/>
                <a:gd name="f11" fmla="val 3088"/>
                <a:gd name="f12" fmla="val 4663"/>
                <a:gd name="f13" fmla="val 3403"/>
                <a:gd name="f14" fmla="val 4474"/>
                <a:gd name="f15" fmla="val 3655"/>
                <a:gd name="f16" fmla="val 5293"/>
                <a:gd name="f17" fmla="val 4033"/>
                <a:gd name="f18" fmla="val 5829"/>
                <a:gd name="f19" fmla="val 4852"/>
                <a:gd name="f20" fmla="val 6018"/>
                <a:gd name="f21" fmla="val 5671"/>
                <a:gd name="f22" fmla="val 6175"/>
                <a:gd name="f23" fmla="val 5482"/>
                <a:gd name="f24" fmla="val 1387"/>
                <a:gd name="f25" fmla="val 1198"/>
                <a:gd name="f26" fmla="val 1040"/>
                <a:gd name="f27" fmla="val 1576"/>
                <a:gd name="f28" fmla="val 2426"/>
                <a:gd name="f29" fmla="val 2174"/>
                <a:gd name="f30" fmla="val 2048"/>
                <a:gd name="f31" fmla="val 2678"/>
                <a:gd name="f32" fmla="val 6868"/>
                <a:gd name="f33" fmla="val 1009"/>
                <a:gd name="f34" fmla="val 473"/>
                <a:gd name="f35" fmla="val 6396"/>
                <a:gd name="f36" fmla="*/ f0 1 6869"/>
                <a:gd name="f37" fmla="*/ f1 1 7562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6869"/>
                <a:gd name="f44" fmla="*/ f41 1 7562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6869" h="75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18"/>
                  </a:cubicBezTo>
                  <a:cubicBezTo>
                    <a:pt x="f18" y="f20"/>
                    <a:pt x="f21" y="f22"/>
                    <a:pt x="f23" y="f22"/>
                  </a:cubicBezTo>
                  <a:lnTo>
                    <a:pt x="f24" y="f22"/>
                  </a:lnTo>
                  <a:cubicBezTo>
                    <a:pt x="f25" y="f22"/>
                    <a:pt x="f26" y="f20"/>
                    <a:pt x="f26" y="f18"/>
                  </a:cubicBezTo>
                  <a:cubicBezTo>
                    <a:pt x="f26" y="f19"/>
                    <a:pt x="f27" y="f17"/>
                    <a:pt x="f28" y="f15"/>
                  </a:cubicBezTo>
                  <a:cubicBezTo>
                    <a:pt x="f29" y="f13"/>
                    <a:pt x="f30" y="f11"/>
                    <a:pt x="f30" y="f10"/>
                  </a:cubicBezTo>
                  <a:cubicBezTo>
                    <a:pt x="f30" y="f9"/>
                    <a:pt x="f31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4"/>
                  </a:lnTo>
                  <a:lnTo>
                    <a:pt x="f32" y="f4"/>
                  </a:lnTo>
                  <a:lnTo>
                    <a:pt x="f32" y="f33"/>
                  </a:lnTo>
                  <a:cubicBezTo>
                    <a:pt x="f32" y="f34"/>
                    <a:pt x="f35" y="f2"/>
                    <a:pt x="f1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57" name="Google Shape;6767;p88">
              <a:extLst>
                <a:ext uri="{FF2B5EF4-FFF2-40B4-BE49-F238E27FC236}">
                  <a16:creationId xmlns:a16="http://schemas.microsoft.com/office/drawing/2014/main" id="{5AF94DEE-5C29-39C0-9841-7E51E29DDFB5}"/>
                </a:ext>
              </a:extLst>
            </p:cNvPr>
            <p:cNvSpPr/>
            <p:nvPr/>
          </p:nvSpPr>
          <p:spPr>
            <a:xfrm>
              <a:off x="3363967" y="1319881"/>
              <a:ext cx="53592" cy="65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1703"/>
                <a:gd name="f5" fmla="val 1"/>
                <a:gd name="f6" fmla="val 1702"/>
                <a:gd name="f7" fmla="val 505"/>
                <a:gd name="f8" fmla="val 536"/>
                <a:gd name="f9" fmla="val 1324"/>
                <a:gd name="f10" fmla="val 631"/>
                <a:gd name="f11" fmla="val 694"/>
                <a:gd name="f12" fmla="val 711"/>
                <a:gd name="f13" fmla="val 1316"/>
                <a:gd name="f14" fmla="val 725"/>
                <a:gd name="f15" fmla="val 1312"/>
                <a:gd name="f16" fmla="val 739"/>
                <a:gd name="f17" fmla="val 776"/>
                <a:gd name="f18" fmla="val 805"/>
                <a:gd name="f19" fmla="val 1341"/>
                <a:gd name="f20" fmla="val 851"/>
                <a:gd name="f21" fmla="*/ f0 1 1387"/>
                <a:gd name="f22" fmla="*/ f1 1 170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387"/>
                <a:gd name="f29" fmla="*/ f26 1 170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387" h="1703">
                  <a:moveTo>
                    <a:pt x="f5" y="f5"/>
                  </a:moveTo>
                  <a:lnTo>
                    <a:pt x="f5" y="f6"/>
                  </a:lnTo>
                  <a:lnTo>
                    <a:pt x="f7" y="f3"/>
                  </a:lnTo>
                  <a:cubicBezTo>
                    <a:pt x="f8" y="f9"/>
                    <a:pt x="f10" y="f9"/>
                    <a:pt x="f11" y="f9"/>
                  </a:cubicBez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3"/>
                  </a:cubicBez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6777;p88">
            <a:extLst>
              <a:ext uri="{FF2B5EF4-FFF2-40B4-BE49-F238E27FC236}">
                <a16:creationId xmlns:a16="http://schemas.microsoft.com/office/drawing/2014/main" id="{E50A0656-340A-6B26-EFD7-0760D25C8089}"/>
              </a:ext>
            </a:extLst>
          </p:cNvPr>
          <p:cNvGrpSpPr/>
          <p:nvPr/>
        </p:nvGrpSpPr>
        <p:grpSpPr>
          <a:xfrm>
            <a:off x="4810552" y="908466"/>
            <a:ext cx="450424" cy="450423"/>
            <a:chOff x="6127723" y="908465"/>
            <a:chExt cx="450424" cy="45042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9" name="Google Shape;6778;p88">
              <a:extLst>
                <a:ext uri="{FF2B5EF4-FFF2-40B4-BE49-F238E27FC236}">
                  <a16:creationId xmlns:a16="http://schemas.microsoft.com/office/drawing/2014/main" id="{3FE7A7EE-9ADA-6871-8599-4F47A5235926}"/>
                </a:ext>
              </a:extLst>
            </p:cNvPr>
            <p:cNvSpPr/>
            <p:nvPr/>
          </p:nvSpPr>
          <p:spPr>
            <a:xfrm>
              <a:off x="6361435" y="1042379"/>
              <a:ext cx="198470" cy="766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7"/>
                <a:gd name="f4" fmla="val 1985"/>
                <a:gd name="f5" fmla="val 473"/>
                <a:gd name="f6" fmla="val 316"/>
                <a:gd name="f7" fmla="val 158"/>
                <a:gd name="f8" fmla="val 32"/>
                <a:gd name="f9" fmla="val 1"/>
                <a:gd name="f10" fmla="val 126"/>
                <a:gd name="f11" fmla="val 2521"/>
                <a:gd name="f12" fmla="val 5136"/>
                <a:gd name="f13" fmla="val 4979"/>
                <a:gd name="f14" fmla="val 4790"/>
                <a:gd name="f15" fmla="val 4569"/>
                <a:gd name="f16" fmla="*/ f0 1 5137"/>
                <a:gd name="f17" fmla="*/ f1 1 1985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5137"/>
                <a:gd name="f24" fmla="*/ f21 1 1985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5137" h="1985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7"/>
                  </a:lnTo>
                  <a:cubicBezTo>
                    <a:pt x="f13" y="f8"/>
                    <a:pt x="f14" y="f2"/>
                    <a:pt x="f1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0" name="Google Shape;6779;p88">
              <a:extLst>
                <a:ext uri="{FF2B5EF4-FFF2-40B4-BE49-F238E27FC236}">
                  <a16:creationId xmlns:a16="http://schemas.microsoft.com/office/drawing/2014/main" id="{17560A4F-5C44-0B4B-3178-65E48B916C57}"/>
                </a:ext>
              </a:extLst>
            </p:cNvPr>
            <p:cNvSpPr/>
            <p:nvPr/>
          </p:nvSpPr>
          <p:spPr>
            <a:xfrm>
              <a:off x="6340769" y="1065486"/>
              <a:ext cx="237378" cy="1594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4128"/>
                <a:gd name="f5" fmla="val 63"/>
                <a:gd name="f6" fmla="val 1"/>
                <a:gd name="f7" fmla="val 32"/>
                <a:gd name="f8" fmla="val 127"/>
                <a:gd name="f9" fmla="val 284"/>
                <a:gd name="f10" fmla="val 379"/>
                <a:gd name="f11" fmla="val 3120"/>
                <a:gd name="f12" fmla="val 3655"/>
                <a:gd name="f13" fmla="val 473"/>
                <a:gd name="f14" fmla="val 1040"/>
                <a:gd name="f15" fmla="val 5136"/>
                <a:gd name="f16" fmla="val 5671"/>
                <a:gd name="f17" fmla="val 6112"/>
                <a:gd name="f18" fmla="val 190"/>
                <a:gd name="f19" fmla="val 64"/>
                <a:gd name="f20" fmla="val 3277"/>
                <a:gd name="f21" fmla="val 2048"/>
                <a:gd name="f22" fmla="val 3214"/>
                <a:gd name="f23" fmla="val 2080"/>
                <a:gd name="f24" fmla="val 3151"/>
                <a:gd name="f25" fmla="val 3056"/>
                <a:gd name="f26" fmla="val 2993"/>
                <a:gd name="f27" fmla="val 2962"/>
                <a:gd name="f28" fmla="val 2867"/>
                <a:gd name="f29" fmla="*/ f0 1 6144"/>
                <a:gd name="f30" fmla="*/ f1 1 4128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6144"/>
                <a:gd name="f37" fmla="*/ f34 1 4128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6144" h="4128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7" y="f18"/>
                    <a:pt x="f17" y="f19"/>
                  </a:cubicBezTo>
                  <a:lnTo>
                    <a:pt x="f20" y="f21"/>
                  </a:lnTo>
                  <a:cubicBezTo>
                    <a:pt x="f22" y="f23"/>
                    <a:pt x="f24" y="f23"/>
                    <a:pt x="f25" y="f23"/>
                  </a:cubicBezTo>
                  <a:cubicBezTo>
                    <a:pt x="f26" y="f23"/>
                    <a:pt x="f27" y="f23"/>
                    <a:pt x="f28" y="f21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1" name="Google Shape;6780;p88">
              <a:extLst>
                <a:ext uri="{FF2B5EF4-FFF2-40B4-BE49-F238E27FC236}">
                  <a16:creationId xmlns:a16="http://schemas.microsoft.com/office/drawing/2014/main" id="{7C78BBFA-06E3-E9F4-B1E1-E07CE3BC2602}"/>
                </a:ext>
              </a:extLst>
            </p:cNvPr>
            <p:cNvSpPr/>
            <p:nvPr/>
          </p:nvSpPr>
          <p:spPr>
            <a:xfrm>
              <a:off x="6127723" y="988786"/>
              <a:ext cx="292169" cy="2909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7531"/>
                <a:gd name="f5" fmla="val 3781"/>
                <a:gd name="f6" fmla="val 2017"/>
                <a:gd name="f7" fmla="val 3970"/>
                <a:gd name="f8" fmla="val 4128"/>
                <a:gd name="f9" fmla="val 2175"/>
                <a:gd name="f10" fmla="val 2364"/>
                <a:gd name="f11" fmla="val 2584"/>
                <a:gd name="f12" fmla="val 2742"/>
                <a:gd name="f13" fmla="val 1702"/>
                <a:gd name="f14" fmla="val 1482"/>
                <a:gd name="f15" fmla="val 1324"/>
                <a:gd name="f16" fmla="val 3057"/>
                <a:gd name="f17" fmla="val 3403"/>
                <a:gd name="f18" fmla="val 3277"/>
                <a:gd name="f19" fmla="val 3435"/>
                <a:gd name="f20" fmla="val 3561"/>
                <a:gd name="f21" fmla="val 3750"/>
                <a:gd name="f22" fmla="val 3466"/>
                <a:gd name="f23" fmla="val 3939"/>
                <a:gd name="f24" fmla="val 4096"/>
                <a:gd name="f25" fmla="val 2395"/>
                <a:gd name="f26" fmla="val 4790"/>
                <a:gd name="f27" fmla="val 4947"/>
                <a:gd name="f28" fmla="val 5136"/>
                <a:gd name="f29" fmla="val 5325"/>
                <a:gd name="f30" fmla="val 5483"/>
                <a:gd name="f31" fmla="val 1"/>
                <a:gd name="f32" fmla="val 7530"/>
                <a:gd name="f33" fmla="val 6837"/>
                <a:gd name="f34" fmla="val 6522"/>
                <a:gd name="f35" fmla="val 5577"/>
                <a:gd name="f36" fmla="val 4853"/>
                <a:gd name="f37" fmla="val 6081"/>
                <a:gd name="f38" fmla="val 1450"/>
                <a:gd name="f39" fmla="val 725"/>
                <a:gd name="f40" fmla="*/ f0 1 7562"/>
                <a:gd name="f41" fmla="*/ f1 1 7531"/>
                <a:gd name="f42" fmla="val f2"/>
                <a:gd name="f43" fmla="val f3"/>
                <a:gd name="f44" fmla="val f4"/>
                <a:gd name="f45" fmla="+- f44 0 f42"/>
                <a:gd name="f46" fmla="+- f43 0 f42"/>
                <a:gd name="f47" fmla="*/ f46 1 7562"/>
                <a:gd name="f48" fmla="*/ f45 1 7531"/>
                <a:gd name="f49" fmla="*/ f42 1 f47"/>
                <a:gd name="f50" fmla="*/ f43 1 f47"/>
                <a:gd name="f51" fmla="*/ f42 1 f48"/>
                <a:gd name="f52" fmla="*/ f44 1 f48"/>
                <a:gd name="f53" fmla="*/ f49 f40 1"/>
                <a:gd name="f54" fmla="*/ f50 f40 1"/>
                <a:gd name="f55" fmla="*/ f52 f41 1"/>
                <a:gd name="f56" fmla="*/ f51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7562" h="7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cubicBezTo>
                    <a:pt x="f22" y="f23"/>
                    <a:pt x="f18" y="f24"/>
                    <a:pt x="f16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1"/>
                  </a:cubicBezTo>
                  <a:cubicBezTo>
                    <a:pt x="f15" y="f20"/>
                    <a:pt x="f14" y="f17"/>
                    <a:pt x="f13" y="f17"/>
                  </a:cubicBezTo>
                  <a:close/>
                  <a:moveTo>
                    <a:pt x="f25" y="f26"/>
                  </a:moveTo>
                  <a:cubicBezTo>
                    <a:pt x="f11" y="f26"/>
                    <a:pt x="f12" y="f27"/>
                    <a:pt x="f12" y="f28"/>
                  </a:cubicBezTo>
                  <a:cubicBezTo>
                    <a:pt x="f12" y="f29"/>
                    <a:pt x="f11" y="f30"/>
                    <a:pt x="f25" y="f30"/>
                  </a:cubicBezTo>
                  <a:lnTo>
                    <a:pt x="f13" y="f30"/>
                  </a:lnTo>
                  <a:cubicBezTo>
                    <a:pt x="f14" y="f30"/>
                    <a:pt x="f15" y="f29"/>
                    <a:pt x="f15" y="f28"/>
                  </a:cubicBezTo>
                  <a:cubicBezTo>
                    <a:pt x="f15" y="f27"/>
                    <a:pt x="f14" y="f26"/>
                    <a:pt x="f13" y="f26"/>
                  </a:cubicBezTo>
                  <a:close/>
                  <a:moveTo>
                    <a:pt x="f31" y="f31"/>
                  </a:moveTo>
                  <a:lnTo>
                    <a:pt x="f31" y="f32"/>
                  </a:lnTo>
                  <a:lnTo>
                    <a:pt x="f3" y="f32"/>
                  </a:lnTo>
                  <a:lnTo>
                    <a:pt x="f3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6" y="f28"/>
                  </a:cubicBezTo>
                  <a:lnTo>
                    <a:pt x="f36" y="f25"/>
                  </a:lnTo>
                  <a:cubicBezTo>
                    <a:pt x="f36" y="f38"/>
                    <a:pt x="f35" y="f39"/>
                    <a:pt x="f34" y="f39"/>
                  </a:cubicBezTo>
                  <a:lnTo>
                    <a:pt x="f3" y="f39"/>
                  </a:lnTo>
                  <a:lnTo>
                    <a:pt x="f3" y="f3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2" name="Google Shape;6781;p88">
              <a:extLst>
                <a:ext uri="{FF2B5EF4-FFF2-40B4-BE49-F238E27FC236}">
                  <a16:creationId xmlns:a16="http://schemas.microsoft.com/office/drawing/2014/main" id="{29021FA3-B74F-74A6-BC64-F4D2820ED28D}"/>
                </a:ext>
              </a:extLst>
            </p:cNvPr>
            <p:cNvSpPr/>
            <p:nvPr/>
          </p:nvSpPr>
          <p:spPr>
            <a:xfrm>
              <a:off x="6127723" y="908465"/>
              <a:ext cx="292169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009"/>
                <a:gd name="f6" fmla="val 1"/>
                <a:gd name="f7" fmla="val 473"/>
                <a:gd name="f8" fmla="val 1040"/>
                <a:gd name="f9" fmla="val 7089"/>
                <a:gd name="f10" fmla="val 6522"/>
                <a:gd name="f11" fmla="*/ f0 1 7562"/>
                <a:gd name="f12" fmla="*/ f1 1 1387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7562"/>
                <a:gd name="f19" fmla="*/ f16 1 1387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562" h="1387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lnTo>
                    <a:pt x="f6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7"/>
                    <a:pt x="f9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3" name="Google Shape;6782;p88">
              <a:extLst>
                <a:ext uri="{FF2B5EF4-FFF2-40B4-BE49-F238E27FC236}">
                  <a16:creationId xmlns:a16="http://schemas.microsoft.com/office/drawing/2014/main" id="{2043C6D6-36AC-C312-052C-0EA7C4D8FB5F}"/>
                </a:ext>
              </a:extLst>
            </p:cNvPr>
            <p:cNvSpPr/>
            <p:nvPr/>
          </p:nvSpPr>
          <p:spPr>
            <a:xfrm>
              <a:off x="6127723" y="1305296"/>
              <a:ext cx="292169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"/>
                <a:gd name="f6" fmla="val 347"/>
                <a:gd name="f7" fmla="val 945"/>
                <a:gd name="f8" fmla="val 442"/>
                <a:gd name="f9" fmla="val 1386"/>
                <a:gd name="f10" fmla="val 1009"/>
                <a:gd name="f11" fmla="val 6522"/>
                <a:gd name="f12" fmla="val 7089"/>
                <a:gd name="f13" fmla="val 914"/>
                <a:gd name="f14" fmla="*/ f0 1 7562"/>
                <a:gd name="f15" fmla="*/ f1 1 1387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562"/>
                <a:gd name="f22" fmla="*/ f19 1 1387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562" h="1387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11" y="f9"/>
                  </a:lnTo>
                  <a:cubicBezTo>
                    <a:pt x="f12" y="f9"/>
                    <a:pt x="f3" y="f13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64" name="Google Shape;6827;p88">
            <a:extLst>
              <a:ext uri="{FF2B5EF4-FFF2-40B4-BE49-F238E27FC236}">
                <a16:creationId xmlns:a16="http://schemas.microsoft.com/office/drawing/2014/main" id="{29748EFF-FD34-07B9-4443-C67A04621746}"/>
              </a:ext>
            </a:extLst>
          </p:cNvPr>
          <p:cNvGrpSpPr/>
          <p:nvPr/>
        </p:nvGrpSpPr>
        <p:grpSpPr>
          <a:xfrm>
            <a:off x="5377773" y="916357"/>
            <a:ext cx="455278" cy="449190"/>
            <a:chOff x="6694944" y="916356"/>
            <a:chExt cx="455278" cy="44919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5" name="Google Shape;6828;p88">
              <a:extLst>
                <a:ext uri="{FF2B5EF4-FFF2-40B4-BE49-F238E27FC236}">
                  <a16:creationId xmlns:a16="http://schemas.microsoft.com/office/drawing/2014/main" id="{4996069B-4BF0-4D2F-78DB-03CA74EBA1DE}"/>
                </a:ext>
              </a:extLst>
            </p:cNvPr>
            <p:cNvSpPr/>
            <p:nvPr/>
          </p:nvSpPr>
          <p:spPr>
            <a:xfrm>
              <a:off x="6987067" y="968669"/>
              <a:ext cx="130283" cy="131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3404"/>
                <a:gd name="f5" fmla="val 347"/>
                <a:gd name="f6" fmla="val 1"/>
                <a:gd name="f7" fmla="val 158"/>
                <a:gd name="f8" fmla="val 536"/>
                <a:gd name="f9" fmla="val 694"/>
                <a:gd name="f10" fmla="val 1009"/>
                <a:gd name="f11" fmla="val 1576"/>
                <a:gd name="f12" fmla="val 2049"/>
                <a:gd name="f13" fmla="val 1166"/>
                <a:gd name="f14" fmla="val 1733"/>
                <a:gd name="f15" fmla="val 2269"/>
                <a:gd name="f16" fmla="val 1923"/>
                <a:gd name="f17" fmla="val 2175"/>
                <a:gd name="f18" fmla="val 1860"/>
                <a:gd name="f19" fmla="val 2112"/>
                <a:gd name="f20" fmla="val 1773"/>
                <a:gd name="f21" fmla="val 2080"/>
                <a:gd name="f22" fmla="val 1686"/>
                <a:gd name="f23" fmla="val 1600"/>
                <a:gd name="f24" fmla="val 1513"/>
                <a:gd name="f25" fmla="val 1450"/>
                <a:gd name="f26" fmla="val 1324"/>
                <a:gd name="f27" fmla="val 2521"/>
                <a:gd name="f28" fmla="val 2647"/>
                <a:gd name="f29" fmla="val 3309"/>
                <a:gd name="f30" fmla="val 3403"/>
                <a:gd name="f31" fmla="val 2360"/>
                <a:gd name="f32" fmla="val 2450"/>
                <a:gd name="f33" fmla="val 2537"/>
                <a:gd name="f34" fmla="val 2584"/>
                <a:gd name="f35" fmla="val 3277"/>
                <a:gd name="f36" fmla="val 3214"/>
                <a:gd name="f37" fmla="val 3120"/>
                <a:gd name="f38" fmla="val 3029"/>
                <a:gd name="f39" fmla="val 2939"/>
                <a:gd name="f40" fmla="val 2852"/>
                <a:gd name="f41" fmla="val 2805"/>
                <a:gd name="f42" fmla="val 2679"/>
                <a:gd name="f43" fmla="val 2742"/>
                <a:gd name="f44" fmla="val 788"/>
                <a:gd name="f45" fmla="val 1954"/>
                <a:gd name="f46" fmla="*/ f0 1 3372"/>
                <a:gd name="f47" fmla="*/ f1 1 3404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3372"/>
                <a:gd name="f54" fmla="*/ f51 1 3404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3372" h="340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15"/>
                    <a:pt x="f26" y="f27"/>
                    <a:pt x="f25" y="f28"/>
                  </a:cubicBezTo>
                  <a:lnTo>
                    <a:pt x="f19" y="f29"/>
                  </a:lnTo>
                  <a:cubicBezTo>
                    <a:pt x="f17" y="f3"/>
                    <a:pt x="f15" y="f30"/>
                    <a:pt x="f31" y="f30"/>
                  </a:cubicBezTo>
                  <a:cubicBezTo>
                    <a:pt x="f32" y="f30"/>
                    <a:pt x="f33" y="f3"/>
                    <a:pt x="f34" y="f29"/>
                  </a:cubicBezTo>
                  <a:lnTo>
                    <a:pt x="f35" y="f28"/>
                  </a:lnTo>
                  <a:cubicBezTo>
                    <a:pt x="f3" y="f27"/>
                    <a:pt x="f3" y="f15"/>
                    <a:pt x="f35" y="f17"/>
                  </a:cubicBezTo>
                  <a:cubicBezTo>
                    <a:pt x="f36" y="f19"/>
                    <a:pt x="f37" y="f21"/>
                    <a:pt x="f38" y="f21"/>
                  </a:cubicBezTo>
                  <a:cubicBezTo>
                    <a:pt x="f39" y="f21"/>
                    <a:pt x="f40" y="f19"/>
                    <a:pt x="f41" y="f17"/>
                  </a:cubicBezTo>
                  <a:lnTo>
                    <a:pt x="f42" y="f15"/>
                  </a:lnTo>
                  <a:lnTo>
                    <a:pt x="f42" y="f14"/>
                  </a:lnTo>
                  <a:cubicBezTo>
                    <a:pt x="f43" y="f44"/>
                    <a:pt x="f45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6" name="Google Shape;6829;p88">
              <a:extLst>
                <a:ext uri="{FF2B5EF4-FFF2-40B4-BE49-F238E27FC236}">
                  <a16:creationId xmlns:a16="http://schemas.microsoft.com/office/drawing/2014/main" id="{BCB8122B-909D-AEEB-E2D4-BDD198239F31}"/>
                </a:ext>
              </a:extLst>
            </p:cNvPr>
            <p:cNvSpPr/>
            <p:nvPr/>
          </p:nvSpPr>
          <p:spPr>
            <a:xfrm>
              <a:off x="6803273" y="1234028"/>
              <a:ext cx="131481" cy="131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3404"/>
                <a:gd name="f5" fmla="val 1013"/>
                <a:gd name="f6" fmla="val 1"/>
                <a:gd name="f7" fmla="val 922"/>
                <a:gd name="f8" fmla="val 835"/>
                <a:gd name="f9" fmla="val 32"/>
                <a:gd name="f10" fmla="val 788"/>
                <a:gd name="f11" fmla="val 95"/>
                <a:gd name="f12" fmla="val 127"/>
                <a:gd name="f13" fmla="val 757"/>
                <a:gd name="f14" fmla="val 883"/>
                <a:gd name="f15" fmla="val 1135"/>
                <a:gd name="f16" fmla="val 1229"/>
                <a:gd name="f17" fmla="val 174"/>
                <a:gd name="f18" fmla="val 1292"/>
                <a:gd name="f19" fmla="val 260"/>
                <a:gd name="f20" fmla="val 1324"/>
                <a:gd name="f21" fmla="val 351"/>
                <a:gd name="f22" fmla="val 442"/>
                <a:gd name="f23" fmla="val 536"/>
                <a:gd name="f24" fmla="val 599"/>
                <a:gd name="f25" fmla="val 694"/>
                <a:gd name="f26" fmla="val 1671"/>
                <a:gd name="f27" fmla="val 2616"/>
                <a:gd name="f28" fmla="val 1450"/>
                <a:gd name="f29" fmla="val 3372"/>
                <a:gd name="f30" fmla="val 2395"/>
                <a:gd name="f31" fmla="val 3057"/>
                <a:gd name="f32" fmla="val 3246"/>
                <a:gd name="f33" fmla="val 2868"/>
                <a:gd name="f34" fmla="val 2710"/>
                <a:gd name="f35" fmla="val 2363"/>
                <a:gd name="f36" fmla="val 1796"/>
                <a:gd name="f37" fmla="val 2238"/>
                <a:gd name="f38" fmla="val 1513"/>
                <a:gd name="f39" fmla="val 1599"/>
                <a:gd name="f40" fmla="val 1686"/>
                <a:gd name="f41" fmla="val 1773"/>
                <a:gd name="f42" fmla="val 1859"/>
                <a:gd name="f43" fmla="val 1922"/>
                <a:gd name="f44" fmla="val 2048"/>
                <a:gd name="f45" fmla="val 1261"/>
                <a:gd name="f46" fmla="val 1198"/>
                <a:gd name="f47" fmla="val 1103"/>
                <a:gd name="f48" fmla="*/ f0 1 3403"/>
                <a:gd name="f49" fmla="*/ f1 1 3404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3403"/>
                <a:gd name="f56" fmla="*/ f53 1 3404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3403" h="340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lnTo>
                    <a:pt x="f31" y="f3"/>
                  </a:lnTo>
                  <a:cubicBezTo>
                    <a:pt x="f32" y="f3"/>
                    <a:pt x="f3" y="f32"/>
                    <a:pt x="f3" y="f31"/>
                  </a:cubicBezTo>
                  <a:cubicBezTo>
                    <a:pt x="f3" y="f33"/>
                    <a:pt x="f32" y="f34"/>
                    <a:pt x="f31" y="f34"/>
                  </a:cubicBezTo>
                  <a:lnTo>
                    <a:pt x="f35" y="f34"/>
                  </a:lnTo>
                  <a:cubicBezTo>
                    <a:pt x="f36" y="f34"/>
                    <a:pt x="f20" y="f37"/>
                    <a:pt x="f20" y="f26"/>
                  </a:cubicBezTo>
                  <a:lnTo>
                    <a:pt x="f20" y="f15"/>
                  </a:lnTo>
                  <a:lnTo>
                    <a:pt x="f28" y="f16"/>
                  </a:lnTo>
                  <a:cubicBezTo>
                    <a:pt x="f38" y="f18"/>
                    <a:pt x="f39" y="f20"/>
                    <a:pt x="f40" y="f20"/>
                  </a:cubicBezTo>
                  <a:cubicBezTo>
                    <a:pt x="f41" y="f20"/>
                    <a:pt x="f42" y="f18"/>
                    <a:pt x="f43" y="f16"/>
                  </a:cubicBezTo>
                  <a:cubicBezTo>
                    <a:pt x="f44" y="f15"/>
                    <a:pt x="f44" y="f14"/>
                    <a:pt x="f43" y="f13"/>
                  </a:cubicBezTo>
                  <a:lnTo>
                    <a:pt x="f45" y="f11"/>
                  </a:lnTo>
                  <a:cubicBezTo>
                    <a:pt x="f46" y="f9"/>
                    <a:pt x="f4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7" name="Google Shape;6830;p88">
              <a:extLst>
                <a:ext uri="{FF2B5EF4-FFF2-40B4-BE49-F238E27FC236}">
                  <a16:creationId xmlns:a16="http://schemas.microsoft.com/office/drawing/2014/main" id="{D655919D-62E9-D503-FD6B-ECAFBEFD6729}"/>
                </a:ext>
              </a:extLst>
            </p:cNvPr>
            <p:cNvSpPr/>
            <p:nvPr/>
          </p:nvSpPr>
          <p:spPr>
            <a:xfrm>
              <a:off x="6694944" y="916356"/>
              <a:ext cx="318942" cy="2373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6144"/>
                <a:gd name="f5" fmla="val 4191"/>
                <a:gd name="f6" fmla="val 2300"/>
                <a:gd name="f7" fmla="val 757"/>
                <a:gd name="f8" fmla="val 1544"/>
                <a:gd name="f9" fmla="val 3434"/>
                <a:gd name="f10" fmla="val 3529"/>
                <a:gd name="f11" fmla="val 347"/>
                <a:gd name="f12" fmla="val 3686"/>
                <a:gd name="f13" fmla="val 95"/>
                <a:gd name="f14" fmla="val 4033"/>
                <a:gd name="f15" fmla="val 4474"/>
                <a:gd name="f16" fmla="val 5135"/>
                <a:gd name="f17" fmla="val 1"/>
                <a:gd name="f18" fmla="val 5671"/>
                <a:gd name="f19" fmla="val 473"/>
                <a:gd name="f20" fmla="val 6143"/>
                <a:gd name="f21" fmla="val 1009"/>
                <a:gd name="f22" fmla="val 1135"/>
                <a:gd name="f23" fmla="val 1261"/>
                <a:gd name="f24" fmla="val 6112"/>
                <a:gd name="f25" fmla="val 1387"/>
                <a:gd name="f26" fmla="val 6080"/>
                <a:gd name="f27" fmla="val 3403"/>
                <a:gd name="f28" fmla="val 1890"/>
                <a:gd name="f29" fmla="val 2647"/>
                <a:gd name="f30" fmla="val 630"/>
                <a:gd name="f31" fmla="val 4128"/>
                <a:gd name="f32" fmla="val 5640"/>
                <a:gd name="f33" fmla="val 6900"/>
                <a:gd name="f34" fmla="val 6995"/>
                <a:gd name="f35" fmla="val 7121"/>
                <a:gd name="f36" fmla="val 7247"/>
                <a:gd name="f37" fmla="val 7782"/>
                <a:gd name="f38" fmla="val 8003"/>
                <a:gd name="f39" fmla="val 3623"/>
                <a:gd name="f40" fmla="val 7593"/>
                <a:gd name="f41" fmla="val 6050"/>
                <a:gd name="f42" fmla="*/ f0 1 8255"/>
                <a:gd name="f43" fmla="*/ f1 1 6144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8255"/>
                <a:gd name="f50" fmla="*/ f47 1 6144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8255" h="6144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lnTo>
                    <a:pt x="f25" y="f27"/>
                  </a:lnTo>
                  <a:cubicBezTo>
                    <a:pt x="f25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3" y="f27"/>
                  </a:cubicBezTo>
                  <a:lnTo>
                    <a:pt x="f33" y="f26"/>
                  </a:lnTo>
                  <a:cubicBezTo>
                    <a:pt x="f34" y="f24"/>
                    <a:pt x="f35" y="f20"/>
                    <a:pt x="f36" y="f20"/>
                  </a:cubicBezTo>
                  <a:cubicBezTo>
                    <a:pt x="f37" y="f20"/>
                    <a:pt x="f3" y="f18"/>
                    <a:pt x="f3" y="f16"/>
                  </a:cubicBezTo>
                  <a:lnTo>
                    <a:pt x="f3" y="f15"/>
                  </a:lnTo>
                  <a:cubicBezTo>
                    <a:pt x="f3" y="f14"/>
                    <a:pt x="f38" y="f39"/>
                    <a:pt x="f40" y="f10"/>
                  </a:cubicBezTo>
                  <a:lnTo>
                    <a:pt x="f40" y="f9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8" name="Google Shape;6831;p88">
              <a:extLst>
                <a:ext uri="{FF2B5EF4-FFF2-40B4-BE49-F238E27FC236}">
                  <a16:creationId xmlns:a16="http://schemas.microsoft.com/office/drawing/2014/main" id="{B3F80C02-EF4F-B099-333B-87F204D175CF}"/>
                </a:ext>
              </a:extLst>
            </p:cNvPr>
            <p:cNvSpPr/>
            <p:nvPr/>
          </p:nvSpPr>
          <p:spPr>
            <a:xfrm>
              <a:off x="6775265" y="995443"/>
              <a:ext cx="161921" cy="807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1"/>
                <a:gd name="f5" fmla="val 1734"/>
                <a:gd name="f6" fmla="val 1"/>
                <a:gd name="f7" fmla="val 789"/>
                <a:gd name="f8" fmla="val 757"/>
                <a:gd name="f9" fmla="val 1702"/>
                <a:gd name="f10" fmla="val 2049"/>
                <a:gd name="f11" fmla="val 1230"/>
                <a:gd name="f12" fmla="val 1545"/>
                <a:gd name="f13" fmla="val 1891"/>
                <a:gd name="f14" fmla="val 2017"/>
                <a:gd name="f15" fmla="val 1986"/>
                <a:gd name="f16" fmla="val 1954"/>
                <a:gd name="f17" fmla="val 2080"/>
                <a:gd name="f18" fmla="val 1828"/>
                <a:gd name="f19" fmla="val 2238"/>
                <a:gd name="f20" fmla="val 1387"/>
                <a:gd name="f21" fmla="val 2458"/>
                <a:gd name="f22" fmla="val 2647"/>
                <a:gd name="f23" fmla="val 2805"/>
                <a:gd name="f24" fmla="val 2868"/>
                <a:gd name="f25" fmla="val 2942"/>
                <a:gd name="f26" fmla="val 2059"/>
                <a:gd name="f27" fmla="val 3091"/>
                <a:gd name="f28" fmla="val 2090"/>
                <a:gd name="f29" fmla="val 3266"/>
                <a:gd name="f30" fmla="val 3389"/>
                <a:gd name="f31" fmla="val 3525"/>
                <a:gd name="f32" fmla="val 2075"/>
                <a:gd name="f33" fmla="val 3656"/>
                <a:gd name="f34" fmla="val 4128"/>
                <a:gd name="f35" fmla="val 3340"/>
                <a:gd name="f36" fmla="val 2395"/>
                <a:gd name="f37" fmla="*/ f0 1 4191"/>
                <a:gd name="f38" fmla="*/ f1 1 2091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191"/>
                <a:gd name="f45" fmla="*/ f42 1 2091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191" h="209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cubicBezTo>
                    <a:pt x="f12" y="f10"/>
                    <a:pt x="f13" y="f10"/>
                    <a:pt x="f14" y="f15"/>
                  </a:cubicBezTo>
                  <a:cubicBezTo>
                    <a:pt x="f10" y="f16"/>
                    <a:pt x="f17" y="f18"/>
                    <a:pt x="f17" y="f5"/>
                  </a:cubicBezTo>
                  <a:cubicBezTo>
                    <a:pt x="f17" y="f12"/>
                    <a:pt x="f19" y="f20"/>
                    <a:pt x="f21" y="f20"/>
                  </a:cubicBezTo>
                  <a:cubicBezTo>
                    <a:pt x="f22" y="f20"/>
                    <a:pt x="f23" y="f12"/>
                    <a:pt x="f23" y="f5"/>
                  </a:cubicBezTo>
                  <a:cubicBezTo>
                    <a:pt x="f23" y="f18"/>
                    <a:pt x="f23" y="f16"/>
                    <a:pt x="f24" y="f15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10"/>
                  </a:cubicBezTo>
                  <a:lnTo>
                    <a:pt x="f3" y="f10"/>
                  </a:lnTo>
                  <a:lnTo>
                    <a:pt x="f3" y="f9"/>
                  </a:lnTo>
                  <a:lnTo>
                    <a:pt x="f34" y="f9"/>
                  </a:lnTo>
                  <a:cubicBezTo>
                    <a:pt x="f34" y="f8"/>
                    <a:pt x="f35" y="f6"/>
                    <a:pt x="f3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69" name="Google Shape;6832;p88">
              <a:extLst>
                <a:ext uri="{FF2B5EF4-FFF2-40B4-BE49-F238E27FC236}">
                  <a16:creationId xmlns:a16="http://schemas.microsoft.com/office/drawing/2014/main" id="{2FE42A7C-4A8D-3E9B-58E6-C6134DB7B95F}"/>
                </a:ext>
              </a:extLst>
            </p:cNvPr>
            <p:cNvSpPr/>
            <p:nvPr/>
          </p:nvSpPr>
          <p:spPr>
            <a:xfrm>
              <a:off x="6775265" y="1091610"/>
              <a:ext cx="161921" cy="1144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963"/>
                <a:gd name="f5" fmla="val 2395"/>
                <a:gd name="f6" fmla="val 1"/>
                <a:gd name="f7" fmla="val 2080"/>
                <a:gd name="f8" fmla="val 253"/>
                <a:gd name="f9" fmla="val 1671"/>
                <a:gd name="f10" fmla="val 1230"/>
                <a:gd name="f11" fmla="val 914"/>
                <a:gd name="f12" fmla="val 2049"/>
                <a:gd name="f13" fmla="val 946"/>
                <a:gd name="f14" fmla="val 2962"/>
                <a:gd name="f15" fmla="val 2112"/>
                <a:gd name="f16" fmla="val 3246"/>
                <a:gd name="f17" fmla="val 3466"/>
                <a:gd name="f18" fmla="val 3088"/>
                <a:gd name="f19" fmla="val 2679"/>
                <a:gd name="f20" fmla="val 190"/>
                <a:gd name="f21" fmla="*/ f0 1 4191"/>
                <a:gd name="f22" fmla="*/ f1 1 296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191"/>
                <a:gd name="f29" fmla="*/ f26 1 296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191" h="2963">
                  <a:moveTo>
                    <a:pt x="f5" y="f6"/>
                  </a:moveTo>
                  <a:cubicBezTo>
                    <a:pt x="f7" y="f8"/>
                    <a:pt x="f9" y="f8"/>
                    <a:pt x="f10" y="f8"/>
                  </a:cubicBezTo>
                  <a:lnTo>
                    <a:pt x="f6" y="f8"/>
                  </a:ln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3" y="f12"/>
                    <a:pt x="f3" y="f11"/>
                  </a:cubicBezTo>
                  <a:lnTo>
                    <a:pt x="f3" y="f8"/>
                  </a:lnTo>
                  <a:lnTo>
                    <a:pt x="f17" y="f8"/>
                  </a:lnTo>
                  <a:cubicBezTo>
                    <a:pt x="f18" y="f8"/>
                    <a:pt x="f19" y="f20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0" name="Google Shape;6833;p88">
              <a:extLst>
                <a:ext uri="{FF2B5EF4-FFF2-40B4-BE49-F238E27FC236}">
                  <a16:creationId xmlns:a16="http://schemas.microsoft.com/office/drawing/2014/main" id="{768DC5B3-79C7-F616-18CF-8E66B2058831}"/>
                </a:ext>
              </a:extLst>
            </p:cNvPr>
            <p:cNvSpPr/>
            <p:nvPr/>
          </p:nvSpPr>
          <p:spPr>
            <a:xfrm>
              <a:off x="6988301" y="1153698"/>
              <a:ext cx="161921" cy="807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0"/>
                <a:gd name="f5" fmla="val 1702"/>
                <a:gd name="f6" fmla="val 756"/>
                <a:gd name="f7" fmla="val 757"/>
                <a:gd name="f8" fmla="val 2048"/>
                <a:gd name="f9" fmla="val 1229"/>
                <a:gd name="f10" fmla="val 1544"/>
                <a:gd name="f11" fmla="val 1891"/>
                <a:gd name="f12" fmla="val 2017"/>
                <a:gd name="f13" fmla="val 1985"/>
                <a:gd name="f14" fmla="val 1954"/>
                <a:gd name="f15" fmla="val 2080"/>
                <a:gd name="f16" fmla="val 1828"/>
                <a:gd name="f17" fmla="val 1733"/>
                <a:gd name="f18" fmla="val 2237"/>
                <a:gd name="f19" fmla="val 1387"/>
                <a:gd name="f20" fmla="val 2458"/>
                <a:gd name="f21" fmla="val 2647"/>
                <a:gd name="f22" fmla="val 2804"/>
                <a:gd name="f23" fmla="val 2867"/>
                <a:gd name="f24" fmla="val 2941"/>
                <a:gd name="f25" fmla="val 2059"/>
                <a:gd name="f26" fmla="val 3091"/>
                <a:gd name="f27" fmla="val 3265"/>
                <a:gd name="f28" fmla="val 3388"/>
                <a:gd name="f29" fmla="val 3524"/>
                <a:gd name="f30" fmla="val 2074"/>
                <a:gd name="f31" fmla="val 3655"/>
                <a:gd name="f32" fmla="val 4190"/>
                <a:gd name="f33" fmla="val 4096"/>
                <a:gd name="f34" fmla="val 3308"/>
                <a:gd name="f35" fmla="val 2363"/>
                <a:gd name="f36" fmla="*/ f0 1 4191"/>
                <a:gd name="f37" fmla="*/ f1 1 2090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4191"/>
                <a:gd name="f44" fmla="*/ f41 1 2090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4191" h="2090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lnTo>
                    <a:pt x="f2" y="f8"/>
                  </a:lnTo>
                  <a:lnTo>
                    <a:pt x="f9" y="f8"/>
                  </a:lnTo>
                  <a:cubicBezTo>
                    <a:pt x="f10" y="f8"/>
                    <a:pt x="f11" y="f8"/>
                    <a:pt x="f12" y="f13"/>
                  </a:cubicBezTo>
                  <a:cubicBezTo>
                    <a:pt x="f8" y="f14"/>
                    <a:pt x="f15" y="f16"/>
                    <a:pt x="f15" y="f17"/>
                  </a:cubicBezTo>
                  <a:cubicBezTo>
                    <a:pt x="f15" y="f10"/>
                    <a:pt x="f18" y="f19"/>
                    <a:pt x="f20" y="f19"/>
                  </a:cubicBezTo>
                  <a:cubicBezTo>
                    <a:pt x="f21" y="f19"/>
                    <a:pt x="f22" y="f10"/>
                    <a:pt x="f22" y="f17"/>
                  </a:cubicBezTo>
                  <a:cubicBezTo>
                    <a:pt x="f22" y="f16"/>
                    <a:pt x="f22" y="f14"/>
                    <a:pt x="f23" y="f13"/>
                  </a:cubicBezTo>
                  <a:cubicBezTo>
                    <a:pt x="f24" y="f25"/>
                    <a:pt x="f26" y="f4"/>
                    <a:pt x="f27" y="f4"/>
                  </a:cubicBezTo>
                  <a:cubicBezTo>
                    <a:pt x="f28" y="f4"/>
                    <a:pt x="f29" y="f30"/>
                    <a:pt x="f31" y="f8"/>
                  </a:cubicBezTo>
                  <a:lnTo>
                    <a:pt x="f32" y="f8"/>
                  </a:lnTo>
                  <a:lnTo>
                    <a:pt x="f32" y="f5"/>
                  </a:lnTo>
                  <a:cubicBezTo>
                    <a:pt x="f33" y="f7"/>
                    <a:pt x="f34" y="f2"/>
                    <a:pt x="f3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1" name="Google Shape;6834;p88">
              <a:extLst>
                <a:ext uri="{FF2B5EF4-FFF2-40B4-BE49-F238E27FC236}">
                  <a16:creationId xmlns:a16="http://schemas.microsoft.com/office/drawing/2014/main" id="{2B82D471-F15D-8221-E647-504AF6F86ED8}"/>
                </a:ext>
              </a:extLst>
            </p:cNvPr>
            <p:cNvSpPr/>
            <p:nvPr/>
          </p:nvSpPr>
          <p:spPr>
            <a:xfrm>
              <a:off x="6987067" y="1249865"/>
              <a:ext cx="158291" cy="115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7"/>
                <a:gd name="f4" fmla="val 2994"/>
                <a:gd name="f5" fmla="val 2395"/>
                <a:gd name="f6" fmla="val 2080"/>
                <a:gd name="f7" fmla="val 252"/>
                <a:gd name="f8" fmla="val 1639"/>
                <a:gd name="f9" fmla="val 1230"/>
                <a:gd name="f10" fmla="val 1"/>
                <a:gd name="f11" fmla="val 914"/>
                <a:gd name="f12" fmla="val 2048"/>
                <a:gd name="f13" fmla="val 2993"/>
                <a:gd name="f14" fmla="val 2049"/>
                <a:gd name="f15" fmla="val 3183"/>
                <a:gd name="f16" fmla="val 4096"/>
                <a:gd name="f17" fmla="val 3435"/>
                <a:gd name="f18" fmla="val 3025"/>
                <a:gd name="f19" fmla="val 2679"/>
                <a:gd name="f20" fmla="val 189"/>
                <a:gd name="f21" fmla="*/ f0 1 4097"/>
                <a:gd name="f22" fmla="*/ f1 1 2994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097"/>
                <a:gd name="f29" fmla="*/ f26 1 2994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097" h="2994">
                  <a:moveTo>
                    <a:pt x="f5" y="f2"/>
                  </a:moveTo>
                  <a:cubicBezTo>
                    <a:pt x="f6" y="f7"/>
                    <a:pt x="f8" y="f7"/>
                    <a:pt x="f9" y="f7"/>
                  </a:cubicBezTo>
                  <a:lnTo>
                    <a:pt x="f10" y="f7"/>
                  </a:lnTo>
                  <a:lnTo>
                    <a:pt x="f10" y="f11"/>
                  </a:lnTo>
                  <a:cubicBezTo>
                    <a:pt x="f10" y="f12"/>
                    <a:pt x="f11" y="f13"/>
                    <a:pt x="f14" y="f13"/>
                  </a:cubicBezTo>
                  <a:cubicBezTo>
                    <a:pt x="f15" y="f13"/>
                    <a:pt x="f16" y="f12"/>
                    <a:pt x="f16" y="f11"/>
                  </a:cubicBezTo>
                  <a:lnTo>
                    <a:pt x="f16" y="f7"/>
                  </a:lnTo>
                  <a:lnTo>
                    <a:pt x="f17" y="f7"/>
                  </a:lnTo>
                  <a:cubicBezTo>
                    <a:pt x="f18" y="f7"/>
                    <a:pt x="f19" y="f2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Google Shape;6873;p88">
            <a:extLst>
              <a:ext uri="{FF2B5EF4-FFF2-40B4-BE49-F238E27FC236}">
                <a16:creationId xmlns:a16="http://schemas.microsoft.com/office/drawing/2014/main" id="{C4CE4F19-90DB-1FD5-32AA-1FC446A4A37A}"/>
              </a:ext>
            </a:extLst>
          </p:cNvPr>
          <p:cNvGrpSpPr/>
          <p:nvPr/>
        </p:nvGrpSpPr>
        <p:grpSpPr>
          <a:xfrm>
            <a:off x="3077947" y="916889"/>
            <a:ext cx="435775" cy="450423"/>
            <a:chOff x="4395118" y="916887"/>
            <a:chExt cx="435775" cy="45042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Google Shape;6874;p88">
              <a:extLst>
                <a:ext uri="{FF2B5EF4-FFF2-40B4-BE49-F238E27FC236}">
                  <a16:creationId xmlns:a16="http://schemas.microsoft.com/office/drawing/2014/main" id="{4382EB76-6095-8AC2-3D84-4DC50119D7C7}"/>
                </a:ext>
              </a:extLst>
            </p:cNvPr>
            <p:cNvSpPr/>
            <p:nvPr/>
          </p:nvSpPr>
          <p:spPr>
            <a:xfrm>
              <a:off x="4565544" y="916887"/>
              <a:ext cx="265349" cy="264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8"/>
                <a:gd name="f4" fmla="val 6850"/>
                <a:gd name="f5" fmla="val 3466"/>
                <a:gd name="f6" fmla="val 1355"/>
                <a:gd name="f7" fmla="val 4222"/>
                <a:gd name="f8" fmla="val 4852"/>
                <a:gd name="f9" fmla="val 1985"/>
                <a:gd name="f10" fmla="val 2741"/>
                <a:gd name="f11" fmla="val 4127"/>
                <a:gd name="f12" fmla="val 4348"/>
                <a:gd name="f13" fmla="val 4757"/>
                <a:gd name="f14" fmla="val 4600"/>
                <a:gd name="f15" fmla="val 4631"/>
                <a:gd name="f16" fmla="val 4821"/>
                <a:gd name="f17" fmla="val 4726"/>
                <a:gd name="f18" fmla="val 4915"/>
                <a:gd name="f19" fmla="val 5041"/>
                <a:gd name="f20" fmla="val 5262"/>
                <a:gd name="f21" fmla="val 5388"/>
                <a:gd name="f22" fmla="val 4663"/>
                <a:gd name="f23" fmla="val 5451"/>
                <a:gd name="f24" fmla="val 4576"/>
                <a:gd name="f25" fmla="val 5482"/>
                <a:gd name="f26" fmla="val 4489"/>
                <a:gd name="f27" fmla="val 4403"/>
                <a:gd name="f28" fmla="val 4316"/>
                <a:gd name="f29" fmla="val 4253"/>
                <a:gd name="f30" fmla="val 4190"/>
                <a:gd name="f31" fmla="val 5293"/>
                <a:gd name="f32" fmla="val 3970"/>
                <a:gd name="f33" fmla="val 5419"/>
                <a:gd name="f34" fmla="val 3749"/>
                <a:gd name="f35" fmla="val 5514"/>
                <a:gd name="f36" fmla="val 2709"/>
                <a:gd name="f37" fmla="val 2079"/>
                <a:gd name="f38" fmla="val 4884"/>
                <a:gd name="f39" fmla="val 1575"/>
                <a:gd name="f40" fmla="val 32"/>
                <a:gd name="f41" fmla="val 1576"/>
                <a:gd name="f42" fmla="val 3403"/>
                <a:gd name="f43" fmla="val 4001"/>
                <a:gd name="f44" fmla="val 189"/>
                <a:gd name="f45" fmla="val 4569"/>
                <a:gd name="f46" fmla="val 473"/>
                <a:gd name="f47" fmla="val 5104"/>
                <a:gd name="f48" fmla="val 6396"/>
                <a:gd name="f49" fmla="val 6522"/>
                <a:gd name="f50" fmla="val 6679"/>
                <a:gd name="f51" fmla="val 126"/>
                <a:gd name="f52" fmla="val 6774"/>
                <a:gd name="f53" fmla="val 172"/>
                <a:gd name="f54" fmla="val 6820"/>
                <a:gd name="f55" fmla="val 269"/>
                <a:gd name="f56" fmla="val 6849"/>
                <a:gd name="f57" fmla="val 367"/>
                <a:gd name="f58" fmla="val 403"/>
                <a:gd name="f59" fmla="val 439"/>
                <a:gd name="f60" fmla="val 6845"/>
                <a:gd name="f61" fmla="val 6837"/>
                <a:gd name="f62" fmla="val 1764"/>
                <a:gd name="f63" fmla="val 2300"/>
                <a:gd name="f64" fmla="val 2867"/>
                <a:gd name="f65" fmla="val 5356"/>
                <a:gd name="f66" fmla="val 1513"/>
                <a:gd name="f67" fmla="*/ f0 1 6868"/>
                <a:gd name="f68" fmla="*/ f1 1 6850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6868"/>
                <a:gd name="f75" fmla="*/ f72 1 6850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6868" h="685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8" y="f19"/>
                    <a:pt x="f8" y="f20"/>
                    <a:pt x="f17" y="f21"/>
                  </a:cubicBez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30" y="f31"/>
                  </a:ln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8"/>
                    <a:pt x="f37" y="f11"/>
                  </a:cubicBezTo>
                  <a:lnTo>
                    <a:pt x="f37" y="f10"/>
                  </a:lnTo>
                  <a:cubicBezTo>
                    <a:pt x="f37" y="f9"/>
                    <a:pt x="f36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39" y="f2"/>
                    <a:pt x="f40" y="f41"/>
                    <a:pt x="f40" y="f42"/>
                  </a:cubicBezTo>
                  <a:cubicBezTo>
                    <a:pt x="f40" y="f43"/>
                    <a:pt x="f44" y="f45"/>
                    <a:pt x="f46" y="f47"/>
                  </a:cubicBezTo>
                  <a:lnTo>
                    <a:pt x="f40" y="f48"/>
                  </a:lnTo>
                  <a:cubicBezTo>
                    <a:pt x="f2" y="f49"/>
                    <a:pt x="f40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46" y="f61"/>
                  </a:cubicBezTo>
                  <a:lnTo>
                    <a:pt x="f62" y="f48"/>
                  </a:lnTo>
                  <a:cubicBezTo>
                    <a:pt x="f63" y="f50"/>
                    <a:pt x="f64" y="f61"/>
                    <a:pt x="f5" y="f61"/>
                  </a:cubicBezTo>
                  <a:cubicBezTo>
                    <a:pt x="f65" y="f61"/>
                    <a:pt x="f3" y="f31"/>
                    <a:pt x="f3" y="f42"/>
                  </a:cubicBezTo>
                  <a:cubicBezTo>
                    <a:pt x="f3" y="f66"/>
                    <a:pt x="f6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4" name="Google Shape;6875;p88">
              <a:extLst>
                <a:ext uri="{FF2B5EF4-FFF2-40B4-BE49-F238E27FC236}">
                  <a16:creationId xmlns:a16="http://schemas.microsoft.com/office/drawing/2014/main" id="{41F69A5C-C993-C30C-4DE0-4AB15D8090A7}"/>
                </a:ext>
              </a:extLst>
            </p:cNvPr>
            <p:cNvSpPr/>
            <p:nvPr/>
          </p:nvSpPr>
          <p:spPr>
            <a:xfrm>
              <a:off x="4673845" y="997217"/>
              <a:ext cx="51197" cy="1047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5"/>
                <a:gd name="f4" fmla="val 2711"/>
                <a:gd name="f5" fmla="val 663"/>
                <a:gd name="f6" fmla="val 1"/>
                <a:gd name="f7" fmla="val 253"/>
                <a:gd name="f8" fmla="val 316"/>
                <a:gd name="f9" fmla="val 662"/>
                <a:gd name="f10" fmla="val 2048"/>
                <a:gd name="f11" fmla="val 2427"/>
                <a:gd name="f12" fmla="val 2710"/>
                <a:gd name="f13" fmla="val 694"/>
                <a:gd name="f14" fmla="val 789"/>
                <a:gd name="f15" fmla="val 820"/>
                <a:gd name="f16" fmla="val 2679"/>
                <a:gd name="f17" fmla="val 757"/>
                <a:gd name="f18" fmla="val 2584"/>
                <a:gd name="f19" fmla="val 631"/>
                <a:gd name="f20" fmla="val 2490"/>
                <a:gd name="f21" fmla="val 2238"/>
                <a:gd name="f22" fmla="val 2111"/>
                <a:gd name="f23" fmla="val 804"/>
                <a:gd name="f24" fmla="val 2064"/>
                <a:gd name="f25" fmla="val 891"/>
                <a:gd name="f26" fmla="val 2041"/>
                <a:gd name="f27" fmla="val 978"/>
                <a:gd name="f28" fmla="val 1064"/>
                <a:gd name="f29" fmla="val 1151"/>
                <a:gd name="f30" fmla="val 1198"/>
                <a:gd name="f31" fmla="val 1293"/>
                <a:gd name="f32" fmla="val 2206"/>
                <a:gd name="f33" fmla="val 2175"/>
                <a:gd name="f34" fmla="val 1324"/>
                <a:gd name="f35" fmla="val 2080"/>
                <a:gd name="f36" fmla="val 284"/>
                <a:gd name="f37" fmla="val 1041"/>
                <a:gd name="f38" fmla="*/ f0 1 1325"/>
                <a:gd name="f39" fmla="*/ f1 1 2711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1325"/>
                <a:gd name="f46" fmla="*/ f43 1 2711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1325" h="271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cubicBezTo>
                    <a:pt x="f13" y="f12"/>
                    <a:pt x="f14" y="f12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1" y="f33"/>
                    <a:pt x="f34" y="f35"/>
                    <a:pt x="f34" y="f10"/>
                  </a:cubicBezTo>
                  <a:lnTo>
                    <a:pt x="f34" y="f9"/>
                  </a:lnTo>
                  <a:cubicBezTo>
                    <a:pt x="f34" y="f36"/>
                    <a:pt x="f3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5" name="Google Shape;6876;p88">
              <a:extLst>
                <a:ext uri="{FF2B5EF4-FFF2-40B4-BE49-F238E27FC236}">
                  <a16:creationId xmlns:a16="http://schemas.microsoft.com/office/drawing/2014/main" id="{719BAD24-0EA9-2EC7-46BC-A13D0F9A46E8}"/>
                </a:ext>
              </a:extLst>
            </p:cNvPr>
            <p:cNvSpPr/>
            <p:nvPr/>
          </p:nvSpPr>
          <p:spPr>
            <a:xfrm>
              <a:off x="4446233" y="1127455"/>
              <a:ext cx="107140" cy="10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2774"/>
                <a:gd name="f5" fmla="val 1387"/>
                <a:gd name="f6" fmla="val 1"/>
                <a:gd name="f7" fmla="val 631"/>
                <a:gd name="f8" fmla="val 64"/>
                <a:gd name="f9" fmla="val 2143"/>
                <a:gd name="f10" fmla="*/ f0 1 2773"/>
                <a:gd name="f11" fmla="*/ f1 1 2774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773"/>
                <a:gd name="f18" fmla="*/ f15 1 2774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773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8" y="f9"/>
                    <a:pt x="f7" y="f3"/>
                    <a:pt x="f5" y="f3"/>
                  </a:cubicBezTo>
                  <a:cubicBezTo>
                    <a:pt x="f9" y="f3"/>
                    <a:pt x="f3" y="f9"/>
                    <a:pt x="f3" y="f5"/>
                  </a:cubicBezTo>
                  <a:cubicBezTo>
                    <a:pt x="f3" y="f7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6" name="Google Shape;6877;p88">
              <a:extLst>
                <a:ext uri="{FF2B5EF4-FFF2-40B4-BE49-F238E27FC236}">
                  <a16:creationId xmlns:a16="http://schemas.microsoft.com/office/drawing/2014/main" id="{C85CC718-A3FB-DA02-D624-972036C1958A}"/>
                </a:ext>
              </a:extLst>
            </p:cNvPr>
            <p:cNvSpPr/>
            <p:nvPr/>
          </p:nvSpPr>
          <p:spPr>
            <a:xfrm>
              <a:off x="4395118" y="1260134"/>
              <a:ext cx="211839" cy="10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74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64"/>
                <a:gd name="f12" fmla="val 2553"/>
                <a:gd name="f13" fmla="val 158"/>
                <a:gd name="f14" fmla="val 2773"/>
                <a:gd name="f15" fmla="val 347"/>
                <a:gd name="f16" fmla="val 5104"/>
                <a:gd name="f17" fmla="val 5325"/>
                <a:gd name="f18" fmla="val 5482"/>
                <a:gd name="f19" fmla="val 5262"/>
                <a:gd name="f20" fmla="val 4127"/>
                <a:gd name="f21" fmla="*/ f0 1 5483"/>
                <a:gd name="f22" fmla="*/ f1 1 2774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5483"/>
                <a:gd name="f29" fmla="*/ f26 1 2774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5483" h="277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77" name="Google Shape;6884;p88">
            <a:extLst>
              <a:ext uri="{FF2B5EF4-FFF2-40B4-BE49-F238E27FC236}">
                <a16:creationId xmlns:a16="http://schemas.microsoft.com/office/drawing/2014/main" id="{DEC1608F-D9A9-9F44-5737-7E382F9C6506}"/>
              </a:ext>
            </a:extLst>
          </p:cNvPr>
          <p:cNvGrpSpPr/>
          <p:nvPr/>
        </p:nvGrpSpPr>
        <p:grpSpPr>
          <a:xfrm>
            <a:off x="6177993" y="916357"/>
            <a:ext cx="428515" cy="451036"/>
            <a:chOff x="7495163" y="916356"/>
            <a:chExt cx="428515" cy="45103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8" name="Google Shape;6885;p88">
              <a:extLst>
                <a:ext uri="{FF2B5EF4-FFF2-40B4-BE49-F238E27FC236}">
                  <a16:creationId xmlns:a16="http://schemas.microsoft.com/office/drawing/2014/main" id="{3FC8A154-87B6-7E0D-025D-207609333C2B}"/>
                </a:ext>
              </a:extLst>
            </p:cNvPr>
            <p:cNvSpPr/>
            <p:nvPr/>
          </p:nvSpPr>
          <p:spPr>
            <a:xfrm>
              <a:off x="7814069" y="1246848"/>
              <a:ext cx="51151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1356"/>
                <a:gd name="f5" fmla="val 662"/>
                <a:gd name="f6" fmla="val 284"/>
                <a:gd name="f7" fmla="val 1"/>
                <a:gd name="f8" fmla="val 315"/>
                <a:gd name="f9" fmla="val 693"/>
                <a:gd name="f10" fmla="val 1040"/>
                <a:gd name="f11" fmla="val 1355"/>
                <a:gd name="f12" fmla="*/ f0 1 1324"/>
                <a:gd name="f13" fmla="*/ f1 1 135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1324"/>
                <a:gd name="f20" fmla="*/ f17 1 135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24" h="135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cubicBezTo>
                    <a:pt x="f10" y="f11"/>
                    <a:pt x="f3" y="f10"/>
                    <a:pt x="f3" y="f9"/>
                  </a:cubicBezTo>
                  <a:cubicBezTo>
                    <a:pt x="f3" y="f8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79" name="Google Shape;6886;p88">
              <a:extLst>
                <a:ext uri="{FF2B5EF4-FFF2-40B4-BE49-F238E27FC236}">
                  <a16:creationId xmlns:a16="http://schemas.microsoft.com/office/drawing/2014/main" id="{88FE2B22-010B-18E8-E03A-89C336202699}"/>
                </a:ext>
              </a:extLst>
            </p:cNvPr>
            <p:cNvSpPr/>
            <p:nvPr/>
          </p:nvSpPr>
          <p:spPr>
            <a:xfrm>
              <a:off x="7680191" y="916978"/>
              <a:ext cx="26810" cy="1594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28"/>
                <a:gd name="f5" fmla="val 347"/>
                <a:gd name="f6" fmla="val 1"/>
                <a:gd name="f7" fmla="val 158"/>
                <a:gd name="f8" fmla="val 95"/>
                <a:gd name="f9" fmla="val 4096"/>
                <a:gd name="f10" fmla="val 221"/>
                <a:gd name="f11" fmla="val 473"/>
                <a:gd name="f12" fmla="val 567"/>
                <a:gd name="f13" fmla="val 693"/>
                <a:gd name="f14" fmla="val 536"/>
                <a:gd name="f15" fmla="*/ f0 1 694"/>
                <a:gd name="f16" fmla="*/ f1 1 4128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94"/>
                <a:gd name="f23" fmla="*/ f20 1 4128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94" h="4128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4"/>
                  </a:lnTo>
                  <a:cubicBezTo>
                    <a:pt x="f8" y="f9"/>
                    <a:pt x="f10" y="f9"/>
                    <a:pt x="f5" y="f9"/>
                  </a:cubicBezTo>
                  <a:cubicBezTo>
                    <a:pt x="f11" y="f9"/>
                    <a:pt x="f12" y="f9"/>
                    <a:pt x="f13" y="f4"/>
                  </a:cubicBezTo>
                  <a:lnTo>
                    <a:pt x="f13" y="f5"/>
                  </a:lnTo>
                  <a:cubicBezTo>
                    <a:pt x="f13" y="f7"/>
                    <a:pt x="f1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0" name="Google Shape;6887;p88">
              <a:extLst>
                <a:ext uri="{FF2B5EF4-FFF2-40B4-BE49-F238E27FC236}">
                  <a16:creationId xmlns:a16="http://schemas.microsoft.com/office/drawing/2014/main" id="{45C53E5A-C638-07B0-65E0-DE4CA8FED5CF}"/>
                </a:ext>
              </a:extLst>
            </p:cNvPr>
            <p:cNvSpPr/>
            <p:nvPr/>
          </p:nvSpPr>
          <p:spPr>
            <a:xfrm>
              <a:off x="7653418" y="1103013"/>
              <a:ext cx="79123" cy="79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54"/>
                <a:gd name="f5" fmla="val 938"/>
                <a:gd name="f6" fmla="val 417"/>
                <a:gd name="f7" fmla="val 451"/>
                <a:gd name="f8" fmla="val 1014"/>
                <a:gd name="f9" fmla="val 1549"/>
                <a:gd name="f10" fmla="val 473"/>
                <a:gd name="f11" fmla="val 1040"/>
                <a:gd name="f12" fmla="val 1575"/>
                <a:gd name="f13" fmla="val 1581"/>
                <a:gd name="f14" fmla="val 447"/>
                <a:gd name="f15" fmla="val 6"/>
                <a:gd name="f16" fmla="val 1006"/>
                <a:gd name="f17" fmla="val 2"/>
                <a:gd name="f18" fmla="val 972"/>
                <a:gd name="f19" fmla="*/ f0 1 2048"/>
                <a:gd name="f20" fmla="*/ f1 1 205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048"/>
                <a:gd name="f27" fmla="*/ f24 1 205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048" h="205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10" y="f4"/>
                    <a:pt x="f11" y="f4"/>
                  </a:cubicBezTo>
                  <a:cubicBezTo>
                    <a:pt x="f12" y="f4"/>
                    <a:pt x="f3" y="f13"/>
                    <a:pt x="f3" y="f8"/>
                  </a:cubicBezTo>
                  <a:cubicBezTo>
                    <a:pt x="f3" y="f14"/>
                    <a:pt x="f12" y="f15"/>
                    <a:pt x="f11" y="f15"/>
                  </a:cubicBezTo>
                  <a:cubicBezTo>
                    <a:pt x="f16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1" name="Google Shape;6888;p88">
              <a:extLst>
                <a:ext uri="{FF2B5EF4-FFF2-40B4-BE49-F238E27FC236}">
                  <a16:creationId xmlns:a16="http://schemas.microsoft.com/office/drawing/2014/main" id="{35A4E5FF-62F0-DFDA-129E-DE263DF28E6C}"/>
                </a:ext>
              </a:extLst>
            </p:cNvPr>
            <p:cNvSpPr/>
            <p:nvPr/>
          </p:nvSpPr>
          <p:spPr>
            <a:xfrm>
              <a:off x="7576727" y="1190868"/>
              <a:ext cx="247116" cy="1765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4569"/>
                <a:gd name="f5" fmla="val 1954"/>
                <a:gd name="f6" fmla="val 2520"/>
                <a:gd name="f7" fmla="val 4222"/>
                <a:gd name="f8" fmla="val 4411"/>
                <a:gd name="f9" fmla="val 158"/>
                <a:gd name="f10" fmla="val 4568"/>
                <a:gd name="f11" fmla="val 347"/>
                <a:gd name="f12" fmla="val 3781"/>
                <a:gd name="f13" fmla="val 3970"/>
                <a:gd name="f14" fmla="val 4127"/>
                <a:gd name="f15" fmla="val 3875"/>
                <a:gd name="f16" fmla="val 5136"/>
                <a:gd name="f17" fmla="val 5577"/>
                <a:gd name="f18" fmla="val 3844"/>
                <a:gd name="f19" fmla="val 6018"/>
                <a:gd name="f20" fmla="val 3718"/>
                <a:gd name="f21" fmla="val 3434"/>
                <a:gd name="f22" fmla="val 5986"/>
                <a:gd name="f23" fmla="val 3277"/>
                <a:gd name="f24" fmla="val 5608"/>
                <a:gd name="f25" fmla="val 2930"/>
                <a:gd name="f26" fmla="val 5514"/>
                <a:gd name="f27" fmla="val 2489"/>
                <a:gd name="f28" fmla="val 4442"/>
                <a:gd name="f29" fmla="val 3497"/>
                <a:gd name="f30" fmla="val 2741"/>
                <a:gd name="f31" fmla="val 1733"/>
                <a:gd name="f32" fmla="val 788"/>
                <a:gd name="f33" fmla="val 410"/>
                <a:gd name="f34" fmla="val 2426"/>
                <a:gd name="f35" fmla="val 315"/>
                <a:gd name="f36" fmla="val 2206"/>
                <a:gd name="f37" fmla="val 189"/>
                <a:gd name="f38" fmla="*/ f0 1 6396"/>
                <a:gd name="f39" fmla="*/ f1 1 4569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6396"/>
                <a:gd name="f46" fmla="*/ f43 1 4569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6396" h="4569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15"/>
                  </a:lnTo>
                  <a:lnTo>
                    <a:pt x="f16" y="f15"/>
                  </a:lnTo>
                  <a:cubicBezTo>
                    <a:pt x="f17" y="f18"/>
                    <a:pt x="f19" y="f20"/>
                    <a:pt x="f3" y="f21"/>
                  </a:cubicBezTo>
                  <a:cubicBezTo>
                    <a:pt x="f22" y="f23"/>
                    <a:pt x="f24" y="f25"/>
                    <a:pt x="f26" y="f27"/>
                  </a:cubicBezTo>
                  <a:lnTo>
                    <a:pt x="f28" y="f27"/>
                  </a:lnTo>
                  <a:cubicBezTo>
                    <a:pt x="f29" y="f27"/>
                    <a:pt x="f30" y="f31"/>
                    <a:pt x="f30" y="f32"/>
                  </a:cubicBezTo>
                  <a:lnTo>
                    <a:pt x="f30" y="f33"/>
                  </a:lnTo>
                  <a:cubicBezTo>
                    <a:pt x="f34" y="f35"/>
                    <a:pt x="f36" y="f37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2" name="Google Shape;6889;p88">
              <a:extLst>
                <a:ext uri="{FF2B5EF4-FFF2-40B4-BE49-F238E27FC236}">
                  <a16:creationId xmlns:a16="http://schemas.microsoft.com/office/drawing/2014/main" id="{89978E38-8734-242A-9281-DD7DF81990FC}"/>
                </a:ext>
              </a:extLst>
            </p:cNvPr>
            <p:cNvSpPr/>
            <p:nvPr/>
          </p:nvSpPr>
          <p:spPr>
            <a:xfrm>
              <a:off x="7705731" y="1048451"/>
              <a:ext cx="197236" cy="2142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05"/>
                <a:gd name="f4" fmla="val 5545"/>
                <a:gd name="f5" fmla="val 4128"/>
                <a:gd name="f6" fmla="val 694"/>
                <a:gd name="f7" fmla="val 662"/>
                <a:gd name="f8" fmla="val 1040"/>
                <a:gd name="f9" fmla="val 1103"/>
                <a:gd name="f10" fmla="val 1355"/>
                <a:gd name="f11" fmla="val 1387"/>
                <a:gd name="f12" fmla="val 1827"/>
                <a:gd name="f13" fmla="val 2426"/>
                <a:gd name="f14" fmla="val 3245"/>
                <a:gd name="f15" fmla="val 788"/>
                <a:gd name="f16" fmla="val 3938"/>
                <a:gd name="f17" fmla="val 1"/>
                <a:gd name="f18" fmla="val 4127"/>
                <a:gd name="f19" fmla="val 4505"/>
                <a:gd name="f20" fmla="val 5072"/>
                <a:gd name="f21" fmla="val 473"/>
                <a:gd name="f22" fmla="val 1009"/>
                <a:gd name="f23" fmla="val 2080"/>
                <a:gd name="f24" fmla="val 2238"/>
                <a:gd name="f25" fmla="val 4946"/>
                <a:gd name="f26" fmla="val 2742"/>
                <a:gd name="f27" fmla="val 3372"/>
                <a:gd name="f28" fmla="val 3624"/>
                <a:gd name="f29" fmla="val 3844"/>
                <a:gd name="f30" fmla="val 4600"/>
                <a:gd name="f31" fmla="val 4065"/>
                <a:gd name="f32" fmla="val 4726"/>
                <a:gd name="f33" fmla="val 4443"/>
                <a:gd name="f34" fmla="val 4064"/>
                <a:gd name="f35" fmla="val 4758"/>
                <a:gd name="f36" fmla="val 4916"/>
                <a:gd name="f37" fmla="val 3655"/>
                <a:gd name="f38" fmla="val 3340"/>
                <a:gd name="f39" fmla="val 2993"/>
                <a:gd name="f40" fmla="val 4947"/>
                <a:gd name="f41" fmla="val 2678"/>
                <a:gd name="f42" fmla="val 1008"/>
                <a:gd name="f43" fmla="*/ f0 1 5105"/>
                <a:gd name="f44" fmla="*/ f1 1 5545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5105"/>
                <a:gd name="f51" fmla="*/ f48 1 5545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5105" h="5545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cubicBezTo>
                    <a:pt x="f9" y="f10"/>
                    <a:pt x="f11" y="f12"/>
                    <a:pt x="f11" y="f13"/>
                  </a:cubicBezTo>
                  <a:cubicBezTo>
                    <a:pt x="f11" y="f14"/>
                    <a:pt x="f15" y="f16"/>
                    <a:pt x="f17" y="f18"/>
                  </a:cubicBezTo>
                  <a:lnTo>
                    <a:pt x="f17" y="f19"/>
                  </a:lnTo>
                  <a:cubicBezTo>
                    <a:pt x="f17" y="f20"/>
                    <a:pt x="f21" y="f4"/>
                    <a:pt x="f22" y="f4"/>
                  </a:cubicBezTo>
                  <a:lnTo>
                    <a:pt x="f23" y="f4"/>
                  </a:lnTo>
                  <a:cubicBezTo>
                    <a:pt x="f24" y="f25"/>
                    <a:pt x="f26" y="f19"/>
                    <a:pt x="f27" y="f19"/>
                  </a:cubicBezTo>
                  <a:cubicBezTo>
                    <a:pt x="f28" y="f19"/>
                    <a:pt x="f29" y="f30"/>
                    <a:pt x="f31" y="f32"/>
                  </a:cubicBezTo>
                  <a:lnTo>
                    <a:pt x="f31" y="f18"/>
                  </a:lnTo>
                  <a:lnTo>
                    <a:pt x="f5" y="f18"/>
                  </a:lnTo>
                  <a:cubicBezTo>
                    <a:pt x="f33" y="f34"/>
                    <a:pt x="f35" y="f16"/>
                    <a:pt x="f36" y="f37"/>
                  </a:cubicBezTo>
                  <a:cubicBezTo>
                    <a:pt x="f3" y="f38"/>
                    <a:pt x="f3" y="f39"/>
                    <a:pt x="f40" y="f41"/>
                  </a:cubicBezTo>
                  <a:lnTo>
                    <a:pt x="f5" y="f4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3" name="Google Shape;6890;p88">
              <a:extLst>
                <a:ext uri="{FF2B5EF4-FFF2-40B4-BE49-F238E27FC236}">
                  <a16:creationId xmlns:a16="http://schemas.microsoft.com/office/drawing/2014/main" id="{1C65D529-497C-21CE-922F-E0319F8DC583}"/>
                </a:ext>
              </a:extLst>
            </p:cNvPr>
            <p:cNvSpPr/>
            <p:nvPr/>
          </p:nvSpPr>
          <p:spPr>
            <a:xfrm>
              <a:off x="7734937" y="916356"/>
              <a:ext cx="188741" cy="1296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3357"/>
                <a:gd name="f5" fmla="val 3376"/>
                <a:gd name="f6" fmla="val 1"/>
                <a:gd name="f7" fmla="val 3025"/>
                <a:gd name="f8" fmla="val 2679"/>
                <a:gd name="f9" fmla="val 143"/>
                <a:gd name="f10" fmla="val 2427"/>
                <a:gd name="f11" fmla="val 426"/>
                <a:gd name="f12" fmla="val 2143"/>
                <a:gd name="f13" fmla="val 678"/>
                <a:gd name="f14" fmla="val 3356"/>
                <a:gd name="f15" fmla="val 4191"/>
                <a:gd name="f16" fmla="val 2537"/>
                <a:gd name="f17" fmla="val 4349"/>
                <a:gd name="f18" fmla="val 2379"/>
                <a:gd name="f19" fmla="val 4884"/>
                <a:gd name="f20" fmla="val 1844"/>
                <a:gd name="f21" fmla="val 962"/>
                <a:gd name="f22" fmla="val 4081"/>
                <a:gd name="f23" fmla="val 3726"/>
                <a:gd name="f24" fmla="*/ f0 1 4885"/>
                <a:gd name="f25" fmla="*/ f1 1 3357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885"/>
                <a:gd name="f32" fmla="*/ f29 1 3357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85" h="33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6" y="f13"/>
                  </a:lnTo>
                  <a:lnTo>
                    <a:pt x="f6" y="f14"/>
                  </a:lnTo>
                  <a:lnTo>
                    <a:pt x="f15" y="f16"/>
                  </a:lnTo>
                  <a:lnTo>
                    <a:pt x="f17" y="f18"/>
                  </a:lnTo>
                  <a:cubicBezTo>
                    <a:pt x="f19" y="f20"/>
                    <a:pt x="f19" y="f21"/>
                    <a:pt x="f17" y="f11"/>
                  </a:cubicBez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4" name="Google Shape;6891;p88">
              <a:extLst>
                <a:ext uri="{FF2B5EF4-FFF2-40B4-BE49-F238E27FC236}">
                  <a16:creationId xmlns:a16="http://schemas.microsoft.com/office/drawing/2014/main" id="{89EE775F-4347-EF5B-6906-F3DB77BC949D}"/>
                </a:ext>
              </a:extLst>
            </p:cNvPr>
            <p:cNvSpPr/>
            <p:nvPr/>
          </p:nvSpPr>
          <p:spPr>
            <a:xfrm>
              <a:off x="7495163" y="944986"/>
              <a:ext cx="158255" cy="3067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6"/>
                <a:gd name="f4" fmla="val 7940"/>
                <a:gd name="f5" fmla="val 1828"/>
                <a:gd name="f6" fmla="val 95"/>
                <a:gd name="f7" fmla="val 1985"/>
                <a:gd name="f8" fmla="val 4316"/>
                <a:gd name="f9" fmla="val 5766"/>
                <a:gd name="f10" fmla="val 757"/>
                <a:gd name="f11" fmla="val 7120"/>
                <a:gd name="f12" fmla="val 1954"/>
                <a:gd name="f13" fmla="val 7939"/>
                <a:gd name="f14" fmla="val 3592"/>
                <a:gd name="f15" fmla="val 5829"/>
                <a:gd name="f16" fmla="val 3466"/>
                <a:gd name="f17" fmla="val 5576"/>
                <a:gd name="f18" fmla="val 3434"/>
                <a:gd name="f19" fmla="val 5356"/>
                <a:gd name="f20" fmla="val 5104"/>
                <a:gd name="f21" fmla="val 4568"/>
                <a:gd name="f22" fmla="val 3718"/>
                <a:gd name="f23" fmla="val 4033"/>
                <a:gd name="f24" fmla="*/ f0 1 4096"/>
                <a:gd name="f25" fmla="*/ f1 1 7940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096"/>
                <a:gd name="f32" fmla="*/ f29 1 7940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096" h="7940">
                  <a:moveTo>
                    <a:pt x="f3" y="f2"/>
                  </a:moveTo>
                  <a:cubicBezTo>
                    <a:pt x="f5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lnTo>
                    <a:pt x="f14" y="f15"/>
                  </a:ln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3" y="f22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85" name="Google Shape;6922;p88">
            <a:extLst>
              <a:ext uri="{FF2B5EF4-FFF2-40B4-BE49-F238E27FC236}">
                <a16:creationId xmlns:a16="http://schemas.microsoft.com/office/drawing/2014/main" id="{35BCA63D-F320-AADB-9827-134DF2F80A92}"/>
              </a:ext>
            </a:extLst>
          </p:cNvPr>
          <p:cNvGrpSpPr/>
          <p:nvPr/>
        </p:nvGrpSpPr>
        <p:grpSpPr>
          <a:xfrm>
            <a:off x="3653516" y="916888"/>
            <a:ext cx="423596" cy="450424"/>
            <a:chOff x="4970687" y="916887"/>
            <a:chExt cx="423596" cy="45042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6" name="Google Shape;6923;p88">
              <a:extLst>
                <a:ext uri="{FF2B5EF4-FFF2-40B4-BE49-F238E27FC236}">
                  <a16:creationId xmlns:a16="http://schemas.microsoft.com/office/drawing/2014/main" id="{D5504B25-E65B-F878-7F03-9E3BCB1643FD}"/>
                </a:ext>
              </a:extLst>
            </p:cNvPr>
            <p:cNvSpPr/>
            <p:nvPr/>
          </p:nvSpPr>
          <p:spPr>
            <a:xfrm>
              <a:off x="5051008" y="1206587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670"/>
                <a:gd name="f6" fmla="val 1"/>
                <a:gd name="f7" fmla="val 883"/>
                <a:gd name="f8" fmla="val 158"/>
                <a:gd name="f9" fmla="val 599"/>
                <a:gd name="f10" fmla="val 3371"/>
                <a:gd name="f11" fmla="val 3214"/>
                <a:gd name="f12" fmla="val 2489"/>
                <a:gd name="f13" fmla="*/ f0 1 3372"/>
                <a:gd name="f14" fmla="*/ f1 1 1387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3372"/>
                <a:gd name="f21" fmla="*/ f18 1 1387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372" h="1387">
                  <a:moveTo>
                    <a:pt x="f5" y="f6"/>
                  </a:moveTo>
                  <a:cubicBezTo>
                    <a:pt x="f7" y="f6"/>
                    <a:pt x="f8" y="f9"/>
                    <a:pt x="f2" y="f4"/>
                  </a:cubicBezTo>
                  <a:lnTo>
                    <a:pt x="f10" y="f4"/>
                  </a:lnTo>
                  <a:cubicBezTo>
                    <a:pt x="f11" y="f9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7" name="Google Shape;6924;p88">
              <a:extLst>
                <a:ext uri="{FF2B5EF4-FFF2-40B4-BE49-F238E27FC236}">
                  <a16:creationId xmlns:a16="http://schemas.microsoft.com/office/drawing/2014/main" id="{CA3CF4D7-099F-2F5F-9360-A269C42BB061}"/>
                </a:ext>
              </a:extLst>
            </p:cNvPr>
            <p:cNvSpPr/>
            <p:nvPr/>
          </p:nvSpPr>
          <p:spPr>
            <a:xfrm>
              <a:off x="5154472" y="1143301"/>
              <a:ext cx="107140" cy="1168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3025"/>
                <a:gd name="f5" fmla="val 2111"/>
                <a:gd name="f6" fmla="val 1387"/>
                <a:gd name="f7" fmla="val 221"/>
                <a:gd name="f8" fmla="val 1298"/>
                <a:gd name="f9" fmla="val 265"/>
                <a:gd name="f10" fmla="val 1179"/>
                <a:gd name="f11" fmla="val 290"/>
                <a:gd name="f12" fmla="val 1049"/>
                <a:gd name="f13" fmla="val 808"/>
                <a:gd name="f14" fmla="val 531"/>
                <a:gd name="f15" fmla="val 205"/>
                <a:gd name="f16" fmla="val 347"/>
                <a:gd name="f17" fmla="val 378"/>
                <a:gd name="f18" fmla="val 63"/>
                <a:gd name="f19" fmla="val 189"/>
                <a:gd name="f20" fmla="val 315"/>
                <a:gd name="f21" fmla="val 662"/>
                <a:gd name="f22" fmla="val 977"/>
                <a:gd name="f23" fmla="val 1229"/>
                <a:gd name="f24" fmla="val 725"/>
                <a:gd name="f25" fmla="val 1575"/>
                <a:gd name="f26" fmla="val 2237"/>
                <a:gd name="f27" fmla="val 1355"/>
                <a:gd name="f28" fmla="val 2521"/>
                <a:gd name="f29" fmla="val 2300"/>
                <a:gd name="f30" fmla="val 126"/>
                <a:gd name="f31" fmla="*/ f0 1 2773"/>
                <a:gd name="f32" fmla="*/ f1 1 3025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2773"/>
                <a:gd name="f39" fmla="*/ f36 1 3025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773" h="3025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6" y="f2"/>
                  </a:cubicBezTo>
                  <a:lnTo>
                    <a:pt x="f16" y="f2"/>
                  </a:lnTo>
                  <a:cubicBezTo>
                    <a:pt x="f17" y="f18"/>
                    <a:pt x="f17" y="f19"/>
                    <a:pt x="f17" y="f20"/>
                  </a:cubicBezTo>
                  <a:cubicBezTo>
                    <a:pt x="f17" y="f21"/>
                    <a:pt x="f7" y="f22"/>
                    <a:pt x="f2" y="f23"/>
                  </a:cubicBezTo>
                  <a:cubicBezTo>
                    <a:pt x="f24" y="f25"/>
                    <a:pt x="f23" y="f26"/>
                    <a:pt x="f27" y="f4"/>
                  </a:cubicBezTo>
                  <a:lnTo>
                    <a:pt x="f3" y="f4"/>
                  </a:lnTo>
                  <a:lnTo>
                    <a:pt x="f3" y="f7"/>
                  </a:lnTo>
                  <a:cubicBezTo>
                    <a:pt x="f28" y="f19"/>
                    <a:pt x="f29" y="f3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8" name="Google Shape;6925;p88">
              <a:extLst>
                <a:ext uri="{FF2B5EF4-FFF2-40B4-BE49-F238E27FC236}">
                  <a16:creationId xmlns:a16="http://schemas.microsoft.com/office/drawing/2014/main" id="{51FA2A13-FCB1-E529-658D-CC28FFC504F1}"/>
                </a:ext>
              </a:extLst>
            </p:cNvPr>
            <p:cNvSpPr/>
            <p:nvPr/>
          </p:nvSpPr>
          <p:spPr>
            <a:xfrm>
              <a:off x="4974317" y="996019"/>
              <a:ext cx="194803" cy="264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42"/>
                <a:gd name="f4" fmla="val 6837"/>
                <a:gd name="f5" fmla="val 1"/>
                <a:gd name="f6" fmla="val 1418"/>
                <a:gd name="f7" fmla="val 1450"/>
                <a:gd name="f8" fmla="val 6018"/>
                <a:gd name="f9" fmla="val 1954"/>
                <a:gd name="f10" fmla="val 5356"/>
                <a:gd name="f11" fmla="val 2679"/>
                <a:gd name="f12" fmla="val 4978"/>
                <a:gd name="f13" fmla="val 2427"/>
                <a:gd name="f14" fmla="val 4757"/>
                <a:gd name="f15" fmla="val 2301"/>
                <a:gd name="f16" fmla="val 4442"/>
                <a:gd name="f17" fmla="val 4064"/>
                <a:gd name="f18" fmla="val 3340"/>
                <a:gd name="f19" fmla="val 2931"/>
                <a:gd name="f20" fmla="val 2710"/>
                <a:gd name="f21" fmla="val 3687"/>
                <a:gd name="f22" fmla="val 4128"/>
                <a:gd name="f23" fmla="val 4474"/>
                <a:gd name="f24" fmla="val 2899"/>
                <a:gd name="f25" fmla="val 4758"/>
                <a:gd name="f26" fmla="val 3214"/>
                <a:gd name="f27" fmla="val 4726"/>
                <a:gd name="f28" fmla="val 3056"/>
                <a:gd name="f29" fmla="val 4789"/>
                <a:gd name="f30" fmla="val 2741"/>
                <a:gd name="f31" fmla="val 5041"/>
                <a:gd name="f32" fmla="val 2016"/>
                <a:gd name="f33" fmla="val 4821"/>
                <a:gd name="f34" fmla="val 1607"/>
                <a:gd name="f35" fmla="val 1134"/>
                <a:gd name="f36" fmla="val 662"/>
                <a:gd name="f37" fmla="val 410"/>
                <a:gd name="f38" fmla="val 189"/>
                <a:gd name="f39" fmla="*/ f0 1 5042"/>
                <a:gd name="f40" fmla="*/ f1 1 6837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5042"/>
                <a:gd name="f47" fmla="*/ f44 1 6837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5042" h="6837">
                  <a:moveTo>
                    <a:pt x="f5" y="f2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5" y="f17"/>
                  </a:cubicBezTo>
                  <a:cubicBezTo>
                    <a:pt x="f15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8"/>
                    <a:pt x="f25" y="f24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25" y="f35"/>
                    <a:pt x="f25" y="f36"/>
                  </a:cubicBezTo>
                  <a:cubicBezTo>
                    <a:pt x="f25" y="f37"/>
                    <a:pt x="f29" y="f38"/>
                    <a:pt x="f3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89" name="Google Shape;6926;p88">
              <a:extLst>
                <a:ext uri="{FF2B5EF4-FFF2-40B4-BE49-F238E27FC236}">
                  <a16:creationId xmlns:a16="http://schemas.microsoft.com/office/drawing/2014/main" id="{D6D4480F-5AE5-DABD-45A6-E493D20E8B3B}"/>
                </a:ext>
              </a:extLst>
            </p:cNvPr>
            <p:cNvSpPr/>
            <p:nvPr/>
          </p:nvSpPr>
          <p:spPr>
            <a:xfrm>
              <a:off x="5091187" y="1127455"/>
              <a:ext cx="52349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5"/>
                <a:gd name="f4" fmla="val 1356"/>
                <a:gd name="f5" fmla="val 662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*/ f0 1 1355"/>
                <a:gd name="f12" fmla="*/ f1 1 1356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355"/>
                <a:gd name="f19" fmla="*/ f16 1 1356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355" h="1356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3"/>
                    <a:pt x="f5" y="f3"/>
                  </a:cubicBezTo>
                  <a:cubicBezTo>
                    <a:pt x="f10" y="f3"/>
                    <a:pt x="f3" y="f10"/>
                    <a:pt x="f3" y="f9"/>
                  </a:cubicBezTo>
                  <a:cubicBezTo>
                    <a:pt x="f3" y="f8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0" name="Google Shape;6927;p88">
              <a:extLst>
                <a:ext uri="{FF2B5EF4-FFF2-40B4-BE49-F238E27FC236}">
                  <a16:creationId xmlns:a16="http://schemas.microsoft.com/office/drawing/2014/main" id="{E328ED84-2BCD-ED6F-CF88-890651F6ED2F}"/>
                </a:ext>
              </a:extLst>
            </p:cNvPr>
            <p:cNvSpPr/>
            <p:nvPr/>
          </p:nvSpPr>
          <p:spPr>
            <a:xfrm>
              <a:off x="5182444" y="917545"/>
              <a:ext cx="211839" cy="2099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434"/>
                <a:gd name="f5" fmla="val 2710"/>
                <a:gd name="f6" fmla="val 992"/>
                <a:gd name="f7" fmla="val 2899"/>
                <a:gd name="f8" fmla="val 3057"/>
                <a:gd name="f9" fmla="val 1149"/>
                <a:gd name="f10" fmla="val 1338"/>
                <a:gd name="f11" fmla="val 1559"/>
                <a:gd name="f12" fmla="val 1716"/>
                <a:gd name="f13" fmla="val 2521"/>
                <a:gd name="f14" fmla="val 2364"/>
                <a:gd name="f15" fmla="val 2395"/>
                <a:gd name="f16" fmla="val 2553"/>
                <a:gd name="f17" fmla="val 2742"/>
                <a:gd name="f18" fmla="val 2346"/>
                <a:gd name="f19" fmla="val 2962"/>
                <a:gd name="f20" fmla="val 3120"/>
                <a:gd name="f21" fmla="val 2504"/>
                <a:gd name="f22" fmla="val 2693"/>
                <a:gd name="f23" fmla="val 4079"/>
                <a:gd name="f24" fmla="val 4268"/>
                <a:gd name="f25" fmla="val 4426"/>
                <a:gd name="f26" fmla="val 2646"/>
                <a:gd name="f27" fmla="val 1359"/>
                <a:gd name="f28" fmla="val 1"/>
                <a:gd name="f29" fmla="val 1099"/>
                <a:gd name="f30" fmla="val 2724"/>
                <a:gd name="f31" fmla="val 3197"/>
                <a:gd name="f32" fmla="val 127"/>
                <a:gd name="f33" fmla="val 3638"/>
                <a:gd name="f34" fmla="val 348"/>
                <a:gd name="f35" fmla="val 4016"/>
                <a:gd name="f36" fmla="val 33"/>
                <a:gd name="f37" fmla="val 4961"/>
                <a:gd name="f38" fmla="val 5087"/>
                <a:gd name="f39" fmla="val 5245"/>
                <a:gd name="f40" fmla="val 5339"/>
                <a:gd name="f41" fmla="val 167"/>
                <a:gd name="f42" fmla="val 5399"/>
                <a:gd name="f43" fmla="val 245"/>
                <a:gd name="f44" fmla="val 5421"/>
                <a:gd name="f45" fmla="val 329"/>
                <a:gd name="f46" fmla="val 377"/>
                <a:gd name="f47" fmla="val 427"/>
                <a:gd name="f48" fmla="val 5414"/>
                <a:gd name="f49" fmla="val 474"/>
                <a:gd name="f50" fmla="val 5402"/>
                <a:gd name="f51" fmla="val 1419"/>
                <a:gd name="f52" fmla="val 1797"/>
                <a:gd name="f53" fmla="val 2238"/>
                <a:gd name="f54" fmla="val 4254"/>
                <a:gd name="f55" fmla="val 4237"/>
                <a:gd name="f56" fmla="val 1275"/>
                <a:gd name="f57" fmla="val 4317"/>
                <a:gd name="f58" fmla="val 78"/>
                <a:gd name="f59" fmla="val 15"/>
                <a:gd name="f60" fmla="val 2815"/>
                <a:gd name="f61" fmla="val 5"/>
                <a:gd name="f62" fmla="val 2731"/>
                <a:gd name="f63" fmla="*/ f0 1 5483"/>
                <a:gd name="f64" fmla="*/ f1 1 5434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5483"/>
                <a:gd name="f71" fmla="*/ f68 1 5434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5483" h="543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0" y="f22"/>
                  </a:cubicBezTo>
                  <a:lnTo>
                    <a:pt x="f20" y="f23"/>
                  </a:lnTo>
                  <a:cubicBezTo>
                    <a:pt x="f20" y="f24"/>
                    <a:pt x="f19" y="f25"/>
                    <a:pt x="f17" y="f25"/>
                  </a:cubicBezTo>
                  <a:cubicBezTo>
                    <a:pt x="f16" y="f25"/>
                    <a:pt x="f15" y="f24"/>
                    <a:pt x="f15" y="f23"/>
                  </a:cubicBezTo>
                  <a:lnTo>
                    <a:pt x="f15" y="f22"/>
                  </a:lnTo>
                  <a:cubicBezTo>
                    <a:pt x="f15" y="f21"/>
                    <a:pt x="f16" y="f18"/>
                    <a:pt x="f17" y="f18"/>
                  </a:cubicBezTo>
                  <a:close/>
                  <a:moveTo>
                    <a:pt x="f26" y="f2"/>
                  </a:moveTo>
                  <a:cubicBezTo>
                    <a:pt x="f27" y="f2"/>
                    <a:pt x="f28" y="f29"/>
                    <a:pt x="f28" y="f30"/>
                  </a:cubicBezTo>
                  <a:cubicBezTo>
                    <a:pt x="f28" y="f31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28" y="f38"/>
                    <a:pt x="f36" y="f39"/>
                    <a:pt x="f32" y="f40"/>
                  </a:cubicBez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38"/>
                  </a:lnTo>
                  <a:cubicBezTo>
                    <a:pt x="f52" y="f40"/>
                    <a:pt x="f53" y="f4"/>
                    <a:pt x="f17" y="f4"/>
                  </a:cubicBezTo>
                  <a:cubicBezTo>
                    <a:pt x="f54" y="f4"/>
                    <a:pt x="f3" y="f55"/>
                    <a:pt x="f3" y="f30"/>
                  </a:cubicBezTo>
                  <a:cubicBezTo>
                    <a:pt x="f3" y="f56"/>
                    <a:pt x="f57" y="f58"/>
                    <a:pt x="f7" y="f59"/>
                  </a:cubicBezTo>
                  <a:cubicBezTo>
                    <a:pt x="f60" y="f61"/>
                    <a:pt x="f62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1" name="Google Shape;6928;p88">
              <a:extLst>
                <a:ext uri="{FF2B5EF4-FFF2-40B4-BE49-F238E27FC236}">
                  <a16:creationId xmlns:a16="http://schemas.microsoft.com/office/drawing/2014/main" id="{6367915F-EEC4-AEBB-5E37-4DD3D09B5A72}"/>
                </a:ext>
              </a:extLst>
            </p:cNvPr>
            <p:cNvSpPr/>
            <p:nvPr/>
          </p:nvSpPr>
          <p:spPr>
            <a:xfrm>
              <a:off x="4970687" y="1285710"/>
              <a:ext cx="290934" cy="816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0"/>
                <a:gd name="f4" fmla="val 2112"/>
                <a:gd name="f5" fmla="val 1071"/>
                <a:gd name="f6" fmla="val 1670"/>
                <a:gd name="f7" fmla="val 473"/>
                <a:gd name="f8" fmla="val 2111"/>
                <a:gd name="f9" fmla="val 1040"/>
                <a:gd name="f10" fmla="val 6490"/>
                <a:gd name="f11" fmla="val 7057"/>
                <a:gd name="f12" fmla="val 1639"/>
                <a:gd name="f13" fmla="*/ f0 1 7530"/>
                <a:gd name="f14" fmla="*/ f1 1 2112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7530"/>
                <a:gd name="f21" fmla="*/ f18 1 2112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530" h="2112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lnTo>
                    <a:pt x="f10" y="f8"/>
                  </a:lnTo>
                  <a:cubicBezTo>
                    <a:pt x="f11" y="f8"/>
                    <a:pt x="f3" y="f12"/>
                    <a:pt x="f3" y="f5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2" name="Google Shape;6929;p88">
              <a:extLst>
                <a:ext uri="{FF2B5EF4-FFF2-40B4-BE49-F238E27FC236}">
                  <a16:creationId xmlns:a16="http://schemas.microsoft.com/office/drawing/2014/main" id="{20528A53-6E2A-746D-3CA3-7B0A8EDB8A70}"/>
                </a:ext>
              </a:extLst>
            </p:cNvPr>
            <p:cNvSpPr/>
            <p:nvPr/>
          </p:nvSpPr>
          <p:spPr>
            <a:xfrm>
              <a:off x="4971885" y="916887"/>
              <a:ext cx="237378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1356"/>
                <a:gd name="f5" fmla="val 1040"/>
                <a:gd name="f6" fmla="val 473"/>
                <a:gd name="f7" fmla="val 1"/>
                <a:gd name="f8" fmla="val 1009"/>
                <a:gd name="f9" fmla="val 1355"/>
                <a:gd name="f10" fmla="val 5104"/>
                <a:gd name="f11" fmla="val 5293"/>
                <a:gd name="f12" fmla="val 819"/>
                <a:gd name="f13" fmla="val 5672"/>
                <a:gd name="f14" fmla="val 347"/>
                <a:gd name="f15" fmla="*/ f0 1 6144"/>
                <a:gd name="f16" fmla="*/ f1 1 135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144"/>
                <a:gd name="f23" fmla="*/ f20 1 135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144" h="1356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lnTo>
                    <a:pt x="f10" y="f9"/>
                  </a:lnTo>
                  <a:cubicBezTo>
                    <a:pt x="f11" y="f12"/>
                    <a:pt x="f13" y="f14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6981;p88">
            <a:extLst>
              <a:ext uri="{FF2B5EF4-FFF2-40B4-BE49-F238E27FC236}">
                <a16:creationId xmlns:a16="http://schemas.microsoft.com/office/drawing/2014/main" id="{581D8C81-F821-5800-47CC-FF84BB228782}"/>
              </a:ext>
            </a:extLst>
          </p:cNvPr>
          <p:cNvGrpSpPr/>
          <p:nvPr/>
        </p:nvGrpSpPr>
        <p:grpSpPr>
          <a:xfrm>
            <a:off x="4198113" y="916568"/>
            <a:ext cx="456486" cy="451082"/>
            <a:chOff x="5515285" y="916567"/>
            <a:chExt cx="456486" cy="45108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4" name="Google Shape;6982;p88">
              <a:extLst>
                <a:ext uri="{FF2B5EF4-FFF2-40B4-BE49-F238E27FC236}">
                  <a16:creationId xmlns:a16="http://schemas.microsoft.com/office/drawing/2014/main" id="{05CBF0D0-8FE9-2F90-37DF-B052C75A1109}"/>
                </a:ext>
              </a:extLst>
            </p:cNvPr>
            <p:cNvSpPr/>
            <p:nvPr/>
          </p:nvSpPr>
          <p:spPr>
            <a:xfrm>
              <a:off x="5722223" y="916567"/>
              <a:ext cx="249548" cy="2495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9"/>
                <a:gd name="f4" fmla="val 3718"/>
                <a:gd name="f5" fmla="val 3560"/>
                <a:gd name="f6" fmla="val 3434"/>
                <a:gd name="f7" fmla="val 63"/>
                <a:gd name="f8" fmla="val 3403"/>
                <a:gd name="f9" fmla="val 189"/>
                <a:gd name="f10" fmla="val 3340"/>
                <a:gd name="f11" fmla="val 315"/>
                <a:gd name="f12" fmla="val 473"/>
                <a:gd name="f13" fmla="val 3466"/>
                <a:gd name="f14" fmla="val 536"/>
                <a:gd name="f15" fmla="val 4190"/>
                <a:gd name="f16" fmla="val 1261"/>
                <a:gd name="f17" fmla="val 1260"/>
                <a:gd name="f18" fmla="val 4159"/>
                <a:gd name="f19" fmla="val 567"/>
                <a:gd name="f20" fmla="val 496"/>
                <a:gd name="f21" fmla="val 3395"/>
                <a:gd name="f22" fmla="val 390"/>
                <a:gd name="f23" fmla="val 3360"/>
                <a:gd name="f24" fmla="val 288"/>
                <a:gd name="f25" fmla="val 254"/>
                <a:gd name="f26" fmla="val 221"/>
                <a:gd name="f27" fmla="val 3363"/>
                <a:gd name="f28" fmla="val 3371"/>
                <a:gd name="f29" fmla="val 95"/>
                <a:gd name="f30" fmla="val 3686"/>
                <a:gd name="f31" fmla="val 6081"/>
                <a:gd name="f32" fmla="val 6301"/>
                <a:gd name="f33" fmla="val 158"/>
                <a:gd name="f34" fmla="val 347"/>
                <a:gd name="f35" fmla="val 2773"/>
                <a:gd name="f36" fmla="val 2930"/>
                <a:gd name="f37" fmla="val 3025"/>
                <a:gd name="f38" fmla="val 6364"/>
                <a:gd name="f39" fmla="val 3088"/>
                <a:gd name="f40" fmla="val 6238"/>
                <a:gd name="f41" fmla="val 3119"/>
                <a:gd name="f42" fmla="val 6144"/>
                <a:gd name="f43" fmla="val 5986"/>
                <a:gd name="f44" fmla="val 2993"/>
                <a:gd name="f45" fmla="val 5892"/>
                <a:gd name="f46" fmla="val 2300"/>
                <a:gd name="f47" fmla="val 5199"/>
                <a:gd name="f48" fmla="val 5198"/>
                <a:gd name="f49" fmla="val 2269"/>
                <a:gd name="f50" fmla="val 5923"/>
                <a:gd name="f51" fmla="val 5969"/>
                <a:gd name="f52" fmla="val 3039"/>
                <a:gd name="f53" fmla="val 6066"/>
                <a:gd name="f54" fmla="val 3069"/>
                <a:gd name="f55" fmla="val 6164"/>
                <a:gd name="f56" fmla="val 6200"/>
                <a:gd name="f57" fmla="val 6236"/>
                <a:gd name="f58" fmla="val 3065"/>
                <a:gd name="f59" fmla="val 6270"/>
                <a:gd name="f60" fmla="val 3056"/>
                <a:gd name="f61" fmla="val 6396"/>
                <a:gd name="f62" fmla="val 2867"/>
                <a:gd name="f63" fmla="val 2741"/>
                <a:gd name="f64" fmla="val 6112"/>
                <a:gd name="f65" fmla="*/ f0 1 6459"/>
                <a:gd name="f66" fmla="*/ f1 1 6459"/>
                <a:gd name="f67" fmla="val f2"/>
                <a:gd name="f68" fmla="val f3"/>
                <a:gd name="f69" fmla="+- f68 0 f67"/>
                <a:gd name="f70" fmla="*/ f69 1 6459"/>
                <a:gd name="f71" fmla="*/ f67 1 f70"/>
                <a:gd name="f72" fmla="*/ f68 1 f70"/>
                <a:gd name="f73" fmla="*/ f71 f65 1"/>
                <a:gd name="f74" fmla="*/ f72 f65 1"/>
                <a:gd name="f75" fmla="*/ f72 f66 1"/>
                <a:gd name="f76" fmla="*/ f71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6459" h="6459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lnTo>
                    <a:pt x="f15" y="f16"/>
                  </a:lnTo>
                  <a:lnTo>
                    <a:pt x="f17" y="f18"/>
                  </a:lnTo>
                  <a:lnTo>
                    <a:pt x="f19" y="f13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9" y="f28"/>
                  </a:cubicBezTo>
                  <a:cubicBezTo>
                    <a:pt x="f29" y="f8"/>
                    <a:pt x="f2" y="f5"/>
                    <a:pt x="f2" y="f30"/>
                  </a:cubicBezTo>
                  <a:lnTo>
                    <a:pt x="f2" y="f31"/>
                  </a:lnTo>
                  <a:cubicBezTo>
                    <a:pt x="f2" y="f32"/>
                    <a:pt x="f33" y="f3"/>
                    <a:pt x="f34" y="f3"/>
                  </a:cubicBezTo>
                  <a:lnTo>
                    <a:pt x="f35" y="f3"/>
                  </a:lnTo>
                  <a:cubicBezTo>
                    <a:pt x="f36" y="f3"/>
                    <a:pt x="f37" y="f38"/>
                    <a:pt x="f39" y="f40"/>
                  </a:cubicBezTo>
                  <a:cubicBezTo>
                    <a:pt x="f41" y="f42"/>
                    <a:pt x="f41" y="f43"/>
                    <a:pt x="f44" y="f45"/>
                  </a:cubicBezTo>
                  <a:lnTo>
                    <a:pt x="f46" y="f47"/>
                  </a:lnTo>
                  <a:lnTo>
                    <a:pt x="f48" y="f49"/>
                  </a:lnTo>
                  <a:lnTo>
                    <a:pt x="f50" y="f44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8"/>
                    <a:pt x="f59" y="f60"/>
                  </a:cubicBezTo>
                  <a:cubicBezTo>
                    <a:pt x="f61" y="f37"/>
                    <a:pt x="f3" y="f62"/>
                    <a:pt x="f3" y="f63"/>
                  </a:cubicBezTo>
                  <a:lnTo>
                    <a:pt x="f3" y="f34"/>
                  </a:lnTo>
                  <a:cubicBezTo>
                    <a:pt x="f3" y="f33"/>
                    <a:pt x="f32" y="f2"/>
                    <a:pt x="f6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5" name="Google Shape;6983;p88">
              <a:extLst>
                <a:ext uri="{FF2B5EF4-FFF2-40B4-BE49-F238E27FC236}">
                  <a16:creationId xmlns:a16="http://schemas.microsoft.com/office/drawing/2014/main" id="{978D2041-2922-F4C5-40C4-F40DA5494BDB}"/>
                </a:ext>
              </a:extLst>
            </p:cNvPr>
            <p:cNvSpPr/>
            <p:nvPr/>
          </p:nvSpPr>
          <p:spPr>
            <a:xfrm>
              <a:off x="5561536" y="1010997"/>
              <a:ext cx="118113" cy="113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57"/>
                <a:gd name="f4" fmla="val 2944"/>
                <a:gd name="f5" fmla="val 970"/>
                <a:gd name="f6" fmla="val 1"/>
                <a:gd name="f7" fmla="val 685"/>
                <a:gd name="f8" fmla="val 405"/>
                <a:gd name="f9" fmla="val 114"/>
                <a:gd name="f10" fmla="val 221"/>
                <a:gd name="f11" fmla="val 297"/>
                <a:gd name="f12" fmla="val 549"/>
                <a:gd name="f13" fmla="val 2395"/>
                <a:gd name="f14" fmla="val 2678"/>
                <a:gd name="f15" fmla="val 2755"/>
                <a:gd name="f16" fmla="val 3056"/>
                <a:gd name="f17" fmla="val 2345"/>
                <a:gd name="f18" fmla="val 1683"/>
                <a:gd name="f19" fmla="val 1274"/>
                <a:gd name="f20" fmla="val 1670"/>
                <a:gd name="f21" fmla="val 1478"/>
                <a:gd name="f22" fmla="val 90"/>
                <a:gd name="f23" fmla="val 1222"/>
                <a:gd name="f24" fmla="*/ f0 1 3057"/>
                <a:gd name="f25" fmla="*/ f1 1 2944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057"/>
                <a:gd name="f32" fmla="*/ f29 1 2944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057" h="294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11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6" name="Google Shape;6984;p88">
              <a:extLst>
                <a:ext uri="{FF2B5EF4-FFF2-40B4-BE49-F238E27FC236}">
                  <a16:creationId xmlns:a16="http://schemas.microsoft.com/office/drawing/2014/main" id="{68B4D786-03BC-4B56-DE95-1EA1F2AC3455}"/>
                </a:ext>
              </a:extLst>
            </p:cNvPr>
            <p:cNvSpPr/>
            <p:nvPr/>
          </p:nvSpPr>
          <p:spPr>
            <a:xfrm>
              <a:off x="5759933" y="1210555"/>
              <a:ext cx="119347" cy="1150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89"/>
                <a:gd name="f4" fmla="val 2977"/>
                <a:gd name="f5" fmla="val 999"/>
                <a:gd name="f6" fmla="val 787"/>
                <a:gd name="f7" fmla="val 577"/>
                <a:gd name="f8" fmla="val 66"/>
                <a:gd name="f9" fmla="val 410"/>
                <a:gd name="f10" fmla="val 205"/>
                <a:gd name="f11" fmla="val 379"/>
                <a:gd name="f12" fmla="val 316"/>
                <a:gd name="f13" fmla="val 268"/>
                <a:gd name="f14" fmla="val 284"/>
                <a:gd name="f15" fmla="val 299"/>
                <a:gd name="f16" fmla="val 1"/>
                <a:gd name="f17" fmla="val 583"/>
                <a:gd name="f18" fmla="val 2427"/>
                <a:gd name="f19" fmla="val 2679"/>
                <a:gd name="f20" fmla="val 2693"/>
                <a:gd name="f21" fmla="val 3088"/>
                <a:gd name="f22" fmla="val 2315"/>
                <a:gd name="f23" fmla="val 1622"/>
                <a:gd name="f24" fmla="val 1244"/>
                <a:gd name="f25" fmla="val 1734"/>
                <a:gd name="f26" fmla="val 1540"/>
                <a:gd name="f27" fmla="val 105"/>
                <a:gd name="f28" fmla="val 1267"/>
                <a:gd name="f29" fmla="*/ f0 1 3089"/>
                <a:gd name="f30" fmla="*/ f1 1 2977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3089"/>
                <a:gd name="f37" fmla="*/ f34 1 2977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3089" h="297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0"/>
                    <a:pt x="f12" y="f13"/>
                    <a:pt x="f14" y="f15"/>
                  </a:cubicBezTo>
                  <a:lnTo>
                    <a:pt x="f16" y="f17"/>
                  </a:lnTo>
                  <a:lnTo>
                    <a:pt x="f18" y="f4"/>
                  </a:lnTo>
                  <a:lnTo>
                    <a:pt x="f19" y="f20"/>
                  </a:lnTo>
                  <a:cubicBezTo>
                    <a:pt x="f21" y="f22"/>
                    <a:pt x="f21" y="f23"/>
                    <a:pt x="f19" y="f24"/>
                  </a:cubicBezTo>
                  <a:lnTo>
                    <a:pt x="f25" y="f1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97" name="Google Shape;6985;p88">
              <a:extLst>
                <a:ext uri="{FF2B5EF4-FFF2-40B4-BE49-F238E27FC236}">
                  <a16:creationId xmlns:a16="http://schemas.microsoft.com/office/drawing/2014/main" id="{20D1AB70-2A0A-8972-5963-78E1BA9938B5}"/>
                </a:ext>
              </a:extLst>
            </p:cNvPr>
            <p:cNvSpPr/>
            <p:nvPr/>
          </p:nvSpPr>
          <p:spPr>
            <a:xfrm>
              <a:off x="5515285" y="1052876"/>
              <a:ext cx="320140" cy="3147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8147"/>
                <a:gd name="f5" fmla="val 725"/>
                <a:gd name="f6" fmla="val 1"/>
                <a:gd name="f7" fmla="val 95"/>
                <a:gd name="f8" fmla="val 631"/>
                <a:gd name="f9" fmla="val 1387"/>
                <a:gd name="f10" fmla="val 284"/>
                <a:gd name="f11" fmla="val 2017"/>
                <a:gd name="f12" fmla="val 4223"/>
                <a:gd name="f13" fmla="val 3938"/>
                <a:gd name="f14" fmla="val 6774"/>
                <a:gd name="f15" fmla="val 6270"/>
                <a:gd name="f16" fmla="val 7972"/>
                <a:gd name="f17" fmla="val 6499"/>
                <a:gd name="f18" fmla="val 8086"/>
                <a:gd name="f19" fmla="val 6745"/>
                <a:gd name="f20" fmla="val 6996"/>
                <a:gd name="f21" fmla="val 7434"/>
                <a:gd name="f22" fmla="val 7886"/>
                <a:gd name="f23" fmla="val 7963"/>
                <a:gd name="f24" fmla="val 7562"/>
                <a:gd name="f25" fmla="*/ f0 1 8286"/>
                <a:gd name="f26" fmla="*/ f1 1 8147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8286"/>
                <a:gd name="f33" fmla="*/ f30 1 8147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8286" h="8147">
                  <a:moveTo>
                    <a:pt x="f5" y="f6"/>
                  </a:moveTo>
                  <a:cubicBezTo>
                    <a:pt x="f7" y="f8"/>
                    <a:pt x="f2" y="f9"/>
                    <a:pt x="f10" y="f11"/>
                  </a:cubicBezTo>
                  <a:cubicBezTo>
                    <a:pt x="f9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3" y="f2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7015;p88">
            <a:extLst>
              <a:ext uri="{FF2B5EF4-FFF2-40B4-BE49-F238E27FC236}">
                <a16:creationId xmlns:a16="http://schemas.microsoft.com/office/drawing/2014/main" id="{2F49F9E9-6248-9D91-3DC0-A36A00EAE9AB}"/>
              </a:ext>
            </a:extLst>
          </p:cNvPr>
          <p:cNvGrpSpPr/>
          <p:nvPr/>
        </p:nvGrpSpPr>
        <p:grpSpPr>
          <a:xfrm>
            <a:off x="6853633" y="1679599"/>
            <a:ext cx="498603" cy="496391"/>
            <a:chOff x="8170804" y="1679597"/>
            <a:chExt cx="498603" cy="49639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9" name="Google Shape;7016;p88">
              <a:extLst>
                <a:ext uri="{FF2B5EF4-FFF2-40B4-BE49-F238E27FC236}">
                  <a16:creationId xmlns:a16="http://schemas.microsoft.com/office/drawing/2014/main" id="{1C10E81B-E02B-D444-2B1B-400B961D77BC}"/>
                </a:ext>
              </a:extLst>
            </p:cNvPr>
            <p:cNvSpPr/>
            <p:nvPr/>
          </p:nvSpPr>
          <p:spPr>
            <a:xfrm>
              <a:off x="8377769" y="1855683"/>
              <a:ext cx="291638" cy="3203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7"/>
                <a:gd name="f4" fmla="val 7509"/>
                <a:gd name="f5" fmla="val 5120"/>
                <a:gd name="f6" fmla="val 2079"/>
                <a:gd name="f7" fmla="val 5206"/>
                <a:gd name="f8" fmla="val 5293"/>
                <a:gd name="f9" fmla="val 2111"/>
                <a:gd name="f10" fmla="val 5356"/>
                <a:gd name="f11" fmla="val 2174"/>
                <a:gd name="f12" fmla="val 5451"/>
                <a:gd name="f13" fmla="val 2268"/>
                <a:gd name="f14" fmla="val 2458"/>
                <a:gd name="f15" fmla="val 2647"/>
                <a:gd name="f16" fmla="val 3308"/>
                <a:gd name="f17" fmla="val 4694"/>
                <a:gd name="f18" fmla="val 3214"/>
                <a:gd name="f19" fmla="val 4757"/>
                <a:gd name="f20" fmla="val 3151"/>
                <a:gd name="f21" fmla="val 4789"/>
                <a:gd name="f22" fmla="val 3056"/>
                <a:gd name="f23" fmla="val 2993"/>
                <a:gd name="f24" fmla="val 2899"/>
                <a:gd name="f25" fmla="val 2836"/>
                <a:gd name="f26" fmla="val 4001"/>
                <a:gd name="f27" fmla="val 2048"/>
                <a:gd name="f28" fmla="val 3907"/>
                <a:gd name="f29" fmla="val 3655"/>
                <a:gd name="f30" fmla="val 3529"/>
                <a:gd name="f31" fmla="val 2221"/>
                <a:gd name="f32" fmla="val 3481"/>
                <a:gd name="f33" fmla="val 2308"/>
                <a:gd name="f34" fmla="val 3458"/>
                <a:gd name="f35" fmla="val 2399"/>
                <a:gd name="f36" fmla="val 2489"/>
                <a:gd name="f37" fmla="val 2584"/>
                <a:gd name="f38" fmla="val 3970"/>
                <a:gd name="f39" fmla="val 4883"/>
                <a:gd name="f40" fmla="val 4946"/>
                <a:gd name="f41" fmla="val 5033"/>
                <a:gd name="f42" fmla="val 1701"/>
                <a:gd name="f43" fmla="val 725"/>
                <a:gd name="f44" fmla="val 756"/>
                <a:gd name="f45" fmla="val 4411"/>
                <a:gd name="f46" fmla="val 6112"/>
                <a:gd name="f47" fmla="val 7152"/>
                <a:gd name="f48" fmla="val 7309"/>
                <a:gd name="f49" fmla="val 7435"/>
                <a:gd name="f50" fmla="val 2237"/>
                <a:gd name="f51" fmla="val 7467"/>
                <a:gd name="f52" fmla="val 2289"/>
                <a:gd name="f53" fmla="val 7493"/>
                <a:gd name="f54" fmla="val 2347"/>
                <a:gd name="f55" fmla="val 7508"/>
                <a:gd name="f56" fmla="val 2401"/>
                <a:gd name="f57" fmla="val 2477"/>
                <a:gd name="f58" fmla="val 2547"/>
                <a:gd name="f59" fmla="val 7478"/>
                <a:gd name="f60" fmla="val 7404"/>
                <a:gd name="f61" fmla="val 3844"/>
                <a:gd name="f62" fmla="val 5073"/>
                <a:gd name="f63" fmla="val 6018"/>
                <a:gd name="f64" fmla="val 6805"/>
                <a:gd name="f65" fmla="val 6049"/>
                <a:gd name="f66" fmla="val 5104"/>
                <a:gd name="f67" fmla="*/ f0 1 6837"/>
                <a:gd name="f68" fmla="*/ f1 1 7509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6837"/>
                <a:gd name="f75" fmla="*/ f72 1 7509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6837" h="75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lnTo>
                    <a:pt x="f11" y="f26"/>
                  </a:lnTo>
                  <a:cubicBezTo>
                    <a:pt x="f27" y="f28"/>
                    <a:pt x="f27" y="f29"/>
                    <a:pt x="f11" y="f30"/>
                  </a:cubicBez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15" y="f30"/>
                  </a:cubicBezTo>
                  <a:lnTo>
                    <a:pt x="f22" y="f38"/>
                  </a:lnTo>
                  <a:lnTo>
                    <a:pt x="f39" y="f11"/>
                  </a:lnTo>
                  <a:cubicBezTo>
                    <a:pt x="f40" y="f9"/>
                    <a:pt x="f41" y="f6"/>
                    <a:pt x="f5" y="f6"/>
                  </a:cubicBezTo>
                  <a:close/>
                  <a:moveTo>
                    <a:pt x="f42" y="f2"/>
                  </a:moveTo>
                  <a:cubicBezTo>
                    <a:pt x="f43" y="f2"/>
                    <a:pt x="f2" y="f44"/>
                    <a:pt x="f2" y="f42"/>
                  </a:cubicBezTo>
                  <a:lnTo>
                    <a:pt x="f2" y="f45"/>
                  </a:lnTo>
                  <a:cubicBezTo>
                    <a:pt x="f2" y="f10"/>
                    <a:pt x="f43" y="f46"/>
                    <a:pt x="f42" y="f46"/>
                  </a:cubicBezTo>
                  <a:lnTo>
                    <a:pt x="f27" y="f46"/>
                  </a:lnTo>
                  <a:lnTo>
                    <a:pt x="f27" y="f47"/>
                  </a:lnTo>
                  <a:cubicBezTo>
                    <a:pt x="f27" y="f48"/>
                    <a:pt x="f9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37" y="f60"/>
                  </a:cubicBezTo>
                  <a:lnTo>
                    <a:pt x="f61" y="f46"/>
                  </a:lnTo>
                  <a:lnTo>
                    <a:pt x="f62" y="f46"/>
                  </a:lnTo>
                  <a:cubicBezTo>
                    <a:pt x="f63" y="f46"/>
                    <a:pt x="f64" y="f10"/>
                    <a:pt x="f64" y="f45"/>
                  </a:cubicBezTo>
                  <a:lnTo>
                    <a:pt x="f64" y="f42"/>
                  </a:lnTo>
                  <a:cubicBezTo>
                    <a:pt x="f3" y="f44"/>
                    <a:pt x="f65" y="f2"/>
                    <a:pt x="f6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0" name="Google Shape;7017;p88">
              <a:extLst>
                <a:ext uri="{FF2B5EF4-FFF2-40B4-BE49-F238E27FC236}">
                  <a16:creationId xmlns:a16="http://schemas.microsoft.com/office/drawing/2014/main" id="{286C543B-7BF8-0001-D20D-E7B228B81971}"/>
                </a:ext>
              </a:extLst>
            </p:cNvPr>
            <p:cNvSpPr/>
            <p:nvPr/>
          </p:nvSpPr>
          <p:spPr>
            <a:xfrm>
              <a:off x="8170804" y="1679597"/>
              <a:ext cx="321247" cy="3499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203"/>
                <a:gd name="f5" fmla="val 3781"/>
                <a:gd name="f6" fmla="val 1356"/>
                <a:gd name="f7" fmla="val 4317"/>
                <a:gd name="f8" fmla="val 4789"/>
                <a:gd name="f9" fmla="val 1828"/>
                <a:gd name="f10" fmla="val 2395"/>
                <a:gd name="f11" fmla="val 2710"/>
                <a:gd name="f12" fmla="val 4632"/>
                <a:gd name="f13" fmla="val 3025"/>
                <a:gd name="f14" fmla="val 4411"/>
                <a:gd name="f15" fmla="val 3214"/>
                <a:gd name="f16" fmla="val 4254"/>
                <a:gd name="f17" fmla="val 3341"/>
                <a:gd name="f18" fmla="val 4128"/>
                <a:gd name="f19" fmla="val 3530"/>
                <a:gd name="f20" fmla="val 3782"/>
                <a:gd name="f21" fmla="val 3971"/>
                <a:gd name="f22" fmla="val 3970"/>
                <a:gd name="f23" fmla="val 3592"/>
                <a:gd name="f24" fmla="val 3434"/>
                <a:gd name="f25" fmla="val 3624"/>
                <a:gd name="f26" fmla="val 2931"/>
                <a:gd name="f27" fmla="val 2679"/>
                <a:gd name="f28" fmla="val 4065"/>
                <a:gd name="f29" fmla="val 2584"/>
                <a:gd name="f30" fmla="val 4096"/>
                <a:gd name="f31" fmla="val 2521"/>
                <a:gd name="f32" fmla="val 2206"/>
                <a:gd name="f33" fmla="val 3939"/>
                <a:gd name="f34" fmla="val 2049"/>
                <a:gd name="f35" fmla="val 3750"/>
                <a:gd name="f36" fmla="val 3529"/>
                <a:gd name="f37" fmla="val 3371"/>
                <a:gd name="f38" fmla="val 2742"/>
                <a:gd name="f39" fmla="val 2836"/>
                <a:gd name="f40" fmla="val 2678"/>
                <a:gd name="f41" fmla="val 2741"/>
                <a:gd name="f42" fmla="val 4758"/>
                <a:gd name="f43" fmla="val 4916"/>
                <a:gd name="f44" fmla="val 5105"/>
                <a:gd name="f45" fmla="val 5294"/>
                <a:gd name="f46" fmla="val 5451"/>
                <a:gd name="f47" fmla="val 1733"/>
                <a:gd name="f48" fmla="val 1"/>
                <a:gd name="f49" fmla="val 788"/>
                <a:gd name="f50" fmla="val 789"/>
                <a:gd name="f51" fmla="val 1734"/>
                <a:gd name="f52" fmla="val 5136"/>
                <a:gd name="f53" fmla="val 5987"/>
                <a:gd name="f54" fmla="val 631"/>
                <a:gd name="f55" fmla="val 6649"/>
                <a:gd name="f56" fmla="val 1418"/>
                <a:gd name="f57" fmla="val 6806"/>
                <a:gd name="f58" fmla="val 7846"/>
                <a:gd name="f59" fmla="val 8003"/>
                <a:gd name="f60" fmla="val 1481"/>
                <a:gd name="f61" fmla="val 8129"/>
                <a:gd name="f62" fmla="val 1607"/>
                <a:gd name="f63" fmla="val 8161"/>
                <a:gd name="f64" fmla="val 1659"/>
                <a:gd name="f65" fmla="val 8187"/>
                <a:gd name="f66" fmla="val 1717"/>
                <a:gd name="f67" fmla="val 8202"/>
                <a:gd name="f68" fmla="val 1771"/>
                <a:gd name="f69" fmla="val 1848"/>
                <a:gd name="f70" fmla="val 1917"/>
                <a:gd name="f71" fmla="val 8172"/>
                <a:gd name="f72" fmla="val 1954"/>
                <a:gd name="f73" fmla="val 8098"/>
                <a:gd name="f74" fmla="val 6838"/>
                <a:gd name="f75" fmla="val 5798"/>
                <a:gd name="f76" fmla="val 4475"/>
                <a:gd name="f77" fmla="val 5167"/>
                <a:gd name="f78" fmla="val 3404"/>
                <a:gd name="f79" fmla="val 6490"/>
                <a:gd name="f80" fmla="val 7530"/>
                <a:gd name="f81" fmla="val 6774"/>
                <a:gd name="f82" fmla="val 5829"/>
                <a:gd name="f83" fmla="*/ f0 1 7531"/>
                <a:gd name="f84" fmla="*/ f1 1 8203"/>
                <a:gd name="f85" fmla="val f2"/>
                <a:gd name="f86" fmla="val f3"/>
                <a:gd name="f87" fmla="val f4"/>
                <a:gd name="f88" fmla="+- f87 0 f85"/>
                <a:gd name="f89" fmla="+- f86 0 f85"/>
                <a:gd name="f90" fmla="*/ f89 1 7531"/>
                <a:gd name="f91" fmla="*/ f88 1 8203"/>
                <a:gd name="f92" fmla="*/ f85 1 f90"/>
                <a:gd name="f93" fmla="*/ f86 1 f90"/>
                <a:gd name="f94" fmla="*/ f85 1 f91"/>
                <a:gd name="f95" fmla="*/ f87 1 f91"/>
                <a:gd name="f96" fmla="*/ f92 f83 1"/>
                <a:gd name="f97" fmla="*/ f93 f83 1"/>
                <a:gd name="f98" fmla="*/ f95 f84 1"/>
                <a:gd name="f99" fmla="*/ f94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9" r="f97" b="f98"/>
              <a:pathLst>
                <a:path w="7531" h="820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18"/>
                    <a:pt x="f5" y="f18"/>
                  </a:cubicBezTo>
                  <a:cubicBezTo>
                    <a:pt x="f23" y="f18"/>
                    <a:pt x="f24" y="f21"/>
                    <a:pt x="f24" y="f20"/>
                  </a:cubicBezTo>
                  <a:cubicBezTo>
                    <a:pt x="f24" y="f17"/>
                    <a:pt x="f25" y="f26"/>
                    <a:pt x="f22" y="f27"/>
                  </a:cubicBezTo>
                  <a:cubicBezTo>
                    <a:pt x="f28" y="f29"/>
                    <a:pt x="f30" y="f31"/>
                    <a:pt x="f30" y="f10"/>
                  </a:cubicBezTo>
                  <a:cubicBezTo>
                    <a:pt x="f30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37" y="f10"/>
                  </a:cubicBezTo>
                  <a:cubicBezTo>
                    <a:pt x="f37" y="f29"/>
                    <a:pt x="f15" y="f38"/>
                    <a:pt x="f13" y="f38"/>
                  </a:cubicBezTo>
                  <a:cubicBezTo>
                    <a:pt x="f39" y="f38"/>
                    <a:pt x="f40" y="f29"/>
                    <a:pt x="f40" y="f10"/>
                  </a:cubicBezTo>
                  <a:cubicBezTo>
                    <a:pt x="f41" y="f9"/>
                    <a:pt x="f15" y="f6"/>
                    <a:pt x="f5" y="f6"/>
                  </a:cubicBezTo>
                  <a:close/>
                  <a:moveTo>
                    <a:pt x="f5" y="f42"/>
                  </a:moveTo>
                  <a:cubicBezTo>
                    <a:pt x="f22" y="f42"/>
                    <a:pt x="f18" y="f43"/>
                    <a:pt x="f18" y="f44"/>
                  </a:cubicBezTo>
                  <a:cubicBezTo>
                    <a:pt x="f18" y="f45"/>
                    <a:pt x="f22" y="f46"/>
                    <a:pt x="f5" y="f46"/>
                  </a:cubicBezTo>
                  <a:cubicBezTo>
                    <a:pt x="f23" y="f46"/>
                    <a:pt x="f24" y="f45"/>
                    <a:pt x="f24" y="f44"/>
                  </a:cubicBezTo>
                  <a:cubicBezTo>
                    <a:pt x="f24" y="f43"/>
                    <a:pt x="f23" y="f42"/>
                    <a:pt x="f5" y="f42"/>
                  </a:cubicBezTo>
                  <a:close/>
                  <a:moveTo>
                    <a:pt x="f47" y="f48"/>
                  </a:moveTo>
                  <a:cubicBezTo>
                    <a:pt x="f49" y="f48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54" y="f55"/>
                    <a:pt x="f56" y="f57"/>
                  </a:cubicBezTo>
                  <a:lnTo>
                    <a:pt x="f56" y="f58"/>
                  </a:lnTo>
                  <a:cubicBezTo>
                    <a:pt x="f56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2" y="f73"/>
                  </a:cubicBezTo>
                  <a:lnTo>
                    <a:pt x="f15" y="f74"/>
                  </a:lnTo>
                  <a:lnTo>
                    <a:pt x="f30" y="f74"/>
                  </a:lnTo>
                  <a:lnTo>
                    <a:pt x="f30" y="f75"/>
                  </a:lnTo>
                  <a:cubicBezTo>
                    <a:pt x="f30" y="f76"/>
                    <a:pt x="f77" y="f78"/>
                    <a:pt x="f79" y="f78"/>
                  </a:cubicBezTo>
                  <a:lnTo>
                    <a:pt x="f80" y="f78"/>
                  </a:lnTo>
                  <a:lnTo>
                    <a:pt x="f80" y="f51"/>
                  </a:lnTo>
                  <a:cubicBezTo>
                    <a:pt x="f80" y="f50"/>
                    <a:pt x="f81" y="f48"/>
                    <a:pt x="f82" y="f4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101" name="Google Shape;6799;p88">
            <a:extLst>
              <a:ext uri="{FF2B5EF4-FFF2-40B4-BE49-F238E27FC236}">
                <a16:creationId xmlns:a16="http://schemas.microsoft.com/office/drawing/2014/main" id="{18077493-EE24-A381-E274-A635129AF1CC}"/>
              </a:ext>
            </a:extLst>
          </p:cNvPr>
          <p:cNvSpPr/>
          <p:nvPr/>
        </p:nvSpPr>
        <p:spPr>
          <a:xfrm>
            <a:off x="3029429" y="1707908"/>
            <a:ext cx="445212" cy="446400"/>
          </a:xfrm>
          <a:custGeom>
            <a:avLst/>
            <a:gdLst>
              <a:gd name="f0" fmla="val w"/>
              <a:gd name="f1" fmla="val h"/>
              <a:gd name="f2" fmla="val 0"/>
              <a:gd name="f3" fmla="val 11658"/>
              <a:gd name="f4" fmla="val 11689"/>
              <a:gd name="f5" fmla="val 7877"/>
              <a:gd name="f6" fmla="val 1386"/>
              <a:gd name="f7" fmla="val 9232"/>
              <a:gd name="f8" fmla="val 10303"/>
              <a:gd name="f9" fmla="val 2458"/>
              <a:gd name="f10" fmla="val 3781"/>
              <a:gd name="f11" fmla="val 4883"/>
              <a:gd name="f12" fmla="val 10240"/>
              <a:gd name="f13" fmla="val 10209"/>
              <a:gd name="f14" fmla="val 4946"/>
              <a:gd name="f15" fmla="val 10177"/>
              <a:gd name="f16" fmla="val 10019"/>
              <a:gd name="f17" fmla="val 4190"/>
              <a:gd name="f18" fmla="val 9704"/>
              <a:gd name="f19" fmla="val 3529"/>
              <a:gd name="f20" fmla="val 9200"/>
              <a:gd name="f21" fmla="val 2962"/>
              <a:gd name="f22" fmla="val 7720"/>
              <a:gd name="f23" fmla="val 4442"/>
              <a:gd name="f24" fmla="val 8192"/>
              <a:gd name="f25" fmla="val 5072"/>
              <a:gd name="f26" fmla="val 8318"/>
              <a:gd name="f27" fmla="val 5860"/>
              <a:gd name="f28" fmla="val 8098"/>
              <a:gd name="f29" fmla="val 6648"/>
              <a:gd name="f30" fmla="val 8003"/>
              <a:gd name="f31" fmla="val 6868"/>
              <a:gd name="f32" fmla="val 7057"/>
              <a:gd name="f33" fmla="val 7278"/>
              <a:gd name="f34" fmla="val 8727"/>
              <a:gd name="f35" fmla="val 9673"/>
              <a:gd name="f36" fmla="val 8160"/>
              <a:gd name="f37" fmla="val 7498"/>
              <a:gd name="f38" fmla="val 6742"/>
              <a:gd name="f39" fmla="val 6805"/>
              <a:gd name="f40" fmla="val 7908"/>
              <a:gd name="f41" fmla="val 9231"/>
              <a:gd name="f42" fmla="val 10302"/>
              <a:gd name="f43" fmla="val 6774"/>
              <a:gd name="f44" fmla="val 10271"/>
              <a:gd name="f45" fmla="val 6743"/>
              <a:gd name="f46" fmla="val 10208"/>
              <a:gd name="f47" fmla="val 10176"/>
              <a:gd name="f48" fmla="val 7499"/>
              <a:gd name="f49" fmla="val 8161"/>
              <a:gd name="f50" fmla="val 8728"/>
              <a:gd name="f51" fmla="val 7279"/>
              <a:gd name="f52" fmla="val 7750"/>
              <a:gd name="f53" fmla="val 7058"/>
              <a:gd name="f54" fmla="val 6869"/>
              <a:gd name="f55" fmla="val 8002"/>
              <a:gd name="f56" fmla="val 8097"/>
              <a:gd name="f57" fmla="val 6365"/>
              <a:gd name="f58" fmla="val 6081"/>
              <a:gd name="f59" fmla="val 8223"/>
              <a:gd name="f60" fmla="val 5861"/>
              <a:gd name="f61" fmla="val 5325"/>
              <a:gd name="f62" fmla="val 4821"/>
              <a:gd name="f63" fmla="val 8065"/>
              <a:gd name="f64" fmla="val 4443"/>
              <a:gd name="f65" fmla="val 9672"/>
              <a:gd name="f66" fmla="val 4191"/>
              <a:gd name="f67" fmla="val 4947"/>
              <a:gd name="f68" fmla="val 4916"/>
              <a:gd name="f69" fmla="val 3813"/>
              <a:gd name="f70" fmla="val 1387"/>
              <a:gd name="f71" fmla="val 1450"/>
              <a:gd name="f72" fmla="val 1482"/>
              <a:gd name="f73" fmla="val 1513"/>
              <a:gd name="f74" fmla="val 1671"/>
              <a:gd name="f75" fmla="val 1986"/>
              <a:gd name="f76" fmla="val 2490"/>
              <a:gd name="f77" fmla="val 3971"/>
              <a:gd name="f78" fmla="val 3498"/>
              <a:gd name="f79" fmla="val 3372"/>
              <a:gd name="f80" fmla="val 3592"/>
              <a:gd name="f81" fmla="val 3687"/>
              <a:gd name="f82" fmla="val 4820"/>
              <a:gd name="f83" fmla="val 4631"/>
              <a:gd name="f84" fmla="val 2017"/>
              <a:gd name="f85" fmla="val 1418"/>
              <a:gd name="f86" fmla="val 1481"/>
              <a:gd name="f87" fmla="val 1512"/>
              <a:gd name="f88" fmla="val 1670"/>
              <a:gd name="f89" fmla="val 1985"/>
              <a:gd name="f90" fmla="val 2489"/>
              <a:gd name="f91" fmla="val 3938"/>
              <a:gd name="f92" fmla="val 4632"/>
              <a:gd name="f93" fmla="val 3686"/>
              <a:gd name="f94" fmla="val 5073"/>
              <a:gd name="f95" fmla="val 5339"/>
              <a:gd name="f96" fmla="val 3496"/>
              <a:gd name="f97" fmla="val 5605"/>
              <a:gd name="f98" fmla="val 3451"/>
              <a:gd name="f99" fmla="val 5865"/>
              <a:gd name="f100" fmla="val 6375"/>
              <a:gd name="f101" fmla="val 6861"/>
              <a:gd name="f102" fmla="val 3625"/>
              <a:gd name="f103" fmla="val 2016"/>
              <a:gd name="f104" fmla="val 5829"/>
              <a:gd name="f105" fmla="val 5420"/>
              <a:gd name="f106" fmla="val 5010"/>
              <a:gd name="f107" fmla="val 315"/>
              <a:gd name="f108" fmla="val 4884"/>
              <a:gd name="f109" fmla="val 725"/>
              <a:gd name="f110" fmla="val 3782"/>
              <a:gd name="f111" fmla="val 2112"/>
              <a:gd name="f112" fmla="val 726"/>
              <a:gd name="f113" fmla="val 2111"/>
              <a:gd name="f114" fmla="val 316"/>
              <a:gd name="f115" fmla="val 5041"/>
              <a:gd name="f116" fmla="val 1"/>
              <a:gd name="f117" fmla="val 5419"/>
              <a:gd name="f118" fmla="val 6270"/>
              <a:gd name="f119" fmla="val 6679"/>
              <a:gd name="f120" fmla="val 7876"/>
              <a:gd name="f121" fmla="val 9578"/>
              <a:gd name="f122" fmla="val 10964"/>
              <a:gd name="f123" fmla="val 5042"/>
              <a:gd name="f124" fmla="val 11342"/>
              <a:gd name="f125" fmla="val 11688"/>
              <a:gd name="f126" fmla="val 6680"/>
              <a:gd name="f127" fmla="val 10965"/>
              <a:gd name="f128" fmla="val 11343"/>
              <a:gd name="f129" fmla="val 6616"/>
              <a:gd name="f130" fmla="val 6617"/>
              <a:gd name="f131" fmla="*/ f0 1 11658"/>
              <a:gd name="f132" fmla="*/ f1 1 11689"/>
              <a:gd name="f133" fmla="val f2"/>
              <a:gd name="f134" fmla="val f3"/>
              <a:gd name="f135" fmla="val f4"/>
              <a:gd name="f136" fmla="+- f135 0 f133"/>
              <a:gd name="f137" fmla="+- f134 0 f133"/>
              <a:gd name="f138" fmla="*/ f137 1 11658"/>
              <a:gd name="f139" fmla="*/ f136 1 11689"/>
              <a:gd name="f140" fmla="*/ f133 1 f138"/>
              <a:gd name="f141" fmla="*/ f134 1 f138"/>
              <a:gd name="f142" fmla="*/ f133 1 f139"/>
              <a:gd name="f143" fmla="*/ f135 1 f139"/>
              <a:gd name="f144" fmla="*/ f140 f131 1"/>
              <a:gd name="f145" fmla="*/ f141 f131 1"/>
              <a:gd name="f146" fmla="*/ f143 f132 1"/>
              <a:gd name="f147" fmla="*/ f142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4" t="f147" r="f145" b="f146"/>
            <a:pathLst>
              <a:path w="11658" h="11689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12" y="f11"/>
                  <a:pt x="f13" y="f14"/>
                  <a:pt x="f15" y="f14"/>
                </a:cubicBezTo>
                <a:cubicBezTo>
                  <a:pt x="f16" y="f17"/>
                  <a:pt x="f18" y="f19"/>
                  <a:pt x="f20" y="f21"/>
                </a:cubicBezTo>
                <a:lnTo>
                  <a:pt x="f22" y="f23"/>
                </a:ln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5" y="f32"/>
                  <a:pt x="f22" y="f33"/>
                </a:cubicBezTo>
                <a:lnTo>
                  <a:pt x="f20" y="f34"/>
                </a:lnTo>
                <a:cubicBezTo>
                  <a:pt x="f35" y="f36"/>
                  <a:pt x="f16" y="f37"/>
                  <a:pt x="f15" y="f38"/>
                </a:cubicBezTo>
                <a:cubicBezTo>
                  <a:pt x="f13" y="f38"/>
                  <a:pt x="f12" y="f39"/>
                  <a:pt x="f8" y="f39"/>
                </a:cubicBezTo>
                <a:lnTo>
                  <a:pt x="f8" y="f40"/>
                </a:lnTo>
                <a:cubicBezTo>
                  <a:pt x="f8" y="f41"/>
                  <a:pt x="f7" y="f42"/>
                  <a:pt x="f5" y="f42"/>
                </a:cubicBezTo>
                <a:lnTo>
                  <a:pt x="f43" y="f42"/>
                </a:lnTo>
                <a:cubicBezTo>
                  <a:pt x="f43" y="f44"/>
                  <a:pt x="f45" y="f46"/>
                  <a:pt x="f45" y="f47"/>
                </a:cubicBezTo>
                <a:cubicBezTo>
                  <a:pt x="f48" y="f16"/>
                  <a:pt x="f49" y="f18"/>
                  <a:pt x="f50" y="f20"/>
                </a:cubicBezTo>
                <a:lnTo>
                  <a:pt x="f51" y="f52"/>
                </a:lnTo>
                <a:cubicBezTo>
                  <a:pt x="f53" y="f40"/>
                  <a:pt x="f54" y="f55"/>
                  <a:pt x="f29" y="f56"/>
                </a:cubicBezTo>
                <a:cubicBezTo>
                  <a:pt x="f57" y="f36"/>
                  <a:pt x="f58" y="f59"/>
                  <a:pt x="f60" y="f59"/>
                </a:cubicBezTo>
                <a:cubicBezTo>
                  <a:pt x="f61" y="f59"/>
                  <a:pt x="f62" y="f63"/>
                  <a:pt x="f64" y="f52"/>
                </a:cubicBezTo>
                <a:lnTo>
                  <a:pt x="f21" y="f20"/>
                </a:lnTo>
                <a:cubicBezTo>
                  <a:pt x="f19" y="f65"/>
                  <a:pt x="f66" y="f16"/>
                  <a:pt x="f67" y="f47"/>
                </a:cubicBezTo>
                <a:cubicBezTo>
                  <a:pt x="f67" y="f46"/>
                  <a:pt x="f68" y="f44"/>
                  <a:pt x="f68" y="f42"/>
                </a:cubicBezTo>
                <a:lnTo>
                  <a:pt x="f69" y="f42"/>
                </a:lnTo>
                <a:cubicBezTo>
                  <a:pt x="f9" y="f42"/>
                  <a:pt x="f70" y="f41"/>
                  <a:pt x="f70" y="f40"/>
                </a:cubicBezTo>
                <a:lnTo>
                  <a:pt x="f70" y="f39"/>
                </a:lnTo>
                <a:cubicBezTo>
                  <a:pt x="f71" y="f39"/>
                  <a:pt x="f72" y="f38"/>
                  <a:pt x="f73" y="f38"/>
                </a:cubicBezTo>
                <a:cubicBezTo>
                  <a:pt x="f74" y="f37"/>
                  <a:pt x="f75" y="f36"/>
                  <a:pt x="f76" y="f34"/>
                </a:cubicBezTo>
                <a:lnTo>
                  <a:pt x="f77" y="f33"/>
                </a:lnTo>
                <a:cubicBezTo>
                  <a:pt x="f78" y="f29"/>
                  <a:pt x="f79" y="f27"/>
                  <a:pt x="f80" y="f25"/>
                </a:cubicBezTo>
                <a:cubicBezTo>
                  <a:pt x="f81" y="f82"/>
                  <a:pt x="f69" y="f83"/>
                  <a:pt x="f77" y="f23"/>
                </a:cubicBezTo>
                <a:lnTo>
                  <a:pt x="f76" y="f21"/>
                </a:lnTo>
                <a:cubicBezTo>
                  <a:pt x="f84" y="f19"/>
                  <a:pt x="f74" y="f17"/>
                  <a:pt x="f73" y="f14"/>
                </a:cubicBezTo>
                <a:cubicBezTo>
                  <a:pt x="f72" y="f14"/>
                  <a:pt x="f71" y="f11"/>
                  <a:pt x="f70" y="f11"/>
                </a:cubicBezTo>
                <a:lnTo>
                  <a:pt x="f70" y="f10"/>
                </a:lnTo>
                <a:cubicBezTo>
                  <a:pt x="f70" y="f9"/>
                  <a:pt x="f9" y="f6"/>
                  <a:pt x="f69" y="f6"/>
                </a:cubicBezTo>
                <a:lnTo>
                  <a:pt x="f68" y="f6"/>
                </a:lnTo>
                <a:cubicBezTo>
                  <a:pt x="f68" y="f85"/>
                  <a:pt x="f67" y="f86"/>
                  <a:pt x="f67" y="f87"/>
                </a:cubicBezTo>
                <a:cubicBezTo>
                  <a:pt x="f66" y="f88"/>
                  <a:pt x="f19" y="f89"/>
                  <a:pt x="f21" y="f90"/>
                </a:cubicBezTo>
                <a:lnTo>
                  <a:pt x="f64" y="f91"/>
                </a:lnTo>
                <a:cubicBezTo>
                  <a:pt x="f92" y="f10"/>
                  <a:pt x="f62" y="f93"/>
                  <a:pt x="f94" y="f80"/>
                </a:cubicBezTo>
                <a:cubicBezTo>
                  <a:pt x="f95" y="f96"/>
                  <a:pt x="f97" y="f98"/>
                  <a:pt x="f99" y="f98"/>
                </a:cubicBezTo>
                <a:cubicBezTo>
                  <a:pt x="f100" y="f98"/>
                  <a:pt x="f101" y="f102"/>
                  <a:pt x="f51" y="f91"/>
                </a:cubicBezTo>
                <a:lnTo>
                  <a:pt x="f50" y="f90"/>
                </a:lnTo>
                <a:cubicBezTo>
                  <a:pt x="f49" y="f103"/>
                  <a:pt x="f48" y="f88"/>
                  <a:pt x="f45" y="f87"/>
                </a:cubicBezTo>
                <a:cubicBezTo>
                  <a:pt x="f45" y="f86"/>
                  <a:pt x="f43" y="f85"/>
                  <a:pt x="f43" y="f6"/>
                </a:cubicBezTo>
                <a:close/>
                <a:moveTo>
                  <a:pt x="f104" y="f2"/>
                </a:moveTo>
                <a:cubicBezTo>
                  <a:pt x="f105" y="f2"/>
                  <a:pt x="f106" y="f107"/>
                  <a:pt x="f108" y="f109"/>
                </a:cubicBezTo>
                <a:lnTo>
                  <a:pt x="f110" y="f109"/>
                </a:lnTo>
                <a:cubicBezTo>
                  <a:pt x="f111" y="f109"/>
                  <a:pt x="f112" y="f113"/>
                  <a:pt x="f112" y="f10"/>
                </a:cubicBezTo>
                <a:lnTo>
                  <a:pt x="f112" y="f11"/>
                </a:lnTo>
                <a:cubicBezTo>
                  <a:pt x="f114" y="f115"/>
                  <a:pt x="f116" y="f117"/>
                  <a:pt x="f116" y="f104"/>
                </a:cubicBezTo>
                <a:cubicBezTo>
                  <a:pt x="f116" y="f118"/>
                  <a:pt x="f114" y="f119"/>
                  <a:pt x="f112" y="f43"/>
                </a:cubicBezTo>
                <a:lnTo>
                  <a:pt x="f112" y="f120"/>
                </a:lnTo>
                <a:cubicBezTo>
                  <a:pt x="f112" y="f121"/>
                  <a:pt x="f111" y="f122"/>
                  <a:pt x="f110" y="f122"/>
                </a:cubicBezTo>
                <a:lnTo>
                  <a:pt x="f108" y="f122"/>
                </a:lnTo>
                <a:cubicBezTo>
                  <a:pt x="f123" y="f124"/>
                  <a:pt x="f105" y="f125"/>
                  <a:pt x="f104" y="f125"/>
                </a:cubicBezTo>
                <a:cubicBezTo>
                  <a:pt x="f118" y="f125"/>
                  <a:pt x="f126" y="f124"/>
                  <a:pt x="f43" y="f122"/>
                </a:cubicBezTo>
                <a:lnTo>
                  <a:pt x="f5" y="f122"/>
                </a:lnTo>
                <a:cubicBezTo>
                  <a:pt x="f121" y="f122"/>
                  <a:pt x="f127" y="f121"/>
                  <a:pt x="f127" y="f120"/>
                </a:cubicBezTo>
                <a:lnTo>
                  <a:pt x="f127" y="f43"/>
                </a:lnTo>
                <a:cubicBezTo>
                  <a:pt x="f128" y="f129"/>
                  <a:pt x="f3" y="f118"/>
                  <a:pt x="f3" y="f104"/>
                </a:cubicBezTo>
                <a:cubicBezTo>
                  <a:pt x="f3" y="f117"/>
                  <a:pt x="f128" y="f25"/>
                  <a:pt x="f127" y="f11"/>
                </a:cubicBezTo>
                <a:lnTo>
                  <a:pt x="f127" y="f10"/>
                </a:lnTo>
                <a:cubicBezTo>
                  <a:pt x="f127" y="f113"/>
                  <a:pt x="f121" y="f109"/>
                  <a:pt x="f5" y="f109"/>
                </a:cubicBezTo>
                <a:lnTo>
                  <a:pt x="f43" y="f109"/>
                </a:lnTo>
                <a:cubicBezTo>
                  <a:pt x="f130" y="f107"/>
                  <a:pt x="f118" y="f2"/>
                  <a:pt x="f104" y="f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cs typeface="B Nazanin" panose="00000700000000000000" pitchFamily="2" charset="-78"/>
            </a:endParaRPr>
          </a:p>
        </p:txBody>
      </p:sp>
      <p:grpSp>
        <p:nvGrpSpPr>
          <p:cNvPr id="102" name="Google Shape;6862;p88">
            <a:extLst>
              <a:ext uri="{FF2B5EF4-FFF2-40B4-BE49-F238E27FC236}">
                <a16:creationId xmlns:a16="http://schemas.microsoft.com/office/drawing/2014/main" id="{274FEC30-F910-52B1-CF16-44790B808C48}"/>
              </a:ext>
            </a:extLst>
          </p:cNvPr>
          <p:cNvGrpSpPr/>
          <p:nvPr/>
        </p:nvGrpSpPr>
        <p:grpSpPr>
          <a:xfrm>
            <a:off x="3590513" y="1706391"/>
            <a:ext cx="460830" cy="449225"/>
            <a:chOff x="4907685" y="1706389"/>
            <a:chExt cx="460830" cy="4492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3" name="Google Shape;6863;p88">
              <a:extLst>
                <a:ext uri="{FF2B5EF4-FFF2-40B4-BE49-F238E27FC236}">
                  <a16:creationId xmlns:a16="http://schemas.microsoft.com/office/drawing/2014/main" id="{7E7353D5-51F2-A99C-9879-7063AF18E120}"/>
                </a:ext>
              </a:extLst>
            </p:cNvPr>
            <p:cNvSpPr/>
            <p:nvPr/>
          </p:nvSpPr>
          <p:spPr>
            <a:xfrm>
              <a:off x="4907685" y="1708720"/>
              <a:ext cx="460830" cy="4468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67"/>
                <a:gd name="f4" fmla="val 11702"/>
                <a:gd name="f5" fmla="val 2558"/>
                <a:gd name="f6" fmla="val 2357"/>
                <a:gd name="f7" fmla="val 2155"/>
                <a:gd name="f8" fmla="val 24"/>
                <a:gd name="f9" fmla="val 1954"/>
                <a:gd name="f10" fmla="val 70"/>
                <a:gd name="f11" fmla="val 1828"/>
                <a:gd name="f12" fmla="val 102"/>
                <a:gd name="f13" fmla="val 1733"/>
                <a:gd name="f14" fmla="val 196"/>
                <a:gd name="f15" fmla="val 1702"/>
                <a:gd name="f16" fmla="val 322"/>
                <a:gd name="f17" fmla="val 1670"/>
                <a:gd name="f18" fmla="val 448"/>
                <a:gd name="f19" fmla="val 543"/>
                <a:gd name="f20" fmla="val 1796"/>
                <a:gd name="f21" fmla="val 637"/>
                <a:gd name="f22" fmla="val 2679"/>
                <a:gd name="f23" fmla="val 1551"/>
                <a:gd name="f24" fmla="val 2962"/>
                <a:gd name="f25" fmla="val 1803"/>
                <a:gd name="f26" fmla="val 2244"/>
                <a:gd name="f27" fmla="val 2528"/>
                <a:gd name="f28" fmla="val 2553"/>
                <a:gd name="f29" fmla="val 2669"/>
                <a:gd name="f30" fmla="val 2379"/>
                <a:gd name="f31" fmla="val 2740"/>
                <a:gd name="f32" fmla="val 2202"/>
                <a:gd name="f33" fmla="val 2025"/>
                <a:gd name="f34" fmla="val 1844"/>
                <a:gd name="f35" fmla="val 788"/>
                <a:gd name="f36" fmla="val 1614"/>
                <a:gd name="f37" fmla="val 744"/>
                <a:gd name="f38" fmla="val 1569"/>
                <a:gd name="f39" fmla="val 668"/>
                <a:gd name="f40" fmla="val 1525"/>
                <a:gd name="f41" fmla="val 582"/>
                <a:gd name="f42" fmla="val 547"/>
                <a:gd name="f43" fmla="val 510"/>
                <a:gd name="f44" fmla="val 1532"/>
                <a:gd name="f45" fmla="val 473"/>
                <a:gd name="f46" fmla="val 347"/>
                <a:gd name="f47" fmla="val 1582"/>
                <a:gd name="f48" fmla="val 284"/>
                <a:gd name="f49" fmla="val 1645"/>
                <a:gd name="f50" fmla="val 253"/>
                <a:gd name="f51" fmla="val 1771"/>
                <a:gd name="f52" fmla="val 1"/>
                <a:gd name="f53" fmla="val 2591"/>
                <a:gd name="f54" fmla="val 3473"/>
                <a:gd name="f55" fmla="val 883"/>
                <a:gd name="f56" fmla="val 4103"/>
                <a:gd name="f57" fmla="val 1366"/>
                <a:gd name="f58" fmla="val 4494"/>
                <a:gd name="f59" fmla="val 1932"/>
                <a:gd name="f60" fmla="val 4750"/>
                <a:gd name="f61" fmla="val 2619"/>
                <a:gd name="f62" fmla="val 2874"/>
                <a:gd name="f63" fmla="val 3145"/>
                <a:gd name="f64" fmla="val 4715"/>
                <a:gd name="f65" fmla="val 3435"/>
                <a:gd name="f66" fmla="val 4638"/>
                <a:gd name="f67" fmla="val 7247"/>
                <a:gd name="f68" fmla="val 8482"/>
                <a:gd name="f69" fmla="val 6963"/>
                <a:gd name="f70" fmla="val 9522"/>
                <a:gd name="f71" fmla="val 7215"/>
                <a:gd name="f72" fmla="val 10372"/>
                <a:gd name="f73" fmla="val 7814"/>
                <a:gd name="f74" fmla="val 10971"/>
                <a:gd name="f75" fmla="val 8291"/>
                <a:gd name="f76" fmla="val 11472"/>
                <a:gd name="f77" fmla="val 8895"/>
                <a:gd name="f78" fmla="val 9516"/>
                <a:gd name="f79" fmla="val 9714"/>
                <a:gd name="f80" fmla="val 9915"/>
                <a:gd name="f81" fmla="val 11678"/>
                <a:gd name="f82" fmla="val 10114"/>
                <a:gd name="f83" fmla="val 11632"/>
                <a:gd name="f84" fmla="val 10240"/>
                <a:gd name="f85" fmla="val 11569"/>
                <a:gd name="f86" fmla="val 10334"/>
                <a:gd name="f87" fmla="val 11506"/>
                <a:gd name="f88" fmla="val 10366"/>
                <a:gd name="f89" fmla="val 11380"/>
                <a:gd name="f90" fmla="val 10397"/>
                <a:gd name="f91" fmla="val 11254"/>
                <a:gd name="f92" fmla="val 11128"/>
                <a:gd name="f93" fmla="val 10271"/>
                <a:gd name="f94" fmla="val 11065"/>
                <a:gd name="f95" fmla="val 9389"/>
                <a:gd name="f96" fmla="val 10152"/>
                <a:gd name="f97" fmla="val 9106"/>
                <a:gd name="f98" fmla="val 9868"/>
                <a:gd name="f99" fmla="val 9459"/>
                <a:gd name="f100" fmla="val 9175"/>
                <a:gd name="f101" fmla="val 9515"/>
                <a:gd name="f102" fmla="val 9033"/>
                <a:gd name="f103" fmla="val 9688"/>
                <a:gd name="f104" fmla="val 8962"/>
                <a:gd name="f105" fmla="val 9866"/>
                <a:gd name="f106" fmla="val 10043"/>
                <a:gd name="f107" fmla="val 10224"/>
                <a:gd name="f108" fmla="val 11279"/>
                <a:gd name="f109" fmla="val 10089"/>
                <a:gd name="f110" fmla="val 11326"/>
                <a:gd name="f111" fmla="val 10135"/>
                <a:gd name="f112" fmla="val 11405"/>
                <a:gd name="f113" fmla="val 10164"/>
                <a:gd name="f114" fmla="val 11494"/>
                <a:gd name="f115" fmla="val 11527"/>
                <a:gd name="f116" fmla="val 11561"/>
                <a:gd name="f117" fmla="val 10160"/>
                <a:gd name="f118" fmla="val 11594"/>
                <a:gd name="f119" fmla="val 11720"/>
                <a:gd name="f120" fmla="val 10120"/>
                <a:gd name="f121" fmla="val 11783"/>
                <a:gd name="f122" fmla="val 10026"/>
                <a:gd name="f123" fmla="val 11815"/>
                <a:gd name="f124" fmla="val 9931"/>
                <a:gd name="f125" fmla="val 9081"/>
                <a:gd name="f126" fmla="val 8230"/>
                <a:gd name="f127" fmla="val 11185"/>
                <a:gd name="f128" fmla="val 7600"/>
                <a:gd name="f129" fmla="val 10778"/>
                <a:gd name="f130" fmla="val 7170"/>
                <a:gd name="f131" fmla="val 6903"/>
                <a:gd name="f132" fmla="val 9537"/>
                <a:gd name="f133" fmla="val 9266"/>
                <a:gd name="f134" fmla="val 8975"/>
                <a:gd name="f135" fmla="val 6944"/>
                <a:gd name="f136" fmla="val 8665"/>
                <a:gd name="f137" fmla="val 7033"/>
                <a:gd name="f138" fmla="val 4852"/>
                <a:gd name="f139" fmla="val 3221"/>
                <a:gd name="f140" fmla="val 4884"/>
                <a:gd name="f141" fmla="val 3032"/>
                <a:gd name="f142" fmla="val 5136"/>
                <a:gd name="f143" fmla="val 2213"/>
                <a:gd name="f144" fmla="val 1330"/>
                <a:gd name="f145" fmla="val 4254"/>
                <a:gd name="f146" fmla="val 700"/>
                <a:gd name="f147" fmla="val 3778"/>
                <a:gd name="f148" fmla="val 225"/>
                <a:gd name="f149" fmla="val 3177"/>
                <a:gd name="f150" fmla="*/ f0 1 12067"/>
                <a:gd name="f151" fmla="*/ f1 1 11702"/>
                <a:gd name="f152" fmla="val f2"/>
                <a:gd name="f153" fmla="val f3"/>
                <a:gd name="f154" fmla="val f4"/>
                <a:gd name="f155" fmla="+- f154 0 f152"/>
                <a:gd name="f156" fmla="+- f153 0 f152"/>
                <a:gd name="f157" fmla="*/ f156 1 12067"/>
                <a:gd name="f158" fmla="*/ f155 1 11702"/>
                <a:gd name="f159" fmla="*/ f152 1 f157"/>
                <a:gd name="f160" fmla="*/ f153 1 f157"/>
                <a:gd name="f161" fmla="*/ f152 1 f158"/>
                <a:gd name="f162" fmla="*/ f154 1 f158"/>
                <a:gd name="f163" fmla="*/ f159 f150 1"/>
                <a:gd name="f164" fmla="*/ f160 f150 1"/>
                <a:gd name="f165" fmla="*/ f162 f151 1"/>
                <a:gd name="f166" fmla="*/ f161 f1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3" t="f166" r="f164" b="f165"/>
              <a:pathLst>
                <a:path w="12067" h="1170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lnTo>
                    <a:pt x="f22" y="f23"/>
                  </a:lnTo>
                  <a:cubicBezTo>
                    <a:pt x="f24" y="f25"/>
                    <a:pt x="f24" y="f26"/>
                    <a:pt x="f22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29"/>
                    <a:pt x="f15" y="f27"/>
                  </a:cubicBezTo>
                  <a:lnTo>
                    <a:pt x="f35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3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0" y="f54"/>
                    <a:pt x="f55" y="f56"/>
                  </a:cubicBezTo>
                  <a:cubicBezTo>
                    <a:pt x="f57" y="f58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4"/>
                    <a:pt x="f78" y="f4"/>
                  </a:cubicBezTo>
                  <a:cubicBezTo>
                    <a:pt x="f79" y="f4"/>
                    <a:pt x="f80" y="f8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90" y="f91"/>
                    <a:pt x="f88" y="f92"/>
                    <a:pt x="f93" y="f94"/>
                  </a:cubicBezTo>
                  <a:lnTo>
                    <a:pt x="f95" y="f96"/>
                  </a:lnTo>
                  <a:cubicBezTo>
                    <a:pt x="f97" y="f98"/>
                    <a:pt x="f97" y="f99"/>
                    <a:pt x="f95" y="f100"/>
                  </a:cubicBezTo>
                  <a:cubicBezTo>
                    <a:pt x="f101" y="f102"/>
                    <a:pt x="f103" y="f104"/>
                    <a:pt x="f105" y="f104"/>
                  </a:cubicBezTo>
                  <a:cubicBezTo>
                    <a:pt x="f106" y="f104"/>
                    <a:pt x="f107" y="f102"/>
                    <a:pt x="f88" y="f100"/>
                  </a:cubicBezTo>
                  <a:lnTo>
                    <a:pt x="f108" y="f109"/>
                  </a:lnTo>
                  <a:cubicBezTo>
                    <a:pt x="f110" y="f111"/>
                    <a:pt x="f112" y="f113"/>
                    <a:pt x="f114" y="f113"/>
                  </a:cubicBezTo>
                  <a:cubicBezTo>
                    <a:pt x="f115" y="f113"/>
                    <a:pt x="f116" y="f117"/>
                    <a:pt x="f118" y="f96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3" y="f125"/>
                    <a:pt x="f123" y="f126"/>
                    <a:pt x="f127" y="f128"/>
                  </a:cubicBezTo>
                  <a:cubicBezTo>
                    <a:pt x="f129" y="f130"/>
                    <a:pt x="f107" y="f131"/>
                    <a:pt x="f132" y="f131"/>
                  </a:cubicBezTo>
                  <a:cubicBezTo>
                    <a:pt x="f133" y="f131"/>
                    <a:pt x="f134" y="f135"/>
                    <a:pt x="f136" y="f137"/>
                  </a:cubicBezTo>
                  <a:lnTo>
                    <a:pt x="f138" y="f139"/>
                  </a:lnTo>
                  <a:lnTo>
                    <a:pt x="f140" y="f141"/>
                  </a:lnTo>
                  <a:cubicBezTo>
                    <a:pt x="f142" y="f143"/>
                    <a:pt x="f140" y="f144"/>
                    <a:pt x="f145" y="f146"/>
                  </a:cubicBezTo>
                  <a:cubicBezTo>
                    <a:pt x="f147" y="f148"/>
                    <a:pt x="f14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4" name="Google Shape;6864;p88">
              <a:extLst>
                <a:ext uri="{FF2B5EF4-FFF2-40B4-BE49-F238E27FC236}">
                  <a16:creationId xmlns:a16="http://schemas.microsoft.com/office/drawing/2014/main" id="{8C70B474-FB8E-ABB2-5F07-3E56D35B5465}"/>
                </a:ext>
              </a:extLst>
            </p:cNvPr>
            <p:cNvSpPr/>
            <p:nvPr/>
          </p:nvSpPr>
          <p:spPr>
            <a:xfrm>
              <a:off x="4908901" y="1940000"/>
              <a:ext cx="220196" cy="2147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66"/>
                <a:gd name="f4" fmla="val 5624"/>
                <a:gd name="f5" fmla="val 4080"/>
                <a:gd name="f6" fmla="val 1504"/>
                <a:gd name="f7" fmla="val 4167"/>
                <a:gd name="f8" fmla="val 4253"/>
                <a:gd name="f9" fmla="val 1528"/>
                <a:gd name="f10" fmla="val 4316"/>
                <a:gd name="f11" fmla="val 1575"/>
                <a:gd name="f12" fmla="val 4442"/>
                <a:gd name="f13" fmla="val 1701"/>
                <a:gd name="f14" fmla="val 1953"/>
                <a:gd name="f15" fmla="val 2048"/>
                <a:gd name="f16" fmla="val 2205"/>
                <a:gd name="f17" fmla="val 4159"/>
                <a:gd name="f18" fmla="val 2158"/>
                <a:gd name="f19" fmla="val 4206"/>
                <a:gd name="f20" fmla="val 2072"/>
                <a:gd name="f21" fmla="val 4230"/>
                <a:gd name="f22" fmla="val 1985"/>
                <a:gd name="f23" fmla="val 1898"/>
                <a:gd name="f24" fmla="val 1812"/>
                <a:gd name="f25" fmla="val 1764"/>
                <a:gd name="f26" fmla="val 1638"/>
                <a:gd name="f27" fmla="val 4033"/>
                <a:gd name="f28" fmla="val 3781"/>
                <a:gd name="f29" fmla="val 3686"/>
                <a:gd name="f30" fmla="val 3844"/>
                <a:gd name="f31" fmla="val 3907"/>
                <a:gd name="f32" fmla="val 3993"/>
                <a:gd name="f33" fmla="val 567"/>
                <a:gd name="f34" fmla="val 3277"/>
                <a:gd name="f35" fmla="val 4694"/>
                <a:gd name="f36" fmla="val 5198"/>
                <a:gd name="f37" fmla="val 835"/>
                <a:gd name="f38" fmla="val 5482"/>
                <a:gd name="f39" fmla="val 1189"/>
                <a:gd name="f40" fmla="val 1540"/>
                <a:gd name="f41" fmla="val 1890"/>
                <a:gd name="f42" fmla="val 2237"/>
                <a:gd name="f43" fmla="val 2489"/>
                <a:gd name="f44" fmla="*/ f0 1 5766"/>
                <a:gd name="f45" fmla="*/ f1 1 5624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5766"/>
                <a:gd name="f52" fmla="*/ f49 1 5624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5766" h="562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0" y="f2"/>
                  </a:moveTo>
                  <a:lnTo>
                    <a:pt x="f33" y="f34"/>
                  </a:lnTo>
                  <a:cubicBezTo>
                    <a:pt x="f2" y="f30"/>
                    <a:pt x="f2" y="f35"/>
                    <a:pt x="f33" y="f36"/>
                  </a:cubicBezTo>
                  <a:cubicBezTo>
                    <a:pt x="f37" y="f38"/>
                    <a:pt x="f39" y="f4"/>
                    <a:pt x="f40" y="f4"/>
                  </a:cubicBezTo>
                  <a:cubicBezTo>
                    <a:pt x="f41" y="f4"/>
                    <a:pt x="f42" y="f38"/>
                    <a:pt x="f43" y="f36"/>
                  </a:cubicBezTo>
                  <a:lnTo>
                    <a:pt x="f3" y="f14"/>
                  </a:lnTo>
                  <a:lnTo>
                    <a:pt x="f3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5" name="Google Shape;6865;p88">
              <a:extLst>
                <a:ext uri="{FF2B5EF4-FFF2-40B4-BE49-F238E27FC236}">
                  <a16:creationId xmlns:a16="http://schemas.microsoft.com/office/drawing/2014/main" id="{68FF0707-DDD2-8F7F-6861-802BFCE134B9}"/>
                </a:ext>
              </a:extLst>
            </p:cNvPr>
            <p:cNvSpPr/>
            <p:nvPr/>
          </p:nvSpPr>
          <p:spPr>
            <a:xfrm>
              <a:off x="5166378" y="1706389"/>
              <a:ext cx="197327" cy="1951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67"/>
                <a:gd name="f4" fmla="val 5109"/>
                <a:gd name="f5" fmla="val 4249"/>
                <a:gd name="f6" fmla="val 1"/>
                <a:gd name="f7" fmla="val 4179"/>
                <a:gd name="f8" fmla="val 4106"/>
                <a:gd name="f9" fmla="val 24"/>
                <a:gd name="f10" fmla="val 4033"/>
                <a:gd name="f11" fmla="val 68"/>
                <a:gd name="f12" fmla="val 2206"/>
                <a:gd name="f13" fmla="val 1171"/>
                <a:gd name="f14" fmla="val 2017"/>
                <a:gd name="f15" fmla="val 1265"/>
                <a:gd name="f16" fmla="val 1985"/>
                <a:gd name="f17" fmla="val 1549"/>
                <a:gd name="f18" fmla="val 2143"/>
                <a:gd name="f19" fmla="val 1706"/>
                <a:gd name="f20" fmla="val 2300"/>
                <a:gd name="f21" fmla="val 1864"/>
                <a:gd name="f22" fmla="val 4164"/>
                <a:gd name="f23" fmla="val 945"/>
                <a:gd name="f24" fmla="val 3245"/>
                <a:gd name="f25" fmla="val 2809"/>
                <a:gd name="f26" fmla="val 3434"/>
                <a:gd name="f27" fmla="val 2998"/>
                <a:gd name="f28" fmla="val 3502"/>
                <a:gd name="f29" fmla="val 3066"/>
                <a:gd name="f30" fmla="val 3594"/>
                <a:gd name="f31" fmla="val 3099"/>
                <a:gd name="f32" fmla="val 3684"/>
                <a:gd name="f33" fmla="val 3802"/>
                <a:gd name="f34" fmla="val 3916"/>
                <a:gd name="f35" fmla="val 3042"/>
                <a:gd name="f36" fmla="val 3970"/>
                <a:gd name="f37" fmla="val 2935"/>
                <a:gd name="f38" fmla="val 5073"/>
                <a:gd name="f39" fmla="val 1108"/>
                <a:gd name="f40" fmla="val 1013"/>
                <a:gd name="f41" fmla="val 793"/>
                <a:gd name="f42" fmla="val 5041"/>
                <a:gd name="f43" fmla="val 698"/>
                <a:gd name="f44" fmla="val 4474"/>
                <a:gd name="f45" fmla="val 100"/>
                <a:gd name="f46" fmla="val 4406"/>
                <a:gd name="f47" fmla="val 32"/>
                <a:gd name="f48" fmla="val 4330"/>
                <a:gd name="f49" fmla="*/ f0 1 5167"/>
                <a:gd name="f50" fmla="*/ f1 1 5109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5167"/>
                <a:gd name="f57" fmla="*/ f54 1 5109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5167" h="51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" y="f22"/>
                  </a:lnTo>
                  <a:lnTo>
                    <a:pt x="f23" y="f4"/>
                  </a:ln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cubicBezTo>
                    <a:pt x="f3" y="f40"/>
                    <a:pt x="f3" y="f41"/>
                    <a:pt x="f42" y="f43"/>
                  </a:cubicBezTo>
                  <a:lnTo>
                    <a:pt x="f44" y="f45"/>
                  </a:lnTo>
                  <a:cubicBezTo>
                    <a:pt x="f46" y="f47"/>
                    <a:pt x="f4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06" name="Google Shape;6913;p88">
            <a:extLst>
              <a:ext uri="{FF2B5EF4-FFF2-40B4-BE49-F238E27FC236}">
                <a16:creationId xmlns:a16="http://schemas.microsoft.com/office/drawing/2014/main" id="{DD0DD1F9-080D-2541-3FE6-235C7B719B24}"/>
              </a:ext>
            </a:extLst>
          </p:cNvPr>
          <p:cNvGrpSpPr/>
          <p:nvPr/>
        </p:nvGrpSpPr>
        <p:grpSpPr>
          <a:xfrm>
            <a:off x="4158201" y="1706601"/>
            <a:ext cx="450021" cy="448805"/>
            <a:chOff x="5475372" y="1706599"/>
            <a:chExt cx="450021" cy="44880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7" name="Google Shape;6914;p88">
              <a:extLst>
                <a:ext uri="{FF2B5EF4-FFF2-40B4-BE49-F238E27FC236}">
                  <a16:creationId xmlns:a16="http://schemas.microsoft.com/office/drawing/2014/main" id="{C06836CA-1C14-67A0-28DA-1AEA67F7D99B}"/>
                </a:ext>
              </a:extLst>
            </p:cNvPr>
            <p:cNvSpPr/>
            <p:nvPr/>
          </p:nvSpPr>
          <p:spPr>
            <a:xfrm>
              <a:off x="5475372" y="1706599"/>
              <a:ext cx="450021" cy="4488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84"/>
                <a:gd name="f4" fmla="val 11752"/>
                <a:gd name="f5" fmla="val 5199"/>
                <a:gd name="f6" fmla="val 1"/>
                <a:gd name="f7" fmla="val 5042"/>
                <a:gd name="f8" fmla="val 4916"/>
                <a:gd name="f9" fmla="val 127"/>
                <a:gd name="f10" fmla="val 4884"/>
                <a:gd name="f11" fmla="val 284"/>
                <a:gd name="f12" fmla="val 4727"/>
                <a:gd name="f13" fmla="val 883"/>
                <a:gd name="f14" fmla="val 4191"/>
                <a:gd name="f15" fmla="val 977"/>
                <a:gd name="f16" fmla="val 3655"/>
                <a:gd name="f17" fmla="val 1229"/>
                <a:gd name="f18" fmla="val 3151"/>
                <a:gd name="f19" fmla="val 1513"/>
                <a:gd name="f20" fmla="val 2647"/>
                <a:gd name="f21" fmla="val 2599"/>
                <a:gd name="f22" fmla="val 1205"/>
                <a:gd name="f23" fmla="val 2542"/>
                <a:gd name="f24" fmla="val 1195"/>
                <a:gd name="f25" fmla="val 2482"/>
                <a:gd name="f26" fmla="val 2386"/>
                <a:gd name="f27" fmla="val 2284"/>
                <a:gd name="f28" fmla="val 1222"/>
                <a:gd name="f29" fmla="val 2206"/>
                <a:gd name="f30" fmla="val 1261"/>
                <a:gd name="f31" fmla="val 1135"/>
                <a:gd name="f32" fmla="val 2332"/>
                <a:gd name="f33" fmla="val 2490"/>
                <a:gd name="f34" fmla="val 1230"/>
                <a:gd name="f35" fmla="val 1198"/>
                <a:gd name="f36" fmla="val 3624"/>
                <a:gd name="f37" fmla="val 978"/>
                <a:gd name="f38" fmla="val 4726"/>
                <a:gd name="f39" fmla="val 4947"/>
                <a:gd name="f40" fmla="val 5041"/>
                <a:gd name="f41" fmla="val 6585"/>
                <a:gd name="f42" fmla="val 6743"/>
                <a:gd name="f43" fmla="val 6869"/>
                <a:gd name="f44" fmla="val 6900"/>
                <a:gd name="f45" fmla="val 7058"/>
                <a:gd name="f46" fmla="val 946"/>
                <a:gd name="f47" fmla="val 7404"/>
                <a:gd name="f48" fmla="val 1072"/>
                <a:gd name="f49" fmla="val 7782"/>
                <a:gd name="f50" fmla="val 8129"/>
                <a:gd name="f51" fmla="val 1504"/>
                <a:gd name="f52" fmla="val 7854"/>
                <a:gd name="f53" fmla="val 2843"/>
                <a:gd name="f54" fmla="val 6486"/>
                <a:gd name="f55" fmla="val 2841"/>
                <a:gd name="f56" fmla="val 2839"/>
                <a:gd name="f57" fmla="val 6488"/>
                <a:gd name="f58" fmla="val 2836"/>
                <a:gd name="f59" fmla="val 6491"/>
                <a:gd name="f60" fmla="val 6459"/>
                <a:gd name="f61" fmla="val 2805"/>
                <a:gd name="f62" fmla="val 6050"/>
                <a:gd name="f63" fmla="val 5955"/>
                <a:gd name="f64" fmla="val 2773"/>
                <a:gd name="f65" fmla="val 4222"/>
                <a:gd name="f66" fmla="val 5861"/>
                <a:gd name="f67" fmla="val 7562"/>
                <a:gd name="f68" fmla="val 8948"/>
                <a:gd name="f69" fmla="val 5924"/>
                <a:gd name="f70" fmla="val 7499"/>
                <a:gd name="f71" fmla="val 7751"/>
                <a:gd name="f72" fmla="val 8822"/>
                <a:gd name="f73" fmla="val 6113"/>
                <a:gd name="f74" fmla="val 6066"/>
                <a:gd name="f75" fmla="val 5963"/>
                <a:gd name="f76" fmla="val 8956"/>
                <a:gd name="f77" fmla="val 5821"/>
                <a:gd name="f78" fmla="val 5680"/>
                <a:gd name="f79" fmla="val 5499"/>
                <a:gd name="f80" fmla="val 5294"/>
                <a:gd name="f81" fmla="val 8917"/>
                <a:gd name="f82" fmla="val 10523"/>
                <a:gd name="f83" fmla="val 4034"/>
                <a:gd name="f84" fmla="val 10681"/>
                <a:gd name="f85" fmla="val 4349"/>
                <a:gd name="f86" fmla="val 10807"/>
                <a:gd name="f87" fmla="val 10870"/>
                <a:gd name="f88" fmla="val 11468"/>
                <a:gd name="f89" fmla="val 11626"/>
                <a:gd name="f90" fmla="val 6901"/>
                <a:gd name="f91" fmla="val 7594"/>
                <a:gd name="f92" fmla="val 10775"/>
                <a:gd name="f93" fmla="val 8633"/>
                <a:gd name="f94" fmla="val 10240"/>
                <a:gd name="f95" fmla="val 9137"/>
                <a:gd name="f96" fmla="val 9185"/>
                <a:gd name="f97" fmla="val 10547"/>
                <a:gd name="f98" fmla="val 9243"/>
                <a:gd name="f99" fmla="val 10558"/>
                <a:gd name="f100" fmla="val 9302"/>
                <a:gd name="f101" fmla="val 9399"/>
                <a:gd name="f102" fmla="val 9501"/>
                <a:gd name="f103" fmla="val 10531"/>
                <a:gd name="f104" fmla="val 9578"/>
                <a:gd name="f105" fmla="val 10492"/>
                <a:gd name="f106" fmla="val 10524"/>
                <a:gd name="f107" fmla="val 9547"/>
                <a:gd name="f108" fmla="val 10650"/>
                <a:gd name="f109" fmla="val 9421"/>
                <a:gd name="f110" fmla="val 9263"/>
                <a:gd name="f111" fmla="val 10555"/>
                <a:gd name="f112" fmla="val 9106"/>
                <a:gd name="f113" fmla="val 10303"/>
                <a:gd name="f114" fmla="val 8601"/>
                <a:gd name="f115" fmla="val 10618"/>
                <a:gd name="f116" fmla="val 10933"/>
                <a:gd name="f117" fmla="val 7026"/>
                <a:gd name="f118" fmla="val 11500"/>
                <a:gd name="f119" fmla="val 11658"/>
                <a:gd name="f120" fmla="val 6806"/>
                <a:gd name="f121" fmla="val 6711"/>
                <a:gd name="f122" fmla="val 6554"/>
                <a:gd name="f123" fmla="val 5167"/>
                <a:gd name="f124" fmla="val 4915"/>
                <a:gd name="f125" fmla="val 10902"/>
                <a:gd name="f126" fmla="val 3687"/>
                <a:gd name="f127" fmla="val 10272"/>
                <a:gd name="f128" fmla="val 2521"/>
                <a:gd name="f129" fmla="val 10587"/>
                <a:gd name="f130" fmla="val 9509"/>
                <a:gd name="f131" fmla="val 1209"/>
                <a:gd name="f132" fmla="val 9430"/>
                <a:gd name="f133" fmla="val 1185"/>
                <a:gd name="f134" fmla="val 9347"/>
                <a:gd name="f135" fmla="val 9279"/>
                <a:gd name="f136" fmla="val 9208"/>
                <a:gd name="f137" fmla="val 1201"/>
                <a:gd name="f138" fmla="val 8161"/>
                <a:gd name="f139" fmla="*/ f0 1 11784"/>
                <a:gd name="f140" fmla="*/ f1 1 11752"/>
                <a:gd name="f141" fmla="val f2"/>
                <a:gd name="f142" fmla="val f3"/>
                <a:gd name="f143" fmla="val f4"/>
                <a:gd name="f144" fmla="+- f143 0 f141"/>
                <a:gd name="f145" fmla="+- f142 0 f141"/>
                <a:gd name="f146" fmla="*/ f145 1 11784"/>
                <a:gd name="f147" fmla="*/ f144 1 11752"/>
                <a:gd name="f148" fmla="*/ f141 1 f146"/>
                <a:gd name="f149" fmla="*/ f142 1 f146"/>
                <a:gd name="f150" fmla="*/ f141 1 f147"/>
                <a:gd name="f151" fmla="*/ f143 1 f147"/>
                <a:gd name="f152" fmla="*/ f148 f139 1"/>
                <a:gd name="f153" fmla="*/ f149 f139 1"/>
                <a:gd name="f154" fmla="*/ f151 f140 1"/>
                <a:gd name="f155" fmla="*/ f150 f1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2" t="f155" r="f153" b="f154"/>
              <a:pathLst>
                <a:path w="11784" h="11752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17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0" y="f29"/>
                  </a:lnTo>
                  <a:cubicBezTo>
                    <a:pt x="f31" y="f32"/>
                    <a:pt x="f31" y="f33"/>
                    <a:pt x="f34" y="f20"/>
                  </a:cubicBezTo>
                  <a:lnTo>
                    <a:pt x="f19" y="f18"/>
                  </a:lnTo>
                  <a:cubicBezTo>
                    <a:pt x="f35" y="f36"/>
                    <a:pt x="f37" y="f14"/>
                    <a:pt x="f13" y="f38"/>
                  </a:cubicBezTo>
                  <a:lnTo>
                    <a:pt x="f11" y="f10"/>
                  </a:lnTo>
                  <a:cubicBezTo>
                    <a:pt x="f9" y="f39"/>
                    <a:pt x="f6" y="f40"/>
                    <a:pt x="f6" y="f5"/>
                  </a:cubicBezTo>
                  <a:lnTo>
                    <a:pt x="f6" y="f41"/>
                  </a:lnTo>
                  <a:cubicBezTo>
                    <a:pt x="f6" y="f42"/>
                    <a:pt x="f9" y="f43"/>
                    <a:pt x="f11" y="f44"/>
                  </a:cubicBezTo>
                  <a:lnTo>
                    <a:pt x="f13" y="f45"/>
                  </a:lnTo>
                  <a:cubicBezTo>
                    <a:pt x="f46" y="f47"/>
                    <a:pt x="f48" y="f49"/>
                    <a:pt x="f34" y="f50"/>
                  </a:cubicBezTo>
                  <a:cubicBezTo>
                    <a:pt x="f51" y="f52"/>
                    <a:pt x="f53" y="f54"/>
                    <a:pt x="f55" y="f54"/>
                  </a:cubicBezTo>
                  <a:lnTo>
                    <a:pt x="f55" y="f54"/>
                  </a:lnTo>
                  <a:cubicBezTo>
                    <a:pt x="f55" y="f54"/>
                    <a:pt x="f56" y="f57"/>
                    <a:pt x="f58" y="f59"/>
                  </a:cubicBezTo>
                  <a:cubicBezTo>
                    <a:pt x="f58" y="f60"/>
                    <a:pt x="f61" y="f62"/>
                    <a:pt x="f61" y="f63"/>
                  </a:cubicBezTo>
                  <a:cubicBezTo>
                    <a:pt x="f64" y="f65"/>
                    <a:pt x="f14" y="f58"/>
                    <a:pt x="f66" y="f58"/>
                  </a:cubicBezTo>
                  <a:cubicBezTo>
                    <a:pt x="f67" y="f58"/>
                    <a:pt x="f68" y="f65"/>
                    <a:pt x="f68" y="f69"/>
                  </a:cubicBezTo>
                  <a:cubicBezTo>
                    <a:pt x="f68" y="f70"/>
                    <a:pt x="f71" y="f72"/>
                    <a:pt x="f73" y="f68"/>
                  </a:cubicBezTo>
                  <a:cubicBezTo>
                    <a:pt x="f74" y="f68"/>
                    <a:pt x="f75" y="f76"/>
                    <a:pt x="f77" y="f76"/>
                  </a:cubicBezTo>
                  <a:cubicBezTo>
                    <a:pt x="f78" y="f76"/>
                    <a:pt x="f79" y="f68"/>
                    <a:pt x="f80" y="f81"/>
                  </a:cubicBezTo>
                  <a:lnTo>
                    <a:pt x="f16" y="f82"/>
                  </a:lnTo>
                  <a:cubicBezTo>
                    <a:pt x="f83" y="f84"/>
                    <a:pt x="f85" y="f86"/>
                    <a:pt x="f12" y="f87"/>
                  </a:cubicBezTo>
                  <a:lnTo>
                    <a:pt x="f10" y="f88"/>
                  </a:lnTo>
                  <a:cubicBezTo>
                    <a:pt x="f8" y="f89"/>
                    <a:pt x="f7" y="f4"/>
                    <a:pt x="f5" y="f4"/>
                  </a:cubicBezTo>
                  <a:lnTo>
                    <a:pt x="f41" y="f4"/>
                  </a:lnTo>
                  <a:cubicBezTo>
                    <a:pt x="f42" y="f4"/>
                    <a:pt x="f43" y="f89"/>
                    <a:pt x="f90" y="f88"/>
                  </a:cubicBezTo>
                  <a:lnTo>
                    <a:pt x="f45" y="f87"/>
                  </a:lnTo>
                  <a:cubicBezTo>
                    <a:pt x="f91" y="f92"/>
                    <a:pt x="f50" y="f82"/>
                    <a:pt x="f93" y="f94"/>
                  </a:cubicBezTo>
                  <a:lnTo>
                    <a:pt x="f95" y="f82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lnTo>
                    <a:pt x="f106" y="f107"/>
                  </a:lnTo>
                  <a:cubicBezTo>
                    <a:pt x="f108" y="f109"/>
                    <a:pt x="f108" y="f110"/>
                    <a:pt x="f111" y="f112"/>
                  </a:cubicBezTo>
                  <a:lnTo>
                    <a:pt x="f113" y="f114"/>
                  </a:lnTo>
                  <a:cubicBezTo>
                    <a:pt x="f115" y="f50"/>
                    <a:pt x="f86" y="f67"/>
                    <a:pt x="f116" y="f117"/>
                  </a:cubicBezTo>
                  <a:lnTo>
                    <a:pt x="f118" y="f43"/>
                  </a:lnTo>
                  <a:cubicBezTo>
                    <a:pt x="f119" y="f120"/>
                    <a:pt x="f3" y="f121"/>
                    <a:pt x="f3" y="f122"/>
                  </a:cubicBezTo>
                  <a:lnTo>
                    <a:pt x="f3" y="f123"/>
                  </a:lnTo>
                  <a:cubicBezTo>
                    <a:pt x="f4" y="f40"/>
                    <a:pt x="f119" y="f124"/>
                    <a:pt x="f118" y="f10"/>
                  </a:cubicBezTo>
                  <a:lnTo>
                    <a:pt x="f125" y="f38"/>
                  </a:lnTo>
                  <a:cubicBezTo>
                    <a:pt x="f86" y="f14"/>
                    <a:pt x="f111" y="f126"/>
                    <a:pt x="f127" y="f18"/>
                  </a:cubicBezTo>
                  <a:lnTo>
                    <a:pt x="f111" y="f20"/>
                  </a:lnTo>
                  <a:cubicBezTo>
                    <a:pt x="f108" y="f128"/>
                    <a:pt x="f129" y="f32"/>
                    <a:pt x="f106" y="f29"/>
                  </a:cubicBezTo>
                  <a:lnTo>
                    <a:pt x="f104" y="f30"/>
                  </a:lnTo>
                  <a:cubicBezTo>
                    <a:pt x="f130" y="f131"/>
                    <a:pt x="f132" y="f133"/>
                    <a:pt x="f134" y="f133"/>
                  </a:cubicBezTo>
                  <a:cubicBezTo>
                    <a:pt x="f135" y="f133"/>
                    <a:pt x="f136" y="f137"/>
                    <a:pt x="f95" y="f17"/>
                  </a:cubicBezTo>
                  <a:lnTo>
                    <a:pt x="f93" y="f19"/>
                  </a:lnTo>
                  <a:cubicBezTo>
                    <a:pt x="f138" y="f35"/>
                    <a:pt x="f91" y="f15"/>
                    <a:pt x="f45" y="f13"/>
                  </a:cubicBezTo>
                  <a:lnTo>
                    <a:pt x="f90" y="f11"/>
                  </a:lnTo>
                  <a:cubicBezTo>
                    <a:pt x="f43" y="f9"/>
                    <a:pt x="f42" y="f6"/>
                    <a:pt x="f4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08" name="Google Shape;6915;p88">
              <a:extLst>
                <a:ext uri="{FF2B5EF4-FFF2-40B4-BE49-F238E27FC236}">
                  <a16:creationId xmlns:a16="http://schemas.microsoft.com/office/drawing/2014/main" id="{43E5D301-76CE-370D-5A10-EB74B77D5D71}"/>
                </a:ext>
              </a:extLst>
            </p:cNvPr>
            <p:cNvSpPr/>
            <p:nvPr/>
          </p:nvSpPr>
          <p:spPr>
            <a:xfrm>
              <a:off x="5475372" y="1841025"/>
              <a:ext cx="328507" cy="3131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02"/>
                <a:gd name="f4" fmla="val 8201"/>
                <a:gd name="f5" fmla="val 5939"/>
                <a:gd name="f6" fmla="val 4729"/>
                <a:gd name="f7" fmla="val 3750"/>
                <a:gd name="f8" fmla="val 854"/>
                <a:gd name="f9" fmla="val 3561"/>
                <a:gd name="f10" fmla="val 1963"/>
                <a:gd name="f11" fmla="val 3466"/>
                <a:gd name="f12" fmla="val 2404"/>
                <a:gd name="f13" fmla="val 3498"/>
                <a:gd name="f14" fmla="val 2813"/>
                <a:gd name="f15" fmla="val 3624"/>
                <a:gd name="f16" fmla="val 3223"/>
                <a:gd name="f17" fmla="val 410"/>
                <a:gd name="f18" fmla="val 6468"/>
                <a:gd name="f19" fmla="val 1"/>
                <a:gd name="f20" fmla="val 6846"/>
                <a:gd name="f21" fmla="val 7507"/>
                <a:gd name="f22" fmla="val 7917"/>
                <a:gd name="f23" fmla="val 600"/>
                <a:gd name="f24" fmla="val 8106"/>
                <a:gd name="f25" fmla="val 852"/>
                <a:gd name="f26" fmla="val 8200"/>
                <a:gd name="f27" fmla="val 1111"/>
                <a:gd name="f28" fmla="val 1371"/>
                <a:gd name="f29" fmla="val 1639"/>
                <a:gd name="f30" fmla="val 1860"/>
                <a:gd name="f31" fmla="val 5136"/>
                <a:gd name="f32" fmla="val 4640"/>
                <a:gd name="f33" fmla="val 5388"/>
                <a:gd name="f34" fmla="val 4735"/>
                <a:gd name="f35" fmla="val 5664"/>
                <a:gd name="f36" fmla="val 4782"/>
                <a:gd name="f37" fmla="val 5947"/>
                <a:gd name="f38" fmla="val 6231"/>
                <a:gd name="f39" fmla="val 6522"/>
                <a:gd name="f40" fmla="val 6806"/>
                <a:gd name="f41" fmla="val 7846"/>
                <a:gd name="f42" fmla="val 4294"/>
                <a:gd name="f43" fmla="val 3065"/>
                <a:gd name="f44" fmla="val 8224"/>
                <a:gd name="f45" fmla="val 1773"/>
                <a:gd name="f46" fmla="val 8192"/>
                <a:gd name="f47" fmla="val 1647"/>
                <a:gd name="f48" fmla="val 8129"/>
                <a:gd name="f49" fmla="val 1553"/>
                <a:gd name="f50" fmla="val 8003"/>
                <a:gd name="f51" fmla="val 1521"/>
                <a:gd name="f52" fmla="val 7972"/>
                <a:gd name="f53" fmla="val 1514"/>
                <a:gd name="f54" fmla="val 7942"/>
                <a:gd name="f55" fmla="val 1510"/>
                <a:gd name="f56" fmla="val 7914"/>
                <a:gd name="f57" fmla="val 7830"/>
                <a:gd name="f58" fmla="val 7759"/>
                <a:gd name="f59" fmla="val 1545"/>
                <a:gd name="f60" fmla="val 7688"/>
                <a:gd name="f61" fmla="val 1616"/>
                <a:gd name="f62" fmla="val 6901"/>
                <a:gd name="f63" fmla="val 6759"/>
                <a:gd name="f64" fmla="val 2530"/>
                <a:gd name="f65" fmla="val 6578"/>
                <a:gd name="f66" fmla="val 2593"/>
                <a:gd name="f67" fmla="val 6400"/>
                <a:gd name="f68" fmla="val 6223"/>
                <a:gd name="f69" fmla="val 6050"/>
                <a:gd name="f70" fmla="val 5924"/>
                <a:gd name="f71" fmla="val 5640"/>
                <a:gd name="f72" fmla="val 2120"/>
                <a:gd name="f73" fmla="val 1679"/>
                <a:gd name="f74" fmla="val 1395"/>
                <a:gd name="f75" fmla="val 6711"/>
                <a:gd name="f76" fmla="val 608"/>
                <a:gd name="f77" fmla="val 6774"/>
                <a:gd name="f78" fmla="val 545"/>
                <a:gd name="f79" fmla="val 419"/>
                <a:gd name="f80" fmla="val 293"/>
                <a:gd name="f81" fmla="val 6743"/>
                <a:gd name="f82" fmla="val 198"/>
                <a:gd name="f83" fmla="val 6648"/>
                <a:gd name="f84" fmla="val 104"/>
                <a:gd name="f85" fmla="val 6554"/>
                <a:gd name="f86" fmla="val 72"/>
                <a:gd name="f87" fmla="val 6344"/>
                <a:gd name="f88" fmla="val 23"/>
                <a:gd name="f89" fmla="val 6139"/>
                <a:gd name="f90" fmla="*/ f0 1 8602"/>
                <a:gd name="f91" fmla="*/ f1 1 8201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8602"/>
                <a:gd name="f98" fmla="*/ f95 1 8201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8602" h="820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6"/>
                  </a:cubicBezTo>
                  <a:cubicBezTo>
                    <a:pt x="f38" y="f36"/>
                    <a:pt x="f39" y="f34"/>
                    <a:pt x="f40" y="f32"/>
                  </a:cubicBezTo>
                  <a:cubicBezTo>
                    <a:pt x="f41" y="f42"/>
                    <a:pt x="f3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60" y="f61"/>
                  </a:cubicBezTo>
                  <a:lnTo>
                    <a:pt x="f62" y="f12"/>
                  </a:lnTo>
                  <a:cubicBezTo>
                    <a:pt x="f63" y="f64"/>
                    <a:pt x="f65" y="f66"/>
                    <a:pt x="f67" y="f66"/>
                  </a:cubicBezTo>
                  <a:cubicBezTo>
                    <a:pt x="f68" y="f66"/>
                    <a:pt x="f69" y="f64"/>
                    <a:pt x="f70" y="f12"/>
                  </a:cubicBezTo>
                  <a:cubicBezTo>
                    <a:pt x="f71" y="f72"/>
                    <a:pt x="f71" y="f73"/>
                    <a:pt x="f70" y="f74"/>
                  </a:cubicBezTo>
                  <a:lnTo>
                    <a:pt x="f75" y="f76"/>
                  </a:lnTo>
                  <a:cubicBezTo>
                    <a:pt x="f77" y="f78"/>
                    <a:pt x="f40" y="f79"/>
                    <a:pt x="f77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09" name="Google Shape;6947;p88">
            <a:extLst>
              <a:ext uri="{FF2B5EF4-FFF2-40B4-BE49-F238E27FC236}">
                <a16:creationId xmlns:a16="http://schemas.microsoft.com/office/drawing/2014/main" id="{94CB4314-3C57-659C-13C2-62830A40B824}"/>
              </a:ext>
            </a:extLst>
          </p:cNvPr>
          <p:cNvGrpSpPr/>
          <p:nvPr/>
        </p:nvGrpSpPr>
        <p:grpSpPr>
          <a:xfrm>
            <a:off x="1830678" y="1725785"/>
            <a:ext cx="446391" cy="447617"/>
            <a:chOff x="3147849" y="1725783"/>
            <a:chExt cx="446391" cy="44761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0" name="Google Shape;6948;p88">
              <a:extLst>
                <a:ext uri="{FF2B5EF4-FFF2-40B4-BE49-F238E27FC236}">
                  <a16:creationId xmlns:a16="http://schemas.microsoft.com/office/drawing/2014/main" id="{EE719D01-8373-0741-C5F0-BBA1711A5D5C}"/>
                </a:ext>
              </a:extLst>
            </p:cNvPr>
            <p:cNvSpPr/>
            <p:nvPr/>
          </p:nvSpPr>
          <p:spPr>
            <a:xfrm>
              <a:off x="3147849" y="1725783"/>
              <a:ext cx="105896" cy="4464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1689"/>
                <a:gd name="f5" fmla="val 1418"/>
                <a:gd name="f6" fmla="val 1072"/>
                <a:gd name="f7" fmla="val 757"/>
                <a:gd name="f8" fmla="val 315"/>
                <a:gd name="f9" fmla="val 662"/>
                <a:gd name="f10" fmla="val 9578"/>
                <a:gd name="f11" fmla="val 9830"/>
                <a:gd name="f12" fmla="val 914"/>
                <a:gd name="f13" fmla="val 10050"/>
                <a:gd name="f14" fmla="val 1103"/>
                <a:gd name="f15" fmla="val 10176"/>
                <a:gd name="f16" fmla="val 10996"/>
                <a:gd name="f17" fmla="val 347"/>
                <a:gd name="f18" fmla="val 158"/>
                <a:gd name="f19" fmla="val 1"/>
                <a:gd name="f20" fmla="val 11153"/>
                <a:gd name="f21" fmla="val 11342"/>
                <a:gd name="f22" fmla="val 11531"/>
                <a:gd name="f23" fmla="val 2395"/>
                <a:gd name="f24" fmla="val 2616"/>
                <a:gd name="f25" fmla="val 1733"/>
                <a:gd name="f26" fmla="val 1922"/>
                <a:gd name="f27" fmla="val 2080"/>
                <a:gd name="f28" fmla="val 9861"/>
                <a:gd name="f29" fmla="val 284"/>
                <a:gd name="f30" fmla="val 1765"/>
                <a:gd name="f31" fmla="*/ f0 1 2773"/>
                <a:gd name="f32" fmla="*/ f1 1 11689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2773"/>
                <a:gd name="f39" fmla="*/ f36 1 11689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773" h="1168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lnTo>
                    <a:pt x="f14" y="f16"/>
                  </a:lnTo>
                  <a:lnTo>
                    <a:pt x="f17" y="f16"/>
                  </a:lnTo>
                  <a:cubicBezTo>
                    <a:pt x="f18" y="f16"/>
                    <a:pt x="f19" y="f20"/>
                    <a:pt x="f19" y="f21"/>
                  </a:cubicBezTo>
                  <a:cubicBezTo>
                    <a:pt x="f19" y="f22"/>
                    <a:pt x="f18" y="f4"/>
                    <a:pt x="f17" y="f4"/>
                  </a:cubicBezTo>
                  <a:lnTo>
                    <a:pt x="f23" y="f4"/>
                  </a:lnTo>
                  <a:cubicBezTo>
                    <a:pt x="f24" y="f4"/>
                    <a:pt x="f3" y="f22"/>
                    <a:pt x="f3" y="f21"/>
                  </a:cubicBezTo>
                  <a:cubicBezTo>
                    <a:pt x="f3" y="f20"/>
                    <a:pt x="f24" y="f16"/>
                    <a:pt x="f23" y="f16"/>
                  </a:cubicBezTo>
                  <a:lnTo>
                    <a:pt x="f25" y="f16"/>
                  </a:lnTo>
                  <a:lnTo>
                    <a:pt x="f25" y="f15"/>
                  </a:lnTo>
                  <a:cubicBezTo>
                    <a:pt x="f26" y="f13"/>
                    <a:pt x="f27" y="f28"/>
                    <a:pt x="f27" y="f10"/>
                  </a:cubicBezTo>
                  <a:lnTo>
                    <a:pt x="f27" y="f9"/>
                  </a:lnTo>
                  <a:cubicBezTo>
                    <a:pt x="f27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1" name="Google Shape;6949;p88">
              <a:extLst>
                <a:ext uri="{FF2B5EF4-FFF2-40B4-BE49-F238E27FC236}">
                  <a16:creationId xmlns:a16="http://schemas.microsoft.com/office/drawing/2014/main" id="{96BAAC32-791C-E23F-07E0-FEDBF14B1E55}"/>
                </a:ext>
              </a:extLst>
            </p:cNvPr>
            <p:cNvSpPr/>
            <p:nvPr/>
          </p:nvSpPr>
          <p:spPr>
            <a:xfrm>
              <a:off x="3464286" y="1897828"/>
              <a:ext cx="129954" cy="385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val 190"/>
                <a:gd name="f12" fmla="*/ f0 1 3403"/>
                <a:gd name="f13" fmla="*/ f1 1 100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403"/>
                <a:gd name="f20" fmla="*/ f17 1 100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11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2" name="Google Shape;6950;p88">
              <a:extLst>
                <a:ext uri="{FF2B5EF4-FFF2-40B4-BE49-F238E27FC236}">
                  <a16:creationId xmlns:a16="http://schemas.microsoft.com/office/drawing/2014/main" id="{55DCD695-DFB4-68BC-8E9D-C6CC22BAA512}"/>
                </a:ext>
              </a:extLst>
            </p:cNvPr>
            <p:cNvSpPr/>
            <p:nvPr/>
          </p:nvSpPr>
          <p:spPr>
            <a:xfrm>
              <a:off x="3464286" y="1962787"/>
              <a:ext cx="129954" cy="385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*/ f0 1 3403"/>
                <a:gd name="f12" fmla="*/ f1 1 1009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3403"/>
                <a:gd name="f19" fmla="*/ f16 1 1009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3" name="Google Shape;6951;p88">
              <a:extLst>
                <a:ext uri="{FF2B5EF4-FFF2-40B4-BE49-F238E27FC236}">
                  <a16:creationId xmlns:a16="http://schemas.microsoft.com/office/drawing/2014/main" id="{AD7B9161-A3F1-B729-3844-0ACA1E32ACFD}"/>
                </a:ext>
              </a:extLst>
            </p:cNvPr>
            <p:cNvSpPr/>
            <p:nvPr/>
          </p:nvSpPr>
          <p:spPr>
            <a:xfrm>
              <a:off x="3464286" y="2026566"/>
              <a:ext cx="103491" cy="397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10"/>
                <a:gd name="f4" fmla="val 1041"/>
                <a:gd name="f5" fmla="val 505"/>
                <a:gd name="f6" fmla="val 1"/>
                <a:gd name="f7" fmla="val 221"/>
                <a:gd name="f8" fmla="val 253"/>
                <a:gd name="f9" fmla="val 536"/>
                <a:gd name="f10" fmla="val 788"/>
                <a:gd name="f11" fmla="val 1040"/>
                <a:gd name="f12" fmla="val 2206"/>
                <a:gd name="f13" fmla="val 2458"/>
                <a:gd name="f14" fmla="val 2521"/>
                <a:gd name="f15" fmla="*/ f0 1 2710"/>
                <a:gd name="f16" fmla="*/ f1 1 1041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2710"/>
                <a:gd name="f23" fmla="*/ f20 1 1041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2710" h="104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8"/>
                    <a:pt x="f14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4" name="Google Shape;6952;p88">
              <a:extLst>
                <a:ext uri="{FF2B5EF4-FFF2-40B4-BE49-F238E27FC236}">
                  <a16:creationId xmlns:a16="http://schemas.microsoft.com/office/drawing/2014/main" id="{F7472A63-B471-5954-6673-2D6BE120545B}"/>
                </a:ext>
              </a:extLst>
            </p:cNvPr>
            <p:cNvSpPr/>
            <p:nvPr/>
          </p:nvSpPr>
          <p:spPr>
            <a:xfrm>
              <a:off x="3412540" y="1725783"/>
              <a:ext cx="78254" cy="794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2080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*/ f0 1 2049"/>
                <a:gd name="f11" fmla="*/ f1 1 2080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049"/>
                <a:gd name="f18" fmla="*/ f15 1 2080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049" h="208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3" y="f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5" name="Google Shape;6953;p88">
              <a:extLst>
                <a:ext uri="{FF2B5EF4-FFF2-40B4-BE49-F238E27FC236}">
                  <a16:creationId xmlns:a16="http://schemas.microsoft.com/office/drawing/2014/main" id="{694AA38D-7D2A-2437-8D41-AF62B9888247}"/>
                </a:ext>
              </a:extLst>
            </p:cNvPr>
            <p:cNvSpPr/>
            <p:nvPr/>
          </p:nvSpPr>
          <p:spPr>
            <a:xfrm>
              <a:off x="3514816" y="1725783"/>
              <a:ext cx="52971" cy="842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6"/>
                <a:gd name="f5" fmla="val 1"/>
                <a:gd name="f6" fmla="val 2111"/>
                <a:gd name="f7" fmla="val 883"/>
                <a:gd name="f8" fmla="val 1072"/>
                <a:gd name="f9" fmla="val 1261"/>
                <a:gd name="f10" fmla="val 2143"/>
                <a:gd name="f11" fmla="val 1040"/>
                <a:gd name="f12" fmla="val 473"/>
                <a:gd name="f13" fmla="val 914"/>
                <a:gd name="f14" fmla="val 347"/>
                <a:gd name="f15" fmla="*/ f0 1 1387"/>
                <a:gd name="f16" fmla="*/ f1 1 220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220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2206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3" y="f4"/>
                  </a:cubicBez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6" name="Google Shape;6954;p88">
              <a:extLst>
                <a:ext uri="{FF2B5EF4-FFF2-40B4-BE49-F238E27FC236}">
                  <a16:creationId xmlns:a16="http://schemas.microsoft.com/office/drawing/2014/main" id="{EA7B8C0B-B48D-49FC-0AEA-C02EF3ABB059}"/>
                </a:ext>
              </a:extLst>
            </p:cNvPr>
            <p:cNvSpPr/>
            <p:nvPr/>
          </p:nvSpPr>
          <p:spPr>
            <a:xfrm>
              <a:off x="3251350" y="1831643"/>
              <a:ext cx="316437" cy="2346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6145"/>
                <a:gd name="f5" fmla="val 1"/>
                <a:gd name="f6" fmla="val 6144"/>
                <a:gd name="f7" fmla="val 378"/>
                <a:gd name="f8" fmla="val 756"/>
                <a:gd name="f9" fmla="val 1071"/>
                <a:gd name="f10" fmla="val 5892"/>
                <a:gd name="f11" fmla="val 1260"/>
                <a:gd name="f12" fmla="val 5577"/>
                <a:gd name="f13" fmla="val 2016"/>
                <a:gd name="f14" fmla="val 5955"/>
                <a:gd name="f15" fmla="val 2268"/>
                <a:gd name="f16" fmla="val 6050"/>
                <a:gd name="f17" fmla="val 2552"/>
                <a:gd name="f18" fmla="val 2773"/>
                <a:gd name="f19" fmla="val 3497"/>
                <a:gd name="f20" fmla="val 3057"/>
                <a:gd name="f21" fmla="val 3214"/>
                <a:gd name="f22" fmla="val 3309"/>
                <a:gd name="f23" fmla="val 2867"/>
                <a:gd name="f24" fmla="val 3435"/>
                <a:gd name="f25" fmla="val 2457"/>
                <a:gd name="f26" fmla="val 2111"/>
                <a:gd name="f27" fmla="val 3277"/>
                <a:gd name="f28" fmla="val 2868"/>
                <a:gd name="f29" fmla="val 2710"/>
                <a:gd name="f30" fmla="val 3025"/>
                <a:gd name="f31" fmla="val 2238"/>
                <a:gd name="f32" fmla="val 1702"/>
                <a:gd name="f33" fmla="val 1009"/>
                <a:gd name="f34" fmla="val 7782"/>
                <a:gd name="f35" fmla="val 8065"/>
                <a:gd name="f36" fmla="val 788"/>
                <a:gd name="f37" fmla="val 505"/>
                <a:gd name="f38" fmla="val 221"/>
                <a:gd name="f39" fmla="val 3560"/>
                <a:gd name="f40" fmla="val 3308"/>
                <a:gd name="f41" fmla="val 2899"/>
                <a:gd name="f42" fmla="val 158"/>
                <a:gd name="f43" fmla="val 2583"/>
                <a:gd name="f44" fmla="val 442"/>
                <a:gd name="f45" fmla="val 2426"/>
                <a:gd name="f46" fmla="val 599"/>
                <a:gd name="f47" fmla="val 2205"/>
                <a:gd name="f48" fmla="val 662"/>
                <a:gd name="f49" fmla="val 1985"/>
                <a:gd name="f50" fmla="val 1323"/>
                <a:gd name="f51" fmla="val 1166"/>
                <a:gd name="f52" fmla="val 284"/>
                <a:gd name="f53" fmla="*/ f0 1 8286"/>
                <a:gd name="f54" fmla="*/ f1 1 6145"/>
                <a:gd name="f55" fmla="val f2"/>
                <a:gd name="f56" fmla="val f3"/>
                <a:gd name="f57" fmla="val f4"/>
                <a:gd name="f58" fmla="+- f57 0 f55"/>
                <a:gd name="f59" fmla="+- f56 0 f55"/>
                <a:gd name="f60" fmla="*/ f59 1 8286"/>
                <a:gd name="f61" fmla="*/ f58 1 6145"/>
                <a:gd name="f62" fmla="*/ f55 1 f60"/>
                <a:gd name="f63" fmla="*/ f56 1 f60"/>
                <a:gd name="f64" fmla="*/ f55 1 f61"/>
                <a:gd name="f65" fmla="*/ f57 1 f61"/>
                <a:gd name="f66" fmla="*/ f62 f53 1"/>
                <a:gd name="f67" fmla="*/ f63 f53 1"/>
                <a:gd name="f68" fmla="*/ f65 f54 1"/>
                <a:gd name="f69" fmla="*/ f64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8286" h="6145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12"/>
                  </a:cubicBezTo>
                  <a:lnTo>
                    <a:pt x="f13" y="f14"/>
                  </a:lnTo>
                  <a:cubicBezTo>
                    <a:pt x="f15" y="f16"/>
                    <a:pt x="f17" y="f6"/>
                    <a:pt x="f18" y="f6"/>
                  </a:cubicBezTo>
                  <a:lnTo>
                    <a:pt x="f19" y="f6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15" y="f24"/>
                    <a:pt x="f26" y="f27"/>
                    <a:pt x="f26" y="f20"/>
                  </a:cubicBezTo>
                  <a:cubicBezTo>
                    <a:pt x="f26" y="f28"/>
                    <a:pt x="f15" y="f29"/>
                    <a:pt x="f25" y="f29"/>
                  </a:cubicBezTo>
                  <a:cubicBezTo>
                    <a:pt x="f30" y="f29"/>
                    <a:pt x="f19" y="f31"/>
                    <a:pt x="f19" y="f32"/>
                  </a:cubicBezTo>
                  <a:lnTo>
                    <a:pt x="f19" y="f33"/>
                  </a:lnTo>
                  <a:lnTo>
                    <a:pt x="f34" y="f33"/>
                  </a:lnTo>
                  <a:cubicBezTo>
                    <a:pt x="f35" y="f33"/>
                    <a:pt x="f3" y="f36"/>
                    <a:pt x="f3" y="f37"/>
                  </a:cubicBezTo>
                  <a:cubicBezTo>
                    <a:pt x="f3" y="f38"/>
                    <a:pt x="f35" y="f5"/>
                    <a:pt x="f34" y="f5"/>
                  </a:cubicBezTo>
                  <a:lnTo>
                    <a:pt x="f39" y="f5"/>
                  </a:lnTo>
                  <a:cubicBezTo>
                    <a:pt x="f40" y="f5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lnTo>
                    <a:pt x="f50" y="f48"/>
                  </a:lnTo>
                  <a:cubicBezTo>
                    <a:pt x="f51" y="f52"/>
                    <a:pt x="f36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7" name="Google Shape;6955;p88">
              <a:extLst>
                <a:ext uri="{FF2B5EF4-FFF2-40B4-BE49-F238E27FC236}">
                  <a16:creationId xmlns:a16="http://schemas.microsoft.com/office/drawing/2014/main" id="{596CD5ED-EEB4-A7EA-AC9E-A43147846F44}"/>
                </a:ext>
              </a:extLst>
            </p:cNvPr>
            <p:cNvSpPr/>
            <p:nvPr/>
          </p:nvSpPr>
          <p:spPr>
            <a:xfrm>
              <a:off x="3411361" y="1895423"/>
              <a:ext cx="78208" cy="2767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7247"/>
                <a:gd name="f5" fmla="val 1"/>
                <a:gd name="f6" fmla="val 64"/>
                <a:gd name="f7" fmla="val 5514"/>
                <a:gd name="f8" fmla="val 6459"/>
                <a:gd name="f9" fmla="val 756"/>
                <a:gd name="f10" fmla="val 1701"/>
                <a:gd name="f11" fmla="val 5167"/>
                <a:gd name="f12" fmla="val 1891"/>
                <a:gd name="f13" fmla="val 1229"/>
                <a:gd name="f14" fmla="val 725"/>
                <a:gd name="f15" fmla="val 4632"/>
                <a:gd name="f16" fmla="val 4002"/>
                <a:gd name="f17" fmla="val 3624"/>
                <a:gd name="f18" fmla="val 882"/>
                <a:gd name="f19" fmla="val 3372"/>
                <a:gd name="f20" fmla="val 1071"/>
                <a:gd name="f21" fmla="val 3120"/>
                <a:gd name="f22" fmla="val 819"/>
                <a:gd name="f23" fmla="val 2899"/>
                <a:gd name="f24" fmla="val 2615"/>
                <a:gd name="f25" fmla="val 2269"/>
                <a:gd name="f26" fmla="val 1922"/>
                <a:gd name="f27" fmla="val 1639"/>
                <a:gd name="f28" fmla="val 1387"/>
                <a:gd name="f29" fmla="val 1166"/>
                <a:gd name="f30" fmla="val 883"/>
                <a:gd name="f31" fmla="val 536"/>
                <a:gd name="f32" fmla="val 316"/>
                <a:gd name="f33" fmla="val 190"/>
                <a:gd name="f34" fmla="*/ f0 1 2048"/>
                <a:gd name="f35" fmla="*/ f1 1 724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2048"/>
                <a:gd name="f42" fmla="*/ f39 1 724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2048" h="7247">
                  <a:moveTo>
                    <a:pt x="f2" y="f5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4"/>
                    <a:pt x="f10" y="f4"/>
                  </a:cubicBezTo>
                  <a:lnTo>
                    <a:pt x="f3" y="f4"/>
                  </a:lnTo>
                  <a:lnTo>
                    <a:pt x="f3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21"/>
                  </a:cubicBezTo>
                  <a:cubicBezTo>
                    <a:pt x="f22" y="f23"/>
                    <a:pt x="f14" y="f24"/>
                    <a:pt x="f14" y="f25"/>
                  </a:cubicBezTo>
                  <a:cubicBezTo>
                    <a:pt x="f14" y="f26"/>
                    <a:pt x="f18" y="f27"/>
                    <a:pt x="f20" y="f28"/>
                  </a:cubicBezTo>
                  <a:cubicBezTo>
                    <a:pt x="f22" y="f29"/>
                    <a:pt x="f14" y="f30"/>
                    <a:pt x="f14" y="f31"/>
                  </a:cubicBezTo>
                  <a:cubicBezTo>
                    <a:pt x="f14" y="f32"/>
                    <a:pt x="f9" y="f33"/>
                    <a:pt x="f2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18" name="Google Shape;6956;p88">
              <a:extLst>
                <a:ext uri="{FF2B5EF4-FFF2-40B4-BE49-F238E27FC236}">
                  <a16:creationId xmlns:a16="http://schemas.microsoft.com/office/drawing/2014/main" id="{886F8349-0886-573B-F099-013C9548845F}"/>
                </a:ext>
              </a:extLst>
            </p:cNvPr>
            <p:cNvSpPr/>
            <p:nvPr/>
          </p:nvSpPr>
          <p:spPr>
            <a:xfrm>
              <a:off x="3516041" y="2089120"/>
              <a:ext cx="52971" cy="8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7"/>
                <a:gd name="f5" fmla="val 1386"/>
                <a:gd name="f6" fmla="val 1"/>
                <a:gd name="f7" fmla="val 1229"/>
                <a:gd name="f8" fmla="val 64"/>
                <a:gd name="f9" fmla="val 1071"/>
                <a:gd name="f10" fmla="val 95"/>
                <a:gd name="f11" fmla="val 882"/>
                <a:gd name="f12" fmla="val 2206"/>
                <a:gd name="f13" fmla="val 378"/>
                <a:gd name="f14" fmla="val 914"/>
                <a:gd name="f15" fmla="val 1734"/>
                <a:gd name="f16" fmla="val 1167"/>
                <a:gd name="f17" fmla="*/ f0 1 1387"/>
                <a:gd name="f18" fmla="*/ f1 1 2207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387"/>
                <a:gd name="f25" fmla="*/ f22 1 2207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387" h="2207">
                  <a:moveTo>
                    <a:pt x="f5" y="f6"/>
                  </a:moveTo>
                  <a:cubicBezTo>
                    <a:pt x="f7" y="f8"/>
                    <a:pt x="f9" y="f10"/>
                    <a:pt x="f11" y="f10"/>
                  </a:cubicBezTo>
                  <a:lnTo>
                    <a:pt x="f2" y="f10"/>
                  </a:lnTo>
                  <a:lnTo>
                    <a:pt x="f2" y="f12"/>
                  </a:lnTo>
                  <a:lnTo>
                    <a:pt x="f13" y="f12"/>
                  </a:lnTo>
                  <a:cubicBezTo>
                    <a:pt x="f14" y="f12"/>
                    <a:pt x="f5" y="f15"/>
                    <a:pt x="f5" y="f16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6971;p88">
            <a:extLst>
              <a:ext uri="{FF2B5EF4-FFF2-40B4-BE49-F238E27FC236}">
                <a16:creationId xmlns:a16="http://schemas.microsoft.com/office/drawing/2014/main" id="{B87B00C5-371E-D6E0-E788-1F3DA5F2F890}"/>
              </a:ext>
            </a:extLst>
          </p:cNvPr>
          <p:cNvGrpSpPr/>
          <p:nvPr/>
        </p:nvGrpSpPr>
        <p:grpSpPr>
          <a:xfrm>
            <a:off x="4790582" y="1700219"/>
            <a:ext cx="445212" cy="445175"/>
            <a:chOff x="6107753" y="1700217"/>
            <a:chExt cx="445212" cy="44517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20" name="Google Shape;6972;p88">
              <a:extLst>
                <a:ext uri="{FF2B5EF4-FFF2-40B4-BE49-F238E27FC236}">
                  <a16:creationId xmlns:a16="http://schemas.microsoft.com/office/drawing/2014/main" id="{70D28A3D-53E3-0891-B7AC-47906657821F}"/>
                </a:ext>
              </a:extLst>
            </p:cNvPr>
            <p:cNvSpPr/>
            <p:nvPr/>
          </p:nvSpPr>
          <p:spPr>
            <a:xfrm>
              <a:off x="6107753" y="1700217"/>
              <a:ext cx="445212" cy="445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58"/>
                <a:gd name="f4" fmla="val 11657"/>
                <a:gd name="f5" fmla="val 5829"/>
                <a:gd name="f6" fmla="val 3372"/>
                <a:gd name="f7" fmla="val 1261"/>
                <a:gd name="f8" fmla="val 1796"/>
                <a:gd name="f9" fmla="val 788"/>
                <a:gd name="f10" fmla="val 4159"/>
                <a:gd name="f11" fmla="val 347"/>
                <a:gd name="f12" fmla="val 4285"/>
                <a:gd name="f13" fmla="val 1"/>
                <a:gd name="f14" fmla="val 4694"/>
                <a:gd name="f15" fmla="val 5167"/>
                <a:gd name="f16" fmla="val 7876"/>
                <a:gd name="f17" fmla="val 8412"/>
                <a:gd name="f18" fmla="val 473"/>
                <a:gd name="f19" fmla="val 8885"/>
                <a:gd name="f20" fmla="val 1009"/>
                <a:gd name="f21" fmla="val 1702"/>
                <a:gd name="f22" fmla="val 1891"/>
                <a:gd name="f23" fmla="val 2049"/>
                <a:gd name="f24" fmla="val 8727"/>
                <a:gd name="f25" fmla="val 8538"/>
                <a:gd name="f26" fmla="val 4442"/>
                <a:gd name="f27" fmla="val 4253"/>
                <a:gd name="f28" fmla="val 4096"/>
                <a:gd name="f29" fmla="val 1481"/>
                <a:gd name="f30" fmla="val 1954"/>
                <a:gd name="f31" fmla="val 2111"/>
                <a:gd name="f32" fmla="val 3781"/>
                <a:gd name="f33" fmla="val 630"/>
                <a:gd name="f34" fmla="val 7877"/>
                <a:gd name="f35" fmla="val 9673"/>
                <a:gd name="f36" fmla="val 10145"/>
                <a:gd name="f37" fmla="val 9956"/>
                <a:gd name="f38" fmla="val 9767"/>
                <a:gd name="f39" fmla="val 9610"/>
                <a:gd name="f40" fmla="val 10271"/>
                <a:gd name="f41" fmla="val 10114"/>
                <a:gd name="f42" fmla="val 9672"/>
                <a:gd name="f43" fmla="val 9421"/>
                <a:gd name="f44" fmla="val 8570"/>
                <a:gd name="f45" fmla="val 6774"/>
                <a:gd name="f46" fmla="val 6617"/>
                <a:gd name="f47" fmla="val 9893"/>
                <a:gd name="f48" fmla="val 6270"/>
                <a:gd name="f49" fmla="val 9609"/>
                <a:gd name="f50" fmla="val 5262"/>
                <a:gd name="f51" fmla="val 4789"/>
                <a:gd name="f52" fmla="val 10082"/>
                <a:gd name="f53" fmla="val 10617"/>
                <a:gd name="f54" fmla="val 11184"/>
                <a:gd name="f55" fmla="val 6648"/>
                <a:gd name="f56" fmla="val 11373"/>
                <a:gd name="f57" fmla="val 10995"/>
                <a:gd name="f58" fmla="val 9799"/>
                <a:gd name="f59" fmla="val 10775"/>
                <a:gd name="f60" fmla="val 10933"/>
                <a:gd name="f61" fmla="val 11342"/>
                <a:gd name="f62" fmla="val 8790"/>
                <a:gd name="f63" fmla="val 8380"/>
                <a:gd name="f64" fmla="val 7908"/>
                <a:gd name="f65" fmla="val 5198"/>
                <a:gd name="f66" fmla="val 11311"/>
                <a:gd name="f67" fmla="val 10870"/>
                <a:gd name="f68" fmla="val 10397"/>
                <a:gd name="f69" fmla="val 8255"/>
                <a:gd name="f70" fmla="*/ f0 1 11658"/>
                <a:gd name="f71" fmla="*/ f1 1 11657"/>
                <a:gd name="f72" fmla="val f2"/>
                <a:gd name="f73" fmla="val f3"/>
                <a:gd name="f74" fmla="val f4"/>
                <a:gd name="f75" fmla="+- f74 0 f72"/>
                <a:gd name="f76" fmla="+- f73 0 f72"/>
                <a:gd name="f77" fmla="*/ f76 1 11658"/>
                <a:gd name="f78" fmla="*/ f75 1 11657"/>
                <a:gd name="f79" fmla="*/ f72 1 f77"/>
                <a:gd name="f80" fmla="*/ f73 1 f77"/>
                <a:gd name="f81" fmla="*/ f72 1 f78"/>
                <a:gd name="f82" fmla="*/ f74 1 f78"/>
                <a:gd name="f83" fmla="*/ f79 f70 1"/>
                <a:gd name="f84" fmla="*/ f80 f70 1"/>
                <a:gd name="f85" fmla="*/ f82 f71 1"/>
                <a:gd name="f86" fmla="*/ f81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1658" h="1165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3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19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2" y="f28"/>
                    <a:pt x="f21" y="f28"/>
                  </a:cubicBezTo>
                  <a:lnTo>
                    <a:pt x="f29" y="f28"/>
                  </a:lnTo>
                  <a:cubicBezTo>
                    <a:pt x="f30" y="f31"/>
                    <a:pt x="f32" y="f33"/>
                    <a:pt x="f5" y="f33"/>
                  </a:cubicBezTo>
                  <a:cubicBezTo>
                    <a:pt x="f34" y="f33"/>
                    <a:pt x="f35" y="f31"/>
                    <a:pt x="f36" y="f28"/>
                  </a:cubicBezTo>
                  <a:lnTo>
                    <a:pt x="f37" y="f28"/>
                  </a:lnTo>
                  <a:cubicBezTo>
                    <a:pt x="f38" y="f28"/>
                    <a:pt x="f39" y="f27"/>
                    <a:pt x="f39" y="f26"/>
                  </a:cubicBezTo>
                  <a:lnTo>
                    <a:pt x="f39" y="f25"/>
                  </a:lnTo>
                  <a:cubicBezTo>
                    <a:pt x="f39" y="f24"/>
                    <a:pt x="f38" y="f19"/>
                    <a:pt x="f37" y="f19"/>
                  </a:cubicBezTo>
                  <a:lnTo>
                    <a:pt x="f40" y="f19"/>
                  </a:lnTo>
                  <a:cubicBezTo>
                    <a:pt x="f41" y="f42"/>
                    <a:pt x="f43" y="f40"/>
                    <a:pt x="f44" y="f40"/>
                  </a:cubicBezTo>
                  <a:lnTo>
                    <a:pt x="f45" y="f40"/>
                  </a:lnTo>
                  <a:cubicBezTo>
                    <a:pt x="f46" y="f47"/>
                    <a:pt x="f48" y="f49"/>
                    <a:pt x="f5" y="f49"/>
                  </a:cubicBezTo>
                  <a:cubicBezTo>
                    <a:pt x="f50" y="f49"/>
                    <a:pt x="f51" y="f52"/>
                    <a:pt x="f51" y="f53"/>
                  </a:cubicBezTo>
                  <a:cubicBezTo>
                    <a:pt x="f51" y="f54"/>
                    <a:pt x="f50" y="f4"/>
                    <a:pt x="f5" y="f4"/>
                  </a:cubicBezTo>
                  <a:cubicBezTo>
                    <a:pt x="f48" y="f4"/>
                    <a:pt x="f55" y="f56"/>
                    <a:pt x="f45" y="f57"/>
                  </a:cubicBezTo>
                  <a:lnTo>
                    <a:pt x="f44" y="f57"/>
                  </a:lnTo>
                  <a:cubicBezTo>
                    <a:pt x="f58" y="f57"/>
                    <a:pt x="f59" y="f52"/>
                    <a:pt x="f60" y="f19"/>
                  </a:cubicBezTo>
                  <a:cubicBezTo>
                    <a:pt x="f61" y="f62"/>
                    <a:pt x="f3" y="f63"/>
                    <a:pt x="f3" y="f64"/>
                  </a:cubicBezTo>
                  <a:lnTo>
                    <a:pt x="f3" y="f65"/>
                  </a:lnTo>
                  <a:cubicBezTo>
                    <a:pt x="f3" y="f14"/>
                    <a:pt x="f66" y="f27"/>
                    <a:pt x="f67" y="f10"/>
                  </a:cubicBezTo>
                  <a:cubicBezTo>
                    <a:pt x="f68" y="f8"/>
                    <a:pt x="f6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1" name="Google Shape;6973;p88">
              <a:extLst>
                <a:ext uri="{FF2B5EF4-FFF2-40B4-BE49-F238E27FC236}">
                  <a16:creationId xmlns:a16="http://schemas.microsoft.com/office/drawing/2014/main" id="{BC4A3EF3-F549-5EE4-5E28-EFA409FA9B11}"/>
                </a:ext>
              </a:extLst>
            </p:cNvPr>
            <p:cNvSpPr/>
            <p:nvPr/>
          </p:nvSpPr>
          <p:spPr>
            <a:xfrm>
              <a:off x="6211244" y="1804897"/>
              <a:ext cx="239444" cy="235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0"/>
                <a:gd name="f4" fmla="val 6170"/>
                <a:gd name="f5" fmla="val 3119"/>
                <a:gd name="f6" fmla="val 1386"/>
                <a:gd name="f7" fmla="val 3308"/>
                <a:gd name="f8" fmla="val 3466"/>
                <a:gd name="f9" fmla="val 1544"/>
                <a:gd name="f10" fmla="val 1733"/>
                <a:gd name="f11" fmla="val 1953"/>
                <a:gd name="f12" fmla="val 2079"/>
                <a:gd name="f13" fmla="val 2930"/>
                <a:gd name="f14" fmla="val 2773"/>
                <a:gd name="f15" fmla="val 2741"/>
                <a:gd name="f16" fmla="val 2867"/>
                <a:gd name="f17" fmla="val 3088"/>
                <a:gd name="f18" fmla="val 4474"/>
                <a:gd name="f19" fmla="val 4663"/>
                <a:gd name="f20" fmla="val 4820"/>
                <a:gd name="f21" fmla="val 3151"/>
                <a:gd name="f22" fmla="val 1449"/>
                <a:gd name="f23" fmla="val 63"/>
                <a:gd name="f24" fmla="val 3592"/>
                <a:gd name="f25" fmla="val 158"/>
                <a:gd name="f26" fmla="val 4096"/>
                <a:gd name="f27" fmla="val 441"/>
                <a:gd name="f28" fmla="val 4568"/>
                <a:gd name="f29" fmla="val 5734"/>
                <a:gd name="f30" fmla="val 5828"/>
                <a:gd name="f31" fmla="val 5955"/>
                <a:gd name="f32" fmla="val 126"/>
                <a:gd name="f33" fmla="val 6081"/>
                <a:gd name="f34" fmla="val 171"/>
                <a:gd name="f35" fmla="val 6125"/>
                <a:gd name="f36" fmla="val 263"/>
                <a:gd name="f37" fmla="val 357"/>
                <a:gd name="f38" fmla="val 396"/>
                <a:gd name="f39" fmla="val 436"/>
                <a:gd name="f40" fmla="val 6162"/>
                <a:gd name="f41" fmla="val 473"/>
                <a:gd name="f42" fmla="val 6144"/>
                <a:gd name="f43" fmla="val 1638"/>
                <a:gd name="f44" fmla="val 5765"/>
                <a:gd name="f45" fmla="val 6049"/>
                <a:gd name="f46" fmla="val 2615"/>
                <a:gd name="f47" fmla="val 4852"/>
                <a:gd name="f48" fmla="val 4789"/>
                <a:gd name="f49" fmla="*/ f0 1 6270"/>
                <a:gd name="f50" fmla="*/ f1 1 6170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6270"/>
                <a:gd name="f57" fmla="*/ f54 1 6170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6270" h="617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21" y="f2"/>
                  </a:moveTo>
                  <a:cubicBezTo>
                    <a:pt x="f22" y="f2"/>
                    <a:pt x="f23" y="f6"/>
                    <a:pt x="f23" y="f17"/>
                  </a:cubicBezTo>
                  <a:cubicBezTo>
                    <a:pt x="f23" y="f24"/>
                    <a:pt x="f25" y="f26"/>
                    <a:pt x="f27" y="f28"/>
                  </a:cubicBezTo>
                  <a:lnTo>
                    <a:pt x="f23" y="f29"/>
                  </a:lnTo>
                  <a:cubicBezTo>
                    <a:pt x="f2" y="f30"/>
                    <a:pt x="f2" y="f31"/>
                    <a:pt x="f32" y="f33"/>
                  </a:cubicBezTo>
                  <a:cubicBezTo>
                    <a:pt x="f34" y="f35"/>
                    <a:pt x="f36" y="f4"/>
                    <a:pt x="f37" y="f4"/>
                  </a:cubicBezTo>
                  <a:cubicBezTo>
                    <a:pt x="f38" y="f4"/>
                    <a:pt x="f39" y="f40"/>
                    <a:pt x="f41" y="f42"/>
                  </a:cubicBezTo>
                  <a:lnTo>
                    <a:pt x="f43" y="f44"/>
                  </a:lnTo>
                  <a:cubicBezTo>
                    <a:pt x="f12" y="f45"/>
                    <a:pt x="f46" y="f42"/>
                    <a:pt x="f21" y="f42"/>
                  </a:cubicBezTo>
                  <a:cubicBezTo>
                    <a:pt x="f47" y="f42"/>
                    <a:pt x="f3" y="f48"/>
                    <a:pt x="f3" y="f17"/>
                  </a:cubicBezTo>
                  <a:cubicBezTo>
                    <a:pt x="f3" y="f6"/>
                    <a:pt x="f47" y="f2"/>
                    <a:pt x="f2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22" name="Google Shape;7004;p88">
            <a:extLst>
              <a:ext uri="{FF2B5EF4-FFF2-40B4-BE49-F238E27FC236}">
                <a16:creationId xmlns:a16="http://schemas.microsoft.com/office/drawing/2014/main" id="{2C20C193-9943-6D77-2B2E-A6B1E1D253C7}"/>
              </a:ext>
            </a:extLst>
          </p:cNvPr>
          <p:cNvGrpSpPr/>
          <p:nvPr/>
        </p:nvGrpSpPr>
        <p:grpSpPr>
          <a:xfrm>
            <a:off x="2464366" y="1707954"/>
            <a:ext cx="469270" cy="446099"/>
            <a:chOff x="3781537" y="1707952"/>
            <a:chExt cx="469270" cy="446099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23" name="Google Shape;7005;p88">
              <a:extLst>
                <a:ext uri="{FF2B5EF4-FFF2-40B4-BE49-F238E27FC236}">
                  <a16:creationId xmlns:a16="http://schemas.microsoft.com/office/drawing/2014/main" id="{E7505921-E4B9-CD2E-24D0-FA32833179BF}"/>
                </a:ext>
              </a:extLst>
            </p:cNvPr>
            <p:cNvSpPr/>
            <p:nvPr/>
          </p:nvSpPr>
          <p:spPr>
            <a:xfrm>
              <a:off x="3924705" y="1707952"/>
              <a:ext cx="326102" cy="3278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8586"/>
                <a:gd name="f5" fmla="val 5156"/>
                <a:gd name="f6" fmla="val 1"/>
                <a:gd name="f7" fmla="val 4372"/>
                <a:gd name="f8" fmla="val 3593"/>
                <a:gd name="f9" fmla="val 308"/>
                <a:gd name="f10" fmla="val 2994"/>
                <a:gd name="f11" fmla="val 922"/>
                <a:gd name="f12" fmla="val 1450"/>
                <a:gd name="f13" fmla="val 2466"/>
                <a:gd name="f14" fmla="val 1681"/>
                <a:gd name="f15" fmla="val 2417"/>
                <a:gd name="f16" fmla="val 1916"/>
                <a:gd name="f17" fmla="val 2392"/>
                <a:gd name="f18" fmla="val 2152"/>
                <a:gd name="f19" fmla="val 2529"/>
                <a:gd name="f20" fmla="val 2909"/>
                <a:gd name="f21" fmla="val 2456"/>
                <a:gd name="f22" fmla="val 3277"/>
                <a:gd name="f23" fmla="val 2592"/>
                <a:gd name="f24" fmla="val 3939"/>
                <a:gd name="f25" fmla="val 1899"/>
                <a:gd name="f26" fmla="val 4270"/>
                <a:gd name="f27" fmla="val 1568"/>
                <a:gd name="f28" fmla="val 4703"/>
                <a:gd name="f29" fmla="val 1402"/>
                <a:gd name="f30" fmla="val 5136"/>
                <a:gd name="f31" fmla="val 5569"/>
                <a:gd name="f32" fmla="val 6003"/>
                <a:gd name="f33" fmla="val 6333"/>
                <a:gd name="f34" fmla="val 7027"/>
                <a:gd name="f35" fmla="val 3631"/>
                <a:gd name="f36" fmla="val 4325"/>
                <a:gd name="f37" fmla="val 6719"/>
                <a:gd name="f38" fmla="val 3608"/>
                <a:gd name="f39" fmla="val 7050"/>
                <a:gd name="f40" fmla="val 3175"/>
                <a:gd name="f41" fmla="val 7215"/>
                <a:gd name="f42" fmla="val 2742"/>
                <a:gd name="f43" fmla="val 2309"/>
                <a:gd name="f44" fmla="val 1875"/>
                <a:gd name="f45" fmla="val 1545"/>
                <a:gd name="f46" fmla="val 1261"/>
                <a:gd name="f47" fmla="val 6435"/>
                <a:gd name="f48" fmla="val 1104"/>
                <a:gd name="f49" fmla="val 6089"/>
                <a:gd name="f50" fmla="val 1072"/>
                <a:gd name="f51" fmla="val 5742"/>
                <a:gd name="f52" fmla="val 6782"/>
                <a:gd name="f53" fmla="val 158"/>
                <a:gd name="f54" fmla="val 7097"/>
                <a:gd name="f55" fmla="val 348"/>
                <a:gd name="f56" fmla="val 7381"/>
                <a:gd name="f57" fmla="val 600"/>
                <a:gd name="f58" fmla="val 7664"/>
                <a:gd name="f59" fmla="val 1214"/>
                <a:gd name="f60" fmla="val 8278"/>
                <a:gd name="f61" fmla="val 2002"/>
                <a:gd name="f62" fmla="val 2781"/>
                <a:gd name="f63" fmla="val 3561"/>
                <a:gd name="f64" fmla="val 4333"/>
                <a:gd name="f65" fmla="val 4916"/>
                <a:gd name="f66" fmla="val 7342"/>
                <a:gd name="f67" fmla="val 5270"/>
                <a:gd name="f68" fmla="val 4073"/>
                <a:gd name="f69" fmla="val 2151"/>
                <a:gd name="f70" fmla="val 6727"/>
                <a:gd name="f71" fmla="val 5940"/>
                <a:gd name="f72" fmla="*/ f0 1 8539"/>
                <a:gd name="f73" fmla="*/ f1 1 8586"/>
                <a:gd name="f74" fmla="val f2"/>
                <a:gd name="f75" fmla="val f3"/>
                <a:gd name="f76" fmla="val f4"/>
                <a:gd name="f77" fmla="+- f76 0 f74"/>
                <a:gd name="f78" fmla="+- f75 0 f74"/>
                <a:gd name="f79" fmla="*/ f78 1 8539"/>
                <a:gd name="f80" fmla="*/ f77 1 8586"/>
                <a:gd name="f81" fmla="*/ f74 1 f79"/>
                <a:gd name="f82" fmla="*/ f75 1 f79"/>
                <a:gd name="f83" fmla="*/ f74 1 f80"/>
                <a:gd name="f84" fmla="*/ f76 1 f80"/>
                <a:gd name="f85" fmla="*/ f81 f72 1"/>
                <a:gd name="f86" fmla="*/ f82 f72 1"/>
                <a:gd name="f87" fmla="*/ f84 f73 1"/>
                <a:gd name="f88" fmla="*/ f83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5" t="f88" r="f86" b="f87"/>
              <a:pathLst>
                <a:path w="8539" h="858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27"/>
                    <a:pt x="f33" y="f25"/>
                  </a:cubicBezTo>
                  <a:cubicBezTo>
                    <a:pt x="f34" y="f23"/>
                    <a:pt x="f34" y="f35"/>
                    <a:pt x="f33" y="f36"/>
                  </a:cubicBezTo>
                  <a:lnTo>
                    <a:pt x="f24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8" y="f49"/>
                    <a:pt x="f50" y="f51"/>
                  </a:cubicBezTo>
                  <a:lnTo>
                    <a:pt x="f6" y="f52"/>
                  </a:ln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4"/>
                    <a:pt x="f62" y="f4"/>
                  </a:cubicBezTo>
                  <a:cubicBezTo>
                    <a:pt x="f63" y="f4"/>
                    <a:pt x="f64" y="f60"/>
                    <a:pt x="f65" y="f58"/>
                  </a:cubicBezTo>
                  <a:lnTo>
                    <a:pt x="f66" y="f67"/>
                  </a:lnTo>
                  <a:cubicBezTo>
                    <a:pt x="f3" y="f68"/>
                    <a:pt x="f3" y="f69"/>
                    <a:pt x="f66" y="f11"/>
                  </a:cubicBezTo>
                  <a:cubicBezTo>
                    <a:pt x="f70" y="f9"/>
                    <a:pt x="f7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4" name="Google Shape;7006;p88">
              <a:extLst>
                <a:ext uri="{FF2B5EF4-FFF2-40B4-BE49-F238E27FC236}">
                  <a16:creationId xmlns:a16="http://schemas.microsoft.com/office/drawing/2014/main" id="{AAA54F38-B984-993D-0B2B-E863FE76C527}"/>
                </a:ext>
              </a:extLst>
            </p:cNvPr>
            <p:cNvSpPr/>
            <p:nvPr/>
          </p:nvSpPr>
          <p:spPr>
            <a:xfrm>
              <a:off x="3781537" y="1823441"/>
              <a:ext cx="329723" cy="3306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34"/>
                <a:gd name="f4" fmla="val 8657"/>
                <a:gd name="f5" fmla="val 5865"/>
                <a:gd name="f6" fmla="val 1"/>
                <a:gd name="f7" fmla="val 5081"/>
                <a:gd name="f8" fmla="val 4301"/>
                <a:gd name="f9" fmla="val 308"/>
                <a:gd name="f10" fmla="val 3718"/>
                <a:gd name="f11" fmla="val 922"/>
                <a:gd name="f12" fmla="val 1230"/>
                <a:gd name="f13" fmla="val 3411"/>
                <a:gd name="f14" fmla="val 4640"/>
                <a:gd name="f15" fmla="val 6562"/>
                <a:gd name="f16" fmla="val 7759"/>
                <a:gd name="f17" fmla="val 1844"/>
                <a:gd name="f18" fmla="val 8358"/>
                <a:gd name="f19" fmla="val 2632"/>
                <a:gd name="f20" fmla="val 3415"/>
                <a:gd name="f21" fmla="val 4199"/>
                <a:gd name="f22" fmla="val 4979"/>
                <a:gd name="f23" fmla="val 5577"/>
                <a:gd name="f24" fmla="val 7152"/>
                <a:gd name="f25" fmla="val 6184"/>
                <a:gd name="f26" fmla="val 6938"/>
                <a:gd name="f27" fmla="val 6218"/>
                <a:gd name="f28" fmla="val 6719"/>
                <a:gd name="f29" fmla="val 6235"/>
                <a:gd name="f30" fmla="val 6499"/>
                <a:gd name="f31" fmla="val 6106"/>
                <a:gd name="f32" fmla="val 5709"/>
                <a:gd name="f33" fmla="val 6179"/>
                <a:gd name="f34" fmla="val 5325"/>
                <a:gd name="f35" fmla="val 6058"/>
                <a:gd name="f36" fmla="val 4569"/>
                <a:gd name="f37" fmla="val 6814"/>
                <a:gd name="f38" fmla="val 4238"/>
                <a:gd name="f39" fmla="val 7145"/>
                <a:gd name="f40" fmla="val 3805"/>
                <a:gd name="f41" fmla="val 7310"/>
                <a:gd name="f42" fmla="val 3372"/>
                <a:gd name="f43" fmla="val 2939"/>
                <a:gd name="f44" fmla="val 2505"/>
                <a:gd name="f45" fmla="val 2175"/>
                <a:gd name="f46" fmla="val 1513"/>
                <a:gd name="f47" fmla="val 6121"/>
                <a:gd name="f48" fmla="val 4388"/>
                <a:gd name="f49" fmla="val 4664"/>
                <a:gd name="f50" fmla="val 1899"/>
                <a:gd name="f51" fmla="val 4994"/>
                <a:gd name="f52" fmla="val 1568"/>
                <a:gd name="f53" fmla="val 5428"/>
                <a:gd name="f54" fmla="val 1403"/>
                <a:gd name="f55" fmla="val 5861"/>
                <a:gd name="f56" fmla="val 6294"/>
                <a:gd name="f57" fmla="val 6727"/>
                <a:gd name="f58" fmla="val 7058"/>
                <a:gd name="f59" fmla="val 7342"/>
                <a:gd name="f60" fmla="val 2183"/>
                <a:gd name="f61" fmla="val 7499"/>
                <a:gd name="f62" fmla="val 2561"/>
                <a:gd name="f63" fmla="val 7531"/>
                <a:gd name="f64" fmla="val 2907"/>
                <a:gd name="f65" fmla="val 8287"/>
                <a:gd name="f66" fmla="val 2151"/>
                <a:gd name="f67" fmla="val 8633"/>
                <a:gd name="f68" fmla="val 1805"/>
                <a:gd name="f69" fmla="val 8476"/>
                <a:gd name="f70" fmla="val 1490"/>
                <a:gd name="f71" fmla="val 1206"/>
                <a:gd name="f72" fmla="val 8035"/>
                <a:gd name="f73" fmla="val 7436"/>
                <a:gd name="f74" fmla="val 6648"/>
                <a:gd name="f75" fmla="*/ f0 1 8634"/>
                <a:gd name="f76" fmla="*/ f1 1 8657"/>
                <a:gd name="f77" fmla="val f2"/>
                <a:gd name="f78" fmla="val f3"/>
                <a:gd name="f79" fmla="val f4"/>
                <a:gd name="f80" fmla="+- f79 0 f77"/>
                <a:gd name="f81" fmla="+- f78 0 f77"/>
                <a:gd name="f82" fmla="*/ f81 1 8634"/>
                <a:gd name="f83" fmla="*/ f80 1 8657"/>
                <a:gd name="f84" fmla="*/ f77 1 f82"/>
                <a:gd name="f85" fmla="*/ f78 1 f82"/>
                <a:gd name="f86" fmla="*/ f77 1 f83"/>
                <a:gd name="f87" fmla="*/ f79 1 f83"/>
                <a:gd name="f88" fmla="*/ f84 f75 1"/>
                <a:gd name="f89" fmla="*/ f85 f75 1"/>
                <a:gd name="f90" fmla="*/ f87 f76 1"/>
                <a:gd name="f91" fmla="*/ f86 f7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8" t="f91" r="f89" b="f90"/>
              <a:pathLst>
                <a:path w="8634" h="86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lnTo>
                    <a:pt x="f24" y="f25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6" y="f7"/>
                    <a:pt x="f45" y="f48"/>
                  </a:cubicBezTo>
                  <a:lnTo>
                    <a:pt x="f49" y="f50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2"/>
                    <a:pt x="f58" y="f50"/>
                  </a:cubicBezTo>
                  <a:cubicBezTo>
                    <a:pt x="f59" y="f60"/>
                    <a:pt x="f61" y="f62"/>
                    <a:pt x="f63" y="f64"/>
                  </a:cubicBezTo>
                  <a:lnTo>
                    <a:pt x="f65" y="f66"/>
                  </a:lnTo>
                  <a:lnTo>
                    <a:pt x="f67" y="f68"/>
                  </a:lnTo>
                  <a:cubicBezTo>
                    <a:pt x="f69" y="f70"/>
                    <a:pt x="f65" y="f71"/>
                    <a:pt x="f72" y="f11"/>
                  </a:cubicBezTo>
                  <a:cubicBezTo>
                    <a:pt x="f73" y="f9"/>
                    <a:pt x="f7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25" name="Google Shape;7018;p88">
            <a:extLst>
              <a:ext uri="{FF2B5EF4-FFF2-40B4-BE49-F238E27FC236}">
                <a16:creationId xmlns:a16="http://schemas.microsoft.com/office/drawing/2014/main" id="{BF54634E-EC09-6EA8-CD2C-4DA2F1D87C66}"/>
              </a:ext>
            </a:extLst>
          </p:cNvPr>
          <p:cNvGrpSpPr/>
          <p:nvPr/>
        </p:nvGrpSpPr>
        <p:grpSpPr>
          <a:xfrm>
            <a:off x="5413178" y="1707240"/>
            <a:ext cx="446400" cy="445212"/>
            <a:chOff x="6730349" y="1707239"/>
            <a:chExt cx="446400" cy="44521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26" name="Google Shape;7019;p88">
              <a:extLst>
                <a:ext uri="{FF2B5EF4-FFF2-40B4-BE49-F238E27FC236}">
                  <a16:creationId xmlns:a16="http://schemas.microsoft.com/office/drawing/2014/main" id="{56B27548-DDB8-625C-820C-861BF416F93D}"/>
                </a:ext>
              </a:extLst>
            </p:cNvPr>
            <p:cNvSpPr/>
            <p:nvPr/>
          </p:nvSpPr>
          <p:spPr>
            <a:xfrm>
              <a:off x="6809747" y="1786637"/>
              <a:ext cx="287606" cy="2852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7468"/>
                <a:gd name="f5" fmla="val 3750"/>
                <a:gd name="f6" fmla="val 663"/>
                <a:gd name="f7" fmla="val 3939"/>
                <a:gd name="f8" fmla="val 4096"/>
                <a:gd name="f9" fmla="val 820"/>
                <a:gd name="f10" fmla="val 1009"/>
                <a:gd name="f11" fmla="val 3624"/>
                <a:gd name="f12" fmla="val 5357"/>
                <a:gd name="f13" fmla="val 4884"/>
                <a:gd name="f14" fmla="val 5514"/>
                <a:gd name="f15" fmla="val 5042"/>
                <a:gd name="f16" fmla="val 5231"/>
                <a:gd name="f17" fmla="val 5294"/>
                <a:gd name="f18" fmla="val 5420"/>
                <a:gd name="f19" fmla="val 5207"/>
                <a:gd name="f20" fmla="val 5451"/>
                <a:gd name="f21" fmla="val 5120"/>
                <a:gd name="f22" fmla="val 5034"/>
                <a:gd name="f23" fmla="val 4947"/>
                <a:gd name="f24" fmla="val 3498"/>
                <a:gd name="f25" fmla="val 3971"/>
                <a:gd name="f26" fmla="val 3435"/>
                <a:gd name="f27" fmla="val 3908"/>
                <a:gd name="f28" fmla="val 3403"/>
                <a:gd name="f29" fmla="val 3813"/>
                <a:gd name="f30" fmla="val 3719"/>
                <a:gd name="f31" fmla="val 3561"/>
                <a:gd name="f32" fmla="val 1"/>
                <a:gd name="f33" fmla="val 1671"/>
                <a:gd name="f34" fmla="val 1702"/>
                <a:gd name="f35" fmla="val 5829"/>
                <a:gd name="f36" fmla="val 5798"/>
                <a:gd name="f37" fmla="val 7499"/>
                <a:gd name="f38" fmla="val 7530"/>
                <a:gd name="f39" fmla="*/ f0 1 7531"/>
                <a:gd name="f40" fmla="*/ f1 1 7468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7531"/>
                <a:gd name="f47" fmla="*/ f44 1 7468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7531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2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13" y="f12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28" y="f30"/>
                  </a:cubicBezTo>
                  <a:lnTo>
                    <a:pt x="f28" y="f10"/>
                  </a:lnTo>
                  <a:cubicBezTo>
                    <a:pt x="f28" y="f9"/>
                    <a:pt x="f31" y="f6"/>
                    <a:pt x="f5" y="f6"/>
                  </a:cubicBezTo>
                  <a:close/>
                  <a:moveTo>
                    <a:pt x="f5" y="f32"/>
                  </a:moveTo>
                  <a:cubicBezTo>
                    <a:pt x="f33" y="f32"/>
                    <a:pt x="f32" y="f34"/>
                    <a:pt x="f32" y="f5"/>
                  </a:cubicBezTo>
                  <a:cubicBezTo>
                    <a:pt x="f32" y="f35"/>
                    <a:pt x="f34" y="f4"/>
                    <a:pt x="f5" y="f4"/>
                  </a:cubicBezTo>
                  <a:cubicBezTo>
                    <a:pt x="f36" y="f4"/>
                    <a:pt x="f37" y="f36"/>
                    <a:pt x="f37" y="f5"/>
                  </a:cubicBezTo>
                  <a:cubicBezTo>
                    <a:pt x="f38" y="f34"/>
                    <a:pt x="f35" y="f32"/>
                    <a:pt x="f5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27" name="Google Shape;7020;p88">
              <a:extLst>
                <a:ext uri="{FF2B5EF4-FFF2-40B4-BE49-F238E27FC236}">
                  <a16:creationId xmlns:a16="http://schemas.microsoft.com/office/drawing/2014/main" id="{31A2AE68-3D33-FCB8-28B3-BBC8D820DCC9}"/>
                </a:ext>
              </a:extLst>
            </p:cNvPr>
            <p:cNvSpPr/>
            <p:nvPr/>
          </p:nvSpPr>
          <p:spPr>
            <a:xfrm>
              <a:off x="6730349" y="1707239"/>
              <a:ext cx="446400" cy="4452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89"/>
                <a:gd name="f4" fmla="val 11658"/>
                <a:gd name="f5" fmla="val 5829"/>
                <a:gd name="f6" fmla="val 1355"/>
                <a:gd name="f7" fmla="val 8286"/>
                <a:gd name="f8" fmla="val 10271"/>
                <a:gd name="f9" fmla="val 3372"/>
                <a:gd name="f10" fmla="val 8318"/>
                <a:gd name="f11" fmla="val 3403"/>
                <a:gd name="f12" fmla="val 1387"/>
                <a:gd name="f13" fmla="val 8255"/>
                <a:gd name="f14" fmla="val 3371"/>
                <a:gd name="f15" fmla="val 1"/>
                <a:gd name="f16" fmla="val 2647"/>
                <a:gd name="f17" fmla="val 2616"/>
                <a:gd name="f18" fmla="val 9011"/>
                <a:gd name="f19" fmla="val 11657"/>
                <a:gd name="f20" fmla="val 9042"/>
                <a:gd name="f21" fmla="*/ f0 1 11689"/>
                <a:gd name="f22" fmla="*/ f1 1 11658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1689"/>
                <a:gd name="f29" fmla="*/ f26 1 11658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1689" h="11658">
                  <a:moveTo>
                    <a:pt x="f5" y="f6"/>
                  </a:moveTo>
                  <a:cubicBezTo>
                    <a:pt x="f7" y="f6"/>
                    <a:pt x="f8" y="f9"/>
                    <a:pt x="f8" y="f5"/>
                  </a:cubicBezTo>
                  <a:cubicBezTo>
                    <a:pt x="f8" y="f7"/>
                    <a:pt x="f10" y="f8"/>
                    <a:pt x="f5" y="f8"/>
                  </a:cubicBezTo>
                  <a:cubicBezTo>
                    <a:pt x="f11" y="f8"/>
                    <a:pt x="f12" y="f13"/>
                    <a:pt x="f12" y="f5"/>
                  </a:cubicBezTo>
                  <a:cubicBezTo>
                    <a:pt x="f12" y="f9"/>
                    <a:pt x="f14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5"/>
                  </a:cubicBezTo>
                  <a:cubicBezTo>
                    <a:pt x="f2" y="f18"/>
                    <a:pt x="f16" y="f19"/>
                    <a:pt x="f5" y="f19"/>
                  </a:cubicBezTo>
                  <a:cubicBezTo>
                    <a:pt x="f18" y="f19"/>
                    <a:pt x="f19" y="f18"/>
                    <a:pt x="f19" y="f5"/>
                  </a:cubicBezTo>
                  <a:cubicBezTo>
                    <a:pt x="f3" y="f17"/>
                    <a:pt x="f20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128" name="Google Shape;5917;p86">
            <a:extLst>
              <a:ext uri="{FF2B5EF4-FFF2-40B4-BE49-F238E27FC236}">
                <a16:creationId xmlns:a16="http://schemas.microsoft.com/office/drawing/2014/main" id="{AF4D76F4-69AC-A003-6287-141530F55AAC}"/>
              </a:ext>
            </a:extLst>
          </p:cNvPr>
          <p:cNvSpPr/>
          <p:nvPr/>
        </p:nvSpPr>
        <p:spPr>
          <a:xfrm>
            <a:off x="3022607" y="2577101"/>
            <a:ext cx="451036" cy="463171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2446"/>
              <a:gd name="f82" fmla="*/ f79 1 12698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cs typeface="B Nazanin" panose="00000700000000000000" pitchFamily="2" charset="-78"/>
            </a:endParaRPr>
          </a:p>
        </p:txBody>
      </p:sp>
      <p:sp>
        <p:nvSpPr>
          <p:cNvPr id="129" name="Google Shape;5955;p86">
            <a:extLst>
              <a:ext uri="{FF2B5EF4-FFF2-40B4-BE49-F238E27FC236}">
                <a16:creationId xmlns:a16="http://schemas.microsoft.com/office/drawing/2014/main" id="{C1CF1738-F5A2-2D16-5038-9697A0F7ADE3}"/>
              </a:ext>
            </a:extLst>
          </p:cNvPr>
          <p:cNvSpPr/>
          <p:nvPr/>
        </p:nvSpPr>
        <p:spPr>
          <a:xfrm>
            <a:off x="3562204" y="2649493"/>
            <a:ext cx="459001" cy="390768"/>
          </a:xfrm>
          <a:custGeom>
            <a:avLst/>
            <a:gdLst>
              <a:gd name="f0" fmla="val w"/>
              <a:gd name="f1" fmla="val h"/>
              <a:gd name="f2" fmla="val 0"/>
              <a:gd name="f3" fmla="val 12666"/>
              <a:gd name="f4" fmla="val 10713"/>
              <a:gd name="f5" fmla="val 1765"/>
              <a:gd name="f6" fmla="val 3309"/>
              <a:gd name="f7" fmla="val 7058"/>
              <a:gd name="f8" fmla="val 7278"/>
              <a:gd name="f9" fmla="val 1954"/>
              <a:gd name="f10" fmla="val 7436"/>
              <a:gd name="f11" fmla="val 2206"/>
              <a:gd name="f12" fmla="val 2615"/>
              <a:gd name="f13" fmla="val 9925"/>
              <a:gd name="f14" fmla="val 788"/>
              <a:gd name="f15" fmla="val 5073"/>
              <a:gd name="f16" fmla="val 5262"/>
              <a:gd name="f17" fmla="val 5514"/>
              <a:gd name="f18" fmla="val 5892"/>
              <a:gd name="f19" fmla="val 3403"/>
              <a:gd name="f20" fmla="val 3813"/>
              <a:gd name="f21" fmla="val 4033"/>
              <a:gd name="f22" fmla="val 4254"/>
              <a:gd name="f23" fmla="val 7247"/>
              <a:gd name="f24" fmla="val 8412"/>
              <a:gd name="f25" fmla="val 8601"/>
              <a:gd name="f26" fmla="val 8853"/>
              <a:gd name="f27" fmla="val 9294"/>
              <a:gd name="f28" fmla="val 6711"/>
              <a:gd name="f29" fmla="val 7152"/>
              <a:gd name="f30" fmla="val 7404"/>
              <a:gd name="f31" fmla="val 7593"/>
              <a:gd name="f32" fmla="val 11815"/>
              <a:gd name="f33" fmla="val 9988"/>
              <a:gd name="f34" fmla="val 10429"/>
              <a:gd name="f35" fmla="val 10649"/>
              <a:gd name="f36" fmla="val 10870"/>
              <a:gd name="f37" fmla="val 379"/>
              <a:gd name="f38" fmla="val 1"/>
              <a:gd name="f39" fmla="val 158"/>
              <a:gd name="f40" fmla="val 190"/>
              <a:gd name="f41" fmla="val 10334"/>
              <a:gd name="f42" fmla="val 10555"/>
              <a:gd name="f43" fmla="val 10712"/>
              <a:gd name="f44" fmla="val 12224"/>
              <a:gd name="f45" fmla="val 12476"/>
              <a:gd name="f46" fmla="val 12665"/>
              <a:gd name="f47" fmla="val 10523"/>
              <a:gd name="f48" fmla="val 12634"/>
              <a:gd name="f49" fmla="val 12445"/>
              <a:gd name="f50" fmla="*/ f0 1 12666"/>
              <a:gd name="f51" fmla="*/ f1 1 10713"/>
              <a:gd name="f52" fmla="val f2"/>
              <a:gd name="f53" fmla="val f3"/>
              <a:gd name="f54" fmla="val f4"/>
              <a:gd name="f55" fmla="+- f54 0 f52"/>
              <a:gd name="f56" fmla="+- f53 0 f52"/>
              <a:gd name="f57" fmla="*/ f56 1 12666"/>
              <a:gd name="f58" fmla="*/ f55 1 10713"/>
              <a:gd name="f59" fmla="*/ f52 1 f57"/>
              <a:gd name="f60" fmla="*/ f53 1 f57"/>
              <a:gd name="f61" fmla="*/ f52 1 f58"/>
              <a:gd name="f62" fmla="*/ f54 1 f58"/>
              <a:gd name="f63" fmla="*/ f59 f50 1"/>
              <a:gd name="f64" fmla="*/ f60 f50 1"/>
              <a:gd name="f65" fmla="*/ f62 f51 1"/>
              <a:gd name="f66" fmla="*/ f61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12666" h="1071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10"/>
                </a:cubicBezTo>
                <a:lnTo>
                  <a:pt x="f12" y="f10"/>
                </a:lnTo>
                <a:lnTo>
                  <a:pt x="f12" y="f13"/>
                </a:lnTo>
                <a:lnTo>
                  <a:pt x="f14" y="f13"/>
                </a:lnTo>
                <a:lnTo>
                  <a:pt x="f14" y="f6"/>
                </a:lnTo>
                <a:close/>
                <a:moveTo>
                  <a:pt x="f15" y="f6"/>
                </a:moveTo>
                <a:lnTo>
                  <a:pt x="f15" y="f7"/>
                </a:lnTo>
                <a:cubicBezTo>
                  <a:pt x="f15" y="f8"/>
                  <a:pt x="f16" y="f10"/>
                  <a:pt x="f17" y="f10"/>
                </a:cubicBezTo>
                <a:lnTo>
                  <a:pt x="f18" y="f10"/>
                </a:lnTo>
                <a:lnTo>
                  <a:pt x="f18" y="f13"/>
                </a:lnTo>
                <a:lnTo>
                  <a:pt x="f19" y="f13"/>
                </a:lnTo>
                <a:lnTo>
                  <a:pt x="f19" y="f10"/>
                </a:lnTo>
                <a:lnTo>
                  <a:pt x="f20" y="f10"/>
                </a:lnTo>
                <a:cubicBezTo>
                  <a:pt x="f21" y="f10"/>
                  <a:pt x="f22" y="f23"/>
                  <a:pt x="f22" y="f7"/>
                </a:cubicBezTo>
                <a:lnTo>
                  <a:pt x="f22" y="f6"/>
                </a:lnTo>
                <a:close/>
                <a:moveTo>
                  <a:pt x="f24" y="f6"/>
                </a:moveTo>
                <a:lnTo>
                  <a:pt x="f24" y="f7"/>
                </a:lnTo>
                <a:cubicBezTo>
                  <a:pt x="f24" y="f8"/>
                  <a:pt x="f25" y="f10"/>
                  <a:pt x="f26" y="f10"/>
                </a:cubicBezTo>
                <a:lnTo>
                  <a:pt x="f27" y="f10"/>
                </a:lnTo>
                <a:lnTo>
                  <a:pt x="f27" y="f13"/>
                </a:lnTo>
                <a:lnTo>
                  <a:pt x="f28" y="f13"/>
                </a:lnTo>
                <a:lnTo>
                  <a:pt x="f28" y="f10"/>
                </a:lnTo>
                <a:lnTo>
                  <a:pt x="f29" y="f10"/>
                </a:lnTo>
                <a:cubicBezTo>
                  <a:pt x="f30" y="f10"/>
                  <a:pt x="f31" y="f23"/>
                  <a:pt x="f31" y="f7"/>
                </a:cubicBezTo>
                <a:lnTo>
                  <a:pt x="f31" y="f6"/>
                </a:lnTo>
                <a:close/>
                <a:moveTo>
                  <a:pt x="f32" y="f6"/>
                </a:moveTo>
                <a:lnTo>
                  <a:pt x="f32" y="f13"/>
                </a:lnTo>
                <a:lnTo>
                  <a:pt x="f33" y="f13"/>
                </a:lnTo>
                <a:lnTo>
                  <a:pt x="f33" y="f10"/>
                </a:lnTo>
                <a:lnTo>
                  <a:pt x="f34" y="f10"/>
                </a:lnTo>
                <a:cubicBezTo>
                  <a:pt x="f35" y="f10"/>
                  <a:pt x="f36" y="f23"/>
                  <a:pt x="f36" y="f7"/>
                </a:cubicBezTo>
                <a:lnTo>
                  <a:pt x="f36" y="f6"/>
                </a:lnTo>
                <a:close/>
                <a:moveTo>
                  <a:pt x="f37" y="f38"/>
                </a:moveTo>
                <a:cubicBezTo>
                  <a:pt x="f39" y="f38"/>
                  <a:pt x="f38" y="f40"/>
                  <a:pt x="f38" y="f37"/>
                </a:cubicBezTo>
                <a:lnTo>
                  <a:pt x="f38" y="f41"/>
                </a:lnTo>
                <a:cubicBezTo>
                  <a:pt x="f38" y="f42"/>
                  <a:pt x="f40" y="f43"/>
                  <a:pt x="f37" y="f43"/>
                </a:cubicBezTo>
                <a:lnTo>
                  <a:pt x="f44" y="f43"/>
                </a:lnTo>
                <a:cubicBezTo>
                  <a:pt x="f45" y="f43"/>
                  <a:pt x="f46" y="f47"/>
                  <a:pt x="f46" y="f41"/>
                </a:cubicBezTo>
                <a:lnTo>
                  <a:pt x="f46" y="f37"/>
                </a:lnTo>
                <a:cubicBezTo>
                  <a:pt x="f48" y="f40"/>
                  <a:pt x="f49" y="f38"/>
                  <a:pt x="f44" y="f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cs typeface="B Nazanin" panose="00000700000000000000" pitchFamily="2" charset="-78"/>
            </a:endParaRPr>
          </a:p>
        </p:txBody>
      </p:sp>
      <p:grpSp>
        <p:nvGrpSpPr>
          <p:cNvPr id="130" name="Google Shape;5983;p86">
            <a:extLst>
              <a:ext uri="{FF2B5EF4-FFF2-40B4-BE49-F238E27FC236}">
                <a16:creationId xmlns:a16="http://schemas.microsoft.com/office/drawing/2014/main" id="{3AF21527-2B0A-5DBB-5FE7-92AA88717A1A}"/>
              </a:ext>
            </a:extLst>
          </p:cNvPr>
          <p:cNvGrpSpPr/>
          <p:nvPr/>
        </p:nvGrpSpPr>
        <p:grpSpPr>
          <a:xfrm>
            <a:off x="4209663" y="2589243"/>
            <a:ext cx="461287" cy="462000"/>
            <a:chOff x="5526834" y="2589242"/>
            <a:chExt cx="461287" cy="4620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31" name="Google Shape;5984;p86">
              <a:extLst>
                <a:ext uri="{FF2B5EF4-FFF2-40B4-BE49-F238E27FC236}">
                  <a16:creationId xmlns:a16="http://schemas.microsoft.com/office/drawing/2014/main" id="{FCC0839D-1573-64EA-8CD4-A82ED5E12ADE}"/>
                </a:ext>
              </a:extLst>
            </p:cNvPr>
            <p:cNvSpPr/>
            <p:nvPr/>
          </p:nvSpPr>
          <p:spPr>
            <a:xfrm>
              <a:off x="5526834" y="2589242"/>
              <a:ext cx="368804" cy="3700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10177"/>
                <a:gd name="f30" fmla="*/ f27 1 10145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2" name="Google Shape;5985;p86">
              <a:extLst>
                <a:ext uri="{FF2B5EF4-FFF2-40B4-BE49-F238E27FC236}">
                  <a16:creationId xmlns:a16="http://schemas.microsoft.com/office/drawing/2014/main" id="{8BBFC9ED-6E0A-0D8C-5138-30FEE06BC264}"/>
                </a:ext>
              </a:extLst>
            </p:cNvPr>
            <p:cNvSpPr/>
            <p:nvPr/>
          </p:nvSpPr>
          <p:spPr>
            <a:xfrm>
              <a:off x="5588474" y="2775231"/>
              <a:ext cx="399647" cy="2760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1028"/>
                <a:gd name="f71" fmla="*/ f68 1 7567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1028" h="756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33" name="Google Shape;5986;p86">
            <a:extLst>
              <a:ext uri="{FF2B5EF4-FFF2-40B4-BE49-F238E27FC236}">
                <a16:creationId xmlns:a16="http://schemas.microsoft.com/office/drawing/2014/main" id="{E7BEAA5D-5380-6E6A-0964-625546ED43D0}"/>
              </a:ext>
            </a:extLst>
          </p:cNvPr>
          <p:cNvGrpSpPr/>
          <p:nvPr/>
        </p:nvGrpSpPr>
        <p:grpSpPr>
          <a:xfrm>
            <a:off x="6036681" y="2571614"/>
            <a:ext cx="465823" cy="464295"/>
            <a:chOff x="7353851" y="2571612"/>
            <a:chExt cx="465823" cy="46429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34" name="Google Shape;5987;p86">
              <a:extLst>
                <a:ext uri="{FF2B5EF4-FFF2-40B4-BE49-F238E27FC236}">
                  <a16:creationId xmlns:a16="http://schemas.microsoft.com/office/drawing/2014/main" id="{BD0D1228-4E38-E65C-DAA3-FEA404842DAE}"/>
                </a:ext>
              </a:extLst>
            </p:cNvPr>
            <p:cNvSpPr/>
            <p:nvPr/>
          </p:nvSpPr>
          <p:spPr>
            <a:xfrm>
              <a:off x="7635834" y="2856594"/>
              <a:ext cx="183840" cy="1793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73"/>
                <a:gd name="f4" fmla="val 4916"/>
                <a:gd name="f5" fmla="val 2238"/>
                <a:gd name="f6" fmla="val 1"/>
                <a:gd name="f7" fmla="val 1986"/>
                <a:gd name="f8" fmla="val 442"/>
                <a:gd name="f9" fmla="val 1671"/>
                <a:gd name="f10" fmla="val 820"/>
                <a:gd name="f11" fmla="val 1324"/>
                <a:gd name="f12" fmla="val 1229"/>
                <a:gd name="f13" fmla="val 946"/>
                <a:gd name="f14" fmla="val 473"/>
                <a:gd name="f15" fmla="val 2206"/>
                <a:gd name="f16" fmla="val 4443"/>
                <a:gd name="f17" fmla="val 2521"/>
                <a:gd name="f18" fmla="val 4758"/>
                <a:gd name="f19" fmla="val 2923"/>
                <a:gd name="f20" fmla="val 3325"/>
                <a:gd name="f21" fmla="val 3726"/>
                <a:gd name="f22" fmla="val 4128"/>
                <a:gd name="f23" fmla="val 3813"/>
                <a:gd name="f24" fmla="val 2836"/>
                <a:gd name="f25" fmla="*/ f0 1 5073"/>
                <a:gd name="f26" fmla="*/ f1 1 4916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5073"/>
                <a:gd name="f33" fmla="*/ f30 1 4916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5073" h="491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9"/>
                    <a:pt x="f14" y="f7"/>
                    <a:pt x="f6" y="f5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16" y="f16"/>
                  </a:cubicBezTo>
                  <a:cubicBezTo>
                    <a:pt x="f3" y="f23"/>
                    <a:pt x="f3" y="f24"/>
                    <a:pt x="f16" y="f15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5" name="Google Shape;5988;p86">
              <a:extLst>
                <a:ext uri="{FF2B5EF4-FFF2-40B4-BE49-F238E27FC236}">
                  <a16:creationId xmlns:a16="http://schemas.microsoft.com/office/drawing/2014/main" id="{62666B3C-8F0D-9BB9-8BA2-D44318B698FE}"/>
                </a:ext>
              </a:extLst>
            </p:cNvPr>
            <p:cNvSpPr/>
            <p:nvPr/>
          </p:nvSpPr>
          <p:spPr>
            <a:xfrm>
              <a:off x="7353851" y="2571612"/>
              <a:ext cx="359670" cy="3632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5"/>
                <a:gd name="f4" fmla="val 9958"/>
                <a:gd name="f5" fmla="val 4978"/>
                <a:gd name="f6" fmla="val 1702"/>
                <a:gd name="f7" fmla="val 6774"/>
                <a:gd name="f8" fmla="val 8286"/>
                <a:gd name="f9" fmla="val 3214"/>
                <a:gd name="f10" fmla="val 5010"/>
                <a:gd name="f11" fmla="val 8254"/>
                <a:gd name="f12" fmla="val 5892"/>
                <a:gd name="f13" fmla="val 7939"/>
                <a:gd name="f14" fmla="val 6711"/>
                <a:gd name="f15" fmla="val 7341"/>
                <a:gd name="f16" fmla="val 7310"/>
                <a:gd name="f17" fmla="val 6742"/>
                <a:gd name="f18" fmla="val 7908"/>
                <a:gd name="f19" fmla="val 5923"/>
                <a:gd name="f20" fmla="val 8318"/>
                <a:gd name="f21" fmla="val 3151"/>
                <a:gd name="f22" fmla="val 1670"/>
                <a:gd name="f23" fmla="val 6837"/>
                <a:gd name="f24" fmla="val 1"/>
                <a:gd name="f25" fmla="val 2268"/>
                <a:gd name="f26" fmla="val 2269"/>
                <a:gd name="f27" fmla="val 7688"/>
                <a:gd name="f28" fmla="val 9956"/>
                <a:gd name="f29" fmla="val 5013"/>
                <a:gd name="f30" fmla="val 9957"/>
                <a:gd name="f31" fmla="val 5048"/>
                <a:gd name="f32" fmla="val 5083"/>
                <a:gd name="f33" fmla="val 6367"/>
                <a:gd name="f34" fmla="val 7586"/>
                <a:gd name="f35" fmla="val 9395"/>
                <a:gd name="f36" fmla="val 8506"/>
                <a:gd name="f37" fmla="val 8444"/>
                <a:gd name="f38" fmla="val 9420"/>
                <a:gd name="f39" fmla="val 7499"/>
                <a:gd name="f40" fmla="val 9924"/>
                <a:gd name="f41" fmla="val 6270"/>
                <a:gd name="f42" fmla="val 7687"/>
                <a:gd name="f43" fmla="*/ f0 1 9925"/>
                <a:gd name="f44" fmla="*/ f1 1 9958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9925"/>
                <a:gd name="f51" fmla="*/ f48 1 9958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9925" h="995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5" y="f20"/>
                  </a:cubicBezTo>
                  <a:cubicBezTo>
                    <a:pt x="f21" y="f20"/>
                    <a:pt x="f22" y="f23"/>
                    <a:pt x="f22" y="f10"/>
                  </a:cubicBezTo>
                  <a:cubicBezTo>
                    <a:pt x="f22" y="f9"/>
                    <a:pt x="f21" y="f6"/>
                    <a:pt x="f5" y="f6"/>
                  </a:cubicBezTo>
                  <a:close/>
                  <a:moveTo>
                    <a:pt x="f5" y="f24"/>
                  </a:moveTo>
                  <a:cubicBezTo>
                    <a:pt x="f25" y="f24"/>
                    <a:pt x="f2" y="f26"/>
                    <a:pt x="f2" y="f5"/>
                  </a:cubicBezTo>
                  <a:cubicBezTo>
                    <a:pt x="f2" y="f27"/>
                    <a:pt x="f25" y="f28"/>
                    <a:pt x="f5" y="f28"/>
                  </a:cubicBezTo>
                  <a:cubicBezTo>
                    <a:pt x="f29" y="f30"/>
                    <a:pt x="f31" y="f30"/>
                    <a:pt x="f32" y="f30"/>
                  </a:cubicBezTo>
                  <a:cubicBezTo>
                    <a:pt x="f33" y="f30"/>
                    <a:pt x="f34" y="f35"/>
                    <a:pt x="f36" y="f37"/>
                  </a:cubicBezTo>
                  <a:cubicBezTo>
                    <a:pt x="f38" y="f39"/>
                    <a:pt x="f40" y="f41"/>
                    <a:pt x="f40" y="f5"/>
                  </a:cubicBezTo>
                  <a:cubicBezTo>
                    <a:pt x="f40" y="f26"/>
                    <a:pt x="f42" y="f24"/>
                    <a:pt x="f5" y="f2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36" name="Google Shape;6005;p86">
            <a:extLst>
              <a:ext uri="{FF2B5EF4-FFF2-40B4-BE49-F238E27FC236}">
                <a16:creationId xmlns:a16="http://schemas.microsoft.com/office/drawing/2014/main" id="{372BFA95-C2B1-AEC0-F8AD-5E49D1A1F672}"/>
              </a:ext>
            </a:extLst>
          </p:cNvPr>
          <p:cNvGrpSpPr/>
          <p:nvPr/>
        </p:nvGrpSpPr>
        <p:grpSpPr>
          <a:xfrm>
            <a:off x="3584177" y="3495295"/>
            <a:ext cx="406286" cy="408900"/>
            <a:chOff x="4901348" y="3495294"/>
            <a:chExt cx="406286" cy="408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37" name="Google Shape;6006;p86">
              <a:extLst>
                <a:ext uri="{FF2B5EF4-FFF2-40B4-BE49-F238E27FC236}">
                  <a16:creationId xmlns:a16="http://schemas.microsoft.com/office/drawing/2014/main" id="{8C70C901-A725-8CC1-8F4C-3B2C2189D90E}"/>
                </a:ext>
              </a:extLst>
            </p:cNvPr>
            <p:cNvSpPr/>
            <p:nvPr/>
          </p:nvSpPr>
          <p:spPr>
            <a:xfrm>
              <a:off x="4901348" y="3495294"/>
              <a:ext cx="406286" cy="300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9294"/>
                <a:gd name="f5" fmla="val 11405"/>
                <a:gd name="f6" fmla="val 1701"/>
                <a:gd name="f7" fmla="val 11626"/>
                <a:gd name="f8" fmla="val 11846"/>
                <a:gd name="f9" fmla="val 1890"/>
                <a:gd name="f10" fmla="val 2142"/>
                <a:gd name="f11" fmla="val 3749"/>
                <a:gd name="f12" fmla="val 11090"/>
                <a:gd name="f13" fmla="val 4663"/>
                <a:gd name="f14" fmla="val 9956"/>
                <a:gd name="f15" fmla="val 4978"/>
                <a:gd name="f16" fmla="val 10051"/>
                <a:gd name="f17" fmla="val 4631"/>
                <a:gd name="f18" fmla="val 10145"/>
                <a:gd name="f19" fmla="val 4222"/>
                <a:gd name="f20" fmla="val 3844"/>
                <a:gd name="f21" fmla="val 2584"/>
                <a:gd name="f22" fmla="val 3812"/>
                <a:gd name="f23" fmla="val 2647"/>
                <a:gd name="f24" fmla="val 4600"/>
                <a:gd name="f25" fmla="val 2773"/>
                <a:gd name="f26" fmla="val 5009"/>
                <a:gd name="f27" fmla="val 1639"/>
                <a:gd name="f28" fmla="val 4694"/>
                <a:gd name="f29" fmla="val 851"/>
                <a:gd name="f30" fmla="val 3781"/>
                <a:gd name="f31" fmla="val 1040"/>
                <a:gd name="f32" fmla="val 1292"/>
                <a:gd name="f33" fmla="val 4065"/>
                <a:gd name="f34" fmla="val 3655"/>
                <a:gd name="f35" fmla="val 4317"/>
                <a:gd name="f36" fmla="val 4506"/>
                <a:gd name="f37" fmla="val 3875"/>
                <a:gd name="f38" fmla="val 4096"/>
                <a:gd name="f39" fmla="val 4821"/>
                <a:gd name="f40" fmla="val 5041"/>
                <a:gd name="f41" fmla="val 5262"/>
                <a:gd name="f42" fmla="val 5261"/>
                <a:gd name="f43" fmla="val 5451"/>
                <a:gd name="f44" fmla="val 5324"/>
                <a:gd name="f45" fmla="val 5577"/>
                <a:gd name="f46" fmla="val 5608"/>
                <a:gd name="f47" fmla="val 5482"/>
                <a:gd name="f48" fmla="val 5797"/>
                <a:gd name="f49" fmla="val 5431"/>
                <a:gd name="f50" fmla="val 5952"/>
                <a:gd name="f51" fmla="val 5229"/>
                <a:gd name="f52" fmla="val 6065"/>
                <a:gd name="f53" fmla="val 5054"/>
                <a:gd name="f54" fmla="val 5017"/>
                <a:gd name="f55" fmla="val 4980"/>
                <a:gd name="f56" fmla="val 6060"/>
                <a:gd name="f57" fmla="val 4947"/>
                <a:gd name="f58" fmla="val 6049"/>
                <a:gd name="f59" fmla="val 4128"/>
                <a:gd name="f60" fmla="val 5734"/>
                <a:gd name="f61" fmla="val 4946"/>
                <a:gd name="f62" fmla="val 2993"/>
                <a:gd name="f63" fmla="val 2741"/>
                <a:gd name="f64" fmla="val 2552"/>
                <a:gd name="f65" fmla="val 189"/>
                <a:gd name="f66" fmla="val 441"/>
                <a:gd name="f67" fmla="val 882"/>
                <a:gd name="f68" fmla="val 1261"/>
                <a:gd name="f69" fmla="val 536"/>
                <a:gd name="f70" fmla="val 1"/>
                <a:gd name="f71" fmla="val 1418"/>
                <a:gd name="f72" fmla="val 4568"/>
                <a:gd name="f73" fmla="val 1513"/>
                <a:gd name="f74" fmla="val 3183"/>
                <a:gd name="f75" fmla="val 5923"/>
                <a:gd name="f76" fmla="val 4159"/>
                <a:gd name="f77" fmla="val 7372"/>
                <a:gd name="f78" fmla="val 5073"/>
                <a:gd name="f79" fmla="val 7089"/>
                <a:gd name="f80" fmla="val 7687"/>
                <a:gd name="f81" fmla="val 8286"/>
                <a:gd name="f82" fmla="val 8884"/>
                <a:gd name="f83" fmla="val 4443"/>
                <a:gd name="f84" fmla="val 8192"/>
                <a:gd name="f85" fmla="val 7782"/>
                <a:gd name="f86" fmla="val 7562"/>
                <a:gd name="f87" fmla="val 8507"/>
                <a:gd name="f88" fmla="val 9484"/>
                <a:gd name="f89" fmla="val 11216"/>
                <a:gd name="f90" fmla="val 4537"/>
                <a:gd name="f91" fmla="val 12098"/>
                <a:gd name="f92" fmla="val 9704"/>
                <a:gd name="f93" fmla="*/ f0 1 12666"/>
                <a:gd name="f94" fmla="*/ f1 1 9294"/>
                <a:gd name="f95" fmla="val f2"/>
                <a:gd name="f96" fmla="val f3"/>
                <a:gd name="f97" fmla="val f4"/>
                <a:gd name="f98" fmla="+- f97 0 f95"/>
                <a:gd name="f99" fmla="+- f96 0 f95"/>
                <a:gd name="f100" fmla="*/ f99 1 12666"/>
                <a:gd name="f101" fmla="*/ f98 1 9294"/>
                <a:gd name="f102" fmla="*/ f95 1 f100"/>
                <a:gd name="f103" fmla="*/ f96 1 f100"/>
                <a:gd name="f104" fmla="*/ f95 1 f101"/>
                <a:gd name="f105" fmla="*/ f97 1 f101"/>
                <a:gd name="f106" fmla="*/ f102 f93 1"/>
                <a:gd name="f107" fmla="*/ f103 f93 1"/>
                <a:gd name="f108" fmla="*/ f105 f94 1"/>
                <a:gd name="f109" fmla="*/ f104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6" t="f109" r="f107" b="f108"/>
              <a:pathLst>
                <a:path w="12666" h="92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6"/>
                  </a:lnTo>
                  <a:close/>
                  <a:moveTo>
                    <a:pt x="f21" y="f6"/>
                  </a:moveTo>
                  <a:lnTo>
                    <a:pt x="f21" y="f22"/>
                  </a:lnTo>
                  <a:cubicBezTo>
                    <a:pt x="f21" y="f19"/>
                    <a:pt x="f23" y="f24"/>
                    <a:pt x="f25" y="f26"/>
                  </a:cubicBezTo>
                  <a:cubicBezTo>
                    <a:pt x="f27" y="f28"/>
                    <a:pt x="f29" y="f30"/>
                    <a:pt x="f29" y="f10"/>
                  </a:cubicBezTo>
                  <a:cubicBezTo>
                    <a:pt x="f29" y="f9"/>
                    <a:pt x="f31" y="f6"/>
                    <a:pt x="f32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6" y="f38"/>
                  </a:cubicBezTo>
                  <a:cubicBezTo>
                    <a:pt x="f36" y="f1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6"/>
                    <a:pt x="f57" y="f58"/>
                  </a:cubicBezTo>
                  <a:cubicBezTo>
                    <a:pt x="f59" y="f60"/>
                    <a:pt x="f34" y="f61"/>
                    <a:pt x="f34" y="f38"/>
                  </a:cubicBezTo>
                  <a:cubicBezTo>
                    <a:pt x="f34" y="f37"/>
                    <a:pt x="f20" y="f34"/>
                    <a:pt x="f33" y="f34"/>
                  </a:cubicBezTo>
                  <a:close/>
                  <a:moveTo>
                    <a:pt x="f62" y="f2"/>
                  </a:moveTo>
                  <a:cubicBezTo>
                    <a:pt x="f63" y="f2"/>
                    <a:pt x="f64" y="f65"/>
                    <a:pt x="f64" y="f66"/>
                  </a:cubicBezTo>
                  <a:lnTo>
                    <a:pt x="f64" y="f67"/>
                  </a:lnTo>
                  <a:lnTo>
                    <a:pt x="f68" y="f67"/>
                  </a:lnTo>
                  <a:cubicBezTo>
                    <a:pt x="f69" y="f67"/>
                    <a:pt x="f70" y="f71"/>
                    <a:pt x="f70" y="f10"/>
                  </a:cubicBezTo>
                  <a:cubicBezTo>
                    <a:pt x="f70" y="f72"/>
                    <a:pt x="f73" y="f48"/>
                    <a:pt x="f74" y="f75"/>
                  </a:cubicBezTo>
                  <a:cubicBezTo>
                    <a:pt x="f76" y="f77"/>
                    <a:pt x="f78" y="f79"/>
                    <a:pt x="f78" y="f80"/>
                  </a:cubicBezTo>
                  <a:cubicBezTo>
                    <a:pt x="f78" y="f81"/>
                    <a:pt x="f39" y="f82"/>
                    <a:pt x="f83" y="f4"/>
                  </a:cubicBezTo>
                  <a:lnTo>
                    <a:pt x="f84" y="f4"/>
                  </a:lnTo>
                  <a:cubicBezTo>
                    <a:pt x="f85" y="f82"/>
                    <a:pt x="f86" y="f81"/>
                    <a:pt x="f86" y="f80"/>
                  </a:cubicBezTo>
                  <a:cubicBezTo>
                    <a:pt x="f86" y="f79"/>
                    <a:pt x="f87" y="f77"/>
                    <a:pt x="f88" y="f75"/>
                  </a:cubicBezTo>
                  <a:cubicBezTo>
                    <a:pt x="f89" y="f48"/>
                    <a:pt x="f3" y="f90"/>
                    <a:pt x="f3" y="f10"/>
                  </a:cubicBezTo>
                  <a:cubicBezTo>
                    <a:pt x="f3" y="f71"/>
                    <a:pt x="f91" y="f67"/>
                    <a:pt x="f5" y="f67"/>
                  </a:cubicBezTo>
                  <a:lnTo>
                    <a:pt x="f18" y="f67"/>
                  </a:lnTo>
                  <a:lnTo>
                    <a:pt x="f18" y="f66"/>
                  </a:lnTo>
                  <a:cubicBezTo>
                    <a:pt x="f18" y="f65"/>
                    <a:pt x="f14" y="f2"/>
                    <a:pt x="f9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38" name="Google Shape;6007;p86">
              <a:extLst>
                <a:ext uri="{FF2B5EF4-FFF2-40B4-BE49-F238E27FC236}">
                  <a16:creationId xmlns:a16="http://schemas.microsoft.com/office/drawing/2014/main" id="{A5D03280-1640-45F7-E694-8F984C297BF5}"/>
                </a:ext>
              </a:extLst>
            </p:cNvPr>
            <p:cNvSpPr/>
            <p:nvPr/>
          </p:nvSpPr>
          <p:spPr>
            <a:xfrm>
              <a:off x="4979173" y="3822804"/>
              <a:ext cx="249658" cy="813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3"/>
                <a:gd name="f4" fmla="val 2521"/>
                <a:gd name="f5" fmla="val 757"/>
                <a:gd name="f6" fmla="val 1"/>
                <a:gd name="f7" fmla="val 63"/>
                <a:gd name="f8" fmla="val 1954"/>
                <a:gd name="f9" fmla="val 2237"/>
                <a:gd name="f10" fmla="val 158"/>
                <a:gd name="f11" fmla="val 473"/>
                <a:gd name="f12" fmla="val 7278"/>
                <a:gd name="f13" fmla="val 7593"/>
                <a:gd name="f14" fmla="val 7782"/>
                <a:gd name="f15" fmla="val 7688"/>
                <a:gd name="f16" fmla="val 6995"/>
                <a:gd name="f17" fmla="*/ f0 1 7783"/>
                <a:gd name="f18" fmla="*/ f1 1 2521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7783"/>
                <a:gd name="f25" fmla="*/ f22 1 2521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7783" h="2521">
                  <a:moveTo>
                    <a:pt x="f5" y="f6"/>
                  </a:moveTo>
                  <a:lnTo>
                    <a:pt x="f7" y="f8"/>
                  </a:lnTo>
                  <a:cubicBezTo>
                    <a:pt x="f2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5" y="f8"/>
                  </a:cubicBezTo>
                  <a:lnTo>
                    <a:pt x="f16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39" name="Google Shape;6020;p86">
            <a:extLst>
              <a:ext uri="{FF2B5EF4-FFF2-40B4-BE49-F238E27FC236}">
                <a16:creationId xmlns:a16="http://schemas.microsoft.com/office/drawing/2014/main" id="{A4A29DB7-244F-7696-2917-CEADCD7CCBE7}"/>
              </a:ext>
            </a:extLst>
          </p:cNvPr>
          <p:cNvGrpSpPr/>
          <p:nvPr/>
        </p:nvGrpSpPr>
        <p:grpSpPr>
          <a:xfrm>
            <a:off x="4831144" y="2583016"/>
            <a:ext cx="272920" cy="462000"/>
            <a:chOff x="6148315" y="2583015"/>
            <a:chExt cx="272920" cy="4620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0" name="Google Shape;6021;p86">
              <a:extLst>
                <a:ext uri="{FF2B5EF4-FFF2-40B4-BE49-F238E27FC236}">
                  <a16:creationId xmlns:a16="http://schemas.microsoft.com/office/drawing/2014/main" id="{9E07A2B8-681E-47E5-7C42-723D5F62575A}"/>
                </a:ext>
              </a:extLst>
            </p:cNvPr>
            <p:cNvSpPr/>
            <p:nvPr/>
          </p:nvSpPr>
          <p:spPr>
            <a:xfrm>
              <a:off x="6148315" y="2583015"/>
              <a:ext cx="272920" cy="321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823"/>
                <a:gd name="f5" fmla="val 3372"/>
                <a:gd name="f6" fmla="val 1"/>
                <a:gd name="f7" fmla="val 95"/>
                <a:gd name="f8" fmla="val 5703"/>
                <a:gd name="f9" fmla="val 5829"/>
                <a:gd name="f10" fmla="val 5987"/>
                <a:gd name="f11" fmla="val 6113"/>
                <a:gd name="f12" fmla="val 1418"/>
                <a:gd name="f13" fmla="val 8822"/>
                <a:gd name="f14" fmla="val 6081"/>
                <a:gd name="f15" fmla="val 7467"/>
                <a:gd name="f16" fmla="val 7530"/>
                <a:gd name="f17" fmla="val 7499"/>
                <a:gd name="f18" fmla="val 4191"/>
                <a:gd name="f19" fmla="val 4727"/>
                <a:gd name="f20" fmla="val 4663"/>
                <a:gd name="f21" fmla="val 4884"/>
                <a:gd name="f22" fmla="val 5010"/>
                <a:gd name="f23" fmla="val 5357"/>
                <a:gd name="f24" fmla="val 5892"/>
                <a:gd name="f25" fmla="val 6585"/>
                <a:gd name="f26" fmla="val 4474"/>
                <a:gd name="f27" fmla="val 7121"/>
                <a:gd name="f28" fmla="val 3750"/>
                <a:gd name="f29" fmla="val 3088"/>
                <a:gd name="f30" fmla="val 2521"/>
                <a:gd name="f31" fmla="val 2899"/>
                <a:gd name="f32" fmla="val 4916"/>
                <a:gd name="f33" fmla="*/ f0 1 7531"/>
                <a:gd name="f34" fmla="*/ f1 1 8823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7531"/>
                <a:gd name="f41" fmla="*/ f38 1 8823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7531" h="8823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12" y="f13"/>
                  </a:lnTo>
                  <a:lnTo>
                    <a:pt x="f14" y="f13"/>
                  </a:lnTo>
                  <a:lnTo>
                    <a:pt x="f15" y="f11"/>
                  </a:lnTo>
                  <a:cubicBezTo>
                    <a:pt x="f16" y="f10"/>
                    <a:pt x="f17" y="f9"/>
                    <a:pt x="f15" y="f8"/>
                  </a:cubicBezTo>
                  <a:lnTo>
                    <a:pt x="f18" y="f6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23"/>
                    <a:pt x="f31" y="f32"/>
                    <a:pt x="f5" y="f19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1" name="Google Shape;6022;p86">
              <a:extLst>
                <a:ext uri="{FF2B5EF4-FFF2-40B4-BE49-F238E27FC236}">
                  <a16:creationId xmlns:a16="http://schemas.microsoft.com/office/drawing/2014/main" id="{6CCCC836-176B-69B2-7028-DA5B4C730AE2}"/>
                </a:ext>
              </a:extLst>
            </p:cNvPr>
            <p:cNvSpPr/>
            <p:nvPr/>
          </p:nvSpPr>
          <p:spPr>
            <a:xfrm>
              <a:off x="6209955" y="2934675"/>
              <a:ext cx="151881" cy="1103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3025"/>
                <a:gd name="f5" fmla="val 32"/>
                <a:gd name="f6" fmla="val 2615"/>
                <a:gd name="f7" fmla="val 1"/>
                <a:gd name="f8" fmla="val 2836"/>
                <a:gd name="f9" fmla="val 190"/>
                <a:gd name="f10" fmla="val 442"/>
                <a:gd name="f11" fmla="val 3750"/>
                <a:gd name="f12" fmla="val 3970"/>
                <a:gd name="f13" fmla="*/ f0 1 4191"/>
                <a:gd name="f14" fmla="*/ f1 1 3025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4191"/>
                <a:gd name="f21" fmla="*/ f18 1 3025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191" h="3025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4"/>
                    <a:pt x="f10" y="f4"/>
                  </a:cubicBezTo>
                  <a:lnTo>
                    <a:pt x="f11" y="f4"/>
                  </a:lnTo>
                  <a:cubicBezTo>
                    <a:pt x="f12" y="f4"/>
                    <a:pt x="f3" y="f8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42" name="Google Shape;6038;p86">
            <a:extLst>
              <a:ext uri="{FF2B5EF4-FFF2-40B4-BE49-F238E27FC236}">
                <a16:creationId xmlns:a16="http://schemas.microsoft.com/office/drawing/2014/main" id="{A316E3A3-5552-2C2E-CA90-41BC0B77BCCE}"/>
              </a:ext>
            </a:extLst>
          </p:cNvPr>
          <p:cNvGrpSpPr/>
          <p:nvPr/>
        </p:nvGrpSpPr>
        <p:grpSpPr>
          <a:xfrm>
            <a:off x="2478887" y="2604504"/>
            <a:ext cx="454438" cy="462586"/>
            <a:chOff x="3796058" y="2604503"/>
            <a:chExt cx="454438" cy="46258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3" name="Google Shape;6039;p86">
              <a:extLst>
                <a:ext uri="{FF2B5EF4-FFF2-40B4-BE49-F238E27FC236}">
                  <a16:creationId xmlns:a16="http://schemas.microsoft.com/office/drawing/2014/main" id="{DEF2F0B6-40C9-7178-0ABC-385DF9C1007D}"/>
                </a:ext>
              </a:extLst>
            </p:cNvPr>
            <p:cNvSpPr/>
            <p:nvPr/>
          </p:nvSpPr>
          <p:spPr>
            <a:xfrm>
              <a:off x="3796058" y="2604503"/>
              <a:ext cx="138184" cy="2246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6159"/>
                <a:gd name="f5" fmla="val 1698"/>
                <a:gd name="f6" fmla="val 1"/>
                <a:gd name="f7" fmla="val 1520"/>
                <a:gd name="f8" fmla="val 1373"/>
                <a:gd name="f9" fmla="val 138"/>
                <a:gd name="f10" fmla="val 1293"/>
                <a:gd name="f11" fmla="val 299"/>
                <a:gd name="f12" fmla="val 5119"/>
                <a:gd name="f13" fmla="val 5308"/>
                <a:gd name="f14" fmla="val 127"/>
                <a:gd name="f15" fmla="val 5528"/>
                <a:gd name="f16" fmla="val 316"/>
                <a:gd name="f17" fmla="val 5623"/>
                <a:gd name="f18" fmla="val 2332"/>
                <a:gd name="f19" fmla="val 6158"/>
                <a:gd name="f20" fmla="val 3277"/>
                <a:gd name="f21" fmla="val 2630"/>
                <a:gd name="f22" fmla="val 2868"/>
                <a:gd name="f23" fmla="val 4111"/>
                <a:gd name="f24" fmla="val 582"/>
                <a:gd name="f25" fmla="val 1797"/>
                <a:gd name="f26" fmla="val 15"/>
                <a:gd name="f27" fmla="val 1763"/>
                <a:gd name="f28" fmla="val 5"/>
                <a:gd name="f29" fmla="val 1730"/>
                <a:gd name="f30" fmla="*/ f0 1 3813"/>
                <a:gd name="f31" fmla="*/ f1 1 6159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3813"/>
                <a:gd name="f38" fmla="*/ f35 1 6159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3813" h="615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cubicBezTo>
                    <a:pt x="f6" y="f13"/>
                    <a:pt x="f14" y="f15"/>
                    <a:pt x="f16" y="f17"/>
                  </a:cubicBezTo>
                  <a:lnTo>
                    <a:pt x="f18" y="f19"/>
                  </a:lnTo>
                  <a:cubicBezTo>
                    <a:pt x="f20" y="f21"/>
                    <a:pt x="f22" y="f23"/>
                    <a:pt x="f3" y="f24"/>
                  </a:cubicBezTo>
                  <a:lnTo>
                    <a:pt x="f25" y="f26"/>
                  </a:lnTo>
                  <a:cubicBezTo>
                    <a:pt x="f27" y="f28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4" name="Google Shape;6040;p86">
              <a:extLst>
                <a:ext uri="{FF2B5EF4-FFF2-40B4-BE49-F238E27FC236}">
                  <a16:creationId xmlns:a16="http://schemas.microsoft.com/office/drawing/2014/main" id="{B517CDD7-E603-DFAD-3A4C-EB436F1A3FB8}"/>
                </a:ext>
              </a:extLst>
            </p:cNvPr>
            <p:cNvSpPr/>
            <p:nvPr/>
          </p:nvSpPr>
          <p:spPr>
            <a:xfrm>
              <a:off x="3880567" y="2662495"/>
              <a:ext cx="313977" cy="4045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64"/>
                <a:gd name="f4" fmla="val 11092"/>
                <a:gd name="f5" fmla="val 4348"/>
                <a:gd name="f6" fmla="val 3466"/>
                <a:gd name="f7" fmla="val 4820"/>
                <a:gd name="f8" fmla="val 5199"/>
                <a:gd name="f9" fmla="val 3844"/>
                <a:gd name="f10" fmla="val 4316"/>
                <a:gd name="f11" fmla="val 4789"/>
                <a:gd name="f12" fmla="val 5136"/>
                <a:gd name="f13" fmla="val 3907"/>
                <a:gd name="f14" fmla="val 3529"/>
                <a:gd name="f15" fmla="val 3875"/>
                <a:gd name="f16" fmla="val 5104"/>
                <a:gd name="f17" fmla="val 5766"/>
                <a:gd name="f18" fmla="val 6081"/>
                <a:gd name="f19" fmla="val 7624"/>
                <a:gd name="f20" fmla="val 2615"/>
                <a:gd name="f21" fmla="val 3560"/>
                <a:gd name="f22" fmla="val 3812"/>
                <a:gd name="f23" fmla="val 5892"/>
                <a:gd name="f24" fmla="val 4096"/>
                <a:gd name="f25" fmla="val 5955"/>
                <a:gd name="f26" fmla="val 4631"/>
                <a:gd name="f27" fmla="val 4883"/>
                <a:gd name="f28" fmla="val 2048"/>
                <a:gd name="f29" fmla="val 1386"/>
                <a:gd name="f30" fmla="val 2458"/>
                <a:gd name="f31" fmla="val 1638"/>
                <a:gd name="f32" fmla="val 1544"/>
                <a:gd name="f33" fmla="val 977"/>
                <a:gd name="f34" fmla="val 4001"/>
                <a:gd name="f35" fmla="val 2678"/>
                <a:gd name="f36" fmla="val 4474"/>
                <a:gd name="f37" fmla="val 4726"/>
                <a:gd name="f38" fmla="val 2741"/>
                <a:gd name="f39" fmla="val 5010"/>
                <a:gd name="f40" fmla="val 2899"/>
                <a:gd name="f41" fmla="val 32"/>
                <a:gd name="f42" fmla="val 10523"/>
                <a:gd name="f43" fmla="val 10680"/>
                <a:gd name="f44" fmla="val 63"/>
                <a:gd name="f45" fmla="val 10964"/>
                <a:gd name="f46" fmla="val 252"/>
                <a:gd name="f47" fmla="val 11027"/>
                <a:gd name="f48" fmla="val 328"/>
                <a:gd name="f49" fmla="val 11070"/>
                <a:gd name="f50" fmla="val 404"/>
                <a:gd name="f51" fmla="val 11091"/>
                <a:gd name="f52" fmla="val 475"/>
                <a:gd name="f53" fmla="val 613"/>
                <a:gd name="f54" fmla="val 737"/>
                <a:gd name="f55" fmla="val 11014"/>
                <a:gd name="f56" fmla="val 819"/>
                <a:gd name="f57" fmla="val 10869"/>
                <a:gd name="f58" fmla="val 2143"/>
                <a:gd name="f59" fmla="val 8475"/>
                <a:gd name="f60" fmla="val 6490"/>
                <a:gd name="f61" fmla="val 7845"/>
                <a:gd name="f62" fmla="val 7907"/>
                <a:gd name="f63" fmla="val 8037"/>
                <a:gd name="f64" fmla="val 8173"/>
                <a:gd name="f65" fmla="val 8243"/>
                <a:gd name="f66" fmla="val 8316"/>
                <a:gd name="f67" fmla="val 8381"/>
                <a:gd name="f68" fmla="val 8570"/>
                <a:gd name="f69" fmla="val 10932"/>
                <a:gd name="f70" fmla="val 8538"/>
                <a:gd name="f71" fmla="val 10491"/>
                <a:gd name="f72" fmla="val 5734"/>
                <a:gd name="f73" fmla="val 5262"/>
                <a:gd name="f74" fmla="val 6585"/>
                <a:gd name="f75" fmla="val 5482"/>
                <a:gd name="f76" fmla="val 7120"/>
                <a:gd name="f77" fmla="val 3434"/>
                <a:gd name="f78" fmla="val 6931"/>
                <a:gd name="f79" fmla="val 4222"/>
                <a:gd name="f80" fmla="val 1513"/>
                <a:gd name="f81" fmla="*/ f0 1 8664"/>
                <a:gd name="f82" fmla="*/ f1 1 11092"/>
                <a:gd name="f83" fmla="val f2"/>
                <a:gd name="f84" fmla="val f3"/>
                <a:gd name="f85" fmla="val f4"/>
                <a:gd name="f86" fmla="+- f85 0 f83"/>
                <a:gd name="f87" fmla="+- f84 0 f83"/>
                <a:gd name="f88" fmla="*/ f87 1 8664"/>
                <a:gd name="f89" fmla="*/ f86 1 11092"/>
                <a:gd name="f90" fmla="*/ f83 1 f88"/>
                <a:gd name="f91" fmla="*/ f84 1 f88"/>
                <a:gd name="f92" fmla="*/ f83 1 f89"/>
                <a:gd name="f93" fmla="*/ f85 1 f89"/>
                <a:gd name="f94" fmla="*/ f90 f81 1"/>
                <a:gd name="f95" fmla="*/ f91 f81 1"/>
                <a:gd name="f96" fmla="*/ f93 f82 1"/>
                <a:gd name="f97" fmla="*/ f92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8664" h="1109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16" y="f17"/>
                  </a:moveTo>
                  <a:lnTo>
                    <a:pt x="f18" y="f19"/>
                  </a:lnTo>
                  <a:lnTo>
                    <a:pt x="f20" y="f19"/>
                  </a:lnTo>
                  <a:lnTo>
                    <a:pt x="f21" y="f17"/>
                  </a:lnTo>
                  <a:cubicBezTo>
                    <a:pt x="f22" y="f23"/>
                    <a:pt x="f24" y="f25"/>
                    <a:pt x="f5" y="f25"/>
                  </a:cubicBezTo>
                  <a:cubicBezTo>
                    <a:pt x="f26" y="f25"/>
                    <a:pt x="f27" y="f23"/>
                    <a:pt x="f16" y="f17"/>
                  </a:cubicBezTo>
                  <a:close/>
                  <a:moveTo>
                    <a:pt x="f28" y="f2"/>
                  </a:moveTo>
                  <a:cubicBezTo>
                    <a:pt x="f29" y="f30"/>
                    <a:pt x="f31" y="f32"/>
                    <a:pt x="f33" y="f34"/>
                  </a:cubicBezTo>
                  <a:lnTo>
                    <a:pt x="f35" y="f36"/>
                  </a:lnTo>
                  <a:cubicBezTo>
                    <a:pt x="f35" y="f37"/>
                    <a:pt x="f38" y="f39"/>
                    <a:pt x="f40" y="f8"/>
                  </a:cubicBezTo>
                  <a:lnTo>
                    <a:pt x="f41" y="f42"/>
                  </a:lnTo>
                  <a:cubicBezTo>
                    <a:pt x="f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56" y="f57"/>
                  </a:cubicBezTo>
                  <a:lnTo>
                    <a:pt x="f58" y="f59"/>
                  </a:lnTo>
                  <a:lnTo>
                    <a:pt x="f60" y="f59"/>
                  </a:lnTo>
                  <a:lnTo>
                    <a:pt x="f61" y="f57"/>
                  </a:lnTo>
                  <a:cubicBezTo>
                    <a:pt x="f62" y="f55"/>
                    <a:pt x="f63" y="f51"/>
                    <a:pt x="f64" y="f51"/>
                  </a:cubicBezTo>
                  <a:cubicBezTo>
                    <a:pt x="f65" y="f51"/>
                    <a:pt x="f66" y="f49"/>
                    <a:pt x="f67" y="f47"/>
                  </a:cubicBezTo>
                  <a:cubicBezTo>
                    <a:pt x="f68" y="f69"/>
                    <a:pt x="f3" y="f43"/>
                    <a:pt x="f70" y="f71"/>
                  </a:cubicBezTo>
                  <a:lnTo>
                    <a:pt x="f72" y="f73"/>
                  </a:lnTo>
                  <a:lnTo>
                    <a:pt x="f74" y="f75"/>
                  </a:lnTo>
                  <a:cubicBezTo>
                    <a:pt x="f76" y="f77"/>
                    <a:pt x="f78" y="f79"/>
                    <a:pt x="f19" y="f80"/>
                  </a:cubicBezTo>
                  <a:lnTo>
                    <a:pt x="f28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5" name="Google Shape;6041;p86">
              <a:extLst>
                <a:ext uri="{FF2B5EF4-FFF2-40B4-BE49-F238E27FC236}">
                  <a16:creationId xmlns:a16="http://schemas.microsoft.com/office/drawing/2014/main" id="{DFA22A67-E82E-7BEC-5786-E8E18287D19B}"/>
                </a:ext>
              </a:extLst>
            </p:cNvPr>
            <p:cNvSpPr/>
            <p:nvPr/>
          </p:nvSpPr>
          <p:spPr>
            <a:xfrm>
              <a:off x="4156853" y="2753285"/>
              <a:ext cx="93643" cy="1044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84"/>
                <a:gd name="f4" fmla="val 2864"/>
                <a:gd name="f5" fmla="val 630"/>
                <a:gd name="f6" fmla="val 252"/>
                <a:gd name="f7" fmla="val 1449"/>
                <a:gd name="f8" fmla="val 410"/>
                <a:gd name="f9" fmla="val 945"/>
                <a:gd name="f10" fmla="val 2395"/>
                <a:gd name="f11" fmla="val 1607"/>
                <a:gd name="f12" fmla="val 2836"/>
                <a:gd name="f13" fmla="val 1658"/>
                <a:gd name="f14" fmla="val 2855"/>
                <a:gd name="f15" fmla="val 1707"/>
                <a:gd name="f16" fmla="val 1753"/>
                <a:gd name="f17" fmla="val 1932"/>
                <a:gd name="f18" fmla="val 2067"/>
                <a:gd name="f19" fmla="val 2728"/>
                <a:gd name="f20" fmla="val 2143"/>
                <a:gd name="f21" fmla="val 2552"/>
                <a:gd name="f22" fmla="val 725"/>
                <a:gd name="f23" fmla="val 2458"/>
                <a:gd name="f24" fmla="val 473"/>
                <a:gd name="f25" fmla="val 2237"/>
                <a:gd name="f26" fmla="val 441"/>
                <a:gd name="f27" fmla="*/ f0 1 2584"/>
                <a:gd name="f28" fmla="*/ f1 1 2864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584"/>
                <a:gd name="f35" fmla="*/ f32 1 2864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584" h="2864">
                  <a:moveTo>
                    <a:pt x="f5" y="f2"/>
                  </a:moveTo>
                  <a:cubicBezTo>
                    <a:pt x="f6" y="f7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9"/>
                  </a:lnTo>
                  <a:cubicBezTo>
                    <a:pt x="f21" y="f22"/>
                    <a:pt x="f23" y="f24"/>
                    <a:pt x="f25" y="f2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46" name="Google Shape;6048;p86">
            <a:extLst>
              <a:ext uri="{FF2B5EF4-FFF2-40B4-BE49-F238E27FC236}">
                <a16:creationId xmlns:a16="http://schemas.microsoft.com/office/drawing/2014/main" id="{D61BA43D-DE0B-EBE6-E090-7623C39FBD2D}"/>
              </a:ext>
            </a:extLst>
          </p:cNvPr>
          <p:cNvGrpSpPr/>
          <p:nvPr/>
        </p:nvGrpSpPr>
        <p:grpSpPr>
          <a:xfrm>
            <a:off x="5388115" y="2576277"/>
            <a:ext cx="456723" cy="464304"/>
            <a:chOff x="6705286" y="2576276"/>
            <a:chExt cx="456723" cy="46430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7" name="Google Shape;6049;p86">
              <a:extLst>
                <a:ext uri="{FF2B5EF4-FFF2-40B4-BE49-F238E27FC236}">
                  <a16:creationId xmlns:a16="http://schemas.microsoft.com/office/drawing/2014/main" id="{E4AE8353-557E-7931-525F-859BA131DF7A}"/>
                </a:ext>
              </a:extLst>
            </p:cNvPr>
            <p:cNvSpPr/>
            <p:nvPr/>
          </p:nvSpPr>
          <p:spPr>
            <a:xfrm>
              <a:off x="6981608" y="2578580"/>
              <a:ext cx="180401" cy="2716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78"/>
                <a:gd name="f4" fmla="val 7448"/>
                <a:gd name="f5" fmla="val 2489"/>
                <a:gd name="f6" fmla="val 820"/>
                <a:gd name="f7" fmla="val 3403"/>
                <a:gd name="f8" fmla="val 4127"/>
                <a:gd name="f9" fmla="val 1576"/>
                <a:gd name="f10" fmla="val 2490"/>
                <a:gd name="f11" fmla="val 3372"/>
                <a:gd name="f12" fmla="val 4128"/>
                <a:gd name="f13" fmla="val 1575"/>
                <a:gd name="f14" fmla="val 819"/>
                <a:gd name="f15" fmla="val 1"/>
                <a:gd name="f16" fmla="val 1103"/>
                <a:gd name="f17" fmla="val 1104"/>
                <a:gd name="f18" fmla="val 3214"/>
                <a:gd name="f19" fmla="val 315"/>
                <a:gd name="f20" fmla="val 3845"/>
                <a:gd name="f21" fmla="val 4317"/>
                <a:gd name="f22" fmla="val 7058"/>
                <a:gd name="f23" fmla="val 7287"/>
                <a:gd name="f24" fmla="val 1012"/>
                <a:gd name="f25" fmla="val 1225"/>
                <a:gd name="f26" fmla="val 1334"/>
                <a:gd name="f27" fmla="val 1448"/>
                <a:gd name="f28" fmla="val 7406"/>
                <a:gd name="f29" fmla="val 1544"/>
                <a:gd name="f30" fmla="val 7310"/>
                <a:gd name="f31" fmla="val 6365"/>
                <a:gd name="f32" fmla="val 3434"/>
                <a:gd name="f33" fmla="val 3530"/>
                <a:gd name="f34" fmla="val 3640"/>
                <a:gd name="f35" fmla="val 3744"/>
                <a:gd name="f36" fmla="val 3948"/>
                <a:gd name="f37" fmla="val 4663"/>
                <a:gd name="f38" fmla="val 3875"/>
                <a:gd name="f39" fmla="*/ f0 1 4978"/>
                <a:gd name="f40" fmla="*/ f1 1 7448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4978"/>
                <a:gd name="f47" fmla="*/ f44 1 7448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4978" h="74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10"/>
                  </a:cubicBezTo>
                  <a:cubicBezTo>
                    <a:pt x="f2" y="f18"/>
                    <a:pt x="f19" y="f20"/>
                    <a:pt x="f14" y="f21"/>
                  </a:cubicBezTo>
                  <a:lnTo>
                    <a:pt x="f14" y="f22"/>
                  </a:lnTo>
                  <a:cubicBezTo>
                    <a:pt x="f14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5" y="f31"/>
                  </a:lnTo>
                  <a:lnTo>
                    <a:pt x="f32" y="f30"/>
                  </a:lnTo>
                  <a:cubicBezTo>
                    <a:pt x="f33" y="f28"/>
                    <a:pt x="f34" y="f4"/>
                    <a:pt x="f35" y="f4"/>
                  </a:cubicBezTo>
                  <a:cubicBezTo>
                    <a:pt x="f36" y="f4"/>
                    <a:pt x="f8" y="f23"/>
                    <a:pt x="f8" y="f22"/>
                  </a:cubicBezTo>
                  <a:lnTo>
                    <a:pt x="f8" y="f21"/>
                  </a:lnTo>
                  <a:cubicBezTo>
                    <a:pt x="f37" y="f20"/>
                    <a:pt x="f3" y="f18"/>
                    <a:pt x="f3" y="f10"/>
                  </a:cubicBezTo>
                  <a:cubicBezTo>
                    <a:pt x="f3" y="f17"/>
                    <a:pt x="f38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8" name="Google Shape;6050;p86">
              <a:extLst>
                <a:ext uri="{FF2B5EF4-FFF2-40B4-BE49-F238E27FC236}">
                  <a16:creationId xmlns:a16="http://schemas.microsoft.com/office/drawing/2014/main" id="{81D35BB0-9D15-7CE9-AD1C-00FA7FDA4EE2}"/>
                </a:ext>
              </a:extLst>
            </p:cNvPr>
            <p:cNvSpPr/>
            <p:nvPr/>
          </p:nvSpPr>
          <p:spPr>
            <a:xfrm>
              <a:off x="6768087" y="2980797"/>
              <a:ext cx="391637" cy="597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1639"/>
                <a:gd name="f5" fmla="val 1450"/>
                <a:gd name="f6" fmla="val 1"/>
                <a:gd name="f7" fmla="val 1292"/>
                <a:gd name="f8" fmla="val 788"/>
                <a:gd name="f9" fmla="val 662"/>
                <a:gd name="f10" fmla="val 1387"/>
                <a:gd name="f11" fmla="val 8822"/>
                <a:gd name="f12" fmla="val 9799"/>
                <a:gd name="f13" fmla="val 10649"/>
                <a:gd name="f14" fmla="val 946"/>
                <a:gd name="f15" fmla="*/ f0 1 10807"/>
                <a:gd name="f16" fmla="*/ f1 1 163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0807"/>
                <a:gd name="f23" fmla="*/ f20 1 163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807" h="1639">
                  <a:moveTo>
                    <a:pt x="f5" y="f6"/>
                  </a:moveTo>
                  <a:cubicBezTo>
                    <a:pt x="f7" y="f8"/>
                    <a:pt x="f9" y="f10"/>
                    <a:pt x="f6" y="f4"/>
                  </a:cubicBezTo>
                  <a:lnTo>
                    <a:pt x="f11" y="f4"/>
                  </a:lnTo>
                  <a:cubicBezTo>
                    <a:pt x="f12" y="f4"/>
                    <a:pt x="f13" y="f14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49" name="Google Shape;6051;p86">
              <a:extLst>
                <a:ext uri="{FF2B5EF4-FFF2-40B4-BE49-F238E27FC236}">
                  <a16:creationId xmlns:a16="http://schemas.microsoft.com/office/drawing/2014/main" id="{9C6E359B-E948-37D4-00AD-C25E624587AD}"/>
                </a:ext>
              </a:extLst>
            </p:cNvPr>
            <p:cNvSpPr/>
            <p:nvPr/>
          </p:nvSpPr>
          <p:spPr>
            <a:xfrm>
              <a:off x="6705286" y="2576276"/>
              <a:ext cx="397361" cy="4314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65"/>
                <a:gd name="f4" fmla="val 11827"/>
                <a:gd name="f5" fmla="val 379"/>
                <a:gd name="f6" fmla="val 1"/>
                <a:gd name="f7" fmla="val 158"/>
                <a:gd name="f8" fmla="val 221"/>
                <a:gd name="f9" fmla="val 411"/>
                <a:gd name="f10" fmla="val 10618"/>
                <a:gd name="f11" fmla="val 11280"/>
                <a:gd name="f12" fmla="val 537"/>
                <a:gd name="f13" fmla="val 11815"/>
                <a:gd name="f14" fmla="val 1198"/>
                <a:gd name="f15" fmla="val 1247"/>
                <a:gd name="f16" fmla="val 11823"/>
                <a:gd name="f17" fmla="val 1295"/>
                <a:gd name="f18" fmla="val 11826"/>
                <a:gd name="f19" fmla="val 1342"/>
                <a:gd name="f20" fmla="val 1912"/>
                <a:gd name="f21" fmla="val 2395"/>
                <a:gd name="f22" fmla="val 11318"/>
                <a:gd name="f23" fmla="val 10650"/>
                <a:gd name="f24" fmla="val 10398"/>
                <a:gd name="f25" fmla="val 2584"/>
                <a:gd name="f26" fmla="val 10272"/>
                <a:gd name="f27" fmla="val 2836"/>
                <a:gd name="f28" fmla="val 8255"/>
                <a:gd name="f29" fmla="val 10807"/>
                <a:gd name="f30" fmla="val 8161"/>
                <a:gd name="f31" fmla="val 8098"/>
                <a:gd name="f32" fmla="val 10492"/>
                <a:gd name="f33" fmla="val 7972"/>
                <a:gd name="f34" fmla="val 10146"/>
                <a:gd name="f35" fmla="val 7625"/>
                <a:gd name="f36" fmla="val 9799"/>
                <a:gd name="f37" fmla="val 9547"/>
                <a:gd name="f38" fmla="val 8224"/>
                <a:gd name="f39" fmla="val 9232"/>
                <a:gd name="f40" fmla="val 8318"/>
                <a:gd name="f41" fmla="val 8917"/>
                <a:gd name="f42" fmla="val 7720"/>
                <a:gd name="f43" fmla="val 7783"/>
                <a:gd name="f44" fmla="val 7058"/>
                <a:gd name="f45" fmla="val 4664"/>
                <a:gd name="f46" fmla="val 7184"/>
                <a:gd name="f47" fmla="val 4065"/>
                <a:gd name="f48" fmla="val 6869"/>
                <a:gd name="f49" fmla="val 3309"/>
                <a:gd name="f50" fmla="val 2490"/>
                <a:gd name="f51" fmla="val 1513"/>
                <a:gd name="f52" fmla="val 7310"/>
                <a:gd name="f53" fmla="val 600"/>
                <a:gd name="f54" fmla="val 8035"/>
                <a:gd name="f55" fmla="*/ f0 1 10965"/>
                <a:gd name="f56" fmla="*/ f1 1 11827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10965"/>
                <a:gd name="f63" fmla="*/ f60 1 11827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10965" h="11827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12" y="f13"/>
                    <a:pt x="f14" y="f13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21" y="f23"/>
                  </a:cubicBezTo>
                  <a:cubicBezTo>
                    <a:pt x="f21" y="f24"/>
                    <a:pt x="f25" y="f26"/>
                    <a:pt x="f27" y="f26"/>
                  </a:cubicBezTo>
                  <a:lnTo>
                    <a:pt x="f3" y="f26"/>
                  </a:lnTo>
                  <a:lnTo>
                    <a:pt x="f3" y="f28"/>
                  </a:lnTo>
                  <a:cubicBezTo>
                    <a:pt x="f29" y="f30"/>
                    <a:pt x="f23" y="f31"/>
                    <a:pt x="f32" y="f33"/>
                  </a:cubicBezTo>
                  <a:lnTo>
                    <a:pt x="f34" y="f35"/>
                  </a:lnTo>
                  <a:lnTo>
                    <a:pt x="f36" y="f33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28" y="f40"/>
                    <a:pt x="f42" y="f43"/>
                    <a:pt x="f42" y="f44"/>
                  </a:cubicBezTo>
                  <a:lnTo>
                    <a:pt x="f42" y="f45"/>
                  </a:ln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50" name="Google Shape;5717;p85">
            <a:extLst>
              <a:ext uri="{FF2B5EF4-FFF2-40B4-BE49-F238E27FC236}">
                <a16:creationId xmlns:a16="http://schemas.microsoft.com/office/drawing/2014/main" id="{628C57C9-1328-1625-FAD4-694F20380A1F}"/>
              </a:ext>
            </a:extLst>
          </p:cNvPr>
          <p:cNvGrpSpPr/>
          <p:nvPr/>
        </p:nvGrpSpPr>
        <p:grpSpPr>
          <a:xfrm>
            <a:off x="4250665" y="3523549"/>
            <a:ext cx="492377" cy="387934"/>
            <a:chOff x="5567836" y="3523548"/>
            <a:chExt cx="492377" cy="38793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51" name="Google Shape;5718;p85">
              <a:extLst>
                <a:ext uri="{FF2B5EF4-FFF2-40B4-BE49-F238E27FC236}">
                  <a16:creationId xmlns:a16="http://schemas.microsoft.com/office/drawing/2014/main" id="{98FF4784-1B6F-F5EC-2E63-581DFF61628F}"/>
                </a:ext>
              </a:extLst>
            </p:cNvPr>
            <p:cNvSpPr/>
            <p:nvPr/>
          </p:nvSpPr>
          <p:spPr>
            <a:xfrm>
              <a:off x="5691198" y="3523548"/>
              <a:ext cx="110230" cy="1399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3"/>
                <a:gd name="f13" fmla="val 5736"/>
                <a:gd name="f14" fmla="val 3506"/>
                <a:gd name="f15" fmla="val 3729"/>
                <a:gd name="f16" fmla="*/ f0 1 4518"/>
                <a:gd name="f17" fmla="*/ f1 1 5737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4518"/>
                <a:gd name="f24" fmla="*/ f21 1 5737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3"/>
                  </a:cubicBezTo>
                  <a:cubicBezTo>
                    <a:pt x="f14" y="f12"/>
                    <a:pt x="f3" y="f10"/>
                    <a:pt x="f3" y="f9"/>
                  </a:cubicBezTo>
                  <a:cubicBezTo>
                    <a:pt x="f3" y="f8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2" name="Google Shape;5719;p85">
              <a:extLst>
                <a:ext uri="{FF2B5EF4-FFF2-40B4-BE49-F238E27FC236}">
                  <a16:creationId xmlns:a16="http://schemas.microsoft.com/office/drawing/2014/main" id="{054836BC-8A37-6560-0F43-C3EC5D07E681}"/>
                </a:ext>
              </a:extLst>
            </p:cNvPr>
            <p:cNvSpPr/>
            <p:nvPr/>
          </p:nvSpPr>
          <p:spPr>
            <a:xfrm>
              <a:off x="5567836" y="3639321"/>
              <a:ext cx="137196" cy="1328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23"/>
                <a:gd name="f4" fmla="val 5447"/>
                <a:gd name="f5" fmla="val 1951"/>
                <a:gd name="f6" fmla="val 1711"/>
                <a:gd name="f7" fmla="val 1480"/>
                <a:gd name="f8" fmla="val 53"/>
                <a:gd name="f9" fmla="val 1269"/>
                <a:gd name="f10" fmla="val 175"/>
                <a:gd name="f11" fmla="val 1"/>
                <a:gd name="f12" fmla="val 907"/>
                <a:gd name="f13" fmla="val 582"/>
                <a:gd name="f14" fmla="val 3443"/>
                <a:gd name="f15" fmla="val 1088"/>
                <a:gd name="f16" fmla="val 4316"/>
                <a:gd name="f17" fmla="val 1506"/>
                <a:gd name="f18" fmla="val 5041"/>
                <a:gd name="f19" fmla="val 2265"/>
                <a:gd name="f20" fmla="val 3045"/>
                <a:gd name="f21" fmla="val 3428"/>
                <a:gd name="f22" fmla="val 3816"/>
                <a:gd name="f23" fmla="val 5349"/>
                <a:gd name="f24" fmla="val 4172"/>
                <a:gd name="f25" fmla="val 5144"/>
                <a:gd name="f26" fmla="val 5253"/>
                <a:gd name="f27" fmla="val 4521"/>
                <a:gd name="f28" fmla="val 3138"/>
                <a:gd name="f29" fmla="val 5000"/>
                <a:gd name="f30" fmla="val 2057"/>
                <a:gd name="f31" fmla="val 4578"/>
                <a:gd name="f32" fmla="val 1330"/>
                <a:gd name="f33" fmla="val 3149"/>
                <a:gd name="f34" fmla="*/ f0 1 5623"/>
                <a:gd name="f35" fmla="*/ f1 1 544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5623"/>
                <a:gd name="f42" fmla="*/ f39 1 544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5623" h="544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3" y="f28"/>
                    <a:pt x="f29" y="f30"/>
                  </a:cubicBezTo>
                  <a:cubicBezTo>
                    <a:pt x="f31" y="f32"/>
                    <a:pt x="f3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3" name="Google Shape;5720;p85">
              <a:extLst>
                <a:ext uri="{FF2B5EF4-FFF2-40B4-BE49-F238E27FC236}">
                  <a16:creationId xmlns:a16="http://schemas.microsoft.com/office/drawing/2014/main" id="{320A4120-CA12-5338-ECE0-CD16A9FFA318}"/>
                </a:ext>
              </a:extLst>
            </p:cNvPr>
            <p:cNvSpPr/>
            <p:nvPr/>
          </p:nvSpPr>
          <p:spPr>
            <a:xfrm>
              <a:off x="5828952" y="3523548"/>
              <a:ext cx="110230" cy="1399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6"/>
                <a:gd name="f13" fmla="val 3506"/>
                <a:gd name="f14" fmla="val 3729"/>
                <a:gd name="f15" fmla="*/ f0 1 4518"/>
                <a:gd name="f16" fmla="*/ f1 1 5737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518"/>
                <a:gd name="f23" fmla="*/ f20 1 5737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cubicBezTo>
                    <a:pt x="f13" y="f12"/>
                    <a:pt x="f3" y="f10"/>
                    <a:pt x="f3" y="f9"/>
                  </a:cubicBezTo>
                  <a:cubicBezTo>
                    <a:pt x="f3" y="f8"/>
                    <a:pt x="f1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4" name="Google Shape;5721;p85">
              <a:extLst>
                <a:ext uri="{FF2B5EF4-FFF2-40B4-BE49-F238E27FC236}">
                  <a16:creationId xmlns:a16="http://schemas.microsoft.com/office/drawing/2014/main" id="{C0CAE8DD-AE03-26C8-A523-6E6E11E4072B}"/>
                </a:ext>
              </a:extLst>
            </p:cNvPr>
            <p:cNvSpPr/>
            <p:nvPr/>
          </p:nvSpPr>
          <p:spPr>
            <a:xfrm>
              <a:off x="5925138" y="3638827"/>
              <a:ext cx="135075" cy="1329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36"/>
                <a:gd name="f4" fmla="val 5448"/>
                <a:gd name="f5" fmla="val 3670"/>
                <a:gd name="f6" fmla="val 1"/>
                <a:gd name="f7" fmla="val 2471"/>
                <a:gd name="f8" fmla="val 1045"/>
                <a:gd name="f9" fmla="val 1330"/>
                <a:gd name="f10" fmla="val 624"/>
                <a:gd name="f11" fmla="val 2059"/>
                <a:gd name="f12" fmla="val 3137"/>
                <a:gd name="f13" fmla="val 371"/>
                <a:gd name="f14" fmla="val 4523"/>
                <a:gd name="f15" fmla="val 1452"/>
                <a:gd name="f16" fmla="val 5146"/>
                <a:gd name="f17" fmla="val 1808"/>
                <a:gd name="f18" fmla="val 5351"/>
                <a:gd name="f19" fmla="val 2199"/>
                <a:gd name="f20" fmla="val 2586"/>
                <a:gd name="f21" fmla="val 3381"/>
                <a:gd name="f22" fmla="val 4158"/>
                <a:gd name="f23" fmla="val 5039"/>
                <a:gd name="f24" fmla="val 4575"/>
                <a:gd name="f25" fmla="val 4318"/>
                <a:gd name="f26" fmla="val 5168"/>
                <a:gd name="f27" fmla="val 3288"/>
                <a:gd name="f28" fmla="val 5535"/>
                <a:gd name="f29" fmla="val 858"/>
                <a:gd name="f30" fmla="val 4355"/>
                <a:gd name="f31" fmla="val 177"/>
                <a:gd name="f32" fmla="val 4142"/>
                <a:gd name="f33" fmla="val 54"/>
                <a:gd name="f34" fmla="val 3911"/>
                <a:gd name="f35" fmla="*/ f0 1 5536"/>
                <a:gd name="f36" fmla="*/ f1 1 5448"/>
                <a:gd name="f37" fmla="val f2"/>
                <a:gd name="f38" fmla="val f3"/>
                <a:gd name="f39" fmla="val f4"/>
                <a:gd name="f40" fmla="+- f39 0 f37"/>
                <a:gd name="f41" fmla="+- f38 0 f37"/>
                <a:gd name="f42" fmla="*/ f41 1 5536"/>
                <a:gd name="f43" fmla="*/ f40 1 5448"/>
                <a:gd name="f44" fmla="*/ f37 1 f42"/>
                <a:gd name="f45" fmla="*/ f38 1 f42"/>
                <a:gd name="f46" fmla="*/ f37 1 f43"/>
                <a:gd name="f47" fmla="*/ f39 1 f43"/>
                <a:gd name="f48" fmla="*/ f44 f35 1"/>
                <a:gd name="f49" fmla="*/ f45 f35 1"/>
                <a:gd name="f50" fmla="*/ f47 f36 1"/>
                <a:gd name="f51" fmla="*/ f46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5536" h="544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5" name="Google Shape;5722;p85">
              <a:extLst>
                <a:ext uri="{FF2B5EF4-FFF2-40B4-BE49-F238E27FC236}">
                  <a16:creationId xmlns:a16="http://schemas.microsoft.com/office/drawing/2014/main" id="{04378220-22A9-9F5A-0D16-BE5991911396}"/>
                </a:ext>
              </a:extLst>
            </p:cNvPr>
            <p:cNvSpPr/>
            <p:nvPr/>
          </p:nvSpPr>
          <p:spPr>
            <a:xfrm>
              <a:off x="5663656" y="3691039"/>
              <a:ext cx="303105" cy="2204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23"/>
                <a:gd name="f4" fmla="val 9035"/>
                <a:gd name="f5" fmla="val 6213"/>
                <a:gd name="f6" fmla="val 1"/>
                <a:gd name="f7" fmla="val 5234"/>
                <a:gd name="f8" fmla="val 2259"/>
                <a:gd name="f9" fmla="val 2822"/>
                <a:gd name="f10" fmla="val 3147"/>
                <a:gd name="f11" fmla="val 3376"/>
                <a:gd name="f12" fmla="val 2121"/>
                <a:gd name="f13" fmla="val 3584"/>
                <a:gd name="f14" fmla="val 1907"/>
                <a:gd name="f15" fmla="val 3671"/>
                <a:gd name="f16" fmla="val 750"/>
                <a:gd name="f17" fmla="val 4144"/>
                <a:gd name="f18" fmla="val 5141"/>
                <a:gd name="f19" fmla="val 6210"/>
                <a:gd name="f20" fmla="val 7767"/>
                <a:gd name="f21" fmla="val 1521"/>
                <a:gd name="f22" fmla="val 9034"/>
                <a:gd name="f23" fmla="val 3388"/>
                <a:gd name="f24" fmla="val 3400"/>
                <a:gd name="f25" fmla="val 3413"/>
                <a:gd name="f26" fmla="val 3425"/>
                <a:gd name="f27" fmla="val 3753"/>
                <a:gd name="f28" fmla="val 4081"/>
                <a:gd name="f29" fmla="val 8995"/>
                <a:gd name="f30" fmla="val 4400"/>
                <a:gd name="f31" fmla="val 8917"/>
                <a:gd name="f32" fmla="val 4995"/>
                <a:gd name="f33" fmla="val 8766"/>
                <a:gd name="f34" fmla="val 5604"/>
                <a:gd name="f35" fmla="val 8691"/>
                <a:gd name="f36" fmla="val 6823"/>
                <a:gd name="f37" fmla="val 7432"/>
                <a:gd name="f38" fmla="val 8029"/>
                <a:gd name="f39" fmla="val 8345"/>
                <a:gd name="f40" fmla="val 8670"/>
                <a:gd name="f41" fmla="val 8998"/>
                <a:gd name="f42" fmla="val 9010"/>
                <a:gd name="f43" fmla="val 9022"/>
                <a:gd name="f44" fmla="val 10901"/>
                <a:gd name="f45" fmla="val 12422"/>
                <a:gd name="f46" fmla="val 5138"/>
                <a:gd name="f47" fmla="val 11675"/>
                <a:gd name="f48" fmla="val 4141"/>
                <a:gd name="f49" fmla="val 10516"/>
                <a:gd name="f50" fmla="val 10302"/>
                <a:gd name="f51" fmla="val 10164"/>
                <a:gd name="f52" fmla="val 7191"/>
                <a:gd name="f53" fmla="*/ f0 1 12423"/>
                <a:gd name="f54" fmla="*/ f1 1 9035"/>
                <a:gd name="f55" fmla="val f2"/>
                <a:gd name="f56" fmla="val f3"/>
                <a:gd name="f57" fmla="val f4"/>
                <a:gd name="f58" fmla="+- f57 0 f55"/>
                <a:gd name="f59" fmla="+- f56 0 f55"/>
                <a:gd name="f60" fmla="*/ f59 1 12423"/>
                <a:gd name="f61" fmla="*/ f58 1 9035"/>
                <a:gd name="f62" fmla="*/ f55 1 f60"/>
                <a:gd name="f63" fmla="*/ f56 1 f60"/>
                <a:gd name="f64" fmla="*/ f55 1 f61"/>
                <a:gd name="f65" fmla="*/ f57 1 f61"/>
                <a:gd name="f66" fmla="*/ f62 f53 1"/>
                <a:gd name="f67" fmla="*/ f63 f53 1"/>
                <a:gd name="f68" fmla="*/ f65 f54 1"/>
                <a:gd name="f69" fmla="*/ f64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12423" h="9035">
                  <a:moveTo>
                    <a:pt x="f5" y="f6"/>
                  </a:moveTo>
                  <a:cubicBezTo>
                    <a:pt x="f7" y="f6"/>
                    <a:pt x="f8" y="f6"/>
                    <a:pt x="f8" y="f9"/>
                  </a:cubicBezTo>
                  <a:lnTo>
                    <a:pt x="f8" y="f10"/>
                  </a:ln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6" y="f20"/>
                    <a:pt x="f21" y="f22"/>
                    <a:pt x="f23" y="f22"/>
                  </a:cubicBezTo>
                  <a:cubicBezTo>
                    <a:pt x="f24" y="f4"/>
                    <a:pt x="f25" y="f4"/>
                    <a:pt x="f26" y="f4"/>
                  </a:cubicBezTo>
                  <a:cubicBezTo>
                    <a:pt x="f27" y="f4"/>
                    <a:pt x="f28" y="f29"/>
                    <a:pt x="f30" y="f31"/>
                  </a:cubicBez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3"/>
                    <a:pt x="f38" y="f31"/>
                  </a:cubicBezTo>
                  <a:cubicBezTo>
                    <a:pt x="f39" y="f29"/>
                    <a:pt x="f40" y="f4"/>
                    <a:pt x="f41" y="f4"/>
                  </a:cubicBezTo>
                  <a:cubicBezTo>
                    <a:pt x="f42" y="f4"/>
                    <a:pt x="f43" y="f4"/>
                    <a:pt x="f22" y="f22"/>
                  </a:cubicBezTo>
                  <a:cubicBezTo>
                    <a:pt x="f44" y="f22"/>
                    <a:pt x="f45" y="f20"/>
                    <a:pt x="f45" y="f19"/>
                  </a:cubicBezTo>
                  <a:cubicBezTo>
                    <a:pt x="f45" y="f46"/>
                    <a:pt x="f47" y="f48"/>
                    <a:pt x="f49" y="f15"/>
                  </a:cubicBezTo>
                  <a:cubicBezTo>
                    <a:pt x="f50" y="f13"/>
                    <a:pt x="f51" y="f11"/>
                    <a:pt x="f51" y="f10"/>
                  </a:cubicBezTo>
                  <a:lnTo>
                    <a:pt x="f51" y="f9"/>
                  </a:lnTo>
                  <a:cubicBezTo>
                    <a:pt x="f51" y="f6"/>
                    <a:pt x="f5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grpSp>
        <p:nvGrpSpPr>
          <p:cNvPr id="156" name="Google Shape;5723;p85">
            <a:extLst>
              <a:ext uri="{FF2B5EF4-FFF2-40B4-BE49-F238E27FC236}">
                <a16:creationId xmlns:a16="http://schemas.microsoft.com/office/drawing/2014/main" id="{CC2A6C61-9284-D13E-B8C9-231853D20265}"/>
              </a:ext>
            </a:extLst>
          </p:cNvPr>
          <p:cNvGrpSpPr/>
          <p:nvPr/>
        </p:nvGrpSpPr>
        <p:grpSpPr>
          <a:xfrm>
            <a:off x="1760780" y="2595846"/>
            <a:ext cx="556458" cy="457373"/>
            <a:chOff x="3077952" y="2595844"/>
            <a:chExt cx="556458" cy="45737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57" name="Google Shape;5724;p85">
              <a:extLst>
                <a:ext uri="{FF2B5EF4-FFF2-40B4-BE49-F238E27FC236}">
                  <a16:creationId xmlns:a16="http://schemas.microsoft.com/office/drawing/2014/main" id="{150D9A60-9E67-6814-CF36-2FF70260B5BB}"/>
                </a:ext>
              </a:extLst>
            </p:cNvPr>
            <p:cNvSpPr/>
            <p:nvPr/>
          </p:nvSpPr>
          <p:spPr>
            <a:xfrm>
              <a:off x="3319445" y="2595844"/>
              <a:ext cx="147739" cy="1038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2"/>
                <a:gd name="f4" fmla="val 3608"/>
                <a:gd name="f5" fmla="val 567"/>
                <a:gd name="f6" fmla="val 254"/>
                <a:gd name="f7" fmla="val 1"/>
                <a:gd name="f8" fmla="val 253"/>
                <a:gd name="f9" fmla="val 563"/>
                <a:gd name="f10" fmla="val 7"/>
                <a:gd name="f11" fmla="val 1662"/>
                <a:gd name="f12" fmla="val 368"/>
                <a:gd name="f13" fmla="val 2731"/>
                <a:gd name="f14" fmla="val 1034"/>
                <a:gd name="f15" fmla="val 2097"/>
                <a:gd name="f16" fmla="val 3138"/>
                <a:gd name="f17" fmla="val 3325"/>
                <a:gd name="f18" fmla="val 2864"/>
                <a:gd name="f19" fmla="val 5014"/>
                <a:gd name="f20" fmla="val 5054"/>
                <a:gd name="f21" fmla="val 5093"/>
                <a:gd name="f22" fmla="val 2873"/>
                <a:gd name="f23" fmla="val 4289"/>
                <a:gd name="f24" fmla="val 1117"/>
                <a:gd name="f25" fmla="val 2515"/>
                <a:gd name="f26" fmla="*/ f0 1 5132"/>
                <a:gd name="f27" fmla="*/ f1 1 3608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5132"/>
                <a:gd name="f34" fmla="*/ f31 1 3608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5132" h="3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2" y="f13"/>
                    <a:pt x="f14" y="f4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3" y="f22"/>
                  </a:cubicBezTo>
                  <a:cubicBezTo>
                    <a:pt x="f23" y="f24"/>
                    <a:pt x="f2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8" name="Google Shape;5725;p85">
              <a:extLst>
                <a:ext uri="{FF2B5EF4-FFF2-40B4-BE49-F238E27FC236}">
                  <a16:creationId xmlns:a16="http://schemas.microsoft.com/office/drawing/2014/main" id="{69C1B447-4358-5F54-AB8A-4B9EED192CD2}"/>
                </a:ext>
              </a:extLst>
            </p:cNvPr>
            <p:cNvSpPr/>
            <p:nvPr/>
          </p:nvSpPr>
          <p:spPr>
            <a:xfrm>
              <a:off x="3319528" y="2949671"/>
              <a:ext cx="147648" cy="1035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29"/>
                <a:gd name="f4" fmla="val 3597"/>
                <a:gd name="f5" fmla="val 1022"/>
                <a:gd name="f6" fmla="val 1"/>
                <a:gd name="f7" fmla="val 362"/>
                <a:gd name="f8" fmla="val 874"/>
                <a:gd name="f9" fmla="val 4"/>
                <a:gd name="f10" fmla="val 1937"/>
                <a:gd name="f11" fmla="val 3033"/>
                <a:gd name="f12" fmla="val 3343"/>
                <a:gd name="f13" fmla="val 251"/>
                <a:gd name="f14" fmla="val 3596"/>
                <a:gd name="f15" fmla="val 564"/>
                <a:gd name="f16" fmla="val 2512"/>
                <a:gd name="f17" fmla="val 4286"/>
                <a:gd name="f18" fmla="val 2479"/>
                <a:gd name="f19" fmla="val 724"/>
                <a:gd name="f20" fmla="val 5093"/>
                <a:gd name="f21" fmla="val 5051"/>
                <a:gd name="f22" fmla="val 736"/>
                <a:gd name="f23" fmla="val 5011"/>
                <a:gd name="f24" fmla="val 3319"/>
                <a:gd name="f25" fmla="val 2088"/>
                <a:gd name="f26" fmla="val 462"/>
                <a:gd name="f27" fmla="*/ f0 1 5129"/>
                <a:gd name="f28" fmla="*/ f1 1 359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5129"/>
                <a:gd name="f35" fmla="*/ f32 1 3597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129" h="3597">
                  <a:moveTo>
                    <a:pt x="f5" y="f6"/>
                  </a:moveTo>
                  <a:cubicBezTo>
                    <a:pt x="f7" y="f8"/>
                    <a:pt x="f9" y="f10"/>
                    <a:pt x="f6" y="f11"/>
                  </a:cubicBez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3" y="f19"/>
                  </a:cubicBezTo>
                  <a:cubicBezTo>
                    <a:pt x="f20" y="f19"/>
                    <a:pt x="f21" y="f22"/>
                    <a:pt x="f23" y="f22"/>
                  </a:cubicBezTo>
                  <a:cubicBezTo>
                    <a:pt x="f24" y="f22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59" name="Google Shape;5726;p85">
              <a:extLst>
                <a:ext uri="{FF2B5EF4-FFF2-40B4-BE49-F238E27FC236}">
                  <a16:creationId xmlns:a16="http://schemas.microsoft.com/office/drawing/2014/main" id="{BF469059-A33C-2B5D-678A-E8636C2FCBF2}"/>
                </a:ext>
              </a:extLst>
            </p:cNvPr>
            <p:cNvSpPr/>
            <p:nvPr/>
          </p:nvSpPr>
          <p:spPr>
            <a:xfrm>
              <a:off x="3239618" y="2710683"/>
              <a:ext cx="281827" cy="2275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90"/>
                <a:gd name="f4" fmla="val 7906"/>
                <a:gd name="f5" fmla="val 6045"/>
                <a:gd name="f6" fmla="val 2610"/>
                <a:gd name="f7" fmla="val 6190"/>
                <a:gd name="f8" fmla="val 6335"/>
                <a:gd name="f9" fmla="val 2666"/>
                <a:gd name="f10" fmla="val 6444"/>
                <a:gd name="f11" fmla="val 2777"/>
                <a:gd name="f12" fmla="val 6664"/>
                <a:gd name="f13" fmla="val 2997"/>
                <a:gd name="f14" fmla="val 3356"/>
                <a:gd name="f15" fmla="val 3575"/>
                <a:gd name="f16" fmla="val 6225"/>
                <a:gd name="f17" fmla="val 3795"/>
                <a:gd name="f18" fmla="val 4153"/>
                <a:gd name="f19" fmla="val 4373"/>
                <a:gd name="f20" fmla="val 4593"/>
                <a:gd name="f21" fmla="val 4951"/>
                <a:gd name="f22" fmla="val 5171"/>
                <a:gd name="f23" fmla="val 5281"/>
                <a:gd name="f24" fmla="val 5336"/>
                <a:gd name="f25" fmla="val 5901"/>
                <a:gd name="f26" fmla="val 5756"/>
                <a:gd name="f27" fmla="val 5646"/>
                <a:gd name="f28" fmla="val 4984"/>
                <a:gd name="f29" fmla="val 4509"/>
                <a:gd name="f30" fmla="val 3440"/>
                <a:gd name="f31" fmla="val 7787"/>
                <a:gd name="f32" fmla="val 1"/>
                <a:gd name="f33" fmla="val 4463"/>
                <a:gd name="f34" fmla="val 3204"/>
                <a:gd name="f35" fmla="val 1064"/>
                <a:gd name="f36" fmla="val 919"/>
                <a:gd name="f37" fmla="val 271"/>
                <a:gd name="f38" fmla="val 3542"/>
                <a:gd name="f39" fmla="val 3765"/>
                <a:gd name="f40" fmla="val 4181"/>
                <a:gd name="f41" fmla="val 4406"/>
                <a:gd name="f42" fmla="val 856"/>
                <a:gd name="f43" fmla="val 4897"/>
                <a:gd name="f44" fmla="val 3147"/>
                <a:gd name="f45" fmla="val 6837"/>
                <a:gd name="f46" fmla="val 4412"/>
                <a:gd name="f47" fmla="val 8450"/>
                <a:gd name="f48" fmla="val 7902"/>
                <a:gd name="f49" fmla="val 9106"/>
                <a:gd name="f50" fmla="val 7788"/>
                <a:gd name="f51" fmla="val 9730"/>
                <a:gd name="f52" fmla="val 7574"/>
                <a:gd name="f53" fmla="val 8357"/>
                <a:gd name="f54" fmla="val 6951"/>
                <a:gd name="f55" fmla="val 7456"/>
                <a:gd name="f56" fmla="val 5602"/>
                <a:gd name="f57" fmla="val 7411"/>
                <a:gd name="f58" fmla="val 4093"/>
                <a:gd name="f59" fmla="val 7366"/>
                <a:gd name="f60" fmla="val 2588"/>
                <a:gd name="f61" fmla="val 8179"/>
                <a:gd name="f62" fmla="val 1184"/>
                <a:gd name="f63" fmla="val 9513"/>
                <a:gd name="f64" fmla="val 480"/>
                <a:gd name="f65" fmla="val 9603"/>
                <a:gd name="f66" fmla="val 432"/>
                <a:gd name="f67" fmla="val 9697"/>
                <a:gd name="f68" fmla="val 398"/>
                <a:gd name="f69" fmla="val 356"/>
                <a:gd name="f70" fmla="val 9149"/>
                <a:gd name="f71" fmla="val 124"/>
                <a:gd name="f72" fmla="val 8471"/>
                <a:gd name="f73" fmla="val 4"/>
                <a:gd name="f74" fmla="*/ f0 1 9790"/>
                <a:gd name="f75" fmla="*/ f1 1 7906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9790"/>
                <a:gd name="f82" fmla="*/ f79 1 7906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9790" h="790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6" y="f18"/>
                    <a:pt x="f10" y="f19"/>
                  </a:cubicBezTo>
                  <a:cubicBezTo>
                    <a:pt x="f12" y="f20"/>
                    <a:pt x="f12" y="f21"/>
                    <a:pt x="f10" y="f22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7" y="f22"/>
                  </a:cubicBezTo>
                  <a:cubicBezTo>
                    <a:pt x="f28" y="f29"/>
                    <a:pt x="f28" y="f30"/>
                    <a:pt x="f27" y="f11"/>
                  </a:cubicBezTo>
                  <a:cubicBezTo>
                    <a:pt x="f26" y="f9"/>
                    <a:pt x="f25" y="f6"/>
                    <a:pt x="f5" y="f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13"/>
                  </a:cubicBezTo>
                  <a:lnTo>
                    <a:pt x="f37" y="f38"/>
                  </a:lnTo>
                  <a:cubicBezTo>
                    <a:pt x="f2" y="f39"/>
                    <a:pt x="f2" y="f40"/>
                    <a:pt x="f37" y="f41"/>
                  </a:cubicBezTo>
                  <a:lnTo>
                    <a:pt x="f42" y="f43"/>
                  </a:lnTo>
                  <a:cubicBezTo>
                    <a:pt x="f44" y="f45"/>
                    <a:pt x="f46" y="f4"/>
                    <a:pt x="f31" y="f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65" y="f66"/>
                    <a:pt x="f67" y="f68"/>
                    <a:pt x="f3" y="f69"/>
                  </a:cubicBezTo>
                  <a:cubicBezTo>
                    <a:pt x="f70" y="f71"/>
                    <a:pt x="f72" y="f73"/>
                    <a:pt x="f31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0" name="Google Shape;5727;p85">
              <a:extLst>
                <a:ext uri="{FF2B5EF4-FFF2-40B4-BE49-F238E27FC236}">
                  <a16:creationId xmlns:a16="http://schemas.microsoft.com/office/drawing/2014/main" id="{E0D22692-EFA3-E472-FC61-A7456846E072}"/>
                </a:ext>
              </a:extLst>
            </p:cNvPr>
            <p:cNvSpPr/>
            <p:nvPr/>
          </p:nvSpPr>
          <p:spPr>
            <a:xfrm>
              <a:off x="3484339" y="2744589"/>
              <a:ext cx="150071" cy="16178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213"/>
                <a:gd name="f4" fmla="val 5620"/>
                <a:gd name="f5" fmla="val 2343"/>
                <a:gd name="f6" fmla="val 1789"/>
                <a:gd name="f7" fmla="val 2633"/>
                <a:gd name="f8" fmla="val 2912"/>
                <a:gd name="f9" fmla="val 2015"/>
                <a:gd name="f10" fmla="val 2355"/>
                <a:gd name="f11" fmla="val 2665"/>
                <a:gd name="f12" fmla="val 2659"/>
                <a:gd name="f13" fmla="val 2918"/>
                <a:gd name="f14" fmla="val 2349"/>
                <a:gd name="f15" fmla="val 1846"/>
                <a:gd name="f16" fmla="val 1593"/>
                <a:gd name="f17" fmla="val 2310"/>
                <a:gd name="f18" fmla="val 1948"/>
                <a:gd name="f19" fmla="val 1955"/>
                <a:gd name="f20" fmla="val 2063"/>
                <a:gd name="f21" fmla="val 1840"/>
                <a:gd name="f22" fmla="val 2204"/>
                <a:gd name="f23" fmla="val 2846"/>
                <a:gd name="f24" fmla="val 2394"/>
                <a:gd name="f25" fmla="val 1947"/>
                <a:gd name="f26" fmla="val 85"/>
                <a:gd name="f27" fmla="val 1539"/>
                <a:gd name="f28" fmla="val 301"/>
                <a:gd name="f29" fmla="val 645"/>
                <a:gd name="f30" fmla="val 774"/>
                <a:gd name="f31" fmla="val 72"/>
                <a:gd name="f32" fmla="val 1687"/>
                <a:gd name="f33" fmla="val 36"/>
                <a:gd name="f34" fmla="val 2698"/>
                <a:gd name="f35" fmla="val 3707"/>
                <a:gd name="f36" fmla="val 506"/>
                <a:gd name="f37" fmla="val 4662"/>
                <a:gd name="f38" fmla="val 1367"/>
                <a:gd name="f39" fmla="val 5195"/>
                <a:gd name="f40" fmla="val 1792"/>
                <a:gd name="f41" fmla="val 5460"/>
                <a:gd name="f42" fmla="val 2280"/>
                <a:gd name="f43" fmla="val 5607"/>
                <a:gd name="f44" fmla="val 2782"/>
                <a:gd name="f45" fmla="val 5619"/>
                <a:gd name="f46" fmla="val 3752"/>
                <a:gd name="f47" fmla="val 4957"/>
                <a:gd name="f48" fmla="val 4550"/>
                <a:gd name="f49" fmla="val 4078"/>
                <a:gd name="f50" fmla="val 5119"/>
                <a:gd name="f51" fmla="val 3051"/>
                <a:gd name="f52" fmla="val 2882"/>
                <a:gd name="f53" fmla="val 2674"/>
                <a:gd name="f54" fmla="val 2506"/>
                <a:gd name="f55" fmla="val 4568"/>
                <a:gd name="f56" fmla="val 1512"/>
                <a:gd name="f57" fmla="val 3797"/>
                <a:gd name="f58" fmla="val 654"/>
                <a:gd name="f59" fmla="val 2870"/>
                <a:gd name="f60" fmla="val 2862"/>
                <a:gd name="f61" fmla="val 2854"/>
                <a:gd name="f62" fmla="*/ f0 1 5213"/>
                <a:gd name="f63" fmla="*/ f1 1 5620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213"/>
                <a:gd name="f70" fmla="*/ f67 1 5620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213" h="562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3"/>
                  </a:cubicBezTo>
                  <a:cubicBezTo>
                    <a:pt x="f15" y="f13"/>
                    <a:pt x="f16" y="f17"/>
                    <a:pt x="f18" y="f19"/>
                  </a:cubicBezTo>
                  <a:cubicBezTo>
                    <a:pt x="f20" y="f21"/>
                    <a:pt x="f22" y="f6"/>
                    <a:pt x="f5" y="f6"/>
                  </a:cubicBezTo>
                  <a:close/>
                  <a:moveTo>
                    <a:pt x="f23" y="f2"/>
                  </a:moveTo>
                  <a:cubicBezTo>
                    <a:pt x="f24" y="f2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2" y="f35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3" y="f52"/>
                    <a:pt x="f3" y="f53"/>
                    <a:pt x="f50" y="f54"/>
                  </a:cubicBezTo>
                  <a:cubicBezTo>
                    <a:pt x="f55" y="f56"/>
                    <a:pt x="f57" y="f58"/>
                    <a:pt x="f59" y="f2"/>
                  </a:cubicBezTo>
                  <a:cubicBezTo>
                    <a:pt x="f60" y="f2"/>
                    <a:pt x="f6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1" name="Google Shape;5728;p85">
              <a:extLst>
                <a:ext uri="{FF2B5EF4-FFF2-40B4-BE49-F238E27FC236}">
                  <a16:creationId xmlns:a16="http://schemas.microsoft.com/office/drawing/2014/main" id="{0AF6F041-2C28-07EF-A57B-CB80A3C99B68}"/>
                </a:ext>
              </a:extLst>
            </p:cNvPr>
            <p:cNvSpPr/>
            <p:nvPr/>
          </p:nvSpPr>
          <p:spPr>
            <a:xfrm>
              <a:off x="3077952" y="2841315"/>
              <a:ext cx="190048" cy="162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8"/>
                <a:gd name="f5" fmla="val 3990"/>
                <a:gd name="f6" fmla="val 1"/>
                <a:gd name="f7" fmla="val 1807"/>
                <a:gd name="f8" fmla="val 1772"/>
                <a:gd name="f9" fmla="val 3955"/>
                <a:gd name="f10" fmla="val 5084"/>
                <a:gd name="f11" fmla="val 5394"/>
                <a:gd name="f12" fmla="val 253"/>
                <a:gd name="f13" fmla="val 5647"/>
                <a:gd name="f14" fmla="val 566"/>
                <a:gd name="f15" fmla="val 1696"/>
                <a:gd name="f16" fmla="val 4014"/>
                <a:gd name="f17" fmla="val 5996"/>
                <a:gd name="f18" fmla="val 4075"/>
                <a:gd name="f19" fmla="val 6601"/>
                <a:gd name="f20" fmla="val 1943"/>
                <a:gd name="f21" fmla="val 6324"/>
                <a:gd name="f22" fmla="val 1717"/>
                <a:gd name="f23" fmla="val 6041"/>
                <a:gd name="f24" fmla="val 1476"/>
                <a:gd name="f25" fmla="val 5740"/>
                <a:gd name="f26" fmla="val 1223"/>
                <a:gd name="f27" fmla="val 5481"/>
                <a:gd name="f28" fmla="val 1004"/>
                <a:gd name="f29" fmla="val 4391"/>
                <a:gd name="f30" fmla="val 2097"/>
                <a:gd name="f31" fmla="val 4281"/>
                <a:gd name="f32" fmla="val 2203"/>
                <a:gd name="f33" fmla="val 4139"/>
                <a:gd name="f34" fmla="val 2255"/>
                <a:gd name="f35" fmla="val 3997"/>
                <a:gd name="f36" fmla="val 3852"/>
                <a:gd name="f37" fmla="val 3708"/>
                <a:gd name="f38" fmla="val 2200"/>
                <a:gd name="f39" fmla="val 3599"/>
                <a:gd name="f40" fmla="val 2091"/>
                <a:gd name="f41" fmla="val 3379"/>
                <a:gd name="f42" fmla="val 1871"/>
                <a:gd name="f43" fmla="val 3376"/>
                <a:gd name="f44" fmla="val 1519"/>
                <a:gd name="f45" fmla="val 3593"/>
                <a:gd name="f46" fmla="val 1299"/>
                <a:gd name="f47" fmla="val 4611"/>
                <a:gd name="f48" fmla="val 278"/>
                <a:gd name="f49" fmla="val 4285"/>
                <a:gd name="f50" fmla="*/ f0 1 6602"/>
                <a:gd name="f51" fmla="*/ f1 1 5648"/>
                <a:gd name="f52" fmla="val f2"/>
                <a:gd name="f53" fmla="val f3"/>
                <a:gd name="f54" fmla="val f4"/>
                <a:gd name="f55" fmla="+- f54 0 f52"/>
                <a:gd name="f56" fmla="+- f53 0 f52"/>
                <a:gd name="f57" fmla="*/ f56 1 6602"/>
                <a:gd name="f58" fmla="*/ f55 1 5648"/>
                <a:gd name="f59" fmla="*/ f52 1 f57"/>
                <a:gd name="f60" fmla="*/ f53 1 f57"/>
                <a:gd name="f61" fmla="*/ f52 1 f58"/>
                <a:gd name="f62" fmla="*/ f54 1 f58"/>
                <a:gd name="f63" fmla="*/ f59 f50 1"/>
                <a:gd name="f64" fmla="*/ f60 f50 1"/>
                <a:gd name="f65" fmla="*/ f62 f51 1"/>
                <a:gd name="f66" fmla="*/ f61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6602" h="564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3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lnTo>
                    <a:pt x="f27" y="f28"/>
                  </a:lnTo>
                  <a:lnTo>
                    <a:pt x="f29" y="f30"/>
                  </a:ln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  <p:sp>
          <p:nvSpPr>
            <p:cNvPr id="162" name="Google Shape;5729;p85">
              <a:extLst>
                <a:ext uri="{FF2B5EF4-FFF2-40B4-BE49-F238E27FC236}">
                  <a16:creationId xmlns:a16="http://schemas.microsoft.com/office/drawing/2014/main" id="{B33D1F20-B5C6-C863-5149-F6B4239A7B75}"/>
                </a:ext>
              </a:extLst>
            </p:cNvPr>
            <p:cNvSpPr/>
            <p:nvPr/>
          </p:nvSpPr>
          <p:spPr>
            <a:xfrm>
              <a:off x="3077952" y="2646282"/>
              <a:ext cx="190048" cy="1625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7"/>
                <a:gd name="f5" fmla="val 566"/>
                <a:gd name="f6" fmla="val 1"/>
                <a:gd name="f7" fmla="val 253"/>
                <a:gd name="f8" fmla="val 3"/>
                <a:gd name="f9" fmla="val 254"/>
                <a:gd name="f10" fmla="val 567"/>
                <a:gd name="f11" fmla="val 1699"/>
                <a:gd name="f12" fmla="val 3879"/>
                <a:gd name="f13" fmla="val 1807"/>
                <a:gd name="f14" fmla="val 3990"/>
                <a:gd name="f15" fmla="val 4285"/>
                <a:gd name="f16" fmla="val 4611"/>
                <a:gd name="f17" fmla="val 5373"/>
                <a:gd name="f18" fmla="val 3593"/>
                <a:gd name="f19" fmla="val 4352"/>
                <a:gd name="f20" fmla="val 3379"/>
                <a:gd name="f21" fmla="val 4132"/>
                <a:gd name="f22" fmla="val 3382"/>
                <a:gd name="f23" fmla="val 3780"/>
                <a:gd name="f24" fmla="val 3599"/>
                <a:gd name="f25" fmla="val 3563"/>
                <a:gd name="f26" fmla="val 3710"/>
                <a:gd name="f27" fmla="val 3451"/>
                <a:gd name="f28" fmla="val 3856"/>
                <a:gd name="f29" fmla="val 3396"/>
                <a:gd name="f30" fmla="val 4001"/>
                <a:gd name="f31" fmla="val 4142"/>
                <a:gd name="f32" fmla="val 4282"/>
                <a:gd name="f33" fmla="val 3448"/>
                <a:gd name="f34" fmla="val 4391"/>
                <a:gd name="f35" fmla="val 3554"/>
                <a:gd name="f36" fmla="val 5481"/>
                <a:gd name="f37" fmla="val 4644"/>
                <a:gd name="f38" fmla="val 5809"/>
                <a:gd name="f39" fmla="val 4370"/>
                <a:gd name="f40" fmla="val 6083"/>
                <a:gd name="f41" fmla="val 4138"/>
                <a:gd name="f42" fmla="val 6345"/>
                <a:gd name="f43" fmla="val 3918"/>
                <a:gd name="f44" fmla="val 6601"/>
                <a:gd name="f45" fmla="val 3704"/>
                <a:gd name="f46" fmla="val 5996"/>
                <a:gd name="f47" fmla="val 1575"/>
                <a:gd name="f48" fmla="val 4017"/>
                <a:gd name="f49" fmla="val 1696"/>
                <a:gd name="f50" fmla="*/ f0 1 6602"/>
                <a:gd name="f51" fmla="*/ f1 1 5647"/>
                <a:gd name="f52" fmla="val f2"/>
                <a:gd name="f53" fmla="val f3"/>
                <a:gd name="f54" fmla="val f4"/>
                <a:gd name="f55" fmla="+- f54 0 f52"/>
                <a:gd name="f56" fmla="+- f53 0 f52"/>
                <a:gd name="f57" fmla="*/ f56 1 6602"/>
                <a:gd name="f58" fmla="*/ f55 1 5647"/>
                <a:gd name="f59" fmla="*/ f52 1 f57"/>
                <a:gd name="f60" fmla="*/ f53 1 f57"/>
                <a:gd name="f61" fmla="*/ f52 1 f58"/>
                <a:gd name="f62" fmla="*/ f54 1 f58"/>
                <a:gd name="f63" fmla="*/ f59 f50 1"/>
                <a:gd name="f64" fmla="*/ f60 f50 1"/>
                <a:gd name="f65" fmla="*/ f62 f51 1"/>
                <a:gd name="f66" fmla="*/ f61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6602" h="564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lnTo>
                    <a:pt x="f16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lnTo>
                    <a:pt x="f38" y="f39"/>
                  </a:ln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6"/>
                    <a:pt x="f4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cs typeface="B Nazanin" panose="00000700000000000000" pitchFamily="2" charset="-78"/>
              </a:endParaRPr>
            </a:p>
          </p:txBody>
        </p:sp>
      </p:grpSp>
      <p:sp>
        <p:nvSpPr>
          <p:cNvPr id="163" name="Text Placeholder 1">
            <a:extLst>
              <a:ext uri="{FF2B5EF4-FFF2-40B4-BE49-F238E27FC236}">
                <a16:creationId xmlns:a16="http://schemas.microsoft.com/office/drawing/2014/main" id="{20A2F02B-7E24-C556-A6B0-FE5CE55C7291}"/>
              </a:ext>
            </a:extLst>
          </p:cNvPr>
          <p:cNvSpPr txBox="1">
            <a:spLocks/>
          </p:cNvSpPr>
          <p:nvPr/>
        </p:nvSpPr>
        <p:spPr>
          <a:xfrm>
            <a:off x="827315" y="193395"/>
            <a:ext cx="6959743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600" dirty="0"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latin typeface="Arial"/>
                <a:cs typeface="B Nazanin" panose="00000700000000000000" pitchFamily="2" charset="-78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456954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97;p70">
            <a:extLst>
              <a:ext uri="{FF2B5EF4-FFF2-40B4-BE49-F238E27FC236}">
                <a16:creationId xmlns:a16="http://schemas.microsoft.com/office/drawing/2014/main" id="{E04903BD-BBCD-F3E3-2AE5-088BE5B466C7}"/>
              </a:ext>
            </a:extLst>
          </p:cNvPr>
          <p:cNvSpPr txBox="1"/>
          <p:nvPr/>
        </p:nvSpPr>
        <p:spPr>
          <a:xfrm>
            <a:off x="716775" y="1188000"/>
            <a:ext cx="7710600" cy="7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fa-IR" sz="1400" dirty="0">
                <a:cs typeface="B Nazanin" panose="00000700000000000000" pitchFamily="2" charset="-78"/>
              </a:rPr>
              <a:t>شما به راحتی می توانید اندازه این منابع را بدون از دست دادن کیفیت تغییر دهید. برای تغییر رنگ، کافی است منبع را از حالت گروه خارج کنید و روی شی ای که می خواهید تغییر دهید کلیک کنید. سپس روی سطل رنگ کلیک کرده و رنگ مورد نظر خود را انتخاب کنید. وقتی کارتان تمام شد، منبع را دوباره گروه بندی کنید.</a:t>
            </a:r>
          </a:p>
        </p:txBody>
      </p:sp>
      <p:grpSp>
        <p:nvGrpSpPr>
          <p:cNvPr id="3" name="Google Shape;1198;p70">
            <a:extLst>
              <a:ext uri="{FF2B5EF4-FFF2-40B4-BE49-F238E27FC236}">
                <a16:creationId xmlns:a16="http://schemas.microsoft.com/office/drawing/2014/main" id="{B8A2B651-28CC-29B5-6506-A75D0D1A452F}"/>
              </a:ext>
            </a:extLst>
          </p:cNvPr>
          <p:cNvGrpSpPr/>
          <p:nvPr/>
        </p:nvGrpSpPr>
        <p:grpSpPr>
          <a:xfrm>
            <a:off x="5117640" y="3085736"/>
            <a:ext cx="474294" cy="551291"/>
            <a:chOff x="4727025" y="1332775"/>
            <a:chExt cx="59900" cy="69625"/>
          </a:xfrm>
        </p:grpSpPr>
        <p:sp>
          <p:nvSpPr>
            <p:cNvPr id="4" name="Google Shape;1199;p70">
              <a:extLst>
                <a:ext uri="{FF2B5EF4-FFF2-40B4-BE49-F238E27FC236}">
                  <a16:creationId xmlns:a16="http://schemas.microsoft.com/office/drawing/2014/main" id="{E62540C6-AACD-CAA5-79C9-B1DACC756AD5}"/>
                </a:ext>
              </a:extLst>
            </p:cNvPr>
            <p:cNvSpPr/>
            <p:nvPr/>
          </p:nvSpPr>
          <p:spPr>
            <a:xfrm>
              <a:off x="4727025" y="1332775"/>
              <a:ext cx="36450" cy="33200"/>
            </a:xfrm>
            <a:custGeom>
              <a:avLst/>
              <a:gdLst/>
              <a:ahLst/>
              <a:cxnLst/>
              <a:rect l="l" t="t" r="r" b="b"/>
              <a:pathLst>
                <a:path w="1458" h="1328" extrusionOk="0">
                  <a:moveTo>
                    <a:pt x="1047" y="1"/>
                  </a:moveTo>
                  <a:lnTo>
                    <a:pt x="1047" y="188"/>
                  </a:lnTo>
                  <a:cubicBezTo>
                    <a:pt x="484" y="289"/>
                    <a:pt x="51" y="758"/>
                    <a:pt x="1" y="1328"/>
                  </a:cubicBezTo>
                  <a:lnTo>
                    <a:pt x="477" y="1328"/>
                  </a:lnTo>
                  <a:cubicBezTo>
                    <a:pt x="527" y="1018"/>
                    <a:pt x="751" y="765"/>
                    <a:pt x="1047" y="679"/>
                  </a:cubicBezTo>
                  <a:lnTo>
                    <a:pt x="1047" y="845"/>
                  </a:lnTo>
                  <a:lnTo>
                    <a:pt x="1458" y="433"/>
                  </a:lnTo>
                  <a:lnTo>
                    <a:pt x="104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" name="Google Shape;1200;p70">
              <a:extLst>
                <a:ext uri="{FF2B5EF4-FFF2-40B4-BE49-F238E27FC236}">
                  <a16:creationId xmlns:a16="http://schemas.microsoft.com/office/drawing/2014/main" id="{1173008F-675B-E91C-9D58-48616728A4F2}"/>
                </a:ext>
              </a:extLst>
            </p:cNvPr>
            <p:cNvSpPr/>
            <p:nvPr/>
          </p:nvSpPr>
          <p:spPr>
            <a:xfrm>
              <a:off x="4750475" y="1369025"/>
              <a:ext cx="36450" cy="33375"/>
            </a:xfrm>
            <a:custGeom>
              <a:avLst/>
              <a:gdLst/>
              <a:ahLst/>
              <a:cxnLst/>
              <a:rect l="l" t="t" r="r" b="b"/>
              <a:pathLst>
                <a:path w="1458" h="1335" extrusionOk="0">
                  <a:moveTo>
                    <a:pt x="974" y="0"/>
                  </a:moveTo>
                  <a:cubicBezTo>
                    <a:pt x="931" y="311"/>
                    <a:pt x="707" y="570"/>
                    <a:pt x="404" y="657"/>
                  </a:cubicBezTo>
                  <a:lnTo>
                    <a:pt x="404" y="491"/>
                  </a:lnTo>
                  <a:lnTo>
                    <a:pt x="0" y="902"/>
                  </a:lnTo>
                  <a:lnTo>
                    <a:pt x="404" y="1335"/>
                  </a:lnTo>
                  <a:lnTo>
                    <a:pt x="404" y="1140"/>
                  </a:lnTo>
                  <a:cubicBezTo>
                    <a:pt x="967" y="1039"/>
                    <a:pt x="1400" y="577"/>
                    <a:pt x="145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6" name="Google Shape;1201;p70">
            <a:extLst>
              <a:ext uri="{FF2B5EF4-FFF2-40B4-BE49-F238E27FC236}">
                <a16:creationId xmlns:a16="http://schemas.microsoft.com/office/drawing/2014/main" id="{51BA3991-98EB-3C36-E5BF-928AB996E027}"/>
              </a:ext>
            </a:extLst>
          </p:cNvPr>
          <p:cNvGrpSpPr/>
          <p:nvPr/>
        </p:nvGrpSpPr>
        <p:grpSpPr>
          <a:xfrm>
            <a:off x="5731296" y="2314340"/>
            <a:ext cx="555653" cy="557031"/>
            <a:chOff x="4820425" y="1329900"/>
            <a:chExt cx="70175" cy="70350"/>
          </a:xfrm>
        </p:grpSpPr>
        <p:sp>
          <p:nvSpPr>
            <p:cNvPr id="7" name="Google Shape;1202;p70">
              <a:extLst>
                <a:ext uri="{FF2B5EF4-FFF2-40B4-BE49-F238E27FC236}">
                  <a16:creationId xmlns:a16="http://schemas.microsoft.com/office/drawing/2014/main" id="{81C6E0A7-4BD7-2888-C51F-5C2C62A136FB}"/>
                </a:ext>
              </a:extLst>
            </p:cNvPr>
            <p:cNvSpPr/>
            <p:nvPr/>
          </p:nvSpPr>
          <p:spPr>
            <a:xfrm>
              <a:off x="4862975" y="1335475"/>
              <a:ext cx="27625" cy="34650"/>
            </a:xfrm>
            <a:custGeom>
              <a:avLst/>
              <a:gdLst/>
              <a:ahLst/>
              <a:cxnLst/>
              <a:rect l="l" t="t" r="r" b="b"/>
              <a:pathLst>
                <a:path w="1105" h="1386" extrusionOk="0">
                  <a:moveTo>
                    <a:pt x="1" y="1"/>
                  </a:moveTo>
                  <a:lnTo>
                    <a:pt x="1" y="491"/>
                  </a:lnTo>
                  <a:cubicBezTo>
                    <a:pt x="217" y="585"/>
                    <a:pt x="376" y="765"/>
                    <a:pt x="441" y="989"/>
                  </a:cubicBezTo>
                  <a:lnTo>
                    <a:pt x="275" y="989"/>
                  </a:lnTo>
                  <a:lnTo>
                    <a:pt x="679" y="1386"/>
                  </a:lnTo>
                  <a:lnTo>
                    <a:pt x="1104" y="989"/>
                  </a:lnTo>
                  <a:lnTo>
                    <a:pt x="917" y="989"/>
                  </a:lnTo>
                  <a:cubicBezTo>
                    <a:pt x="830" y="513"/>
                    <a:pt x="470" y="123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" name="Google Shape;1203;p70">
              <a:extLst>
                <a:ext uri="{FF2B5EF4-FFF2-40B4-BE49-F238E27FC236}">
                  <a16:creationId xmlns:a16="http://schemas.microsoft.com/office/drawing/2014/main" id="{5E8089F7-6237-BAB4-144C-01A38693F33C}"/>
                </a:ext>
              </a:extLst>
            </p:cNvPr>
            <p:cNvSpPr/>
            <p:nvPr/>
          </p:nvSpPr>
          <p:spPr>
            <a:xfrm>
              <a:off x="4820425" y="1360000"/>
              <a:ext cx="27625" cy="34650"/>
            </a:xfrm>
            <a:custGeom>
              <a:avLst/>
              <a:gdLst/>
              <a:ahLst/>
              <a:cxnLst/>
              <a:rect l="l" t="t" r="r" b="b"/>
              <a:pathLst>
                <a:path w="1105" h="1386" extrusionOk="0">
                  <a:moveTo>
                    <a:pt x="426" y="1"/>
                  </a:moveTo>
                  <a:lnTo>
                    <a:pt x="1" y="397"/>
                  </a:lnTo>
                  <a:lnTo>
                    <a:pt x="188" y="397"/>
                  </a:lnTo>
                  <a:cubicBezTo>
                    <a:pt x="275" y="873"/>
                    <a:pt x="628" y="1263"/>
                    <a:pt x="1097" y="1386"/>
                  </a:cubicBezTo>
                  <a:lnTo>
                    <a:pt x="1104" y="895"/>
                  </a:lnTo>
                  <a:cubicBezTo>
                    <a:pt x="888" y="801"/>
                    <a:pt x="729" y="621"/>
                    <a:pt x="664" y="397"/>
                  </a:cubicBezTo>
                  <a:lnTo>
                    <a:pt x="830" y="397"/>
                  </a:lnTo>
                  <a:lnTo>
                    <a:pt x="42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9" name="Google Shape;1204;p70">
              <a:extLst>
                <a:ext uri="{FF2B5EF4-FFF2-40B4-BE49-F238E27FC236}">
                  <a16:creationId xmlns:a16="http://schemas.microsoft.com/office/drawing/2014/main" id="{88568638-AEE9-FA99-2052-B549BE889269}"/>
                </a:ext>
              </a:extLst>
            </p:cNvPr>
            <p:cNvSpPr/>
            <p:nvPr/>
          </p:nvSpPr>
          <p:spPr>
            <a:xfrm>
              <a:off x="4850375" y="1372800"/>
              <a:ext cx="34625" cy="27450"/>
            </a:xfrm>
            <a:custGeom>
              <a:avLst/>
              <a:gdLst/>
              <a:ahLst/>
              <a:cxnLst/>
              <a:rect l="l" t="t" r="r" b="b"/>
              <a:pathLst>
                <a:path w="1385" h="1098" extrusionOk="0">
                  <a:moveTo>
                    <a:pt x="894" y="1"/>
                  </a:moveTo>
                  <a:cubicBezTo>
                    <a:pt x="801" y="210"/>
                    <a:pt x="620" y="369"/>
                    <a:pt x="397" y="434"/>
                  </a:cubicBezTo>
                  <a:lnTo>
                    <a:pt x="397" y="275"/>
                  </a:lnTo>
                  <a:lnTo>
                    <a:pt x="0" y="672"/>
                  </a:lnTo>
                  <a:lnTo>
                    <a:pt x="397" y="1097"/>
                  </a:lnTo>
                  <a:lnTo>
                    <a:pt x="397" y="910"/>
                  </a:lnTo>
                  <a:cubicBezTo>
                    <a:pt x="873" y="823"/>
                    <a:pt x="1262" y="470"/>
                    <a:pt x="138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0" name="Google Shape;1205;p70">
              <a:extLst>
                <a:ext uri="{FF2B5EF4-FFF2-40B4-BE49-F238E27FC236}">
                  <a16:creationId xmlns:a16="http://schemas.microsoft.com/office/drawing/2014/main" id="{AC6220DF-ECF2-5324-25AD-6B67798D6AA6}"/>
                </a:ext>
              </a:extLst>
            </p:cNvPr>
            <p:cNvSpPr/>
            <p:nvPr/>
          </p:nvSpPr>
          <p:spPr>
            <a:xfrm>
              <a:off x="4825850" y="1329900"/>
              <a:ext cx="34625" cy="27975"/>
            </a:xfrm>
            <a:custGeom>
              <a:avLst/>
              <a:gdLst/>
              <a:ahLst/>
              <a:cxnLst/>
              <a:rect l="l" t="t" r="r" b="b"/>
              <a:pathLst>
                <a:path w="1385" h="1119" extrusionOk="0">
                  <a:moveTo>
                    <a:pt x="988" y="0"/>
                  </a:moveTo>
                  <a:lnTo>
                    <a:pt x="988" y="188"/>
                  </a:lnTo>
                  <a:cubicBezTo>
                    <a:pt x="505" y="274"/>
                    <a:pt x="123" y="635"/>
                    <a:pt x="0" y="1118"/>
                  </a:cubicBezTo>
                  <a:lnTo>
                    <a:pt x="491" y="1118"/>
                  </a:lnTo>
                  <a:cubicBezTo>
                    <a:pt x="584" y="895"/>
                    <a:pt x="765" y="729"/>
                    <a:pt x="995" y="664"/>
                  </a:cubicBezTo>
                  <a:lnTo>
                    <a:pt x="995" y="830"/>
                  </a:lnTo>
                  <a:lnTo>
                    <a:pt x="1385" y="426"/>
                  </a:lnTo>
                  <a:lnTo>
                    <a:pt x="98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1" name="Google Shape;1206;p70">
            <a:extLst>
              <a:ext uri="{FF2B5EF4-FFF2-40B4-BE49-F238E27FC236}">
                <a16:creationId xmlns:a16="http://schemas.microsoft.com/office/drawing/2014/main" id="{68D07829-2B0C-F971-D733-026A64EC6A30}"/>
              </a:ext>
            </a:extLst>
          </p:cNvPr>
          <p:cNvGrpSpPr/>
          <p:nvPr/>
        </p:nvGrpSpPr>
        <p:grpSpPr>
          <a:xfrm>
            <a:off x="6357664" y="2318845"/>
            <a:ext cx="582574" cy="533871"/>
            <a:chOff x="4903200" y="1331525"/>
            <a:chExt cx="73575" cy="67425"/>
          </a:xfrm>
        </p:grpSpPr>
        <p:sp>
          <p:nvSpPr>
            <p:cNvPr id="12" name="Google Shape;1207;p70">
              <a:extLst>
                <a:ext uri="{FF2B5EF4-FFF2-40B4-BE49-F238E27FC236}">
                  <a16:creationId xmlns:a16="http://schemas.microsoft.com/office/drawing/2014/main" id="{6AE37B16-79F3-FFE7-BC83-847BDDE1EFC8}"/>
                </a:ext>
              </a:extLst>
            </p:cNvPr>
            <p:cNvSpPr/>
            <p:nvPr/>
          </p:nvSpPr>
          <p:spPr>
            <a:xfrm>
              <a:off x="4903200" y="1331525"/>
              <a:ext cx="73575" cy="67425"/>
            </a:xfrm>
            <a:custGeom>
              <a:avLst/>
              <a:gdLst/>
              <a:ahLst/>
              <a:cxnLst/>
              <a:rect l="l" t="t" r="r" b="b"/>
              <a:pathLst>
                <a:path w="2943" h="2697" extrusionOk="0">
                  <a:moveTo>
                    <a:pt x="1652" y="0"/>
                  </a:moveTo>
                  <a:lnTo>
                    <a:pt x="1652" y="173"/>
                  </a:lnTo>
                  <a:cubicBezTo>
                    <a:pt x="534" y="195"/>
                    <a:pt x="0" y="1551"/>
                    <a:pt x="794" y="2330"/>
                  </a:cubicBezTo>
                  <a:cubicBezTo>
                    <a:pt x="1051" y="2583"/>
                    <a:pt x="1366" y="2696"/>
                    <a:pt x="1674" y="2696"/>
                  </a:cubicBezTo>
                  <a:cubicBezTo>
                    <a:pt x="2323" y="2696"/>
                    <a:pt x="2943" y="2194"/>
                    <a:pt x="2943" y="1435"/>
                  </a:cubicBezTo>
                  <a:lnTo>
                    <a:pt x="2503" y="1435"/>
                  </a:lnTo>
                  <a:cubicBezTo>
                    <a:pt x="2503" y="1928"/>
                    <a:pt x="2093" y="2259"/>
                    <a:pt x="1668" y="2259"/>
                  </a:cubicBezTo>
                  <a:cubicBezTo>
                    <a:pt x="1470" y="2259"/>
                    <a:pt x="1269" y="2187"/>
                    <a:pt x="1104" y="2027"/>
                  </a:cubicBezTo>
                  <a:cubicBezTo>
                    <a:pt x="577" y="1515"/>
                    <a:pt x="923" y="628"/>
                    <a:pt x="1652" y="613"/>
                  </a:cubicBezTo>
                  <a:lnTo>
                    <a:pt x="1652" y="765"/>
                  </a:lnTo>
                  <a:lnTo>
                    <a:pt x="2020" y="390"/>
                  </a:lnTo>
                  <a:lnTo>
                    <a:pt x="165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3" name="Google Shape;1208;p70">
              <a:extLst>
                <a:ext uri="{FF2B5EF4-FFF2-40B4-BE49-F238E27FC236}">
                  <a16:creationId xmlns:a16="http://schemas.microsoft.com/office/drawing/2014/main" id="{AECAD309-67D8-18F7-C73B-82F118B3B237}"/>
                </a:ext>
              </a:extLst>
            </p:cNvPr>
            <p:cNvSpPr/>
            <p:nvPr/>
          </p:nvSpPr>
          <p:spPr>
            <a:xfrm>
              <a:off x="4930250" y="1353150"/>
              <a:ext cx="29775" cy="32475"/>
            </a:xfrm>
            <a:custGeom>
              <a:avLst/>
              <a:gdLst/>
              <a:ahLst/>
              <a:cxnLst/>
              <a:rect l="l" t="t" r="r" b="b"/>
              <a:pathLst>
                <a:path w="1191" h="1299" extrusionOk="0">
                  <a:moveTo>
                    <a:pt x="592" y="1"/>
                  </a:moveTo>
                  <a:cubicBezTo>
                    <a:pt x="274" y="1"/>
                    <a:pt x="15" y="246"/>
                    <a:pt x="0" y="570"/>
                  </a:cubicBezTo>
                  <a:lnTo>
                    <a:pt x="447" y="570"/>
                  </a:lnTo>
                  <a:cubicBezTo>
                    <a:pt x="447" y="479"/>
                    <a:pt x="519" y="416"/>
                    <a:pt x="597" y="416"/>
                  </a:cubicBezTo>
                  <a:cubicBezTo>
                    <a:pt x="624" y="416"/>
                    <a:pt x="652" y="424"/>
                    <a:pt x="678" y="441"/>
                  </a:cubicBezTo>
                  <a:cubicBezTo>
                    <a:pt x="779" y="506"/>
                    <a:pt x="765" y="657"/>
                    <a:pt x="656" y="707"/>
                  </a:cubicBezTo>
                  <a:lnTo>
                    <a:pt x="656" y="534"/>
                  </a:lnTo>
                  <a:lnTo>
                    <a:pt x="289" y="902"/>
                  </a:lnTo>
                  <a:lnTo>
                    <a:pt x="656" y="1299"/>
                  </a:lnTo>
                  <a:lnTo>
                    <a:pt x="656" y="1155"/>
                  </a:lnTo>
                  <a:cubicBezTo>
                    <a:pt x="959" y="1126"/>
                    <a:pt x="1190" y="873"/>
                    <a:pt x="1190" y="570"/>
                  </a:cubicBezTo>
                  <a:cubicBezTo>
                    <a:pt x="1176" y="246"/>
                    <a:pt x="916" y="1"/>
                    <a:pt x="59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4" name="Google Shape;1209;p70">
            <a:extLst>
              <a:ext uri="{FF2B5EF4-FFF2-40B4-BE49-F238E27FC236}">
                <a16:creationId xmlns:a16="http://schemas.microsoft.com/office/drawing/2014/main" id="{88634092-3AC7-FF85-4493-D87095C754FE}"/>
              </a:ext>
            </a:extLst>
          </p:cNvPr>
          <p:cNvGrpSpPr/>
          <p:nvPr/>
        </p:nvGrpSpPr>
        <p:grpSpPr>
          <a:xfrm>
            <a:off x="5717142" y="3078709"/>
            <a:ext cx="583960" cy="565345"/>
            <a:chOff x="4815575" y="1416800"/>
            <a:chExt cx="73750" cy="71400"/>
          </a:xfrm>
        </p:grpSpPr>
        <p:sp>
          <p:nvSpPr>
            <p:cNvPr id="15" name="Google Shape;1210;p70">
              <a:extLst>
                <a:ext uri="{FF2B5EF4-FFF2-40B4-BE49-F238E27FC236}">
                  <a16:creationId xmlns:a16="http://schemas.microsoft.com/office/drawing/2014/main" id="{AAE16536-CAF4-E868-C767-996E541B3C8E}"/>
                </a:ext>
              </a:extLst>
            </p:cNvPr>
            <p:cNvSpPr/>
            <p:nvPr/>
          </p:nvSpPr>
          <p:spPr>
            <a:xfrm>
              <a:off x="4815575" y="1416800"/>
              <a:ext cx="43100" cy="52150"/>
            </a:xfrm>
            <a:custGeom>
              <a:avLst/>
              <a:gdLst/>
              <a:ahLst/>
              <a:cxnLst/>
              <a:rect l="l" t="t" r="r" b="b"/>
              <a:pathLst>
                <a:path w="1724" h="2086" extrusionOk="0">
                  <a:moveTo>
                    <a:pt x="1327" y="1"/>
                  </a:moveTo>
                  <a:lnTo>
                    <a:pt x="1327" y="181"/>
                  </a:lnTo>
                  <a:cubicBezTo>
                    <a:pt x="469" y="361"/>
                    <a:pt x="0" y="1299"/>
                    <a:pt x="375" y="2085"/>
                  </a:cubicBezTo>
                  <a:lnTo>
                    <a:pt x="772" y="1818"/>
                  </a:lnTo>
                  <a:cubicBezTo>
                    <a:pt x="729" y="1717"/>
                    <a:pt x="707" y="1609"/>
                    <a:pt x="707" y="1501"/>
                  </a:cubicBezTo>
                  <a:cubicBezTo>
                    <a:pt x="714" y="1111"/>
                    <a:pt x="959" y="772"/>
                    <a:pt x="1327" y="657"/>
                  </a:cubicBezTo>
                  <a:lnTo>
                    <a:pt x="1327" y="823"/>
                  </a:lnTo>
                  <a:lnTo>
                    <a:pt x="1724" y="426"/>
                  </a:lnTo>
                  <a:lnTo>
                    <a:pt x="13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" name="Google Shape;1211;p70">
              <a:extLst>
                <a:ext uri="{FF2B5EF4-FFF2-40B4-BE49-F238E27FC236}">
                  <a16:creationId xmlns:a16="http://schemas.microsoft.com/office/drawing/2014/main" id="{22423CCF-99D1-C8E8-9E59-C0FE15CCAFDD}"/>
                </a:ext>
              </a:extLst>
            </p:cNvPr>
            <p:cNvSpPr/>
            <p:nvPr/>
          </p:nvSpPr>
          <p:spPr>
            <a:xfrm>
              <a:off x="4861725" y="1421125"/>
              <a:ext cx="27600" cy="51250"/>
            </a:xfrm>
            <a:custGeom>
              <a:avLst/>
              <a:gdLst/>
              <a:ahLst/>
              <a:cxnLst/>
              <a:rect l="l" t="t" r="r" b="b"/>
              <a:pathLst>
                <a:path w="1104" h="2050" extrusionOk="0">
                  <a:moveTo>
                    <a:pt x="0" y="1"/>
                  </a:moveTo>
                  <a:lnTo>
                    <a:pt x="0" y="477"/>
                  </a:lnTo>
                  <a:cubicBezTo>
                    <a:pt x="375" y="592"/>
                    <a:pt x="635" y="938"/>
                    <a:pt x="635" y="1328"/>
                  </a:cubicBezTo>
                  <a:cubicBezTo>
                    <a:pt x="635" y="1429"/>
                    <a:pt x="621" y="1530"/>
                    <a:pt x="585" y="1624"/>
                  </a:cubicBezTo>
                  <a:lnTo>
                    <a:pt x="404" y="1494"/>
                  </a:lnTo>
                  <a:lnTo>
                    <a:pt x="513" y="2049"/>
                  </a:lnTo>
                  <a:lnTo>
                    <a:pt x="1089" y="1963"/>
                  </a:lnTo>
                  <a:lnTo>
                    <a:pt x="981" y="1883"/>
                  </a:lnTo>
                  <a:cubicBezTo>
                    <a:pt x="1061" y="1710"/>
                    <a:pt x="1104" y="1523"/>
                    <a:pt x="1104" y="1328"/>
                  </a:cubicBezTo>
                  <a:cubicBezTo>
                    <a:pt x="1104" y="679"/>
                    <a:pt x="635" y="12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7" name="Google Shape;1212;p70">
              <a:extLst>
                <a:ext uri="{FF2B5EF4-FFF2-40B4-BE49-F238E27FC236}">
                  <a16:creationId xmlns:a16="http://schemas.microsoft.com/office/drawing/2014/main" id="{FAC29407-EFFB-6116-ED5B-2D7BB4A4ED13}"/>
                </a:ext>
              </a:extLst>
            </p:cNvPr>
            <p:cNvSpPr/>
            <p:nvPr/>
          </p:nvSpPr>
          <p:spPr>
            <a:xfrm>
              <a:off x="4829450" y="1467825"/>
              <a:ext cx="49250" cy="20375"/>
            </a:xfrm>
            <a:custGeom>
              <a:avLst/>
              <a:gdLst/>
              <a:ahLst/>
              <a:cxnLst/>
              <a:rect l="l" t="t" r="r" b="b"/>
              <a:pathLst>
                <a:path w="1970" h="815" extrusionOk="0">
                  <a:moveTo>
                    <a:pt x="109" y="1"/>
                  </a:moveTo>
                  <a:lnTo>
                    <a:pt x="0" y="556"/>
                  </a:lnTo>
                  <a:lnTo>
                    <a:pt x="137" y="462"/>
                  </a:lnTo>
                  <a:cubicBezTo>
                    <a:pt x="394" y="698"/>
                    <a:pt x="720" y="815"/>
                    <a:pt x="1045" y="815"/>
                  </a:cubicBezTo>
                  <a:cubicBezTo>
                    <a:pt x="1378" y="815"/>
                    <a:pt x="1710" y="692"/>
                    <a:pt x="1969" y="448"/>
                  </a:cubicBezTo>
                  <a:lnTo>
                    <a:pt x="1969" y="441"/>
                  </a:lnTo>
                  <a:lnTo>
                    <a:pt x="1573" y="174"/>
                  </a:lnTo>
                  <a:cubicBezTo>
                    <a:pt x="1418" y="292"/>
                    <a:pt x="1232" y="352"/>
                    <a:pt x="1046" y="352"/>
                  </a:cubicBezTo>
                  <a:cubicBezTo>
                    <a:pt x="868" y="352"/>
                    <a:pt x="689" y="297"/>
                    <a:pt x="534" y="188"/>
                  </a:cubicBezTo>
                  <a:lnTo>
                    <a:pt x="678" y="95"/>
                  </a:lnTo>
                  <a:lnTo>
                    <a:pt x="109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oogle Shape;1213;p70">
            <a:extLst>
              <a:ext uri="{FF2B5EF4-FFF2-40B4-BE49-F238E27FC236}">
                <a16:creationId xmlns:a16="http://schemas.microsoft.com/office/drawing/2014/main" id="{B44806B5-9FA6-7126-66DD-25A937457F1B}"/>
              </a:ext>
            </a:extLst>
          </p:cNvPr>
          <p:cNvGrpSpPr/>
          <p:nvPr/>
        </p:nvGrpSpPr>
        <p:grpSpPr>
          <a:xfrm>
            <a:off x="6351924" y="3108896"/>
            <a:ext cx="589898" cy="504970"/>
            <a:chOff x="4902475" y="1418875"/>
            <a:chExt cx="74500" cy="63775"/>
          </a:xfrm>
        </p:grpSpPr>
        <p:sp>
          <p:nvSpPr>
            <p:cNvPr id="19" name="Google Shape;1214;p70">
              <a:extLst>
                <a:ext uri="{FF2B5EF4-FFF2-40B4-BE49-F238E27FC236}">
                  <a16:creationId xmlns:a16="http://schemas.microsoft.com/office/drawing/2014/main" id="{E8DEA8C5-78F0-8A29-E7EB-FA0843E1724B}"/>
                </a:ext>
              </a:extLst>
            </p:cNvPr>
            <p:cNvSpPr/>
            <p:nvPr/>
          </p:nvSpPr>
          <p:spPr>
            <a:xfrm>
              <a:off x="4902475" y="1418875"/>
              <a:ext cx="74500" cy="63775"/>
            </a:xfrm>
            <a:custGeom>
              <a:avLst/>
              <a:gdLst/>
              <a:ahLst/>
              <a:cxnLst/>
              <a:rect l="l" t="t" r="r" b="b"/>
              <a:pathLst>
                <a:path w="2980" h="2551" extrusionOk="0">
                  <a:moveTo>
                    <a:pt x="1703" y="444"/>
                  </a:moveTo>
                  <a:cubicBezTo>
                    <a:pt x="2164" y="444"/>
                    <a:pt x="2539" y="819"/>
                    <a:pt x="2539" y="1281"/>
                  </a:cubicBezTo>
                  <a:cubicBezTo>
                    <a:pt x="2539" y="1784"/>
                    <a:pt x="2126" y="2118"/>
                    <a:pt x="1695" y="2118"/>
                  </a:cubicBezTo>
                  <a:cubicBezTo>
                    <a:pt x="1490" y="2118"/>
                    <a:pt x="1281" y="2042"/>
                    <a:pt x="1111" y="1872"/>
                  </a:cubicBezTo>
                  <a:cubicBezTo>
                    <a:pt x="585" y="1346"/>
                    <a:pt x="960" y="444"/>
                    <a:pt x="1703" y="444"/>
                  </a:cubicBezTo>
                  <a:close/>
                  <a:moveTo>
                    <a:pt x="1697" y="0"/>
                  </a:moveTo>
                  <a:cubicBezTo>
                    <a:pt x="1383" y="0"/>
                    <a:pt x="1063" y="118"/>
                    <a:pt x="801" y="379"/>
                  </a:cubicBezTo>
                  <a:cubicBezTo>
                    <a:pt x="0" y="1180"/>
                    <a:pt x="570" y="2550"/>
                    <a:pt x="1703" y="2550"/>
                  </a:cubicBezTo>
                  <a:cubicBezTo>
                    <a:pt x="2409" y="2550"/>
                    <a:pt x="2979" y="1980"/>
                    <a:pt x="2979" y="1281"/>
                  </a:cubicBezTo>
                  <a:cubicBezTo>
                    <a:pt x="2979" y="510"/>
                    <a:pt x="2353" y="0"/>
                    <a:pt x="169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0" name="Google Shape;1215;p70">
              <a:extLst>
                <a:ext uri="{FF2B5EF4-FFF2-40B4-BE49-F238E27FC236}">
                  <a16:creationId xmlns:a16="http://schemas.microsoft.com/office/drawing/2014/main" id="{5708C685-3DE4-80D2-D5D1-A19B49673272}"/>
                </a:ext>
              </a:extLst>
            </p:cNvPr>
            <p:cNvSpPr/>
            <p:nvPr/>
          </p:nvSpPr>
          <p:spPr>
            <a:xfrm>
              <a:off x="4916350" y="1418975"/>
              <a:ext cx="59725" cy="63675"/>
            </a:xfrm>
            <a:custGeom>
              <a:avLst/>
              <a:gdLst/>
              <a:ahLst/>
              <a:cxnLst/>
              <a:rect l="l" t="t" r="r" b="b"/>
              <a:pathLst>
                <a:path w="2389" h="2547" extrusionOk="0">
                  <a:moveTo>
                    <a:pt x="1148" y="0"/>
                  </a:moveTo>
                  <a:cubicBezTo>
                    <a:pt x="765" y="0"/>
                    <a:pt x="397" y="173"/>
                    <a:pt x="159" y="476"/>
                  </a:cubicBezTo>
                  <a:lnTo>
                    <a:pt x="1" y="354"/>
                  </a:lnTo>
                  <a:lnTo>
                    <a:pt x="116" y="967"/>
                  </a:lnTo>
                  <a:lnTo>
                    <a:pt x="700" y="909"/>
                  </a:lnTo>
                  <a:lnTo>
                    <a:pt x="498" y="750"/>
                  </a:lnTo>
                  <a:cubicBezTo>
                    <a:pt x="669" y="541"/>
                    <a:pt x="910" y="441"/>
                    <a:pt x="1149" y="441"/>
                  </a:cubicBezTo>
                  <a:cubicBezTo>
                    <a:pt x="1454" y="441"/>
                    <a:pt x="1755" y="605"/>
                    <a:pt x="1905" y="916"/>
                  </a:cubicBezTo>
                  <a:cubicBezTo>
                    <a:pt x="2165" y="1472"/>
                    <a:pt x="1768" y="2106"/>
                    <a:pt x="1148" y="2106"/>
                  </a:cubicBezTo>
                  <a:lnTo>
                    <a:pt x="1148" y="2546"/>
                  </a:lnTo>
                  <a:cubicBezTo>
                    <a:pt x="1840" y="2532"/>
                    <a:pt x="2388" y="1962"/>
                    <a:pt x="2388" y="1277"/>
                  </a:cubicBezTo>
                  <a:cubicBezTo>
                    <a:pt x="2388" y="584"/>
                    <a:pt x="1840" y="22"/>
                    <a:pt x="114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21" name="Google Shape;1216;p70">
            <a:extLst>
              <a:ext uri="{FF2B5EF4-FFF2-40B4-BE49-F238E27FC236}">
                <a16:creationId xmlns:a16="http://schemas.microsoft.com/office/drawing/2014/main" id="{E2490ABB-AC4F-B0E9-7FC3-5F8C46D92C33}"/>
              </a:ext>
            </a:extLst>
          </p:cNvPr>
          <p:cNvGrpSpPr/>
          <p:nvPr/>
        </p:nvGrpSpPr>
        <p:grpSpPr>
          <a:xfrm>
            <a:off x="5727139" y="3826000"/>
            <a:ext cx="563967" cy="567127"/>
            <a:chOff x="4818100" y="1507675"/>
            <a:chExt cx="71225" cy="71625"/>
          </a:xfrm>
        </p:grpSpPr>
        <p:sp>
          <p:nvSpPr>
            <p:cNvPr id="22" name="Google Shape;1217;p70">
              <a:extLst>
                <a:ext uri="{FF2B5EF4-FFF2-40B4-BE49-F238E27FC236}">
                  <a16:creationId xmlns:a16="http://schemas.microsoft.com/office/drawing/2014/main" id="{DD9BBF8F-6CA2-F04E-28E2-E5008ACC45FB}"/>
                </a:ext>
              </a:extLst>
            </p:cNvPr>
            <p:cNvSpPr/>
            <p:nvPr/>
          </p:nvSpPr>
          <p:spPr>
            <a:xfrm>
              <a:off x="4818100" y="1507675"/>
              <a:ext cx="46000" cy="56300"/>
            </a:xfrm>
            <a:custGeom>
              <a:avLst/>
              <a:gdLst/>
              <a:ahLst/>
              <a:cxnLst/>
              <a:rect l="l" t="t" r="r" b="b"/>
              <a:pathLst>
                <a:path w="1840" h="2252" extrusionOk="0">
                  <a:moveTo>
                    <a:pt x="1457" y="1"/>
                  </a:moveTo>
                  <a:lnTo>
                    <a:pt x="1457" y="159"/>
                  </a:lnTo>
                  <a:cubicBezTo>
                    <a:pt x="606" y="188"/>
                    <a:pt x="0" y="989"/>
                    <a:pt x="195" y="1818"/>
                  </a:cubicBezTo>
                  <a:cubicBezTo>
                    <a:pt x="188" y="1818"/>
                    <a:pt x="188" y="1825"/>
                    <a:pt x="188" y="1833"/>
                  </a:cubicBezTo>
                  <a:lnTo>
                    <a:pt x="195" y="1869"/>
                  </a:lnTo>
                  <a:cubicBezTo>
                    <a:pt x="195" y="1876"/>
                    <a:pt x="202" y="1883"/>
                    <a:pt x="202" y="1898"/>
                  </a:cubicBezTo>
                  <a:cubicBezTo>
                    <a:pt x="202" y="1905"/>
                    <a:pt x="209" y="1912"/>
                    <a:pt x="209" y="1919"/>
                  </a:cubicBezTo>
                  <a:cubicBezTo>
                    <a:pt x="209" y="1934"/>
                    <a:pt x="216" y="1948"/>
                    <a:pt x="224" y="1955"/>
                  </a:cubicBezTo>
                  <a:lnTo>
                    <a:pt x="231" y="1977"/>
                  </a:lnTo>
                  <a:cubicBezTo>
                    <a:pt x="245" y="2013"/>
                    <a:pt x="260" y="2056"/>
                    <a:pt x="274" y="2092"/>
                  </a:cubicBezTo>
                  <a:lnTo>
                    <a:pt x="281" y="2100"/>
                  </a:lnTo>
                  <a:cubicBezTo>
                    <a:pt x="289" y="2114"/>
                    <a:pt x="296" y="2128"/>
                    <a:pt x="303" y="2143"/>
                  </a:cubicBezTo>
                  <a:lnTo>
                    <a:pt x="317" y="2157"/>
                  </a:lnTo>
                  <a:cubicBezTo>
                    <a:pt x="317" y="2172"/>
                    <a:pt x="325" y="2186"/>
                    <a:pt x="332" y="2201"/>
                  </a:cubicBezTo>
                  <a:lnTo>
                    <a:pt x="346" y="2215"/>
                  </a:lnTo>
                  <a:cubicBezTo>
                    <a:pt x="353" y="2229"/>
                    <a:pt x="361" y="2237"/>
                    <a:pt x="368" y="2251"/>
                  </a:cubicBezTo>
                  <a:lnTo>
                    <a:pt x="743" y="1970"/>
                  </a:lnTo>
                  <a:lnTo>
                    <a:pt x="721" y="1934"/>
                  </a:lnTo>
                  <a:lnTo>
                    <a:pt x="700" y="1898"/>
                  </a:lnTo>
                  <a:lnTo>
                    <a:pt x="692" y="1883"/>
                  </a:lnTo>
                  <a:cubicBezTo>
                    <a:pt x="685" y="1862"/>
                    <a:pt x="678" y="1847"/>
                    <a:pt x="671" y="1825"/>
                  </a:cubicBezTo>
                  <a:cubicBezTo>
                    <a:pt x="671" y="1818"/>
                    <a:pt x="664" y="1811"/>
                    <a:pt x="664" y="1804"/>
                  </a:cubicBezTo>
                  <a:cubicBezTo>
                    <a:pt x="664" y="1797"/>
                    <a:pt x="656" y="1782"/>
                    <a:pt x="649" y="1775"/>
                  </a:cubicBezTo>
                  <a:lnTo>
                    <a:pt x="642" y="1732"/>
                  </a:lnTo>
                  <a:lnTo>
                    <a:pt x="635" y="1703"/>
                  </a:lnTo>
                  <a:lnTo>
                    <a:pt x="628" y="1667"/>
                  </a:lnTo>
                  <a:lnTo>
                    <a:pt x="628" y="1645"/>
                  </a:lnTo>
                  <a:cubicBezTo>
                    <a:pt x="628" y="1638"/>
                    <a:pt x="620" y="1609"/>
                    <a:pt x="620" y="1587"/>
                  </a:cubicBezTo>
                  <a:lnTo>
                    <a:pt x="620" y="1573"/>
                  </a:lnTo>
                  <a:lnTo>
                    <a:pt x="620" y="1508"/>
                  </a:lnTo>
                  <a:cubicBezTo>
                    <a:pt x="620" y="1039"/>
                    <a:pt x="988" y="650"/>
                    <a:pt x="1457" y="628"/>
                  </a:cubicBezTo>
                  <a:lnTo>
                    <a:pt x="1457" y="809"/>
                  </a:lnTo>
                  <a:lnTo>
                    <a:pt x="1839" y="419"/>
                  </a:lnTo>
                  <a:lnTo>
                    <a:pt x="145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" name="Google Shape;1218;p70">
              <a:extLst>
                <a:ext uri="{FF2B5EF4-FFF2-40B4-BE49-F238E27FC236}">
                  <a16:creationId xmlns:a16="http://schemas.microsoft.com/office/drawing/2014/main" id="{AEAF986C-DDDB-9448-F9CC-6B5AC4C0AEB6}"/>
                </a:ext>
              </a:extLst>
            </p:cNvPr>
            <p:cNvSpPr/>
            <p:nvPr/>
          </p:nvSpPr>
          <p:spPr>
            <a:xfrm>
              <a:off x="4869825" y="1519575"/>
              <a:ext cx="19500" cy="23825"/>
            </a:xfrm>
            <a:custGeom>
              <a:avLst/>
              <a:gdLst/>
              <a:ahLst/>
              <a:cxnLst/>
              <a:rect l="l" t="t" r="r" b="b"/>
              <a:pathLst>
                <a:path w="780" h="953" extrusionOk="0">
                  <a:moveTo>
                    <a:pt x="304" y="1"/>
                  </a:moveTo>
                  <a:lnTo>
                    <a:pt x="1" y="354"/>
                  </a:lnTo>
                  <a:cubicBezTo>
                    <a:pt x="181" y="506"/>
                    <a:pt x="289" y="722"/>
                    <a:pt x="311" y="953"/>
                  </a:cubicBezTo>
                  <a:lnTo>
                    <a:pt x="780" y="953"/>
                  </a:lnTo>
                  <a:cubicBezTo>
                    <a:pt x="751" y="585"/>
                    <a:pt x="585" y="239"/>
                    <a:pt x="30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" name="Google Shape;1219;p70">
              <a:extLst>
                <a:ext uri="{FF2B5EF4-FFF2-40B4-BE49-F238E27FC236}">
                  <a16:creationId xmlns:a16="http://schemas.microsoft.com/office/drawing/2014/main" id="{F3A4ECB2-2B4C-859A-4F33-8C50D3B5DB39}"/>
                </a:ext>
              </a:extLst>
            </p:cNvPr>
            <p:cNvSpPr/>
            <p:nvPr/>
          </p:nvSpPr>
          <p:spPr>
            <a:xfrm>
              <a:off x="4857575" y="1547700"/>
              <a:ext cx="31575" cy="31600"/>
            </a:xfrm>
            <a:custGeom>
              <a:avLst/>
              <a:gdLst/>
              <a:ahLst/>
              <a:cxnLst/>
              <a:rect l="l" t="t" r="r" b="b"/>
              <a:pathLst>
                <a:path w="1263" h="1264" extrusionOk="0">
                  <a:moveTo>
                    <a:pt x="801" y="1"/>
                  </a:moveTo>
                  <a:cubicBezTo>
                    <a:pt x="758" y="419"/>
                    <a:pt x="426" y="751"/>
                    <a:pt x="1" y="794"/>
                  </a:cubicBezTo>
                  <a:lnTo>
                    <a:pt x="1" y="1263"/>
                  </a:lnTo>
                  <a:cubicBezTo>
                    <a:pt x="679" y="1213"/>
                    <a:pt x="1219" y="679"/>
                    <a:pt x="126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" name="Google Shape;1220;p70">
              <a:extLst>
                <a:ext uri="{FF2B5EF4-FFF2-40B4-BE49-F238E27FC236}">
                  <a16:creationId xmlns:a16="http://schemas.microsoft.com/office/drawing/2014/main" id="{DA2A621B-3C4E-F7AF-7BBE-450DCE12729F}"/>
                </a:ext>
              </a:extLst>
            </p:cNvPr>
            <p:cNvSpPr/>
            <p:nvPr/>
          </p:nvSpPr>
          <p:spPr>
            <a:xfrm>
              <a:off x="4829800" y="1560150"/>
              <a:ext cx="23650" cy="18950"/>
            </a:xfrm>
            <a:custGeom>
              <a:avLst/>
              <a:gdLst/>
              <a:ahLst/>
              <a:cxnLst/>
              <a:rect l="l" t="t" r="r" b="b"/>
              <a:pathLst>
                <a:path w="946" h="758" extrusionOk="0">
                  <a:moveTo>
                    <a:pt x="376" y="1"/>
                  </a:moveTo>
                  <a:lnTo>
                    <a:pt x="1" y="282"/>
                  </a:lnTo>
                  <a:cubicBezTo>
                    <a:pt x="239" y="563"/>
                    <a:pt x="578" y="736"/>
                    <a:pt x="946" y="758"/>
                  </a:cubicBezTo>
                  <a:lnTo>
                    <a:pt x="946" y="289"/>
                  </a:lnTo>
                  <a:cubicBezTo>
                    <a:pt x="722" y="267"/>
                    <a:pt x="520" y="166"/>
                    <a:pt x="37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26" name="Google Shape;1221;p70">
            <a:extLst>
              <a:ext uri="{FF2B5EF4-FFF2-40B4-BE49-F238E27FC236}">
                <a16:creationId xmlns:a16="http://schemas.microsoft.com/office/drawing/2014/main" id="{99E6B0A7-7182-A491-D5BC-B157751D090F}"/>
              </a:ext>
            </a:extLst>
          </p:cNvPr>
          <p:cNvGrpSpPr/>
          <p:nvPr/>
        </p:nvGrpSpPr>
        <p:grpSpPr>
          <a:xfrm>
            <a:off x="5040636" y="3829461"/>
            <a:ext cx="628301" cy="588505"/>
            <a:chOff x="4721450" y="1509475"/>
            <a:chExt cx="79350" cy="74325"/>
          </a:xfrm>
        </p:grpSpPr>
        <p:sp>
          <p:nvSpPr>
            <p:cNvPr id="27" name="Google Shape;1222;p70">
              <a:extLst>
                <a:ext uri="{FF2B5EF4-FFF2-40B4-BE49-F238E27FC236}">
                  <a16:creationId xmlns:a16="http://schemas.microsoft.com/office/drawing/2014/main" id="{0EAE2B6C-C32C-C33E-C855-4EC6D8A0500F}"/>
                </a:ext>
              </a:extLst>
            </p:cNvPr>
            <p:cNvSpPr/>
            <p:nvPr/>
          </p:nvSpPr>
          <p:spPr>
            <a:xfrm>
              <a:off x="4729025" y="1509475"/>
              <a:ext cx="27050" cy="26725"/>
            </a:xfrm>
            <a:custGeom>
              <a:avLst/>
              <a:gdLst/>
              <a:ahLst/>
              <a:cxnLst/>
              <a:rect l="l" t="t" r="r" b="b"/>
              <a:pathLst>
                <a:path w="1082" h="1069" extrusionOk="0">
                  <a:moveTo>
                    <a:pt x="440" y="1"/>
                  </a:moveTo>
                  <a:lnTo>
                    <a:pt x="570" y="224"/>
                  </a:lnTo>
                  <a:cubicBezTo>
                    <a:pt x="296" y="405"/>
                    <a:pt x="94" y="672"/>
                    <a:pt x="0" y="989"/>
                  </a:cubicBezTo>
                  <a:lnTo>
                    <a:pt x="188" y="809"/>
                  </a:lnTo>
                  <a:lnTo>
                    <a:pt x="462" y="1068"/>
                  </a:lnTo>
                  <a:cubicBezTo>
                    <a:pt x="527" y="888"/>
                    <a:pt x="649" y="737"/>
                    <a:pt x="808" y="628"/>
                  </a:cubicBezTo>
                  <a:lnTo>
                    <a:pt x="923" y="823"/>
                  </a:lnTo>
                  <a:lnTo>
                    <a:pt x="1082" y="188"/>
                  </a:lnTo>
                  <a:lnTo>
                    <a:pt x="44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" name="Google Shape;1223;p70">
              <a:extLst>
                <a:ext uri="{FF2B5EF4-FFF2-40B4-BE49-F238E27FC236}">
                  <a16:creationId xmlns:a16="http://schemas.microsoft.com/office/drawing/2014/main" id="{8FD8629B-E3AC-23FA-360B-4BBBD63141CC}"/>
                </a:ext>
              </a:extLst>
            </p:cNvPr>
            <p:cNvSpPr/>
            <p:nvPr/>
          </p:nvSpPr>
          <p:spPr>
            <a:xfrm>
              <a:off x="4721450" y="1533275"/>
              <a:ext cx="32300" cy="42600"/>
            </a:xfrm>
            <a:custGeom>
              <a:avLst/>
              <a:gdLst/>
              <a:ahLst/>
              <a:cxnLst/>
              <a:rect l="l" t="t" r="r" b="b"/>
              <a:pathLst>
                <a:path w="1292" h="1704" extrusionOk="0">
                  <a:moveTo>
                    <a:pt x="491" y="1"/>
                  </a:moveTo>
                  <a:lnTo>
                    <a:pt x="0" y="455"/>
                  </a:lnTo>
                  <a:lnTo>
                    <a:pt x="238" y="455"/>
                  </a:lnTo>
                  <a:cubicBezTo>
                    <a:pt x="253" y="1025"/>
                    <a:pt x="635" y="1530"/>
                    <a:pt x="1183" y="1703"/>
                  </a:cubicBezTo>
                  <a:lnTo>
                    <a:pt x="1024" y="1530"/>
                  </a:lnTo>
                  <a:lnTo>
                    <a:pt x="1291" y="1256"/>
                  </a:lnTo>
                  <a:cubicBezTo>
                    <a:pt x="952" y="1133"/>
                    <a:pt x="721" y="816"/>
                    <a:pt x="707" y="455"/>
                  </a:cubicBezTo>
                  <a:lnTo>
                    <a:pt x="945" y="455"/>
                  </a:lnTo>
                  <a:lnTo>
                    <a:pt x="49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" name="Google Shape;1224;p70">
              <a:extLst>
                <a:ext uri="{FF2B5EF4-FFF2-40B4-BE49-F238E27FC236}">
                  <a16:creationId xmlns:a16="http://schemas.microsoft.com/office/drawing/2014/main" id="{CD547101-ACA1-CB06-3416-937380A83DFE}"/>
                </a:ext>
              </a:extLst>
            </p:cNvPr>
            <p:cNvSpPr/>
            <p:nvPr/>
          </p:nvSpPr>
          <p:spPr>
            <a:xfrm>
              <a:off x="4750650" y="1551675"/>
              <a:ext cx="42950" cy="32125"/>
            </a:xfrm>
            <a:custGeom>
              <a:avLst/>
              <a:gdLst/>
              <a:ahLst/>
              <a:cxnLst/>
              <a:rect l="l" t="t" r="r" b="b"/>
              <a:pathLst>
                <a:path w="1718" h="1285" extrusionOk="0">
                  <a:moveTo>
                    <a:pt x="1256" y="1"/>
                  </a:moveTo>
                  <a:cubicBezTo>
                    <a:pt x="1126" y="332"/>
                    <a:pt x="808" y="556"/>
                    <a:pt x="448" y="570"/>
                  </a:cubicBezTo>
                  <a:lnTo>
                    <a:pt x="448" y="340"/>
                  </a:lnTo>
                  <a:lnTo>
                    <a:pt x="1" y="794"/>
                  </a:lnTo>
                  <a:lnTo>
                    <a:pt x="448" y="1284"/>
                  </a:lnTo>
                  <a:lnTo>
                    <a:pt x="448" y="1032"/>
                  </a:lnTo>
                  <a:cubicBezTo>
                    <a:pt x="1039" y="1025"/>
                    <a:pt x="1551" y="635"/>
                    <a:pt x="1717" y="73"/>
                  </a:cubicBezTo>
                  <a:lnTo>
                    <a:pt x="1717" y="73"/>
                  </a:lnTo>
                  <a:lnTo>
                    <a:pt x="1515" y="260"/>
                  </a:lnTo>
                  <a:lnTo>
                    <a:pt x="125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" name="Google Shape;1225;p70">
              <a:extLst>
                <a:ext uri="{FF2B5EF4-FFF2-40B4-BE49-F238E27FC236}">
                  <a16:creationId xmlns:a16="http://schemas.microsoft.com/office/drawing/2014/main" id="{4BF8C0F6-76A1-695B-303B-79758B299D08}"/>
                </a:ext>
              </a:extLst>
            </p:cNvPr>
            <p:cNvSpPr/>
            <p:nvPr/>
          </p:nvSpPr>
          <p:spPr>
            <a:xfrm>
              <a:off x="4761300" y="1510025"/>
              <a:ext cx="39500" cy="44375"/>
            </a:xfrm>
            <a:custGeom>
              <a:avLst/>
              <a:gdLst/>
              <a:ahLst/>
              <a:cxnLst/>
              <a:rect l="l" t="t" r="r" b="b"/>
              <a:pathLst>
                <a:path w="1580" h="1775" extrusionOk="0"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lnTo>
                    <a:pt x="0" y="462"/>
                  </a:lnTo>
                  <a:cubicBezTo>
                    <a:pt x="476" y="462"/>
                    <a:pt x="873" y="844"/>
                    <a:pt x="880" y="1328"/>
                  </a:cubicBezTo>
                  <a:lnTo>
                    <a:pt x="635" y="1328"/>
                  </a:lnTo>
                  <a:lnTo>
                    <a:pt x="1089" y="1775"/>
                  </a:lnTo>
                  <a:lnTo>
                    <a:pt x="1580" y="1328"/>
                  </a:lnTo>
                  <a:lnTo>
                    <a:pt x="1349" y="1328"/>
                  </a:lnTo>
                  <a:cubicBezTo>
                    <a:pt x="1335" y="589"/>
                    <a:pt x="743" y="0"/>
                    <a:pt x="1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31" name="Google Shape;1226;p70">
            <a:extLst>
              <a:ext uri="{FF2B5EF4-FFF2-40B4-BE49-F238E27FC236}">
                <a16:creationId xmlns:a16="http://schemas.microsoft.com/office/drawing/2014/main" id="{860110D1-3E24-2908-7719-148FDA68E9F6}"/>
              </a:ext>
            </a:extLst>
          </p:cNvPr>
          <p:cNvGrpSpPr/>
          <p:nvPr/>
        </p:nvGrpSpPr>
        <p:grpSpPr>
          <a:xfrm>
            <a:off x="6386170" y="3814027"/>
            <a:ext cx="557038" cy="562772"/>
            <a:chOff x="4906800" y="1507500"/>
            <a:chExt cx="70350" cy="71075"/>
          </a:xfrm>
        </p:grpSpPr>
        <p:sp>
          <p:nvSpPr>
            <p:cNvPr id="32" name="Google Shape;1227;p70">
              <a:extLst>
                <a:ext uri="{FF2B5EF4-FFF2-40B4-BE49-F238E27FC236}">
                  <a16:creationId xmlns:a16="http://schemas.microsoft.com/office/drawing/2014/main" id="{61F844E4-B2FD-4DFB-AE3B-6AF3E970467E}"/>
                </a:ext>
              </a:extLst>
            </p:cNvPr>
            <p:cNvSpPr/>
            <p:nvPr/>
          </p:nvSpPr>
          <p:spPr>
            <a:xfrm>
              <a:off x="4916000" y="1507500"/>
              <a:ext cx="30850" cy="24000"/>
            </a:xfrm>
            <a:custGeom>
              <a:avLst/>
              <a:gdLst/>
              <a:ahLst/>
              <a:cxnLst/>
              <a:rect l="l" t="t" r="r" b="b"/>
              <a:pathLst>
                <a:path w="1234" h="960" extrusionOk="0">
                  <a:moveTo>
                    <a:pt x="837" y="1"/>
                  </a:moveTo>
                  <a:lnTo>
                    <a:pt x="837" y="202"/>
                  </a:lnTo>
                  <a:cubicBezTo>
                    <a:pt x="484" y="282"/>
                    <a:pt x="181" y="498"/>
                    <a:pt x="0" y="808"/>
                  </a:cubicBezTo>
                  <a:lnTo>
                    <a:pt x="455" y="960"/>
                  </a:lnTo>
                  <a:cubicBezTo>
                    <a:pt x="556" y="837"/>
                    <a:pt x="686" y="736"/>
                    <a:pt x="837" y="686"/>
                  </a:cubicBezTo>
                  <a:lnTo>
                    <a:pt x="837" y="823"/>
                  </a:lnTo>
                  <a:lnTo>
                    <a:pt x="1234" y="426"/>
                  </a:lnTo>
                  <a:lnTo>
                    <a:pt x="83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3" name="Google Shape;1228;p70">
              <a:extLst>
                <a:ext uri="{FF2B5EF4-FFF2-40B4-BE49-F238E27FC236}">
                  <a16:creationId xmlns:a16="http://schemas.microsoft.com/office/drawing/2014/main" id="{0AA23BB2-A055-2048-139E-FEC518796E32}"/>
                </a:ext>
              </a:extLst>
            </p:cNvPr>
            <p:cNvSpPr/>
            <p:nvPr/>
          </p:nvSpPr>
          <p:spPr>
            <a:xfrm>
              <a:off x="4906800" y="1533825"/>
              <a:ext cx="19675" cy="32475"/>
            </a:xfrm>
            <a:custGeom>
              <a:avLst/>
              <a:gdLst/>
              <a:ahLst/>
              <a:cxnLst/>
              <a:rect l="l" t="t" r="r" b="b"/>
              <a:pathLst>
                <a:path w="787" h="1299" extrusionOk="0">
                  <a:moveTo>
                    <a:pt x="527" y="1"/>
                  </a:moveTo>
                  <a:lnTo>
                    <a:pt x="1" y="246"/>
                  </a:lnTo>
                  <a:lnTo>
                    <a:pt x="181" y="303"/>
                  </a:lnTo>
                  <a:cubicBezTo>
                    <a:pt x="181" y="347"/>
                    <a:pt x="174" y="390"/>
                    <a:pt x="174" y="433"/>
                  </a:cubicBezTo>
                  <a:cubicBezTo>
                    <a:pt x="174" y="751"/>
                    <a:pt x="289" y="1061"/>
                    <a:pt x="498" y="1299"/>
                  </a:cubicBezTo>
                  <a:lnTo>
                    <a:pt x="787" y="909"/>
                  </a:lnTo>
                  <a:cubicBezTo>
                    <a:pt x="693" y="772"/>
                    <a:pt x="650" y="614"/>
                    <a:pt x="642" y="455"/>
                  </a:cubicBezTo>
                  <a:lnTo>
                    <a:pt x="642" y="455"/>
                  </a:lnTo>
                  <a:lnTo>
                    <a:pt x="787" y="498"/>
                  </a:lnTo>
                  <a:lnTo>
                    <a:pt x="5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4" name="Google Shape;1229;p70">
              <a:extLst>
                <a:ext uri="{FF2B5EF4-FFF2-40B4-BE49-F238E27FC236}">
                  <a16:creationId xmlns:a16="http://schemas.microsoft.com/office/drawing/2014/main" id="{079BE41B-CB79-36B3-1B71-680A0139DCB7}"/>
                </a:ext>
              </a:extLst>
            </p:cNvPr>
            <p:cNvSpPr/>
            <p:nvPr/>
          </p:nvSpPr>
          <p:spPr>
            <a:xfrm>
              <a:off x="4926625" y="1561950"/>
              <a:ext cx="30675" cy="16625"/>
            </a:xfrm>
            <a:custGeom>
              <a:avLst/>
              <a:gdLst/>
              <a:ahLst/>
              <a:cxnLst/>
              <a:rect l="l" t="t" r="r" b="b"/>
              <a:pathLst>
                <a:path w="1227" h="665" extrusionOk="0">
                  <a:moveTo>
                    <a:pt x="556" y="1"/>
                  </a:moveTo>
                  <a:lnTo>
                    <a:pt x="1" y="87"/>
                  </a:lnTo>
                  <a:lnTo>
                    <a:pt x="66" y="664"/>
                  </a:lnTo>
                  <a:lnTo>
                    <a:pt x="181" y="513"/>
                  </a:lnTo>
                  <a:cubicBezTo>
                    <a:pt x="347" y="585"/>
                    <a:pt x="526" y="621"/>
                    <a:pt x="704" y="621"/>
                  </a:cubicBezTo>
                  <a:cubicBezTo>
                    <a:pt x="883" y="621"/>
                    <a:pt x="1061" y="585"/>
                    <a:pt x="1227" y="513"/>
                  </a:cubicBezTo>
                  <a:lnTo>
                    <a:pt x="946" y="123"/>
                  </a:lnTo>
                  <a:cubicBezTo>
                    <a:pt x="866" y="149"/>
                    <a:pt x="785" y="161"/>
                    <a:pt x="704" y="161"/>
                  </a:cubicBezTo>
                  <a:cubicBezTo>
                    <a:pt x="623" y="161"/>
                    <a:pt x="542" y="149"/>
                    <a:pt x="462" y="123"/>
                  </a:cubicBezTo>
                  <a:lnTo>
                    <a:pt x="55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5" name="Google Shape;1230;p70">
              <a:extLst>
                <a:ext uri="{FF2B5EF4-FFF2-40B4-BE49-F238E27FC236}">
                  <a16:creationId xmlns:a16="http://schemas.microsoft.com/office/drawing/2014/main" id="{E49DE2D9-DE64-EE19-03EE-54AA2DBA1C78}"/>
                </a:ext>
              </a:extLst>
            </p:cNvPr>
            <p:cNvSpPr/>
            <p:nvPr/>
          </p:nvSpPr>
          <p:spPr>
            <a:xfrm>
              <a:off x="4957475" y="1541400"/>
              <a:ext cx="19675" cy="27800"/>
            </a:xfrm>
            <a:custGeom>
              <a:avLst/>
              <a:gdLst/>
              <a:ahLst/>
              <a:cxnLst/>
              <a:rect l="l" t="t" r="r" b="b"/>
              <a:pathLst>
                <a:path w="787" h="1112" extrusionOk="0">
                  <a:moveTo>
                    <a:pt x="779" y="0"/>
                  </a:moveTo>
                  <a:lnTo>
                    <a:pt x="318" y="145"/>
                  </a:lnTo>
                  <a:cubicBezTo>
                    <a:pt x="318" y="303"/>
                    <a:pt x="274" y="455"/>
                    <a:pt x="188" y="592"/>
                  </a:cubicBezTo>
                  <a:lnTo>
                    <a:pt x="80" y="448"/>
                  </a:lnTo>
                  <a:lnTo>
                    <a:pt x="0" y="1003"/>
                  </a:lnTo>
                  <a:lnTo>
                    <a:pt x="570" y="1111"/>
                  </a:lnTo>
                  <a:lnTo>
                    <a:pt x="469" y="981"/>
                  </a:lnTo>
                  <a:cubicBezTo>
                    <a:pt x="671" y="743"/>
                    <a:pt x="786" y="440"/>
                    <a:pt x="786" y="130"/>
                  </a:cubicBezTo>
                  <a:cubicBezTo>
                    <a:pt x="786" y="87"/>
                    <a:pt x="786" y="44"/>
                    <a:pt x="77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6" name="Google Shape;1231;p70">
              <a:extLst>
                <a:ext uri="{FF2B5EF4-FFF2-40B4-BE49-F238E27FC236}">
                  <a16:creationId xmlns:a16="http://schemas.microsoft.com/office/drawing/2014/main" id="{D95C3FBA-C945-5C9F-1A71-54D266350871}"/>
                </a:ext>
              </a:extLst>
            </p:cNvPr>
            <p:cNvSpPr/>
            <p:nvPr/>
          </p:nvSpPr>
          <p:spPr>
            <a:xfrm>
              <a:off x="4951325" y="1512550"/>
              <a:ext cx="24925" cy="26350"/>
            </a:xfrm>
            <a:custGeom>
              <a:avLst/>
              <a:gdLst/>
              <a:ahLst/>
              <a:cxnLst/>
              <a:rect l="l" t="t" r="r" b="b"/>
              <a:pathLst>
                <a:path w="997" h="1054" extrusionOk="0">
                  <a:moveTo>
                    <a:pt x="1" y="0"/>
                  </a:moveTo>
                  <a:lnTo>
                    <a:pt x="1" y="476"/>
                  </a:lnTo>
                  <a:cubicBezTo>
                    <a:pt x="145" y="534"/>
                    <a:pt x="282" y="628"/>
                    <a:pt x="376" y="751"/>
                  </a:cubicBezTo>
                  <a:lnTo>
                    <a:pt x="210" y="801"/>
                  </a:lnTo>
                  <a:lnTo>
                    <a:pt x="715" y="1053"/>
                  </a:lnTo>
                  <a:lnTo>
                    <a:pt x="996" y="549"/>
                  </a:lnTo>
                  <a:lnTo>
                    <a:pt x="996" y="549"/>
                  </a:lnTo>
                  <a:lnTo>
                    <a:pt x="838" y="599"/>
                  </a:lnTo>
                  <a:cubicBezTo>
                    <a:pt x="650" y="296"/>
                    <a:pt x="347" y="73"/>
                    <a:pt x="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37" name="Google Shape;1232;p70">
            <a:extLst>
              <a:ext uri="{FF2B5EF4-FFF2-40B4-BE49-F238E27FC236}">
                <a16:creationId xmlns:a16="http://schemas.microsoft.com/office/drawing/2014/main" id="{B656F312-F49A-BA54-C382-BF267341D59C}"/>
              </a:ext>
            </a:extLst>
          </p:cNvPr>
          <p:cNvGrpSpPr/>
          <p:nvPr/>
        </p:nvGrpSpPr>
        <p:grpSpPr>
          <a:xfrm>
            <a:off x="4423778" y="2340963"/>
            <a:ext cx="517934" cy="517934"/>
            <a:chOff x="3736598" y="2170606"/>
            <a:chExt cx="404889" cy="404889"/>
          </a:xfrm>
        </p:grpSpPr>
        <p:sp>
          <p:nvSpPr>
            <p:cNvPr id="38" name="Google Shape;1233;p70">
              <a:extLst>
                <a:ext uri="{FF2B5EF4-FFF2-40B4-BE49-F238E27FC236}">
                  <a16:creationId xmlns:a16="http://schemas.microsoft.com/office/drawing/2014/main" id="{1FB03974-38F1-4E33-B10F-774FD9F39930}"/>
                </a:ext>
              </a:extLst>
            </p:cNvPr>
            <p:cNvSpPr/>
            <p:nvPr/>
          </p:nvSpPr>
          <p:spPr>
            <a:xfrm>
              <a:off x="3950281" y="2170846"/>
              <a:ext cx="191206" cy="231947"/>
            </a:xfrm>
            <a:custGeom>
              <a:avLst/>
              <a:gdLst/>
              <a:ahLst/>
              <a:cxnLst/>
              <a:rect l="l" t="t" r="r" b="b"/>
              <a:pathLst>
                <a:path w="8781" h="10652" extrusionOk="0">
                  <a:moveTo>
                    <a:pt x="23" y="1"/>
                  </a:moveTo>
                  <a:lnTo>
                    <a:pt x="1435" y="2583"/>
                  </a:lnTo>
                  <a:lnTo>
                    <a:pt x="0" y="5246"/>
                  </a:lnTo>
                  <a:cubicBezTo>
                    <a:pt x="1997" y="5498"/>
                    <a:pt x="3512" y="7186"/>
                    <a:pt x="3547" y="9217"/>
                  </a:cubicBezTo>
                  <a:lnTo>
                    <a:pt x="6187" y="10652"/>
                  </a:lnTo>
                  <a:lnTo>
                    <a:pt x="8780" y="9217"/>
                  </a:lnTo>
                  <a:cubicBezTo>
                    <a:pt x="8746" y="4305"/>
                    <a:pt x="4913" y="276"/>
                    <a:pt x="2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9" name="Google Shape;1234;p70">
              <a:extLst>
                <a:ext uri="{FF2B5EF4-FFF2-40B4-BE49-F238E27FC236}">
                  <a16:creationId xmlns:a16="http://schemas.microsoft.com/office/drawing/2014/main" id="{E14E7BA6-CB2A-B3E5-99E4-BC53248B12F3}"/>
                </a:ext>
              </a:extLst>
            </p:cNvPr>
            <p:cNvSpPr/>
            <p:nvPr/>
          </p:nvSpPr>
          <p:spPr>
            <a:xfrm>
              <a:off x="3737099" y="2170606"/>
              <a:ext cx="231947" cy="191446"/>
            </a:xfrm>
            <a:custGeom>
              <a:avLst/>
              <a:gdLst/>
              <a:ahLst/>
              <a:cxnLst/>
              <a:rect l="l" t="t" r="r" b="b"/>
              <a:pathLst>
                <a:path w="10652" h="8792" extrusionOk="0">
                  <a:moveTo>
                    <a:pt x="9216" y="0"/>
                  </a:moveTo>
                  <a:cubicBezTo>
                    <a:pt x="4304" y="35"/>
                    <a:pt x="276" y="3868"/>
                    <a:pt x="0" y="8769"/>
                  </a:cubicBezTo>
                  <a:lnTo>
                    <a:pt x="2583" y="7346"/>
                  </a:lnTo>
                  <a:lnTo>
                    <a:pt x="5245" y="8792"/>
                  </a:lnTo>
                  <a:cubicBezTo>
                    <a:pt x="5498" y="6783"/>
                    <a:pt x="7185" y="5268"/>
                    <a:pt x="9216" y="5234"/>
                  </a:cubicBezTo>
                  <a:lnTo>
                    <a:pt x="10651" y="2594"/>
                  </a:lnTo>
                  <a:lnTo>
                    <a:pt x="921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40" name="Google Shape;1235;p70">
              <a:extLst>
                <a:ext uri="{FF2B5EF4-FFF2-40B4-BE49-F238E27FC236}">
                  <a16:creationId xmlns:a16="http://schemas.microsoft.com/office/drawing/2014/main" id="{CEE233FA-7C42-354F-7602-81E9E04404B3}"/>
                </a:ext>
              </a:extLst>
            </p:cNvPr>
            <p:cNvSpPr/>
            <p:nvPr/>
          </p:nvSpPr>
          <p:spPr>
            <a:xfrm>
              <a:off x="3909539" y="2384027"/>
              <a:ext cx="231686" cy="191468"/>
            </a:xfrm>
            <a:custGeom>
              <a:avLst/>
              <a:gdLst/>
              <a:ahLst/>
              <a:cxnLst/>
              <a:rect l="l" t="t" r="r" b="b"/>
              <a:pathLst>
                <a:path w="10640" h="8793" extrusionOk="0">
                  <a:moveTo>
                    <a:pt x="5395" y="1"/>
                  </a:moveTo>
                  <a:cubicBezTo>
                    <a:pt x="5142" y="1998"/>
                    <a:pt x="3455" y="3513"/>
                    <a:pt x="1435" y="3559"/>
                  </a:cubicBezTo>
                  <a:lnTo>
                    <a:pt x="0" y="6187"/>
                  </a:lnTo>
                  <a:lnTo>
                    <a:pt x="1424" y="8792"/>
                  </a:lnTo>
                  <a:cubicBezTo>
                    <a:pt x="6324" y="8758"/>
                    <a:pt x="10364" y="4913"/>
                    <a:pt x="10640" y="24"/>
                  </a:cubicBezTo>
                  <a:lnTo>
                    <a:pt x="10640" y="24"/>
                  </a:lnTo>
                  <a:lnTo>
                    <a:pt x="8058" y="1436"/>
                  </a:lnTo>
                  <a:lnTo>
                    <a:pt x="539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41" name="Google Shape;1236;p70">
              <a:extLst>
                <a:ext uri="{FF2B5EF4-FFF2-40B4-BE49-F238E27FC236}">
                  <a16:creationId xmlns:a16="http://schemas.microsoft.com/office/drawing/2014/main" id="{2E3906ED-83CE-FA05-AD4B-04095B03BEAF}"/>
                </a:ext>
              </a:extLst>
            </p:cNvPr>
            <p:cNvSpPr/>
            <p:nvPr/>
          </p:nvSpPr>
          <p:spPr>
            <a:xfrm>
              <a:off x="3736598" y="2343307"/>
              <a:ext cx="191707" cy="231686"/>
            </a:xfrm>
            <a:custGeom>
              <a:avLst/>
              <a:gdLst/>
              <a:ahLst/>
              <a:cxnLst/>
              <a:rect l="l" t="t" r="r" b="b"/>
              <a:pathLst>
                <a:path w="8804" h="10640" extrusionOk="0">
                  <a:moveTo>
                    <a:pt x="2606" y="0"/>
                  </a:moveTo>
                  <a:lnTo>
                    <a:pt x="0" y="1435"/>
                  </a:lnTo>
                  <a:cubicBezTo>
                    <a:pt x="46" y="6335"/>
                    <a:pt x="3880" y="10364"/>
                    <a:pt x="8769" y="10639"/>
                  </a:cubicBezTo>
                  <a:lnTo>
                    <a:pt x="7357" y="8057"/>
                  </a:lnTo>
                  <a:lnTo>
                    <a:pt x="8803" y="5394"/>
                  </a:lnTo>
                  <a:cubicBezTo>
                    <a:pt x="6795" y="5142"/>
                    <a:pt x="5280" y="3455"/>
                    <a:pt x="5245" y="1435"/>
                  </a:cubicBezTo>
                  <a:lnTo>
                    <a:pt x="260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42" name="Google Shape;1237;p70">
            <a:extLst>
              <a:ext uri="{FF2B5EF4-FFF2-40B4-BE49-F238E27FC236}">
                <a16:creationId xmlns:a16="http://schemas.microsoft.com/office/drawing/2014/main" id="{0AF57E12-D060-B7DF-A1C4-79EEEECBF1F8}"/>
              </a:ext>
            </a:extLst>
          </p:cNvPr>
          <p:cNvGrpSpPr/>
          <p:nvPr/>
        </p:nvGrpSpPr>
        <p:grpSpPr>
          <a:xfrm>
            <a:off x="3690839" y="2341061"/>
            <a:ext cx="586986" cy="517740"/>
            <a:chOff x="3161917" y="2170682"/>
            <a:chExt cx="458870" cy="404737"/>
          </a:xfrm>
        </p:grpSpPr>
        <p:sp>
          <p:nvSpPr>
            <p:cNvPr id="43" name="Google Shape;1238;p70">
              <a:extLst>
                <a:ext uri="{FF2B5EF4-FFF2-40B4-BE49-F238E27FC236}">
                  <a16:creationId xmlns:a16="http://schemas.microsoft.com/office/drawing/2014/main" id="{A1F4857A-125D-85B6-EE53-49634B56DFFB}"/>
                </a:ext>
              </a:extLst>
            </p:cNvPr>
            <p:cNvSpPr/>
            <p:nvPr/>
          </p:nvSpPr>
          <p:spPr>
            <a:xfrm>
              <a:off x="3161917" y="2170682"/>
              <a:ext cx="277174" cy="291676"/>
            </a:xfrm>
            <a:custGeom>
              <a:avLst/>
              <a:gdLst/>
              <a:ahLst/>
              <a:cxnLst/>
              <a:rect l="l" t="t" r="r" b="b"/>
              <a:pathLst>
                <a:path w="12729" h="13395" extrusionOk="0">
                  <a:moveTo>
                    <a:pt x="11294" y="0"/>
                  </a:moveTo>
                  <a:cubicBezTo>
                    <a:pt x="4442" y="46"/>
                    <a:pt x="0" y="7242"/>
                    <a:pt x="3019" y="13394"/>
                  </a:cubicBezTo>
                  <a:lnTo>
                    <a:pt x="4522" y="10915"/>
                  </a:lnTo>
                  <a:lnTo>
                    <a:pt x="7598" y="10835"/>
                  </a:lnTo>
                  <a:cubicBezTo>
                    <a:pt x="6531" y="8195"/>
                    <a:pt x="8436" y="5291"/>
                    <a:pt x="11294" y="5234"/>
                  </a:cubicBezTo>
                  <a:lnTo>
                    <a:pt x="12729" y="2606"/>
                  </a:lnTo>
                  <a:lnTo>
                    <a:pt x="1129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44" name="Google Shape;1239;p70">
              <a:extLst>
                <a:ext uri="{FF2B5EF4-FFF2-40B4-BE49-F238E27FC236}">
                  <a16:creationId xmlns:a16="http://schemas.microsoft.com/office/drawing/2014/main" id="{2002653F-36B5-8C61-BAA9-C29A27D08DBE}"/>
                </a:ext>
              </a:extLst>
            </p:cNvPr>
            <p:cNvSpPr/>
            <p:nvPr/>
          </p:nvSpPr>
          <p:spPr>
            <a:xfrm>
              <a:off x="3420326" y="2170922"/>
              <a:ext cx="200461" cy="302934"/>
            </a:xfrm>
            <a:custGeom>
              <a:avLst/>
              <a:gdLst/>
              <a:ahLst/>
              <a:cxnLst/>
              <a:rect l="l" t="t" r="r" b="b"/>
              <a:pathLst>
                <a:path w="9206" h="13912" extrusionOk="0">
                  <a:moveTo>
                    <a:pt x="24" y="1"/>
                  </a:moveTo>
                  <a:lnTo>
                    <a:pt x="1447" y="2583"/>
                  </a:lnTo>
                  <a:lnTo>
                    <a:pt x="1" y="5246"/>
                  </a:lnTo>
                  <a:cubicBezTo>
                    <a:pt x="2893" y="5602"/>
                    <a:pt x="4488" y="8815"/>
                    <a:pt x="3008" y="11329"/>
                  </a:cubicBezTo>
                  <a:lnTo>
                    <a:pt x="4557" y="13854"/>
                  </a:lnTo>
                  <a:lnTo>
                    <a:pt x="7564" y="13911"/>
                  </a:lnTo>
                  <a:cubicBezTo>
                    <a:pt x="9171" y="11122"/>
                    <a:pt x="9206" y="7691"/>
                    <a:pt x="7679" y="4856"/>
                  </a:cubicBezTo>
                  <a:cubicBezTo>
                    <a:pt x="6141" y="2021"/>
                    <a:pt x="3237" y="184"/>
                    <a:pt x="2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45" name="Google Shape;1240;p70">
              <a:extLst>
                <a:ext uri="{FF2B5EF4-FFF2-40B4-BE49-F238E27FC236}">
                  <a16:creationId xmlns:a16="http://schemas.microsoft.com/office/drawing/2014/main" id="{BACA8ED3-0D71-2CAF-8A3B-3F926E535CA5}"/>
                </a:ext>
              </a:extLst>
            </p:cNvPr>
            <p:cNvSpPr/>
            <p:nvPr/>
          </p:nvSpPr>
          <p:spPr>
            <a:xfrm>
              <a:off x="3233645" y="2417594"/>
              <a:ext cx="344393" cy="157825"/>
            </a:xfrm>
            <a:custGeom>
              <a:avLst/>
              <a:gdLst/>
              <a:ahLst/>
              <a:cxnLst/>
              <a:rect l="l" t="t" r="r" b="b"/>
              <a:pathLst>
                <a:path w="15816" h="7248" extrusionOk="0">
                  <a:moveTo>
                    <a:pt x="4557" y="1"/>
                  </a:moveTo>
                  <a:lnTo>
                    <a:pt x="1515" y="81"/>
                  </a:lnTo>
                  <a:lnTo>
                    <a:pt x="0" y="2583"/>
                  </a:lnTo>
                  <a:cubicBezTo>
                    <a:pt x="1607" y="5372"/>
                    <a:pt x="4545" y="7140"/>
                    <a:pt x="7770" y="7243"/>
                  </a:cubicBezTo>
                  <a:cubicBezTo>
                    <a:pt x="7870" y="7246"/>
                    <a:pt x="7970" y="7248"/>
                    <a:pt x="8070" y="7248"/>
                  </a:cubicBezTo>
                  <a:cubicBezTo>
                    <a:pt x="11183" y="7248"/>
                    <a:pt x="14092" y="5691"/>
                    <a:pt x="15816" y="3088"/>
                  </a:cubicBezTo>
                  <a:lnTo>
                    <a:pt x="12832" y="3019"/>
                  </a:lnTo>
                  <a:lnTo>
                    <a:pt x="11260" y="471"/>
                  </a:lnTo>
                  <a:cubicBezTo>
                    <a:pt x="10437" y="1506"/>
                    <a:pt x="9252" y="2011"/>
                    <a:pt x="8072" y="2011"/>
                  </a:cubicBezTo>
                  <a:cubicBezTo>
                    <a:pt x="6699" y="2011"/>
                    <a:pt x="5334" y="1328"/>
                    <a:pt x="455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46" name="Google Shape;1241;p70">
            <a:extLst>
              <a:ext uri="{FF2B5EF4-FFF2-40B4-BE49-F238E27FC236}">
                <a16:creationId xmlns:a16="http://schemas.microsoft.com/office/drawing/2014/main" id="{7168658E-3A86-83E3-7C77-27AB4B518948}"/>
              </a:ext>
            </a:extLst>
          </p:cNvPr>
          <p:cNvGrpSpPr/>
          <p:nvPr/>
        </p:nvGrpSpPr>
        <p:grpSpPr>
          <a:xfrm>
            <a:off x="3713860" y="3102400"/>
            <a:ext cx="540943" cy="517963"/>
            <a:chOff x="3179914" y="2889488"/>
            <a:chExt cx="422876" cy="404911"/>
          </a:xfrm>
        </p:grpSpPr>
        <p:sp>
          <p:nvSpPr>
            <p:cNvPr id="47" name="Google Shape;1242;p70">
              <a:extLst>
                <a:ext uri="{FF2B5EF4-FFF2-40B4-BE49-F238E27FC236}">
                  <a16:creationId xmlns:a16="http://schemas.microsoft.com/office/drawing/2014/main" id="{9D0FE321-7207-8B29-3C6B-C2ACC4D9B76A}"/>
                </a:ext>
              </a:extLst>
            </p:cNvPr>
            <p:cNvSpPr/>
            <p:nvPr/>
          </p:nvSpPr>
          <p:spPr>
            <a:xfrm>
              <a:off x="3402328" y="2889749"/>
              <a:ext cx="163726" cy="157477"/>
            </a:xfrm>
            <a:custGeom>
              <a:avLst/>
              <a:gdLst/>
              <a:ahLst/>
              <a:cxnLst/>
              <a:rect l="l" t="t" r="r" b="b"/>
              <a:pathLst>
                <a:path w="7519" h="7232" extrusionOk="0">
                  <a:moveTo>
                    <a:pt x="24" y="0"/>
                  </a:moveTo>
                  <a:lnTo>
                    <a:pt x="1447" y="2583"/>
                  </a:lnTo>
                  <a:lnTo>
                    <a:pt x="1" y="5257"/>
                  </a:lnTo>
                  <a:cubicBezTo>
                    <a:pt x="1252" y="5418"/>
                    <a:pt x="2365" y="6141"/>
                    <a:pt x="2996" y="7231"/>
                  </a:cubicBezTo>
                  <a:lnTo>
                    <a:pt x="5958" y="7151"/>
                  </a:lnTo>
                  <a:lnTo>
                    <a:pt x="7518" y="4580"/>
                  </a:lnTo>
                  <a:cubicBezTo>
                    <a:pt x="5946" y="1894"/>
                    <a:pt x="3134" y="184"/>
                    <a:pt x="2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48" name="Google Shape;1243;p70">
              <a:extLst>
                <a:ext uri="{FF2B5EF4-FFF2-40B4-BE49-F238E27FC236}">
                  <a16:creationId xmlns:a16="http://schemas.microsoft.com/office/drawing/2014/main" id="{64962DD4-FCFD-D679-EA63-84D4EDED7270}"/>
                </a:ext>
              </a:extLst>
            </p:cNvPr>
            <p:cNvSpPr/>
            <p:nvPr/>
          </p:nvSpPr>
          <p:spPr>
            <a:xfrm>
              <a:off x="3467807" y="3000956"/>
              <a:ext cx="134983" cy="191707"/>
            </a:xfrm>
            <a:custGeom>
              <a:avLst/>
              <a:gdLst/>
              <a:ahLst/>
              <a:cxnLst/>
              <a:rect l="l" t="t" r="r" b="b"/>
              <a:pathLst>
                <a:path w="6199" h="8804" extrusionOk="0">
                  <a:moveTo>
                    <a:pt x="4798" y="1"/>
                  </a:moveTo>
                  <a:lnTo>
                    <a:pt x="3249" y="2549"/>
                  </a:lnTo>
                  <a:lnTo>
                    <a:pt x="242" y="2629"/>
                  </a:lnTo>
                  <a:cubicBezTo>
                    <a:pt x="724" y="3800"/>
                    <a:pt x="644" y="5131"/>
                    <a:pt x="1" y="6221"/>
                  </a:cubicBezTo>
                  <a:lnTo>
                    <a:pt x="1550" y="8746"/>
                  </a:lnTo>
                  <a:lnTo>
                    <a:pt x="4557" y="8804"/>
                  </a:lnTo>
                  <a:cubicBezTo>
                    <a:pt x="6107" y="6095"/>
                    <a:pt x="6199" y="2790"/>
                    <a:pt x="479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49" name="Google Shape;1244;p70">
              <a:extLst>
                <a:ext uri="{FF2B5EF4-FFF2-40B4-BE49-F238E27FC236}">
                  <a16:creationId xmlns:a16="http://schemas.microsoft.com/office/drawing/2014/main" id="{71640467-AADE-75F2-45C3-21CED4983DD7}"/>
                </a:ext>
              </a:extLst>
            </p:cNvPr>
            <p:cNvSpPr/>
            <p:nvPr/>
          </p:nvSpPr>
          <p:spPr>
            <a:xfrm>
              <a:off x="3222637" y="2889488"/>
              <a:ext cx="198457" cy="149224"/>
            </a:xfrm>
            <a:custGeom>
              <a:avLst/>
              <a:gdLst/>
              <a:ahLst/>
              <a:cxnLst/>
              <a:rect l="l" t="t" r="r" b="b"/>
              <a:pathLst>
                <a:path w="9114" h="6853" extrusionOk="0">
                  <a:moveTo>
                    <a:pt x="7690" y="1"/>
                  </a:moveTo>
                  <a:cubicBezTo>
                    <a:pt x="4592" y="24"/>
                    <a:pt x="1711" y="1585"/>
                    <a:pt x="1" y="4156"/>
                  </a:cubicBezTo>
                  <a:lnTo>
                    <a:pt x="2904" y="4225"/>
                  </a:lnTo>
                  <a:lnTo>
                    <a:pt x="4511" y="6853"/>
                  </a:lnTo>
                  <a:cubicBezTo>
                    <a:pt x="5257" y="5854"/>
                    <a:pt x="6428" y="5258"/>
                    <a:pt x="7679" y="5235"/>
                  </a:cubicBezTo>
                  <a:lnTo>
                    <a:pt x="9114" y="2606"/>
                  </a:lnTo>
                  <a:lnTo>
                    <a:pt x="769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0" name="Google Shape;1245;p70">
              <a:extLst>
                <a:ext uri="{FF2B5EF4-FFF2-40B4-BE49-F238E27FC236}">
                  <a16:creationId xmlns:a16="http://schemas.microsoft.com/office/drawing/2014/main" id="{945A04EB-AB9C-5976-DD19-A93305F181C5}"/>
                </a:ext>
              </a:extLst>
            </p:cNvPr>
            <p:cNvSpPr/>
            <p:nvPr/>
          </p:nvSpPr>
          <p:spPr>
            <a:xfrm>
              <a:off x="3179914" y="2991462"/>
              <a:ext cx="133960" cy="190205"/>
            </a:xfrm>
            <a:custGeom>
              <a:avLst/>
              <a:gdLst/>
              <a:ahLst/>
              <a:cxnLst/>
              <a:rect l="l" t="t" r="r" b="b"/>
              <a:pathLst>
                <a:path w="6152" h="8735" extrusionOk="0">
                  <a:moveTo>
                    <a:pt x="1641" y="1"/>
                  </a:moveTo>
                  <a:cubicBezTo>
                    <a:pt x="103" y="2686"/>
                    <a:pt x="0" y="5957"/>
                    <a:pt x="1366" y="8735"/>
                  </a:cubicBezTo>
                  <a:lnTo>
                    <a:pt x="2869" y="6244"/>
                  </a:lnTo>
                  <a:lnTo>
                    <a:pt x="5957" y="6164"/>
                  </a:lnTo>
                  <a:cubicBezTo>
                    <a:pt x="5486" y="5016"/>
                    <a:pt x="5555" y="3731"/>
                    <a:pt x="6152" y="2640"/>
                  </a:cubicBezTo>
                  <a:lnTo>
                    <a:pt x="4568" y="58"/>
                  </a:lnTo>
                  <a:lnTo>
                    <a:pt x="164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1" name="Google Shape;1246;p70">
              <a:extLst>
                <a:ext uri="{FF2B5EF4-FFF2-40B4-BE49-F238E27FC236}">
                  <a16:creationId xmlns:a16="http://schemas.microsoft.com/office/drawing/2014/main" id="{533FD0F7-A915-83E6-0E89-0FD591770AF0}"/>
                </a:ext>
              </a:extLst>
            </p:cNvPr>
            <p:cNvSpPr/>
            <p:nvPr/>
          </p:nvSpPr>
          <p:spPr>
            <a:xfrm>
              <a:off x="3215887" y="3136661"/>
              <a:ext cx="162725" cy="157477"/>
            </a:xfrm>
            <a:custGeom>
              <a:avLst/>
              <a:gdLst/>
              <a:ahLst/>
              <a:cxnLst/>
              <a:rect l="l" t="t" r="r" b="b"/>
              <a:pathLst>
                <a:path w="7473" h="7232" extrusionOk="0">
                  <a:moveTo>
                    <a:pt x="4546" y="1"/>
                  </a:moveTo>
                  <a:lnTo>
                    <a:pt x="1516" y="81"/>
                  </a:lnTo>
                  <a:lnTo>
                    <a:pt x="1" y="2583"/>
                  </a:lnTo>
                  <a:cubicBezTo>
                    <a:pt x="1550" y="5280"/>
                    <a:pt x="4339" y="7025"/>
                    <a:pt x="7438" y="7232"/>
                  </a:cubicBezTo>
                  <a:lnTo>
                    <a:pt x="6026" y="4649"/>
                  </a:lnTo>
                  <a:lnTo>
                    <a:pt x="7472" y="1964"/>
                  </a:lnTo>
                  <a:cubicBezTo>
                    <a:pt x="6256" y="1791"/>
                    <a:pt x="5177" y="1068"/>
                    <a:pt x="454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2" name="Google Shape;1247;p70">
              <a:extLst>
                <a:ext uri="{FF2B5EF4-FFF2-40B4-BE49-F238E27FC236}">
                  <a16:creationId xmlns:a16="http://schemas.microsoft.com/office/drawing/2014/main" id="{750C4DC4-4F6E-B87F-F525-ED37C17D78C5}"/>
                </a:ext>
              </a:extLst>
            </p:cNvPr>
            <p:cNvSpPr/>
            <p:nvPr/>
          </p:nvSpPr>
          <p:spPr>
            <a:xfrm>
              <a:off x="3359605" y="3146677"/>
              <a:ext cx="200439" cy="147722"/>
            </a:xfrm>
            <a:custGeom>
              <a:avLst/>
              <a:gdLst/>
              <a:ahLst/>
              <a:cxnLst/>
              <a:rect l="l" t="t" r="r" b="b"/>
              <a:pathLst>
                <a:path w="9205" h="6784" extrusionOk="0">
                  <a:moveTo>
                    <a:pt x="4649" y="0"/>
                  </a:moveTo>
                  <a:cubicBezTo>
                    <a:pt x="3880" y="976"/>
                    <a:pt x="2697" y="1549"/>
                    <a:pt x="1446" y="1549"/>
                  </a:cubicBezTo>
                  <a:lnTo>
                    <a:pt x="1435" y="1549"/>
                  </a:lnTo>
                  <a:lnTo>
                    <a:pt x="0" y="4189"/>
                  </a:lnTo>
                  <a:lnTo>
                    <a:pt x="1435" y="6783"/>
                  </a:lnTo>
                  <a:lnTo>
                    <a:pt x="1446" y="6783"/>
                  </a:lnTo>
                  <a:cubicBezTo>
                    <a:pt x="1458" y="6783"/>
                    <a:pt x="1469" y="6783"/>
                    <a:pt x="1481" y="6783"/>
                  </a:cubicBezTo>
                  <a:cubicBezTo>
                    <a:pt x="4589" y="6783"/>
                    <a:pt x="7490" y="5224"/>
                    <a:pt x="9205" y="2628"/>
                  </a:cubicBezTo>
                  <a:lnTo>
                    <a:pt x="6221" y="2559"/>
                  </a:lnTo>
                  <a:lnTo>
                    <a:pt x="464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53" name="Google Shape;1248;p70">
            <a:extLst>
              <a:ext uri="{FF2B5EF4-FFF2-40B4-BE49-F238E27FC236}">
                <a16:creationId xmlns:a16="http://schemas.microsoft.com/office/drawing/2014/main" id="{B528CDF3-A874-76BC-B37F-6525747E1A35}"/>
              </a:ext>
            </a:extLst>
          </p:cNvPr>
          <p:cNvGrpSpPr/>
          <p:nvPr/>
        </p:nvGrpSpPr>
        <p:grpSpPr>
          <a:xfrm>
            <a:off x="4414654" y="3102358"/>
            <a:ext cx="536180" cy="518047"/>
            <a:chOff x="3729467" y="2889422"/>
            <a:chExt cx="419153" cy="404977"/>
          </a:xfrm>
        </p:grpSpPr>
        <p:sp>
          <p:nvSpPr>
            <p:cNvPr id="54" name="Google Shape;1249;p70">
              <a:extLst>
                <a:ext uri="{FF2B5EF4-FFF2-40B4-BE49-F238E27FC236}">
                  <a16:creationId xmlns:a16="http://schemas.microsoft.com/office/drawing/2014/main" id="{9BDA5D67-8BC5-BFC3-169F-4DCA6D236C68}"/>
                </a:ext>
              </a:extLst>
            </p:cNvPr>
            <p:cNvSpPr/>
            <p:nvPr/>
          </p:nvSpPr>
          <p:spPr>
            <a:xfrm>
              <a:off x="4014137" y="2974913"/>
              <a:ext cx="134482" cy="178707"/>
            </a:xfrm>
            <a:custGeom>
              <a:avLst/>
              <a:gdLst/>
              <a:ahLst/>
              <a:cxnLst/>
              <a:rect l="l" t="t" r="r" b="b"/>
              <a:pathLst>
                <a:path w="6176" h="8207" extrusionOk="0">
                  <a:moveTo>
                    <a:pt x="4121" y="0"/>
                  </a:moveTo>
                  <a:lnTo>
                    <a:pt x="2973" y="2732"/>
                  </a:lnTo>
                  <a:lnTo>
                    <a:pt x="0" y="3260"/>
                  </a:lnTo>
                  <a:cubicBezTo>
                    <a:pt x="391" y="3891"/>
                    <a:pt x="586" y="4625"/>
                    <a:pt x="586" y="5372"/>
                  </a:cubicBezTo>
                  <a:cubicBezTo>
                    <a:pt x="586" y="5658"/>
                    <a:pt x="563" y="5945"/>
                    <a:pt x="494" y="6232"/>
                  </a:cubicBezTo>
                  <a:lnTo>
                    <a:pt x="2743" y="8206"/>
                  </a:lnTo>
                  <a:lnTo>
                    <a:pt x="5613" y="7392"/>
                  </a:lnTo>
                  <a:cubicBezTo>
                    <a:pt x="6175" y="4832"/>
                    <a:pt x="5636" y="2146"/>
                    <a:pt x="412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5" name="Google Shape;1250;p70">
              <a:extLst>
                <a:ext uri="{FF2B5EF4-FFF2-40B4-BE49-F238E27FC236}">
                  <a16:creationId xmlns:a16="http://schemas.microsoft.com/office/drawing/2014/main" id="{2922293F-8B9F-A072-CD44-8720AD9CC8DA}"/>
                </a:ext>
              </a:extLst>
            </p:cNvPr>
            <p:cNvSpPr/>
            <p:nvPr/>
          </p:nvSpPr>
          <p:spPr>
            <a:xfrm>
              <a:off x="3741225" y="3095375"/>
              <a:ext cx="148963" cy="173460"/>
            </a:xfrm>
            <a:custGeom>
              <a:avLst/>
              <a:gdLst/>
              <a:ahLst/>
              <a:cxnLst/>
              <a:rect l="l" t="t" r="r" b="b"/>
              <a:pathLst>
                <a:path w="6841" h="7966" extrusionOk="0">
                  <a:moveTo>
                    <a:pt x="2215" y="0"/>
                  </a:moveTo>
                  <a:lnTo>
                    <a:pt x="0" y="1963"/>
                  </a:lnTo>
                  <a:cubicBezTo>
                    <a:pt x="597" y="4511"/>
                    <a:pt x="2250" y="6691"/>
                    <a:pt x="4534" y="7965"/>
                  </a:cubicBezTo>
                  <a:lnTo>
                    <a:pt x="4373" y="5027"/>
                  </a:lnTo>
                  <a:lnTo>
                    <a:pt x="6841" y="3248"/>
                  </a:lnTo>
                  <a:cubicBezTo>
                    <a:pt x="5980" y="2686"/>
                    <a:pt x="5360" y="1814"/>
                    <a:pt x="5108" y="804"/>
                  </a:cubicBezTo>
                  <a:lnTo>
                    <a:pt x="221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6" name="Google Shape;1251;p70">
              <a:extLst>
                <a:ext uri="{FF2B5EF4-FFF2-40B4-BE49-F238E27FC236}">
                  <a16:creationId xmlns:a16="http://schemas.microsoft.com/office/drawing/2014/main" id="{F840A227-0508-FDF4-1E16-D9456F2B3879}"/>
                </a:ext>
              </a:extLst>
            </p:cNvPr>
            <p:cNvSpPr/>
            <p:nvPr/>
          </p:nvSpPr>
          <p:spPr>
            <a:xfrm>
              <a:off x="3949660" y="2889684"/>
              <a:ext cx="146219" cy="145980"/>
            </a:xfrm>
            <a:custGeom>
              <a:avLst/>
              <a:gdLst/>
              <a:ahLst/>
              <a:cxnLst/>
              <a:rect l="l" t="t" r="r" b="b"/>
              <a:pathLst>
                <a:path w="6715" h="6704" extrusionOk="0">
                  <a:moveTo>
                    <a:pt x="12" y="0"/>
                  </a:moveTo>
                  <a:lnTo>
                    <a:pt x="1435" y="2583"/>
                  </a:lnTo>
                  <a:lnTo>
                    <a:pt x="0" y="5257"/>
                  </a:lnTo>
                  <a:cubicBezTo>
                    <a:pt x="1022" y="5383"/>
                    <a:pt x="1963" y="5900"/>
                    <a:pt x="2629" y="6703"/>
                  </a:cubicBezTo>
                  <a:lnTo>
                    <a:pt x="5567" y="6187"/>
                  </a:lnTo>
                  <a:lnTo>
                    <a:pt x="6714" y="3432"/>
                  </a:lnTo>
                  <a:cubicBezTo>
                    <a:pt x="5062" y="1401"/>
                    <a:pt x="2629" y="150"/>
                    <a:pt x="1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7" name="Google Shape;1252;p70">
              <a:extLst>
                <a:ext uri="{FF2B5EF4-FFF2-40B4-BE49-F238E27FC236}">
                  <a16:creationId xmlns:a16="http://schemas.microsoft.com/office/drawing/2014/main" id="{26BC78F7-0128-4EF4-789A-A6390D52F376}"/>
                </a:ext>
              </a:extLst>
            </p:cNvPr>
            <p:cNvSpPr/>
            <p:nvPr/>
          </p:nvSpPr>
          <p:spPr>
            <a:xfrm>
              <a:off x="3847947" y="3172089"/>
              <a:ext cx="167210" cy="122310"/>
            </a:xfrm>
            <a:custGeom>
              <a:avLst/>
              <a:gdLst/>
              <a:ahLst/>
              <a:cxnLst/>
              <a:rect l="l" t="t" r="r" b="b"/>
              <a:pathLst>
                <a:path w="7679" h="5617" extrusionOk="0">
                  <a:moveTo>
                    <a:pt x="2433" y="1"/>
                  </a:moveTo>
                  <a:lnTo>
                    <a:pt x="0" y="1757"/>
                  </a:lnTo>
                  <a:lnTo>
                    <a:pt x="149" y="4718"/>
                  </a:lnTo>
                  <a:cubicBezTo>
                    <a:pt x="1415" y="5317"/>
                    <a:pt x="2781" y="5616"/>
                    <a:pt x="4148" y="5616"/>
                  </a:cubicBezTo>
                  <a:cubicBezTo>
                    <a:pt x="5347" y="5616"/>
                    <a:pt x="6546" y="5386"/>
                    <a:pt x="7678" y="4924"/>
                  </a:cubicBezTo>
                  <a:lnTo>
                    <a:pt x="5280" y="3203"/>
                  </a:lnTo>
                  <a:lnTo>
                    <a:pt x="5417" y="173"/>
                  </a:lnTo>
                  <a:lnTo>
                    <a:pt x="5417" y="173"/>
                  </a:lnTo>
                  <a:cubicBezTo>
                    <a:pt x="5016" y="311"/>
                    <a:pt x="4591" y="379"/>
                    <a:pt x="4155" y="379"/>
                  </a:cubicBezTo>
                  <a:cubicBezTo>
                    <a:pt x="3558" y="379"/>
                    <a:pt x="2973" y="253"/>
                    <a:pt x="243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8" name="Google Shape;1253;p70">
              <a:extLst>
                <a:ext uri="{FF2B5EF4-FFF2-40B4-BE49-F238E27FC236}">
                  <a16:creationId xmlns:a16="http://schemas.microsoft.com/office/drawing/2014/main" id="{E3C78724-92FF-7FAF-6CA9-0DBAD3573139}"/>
                </a:ext>
              </a:extLst>
            </p:cNvPr>
            <p:cNvSpPr/>
            <p:nvPr/>
          </p:nvSpPr>
          <p:spPr>
            <a:xfrm>
              <a:off x="3974658" y="3122616"/>
              <a:ext cx="158457" cy="151206"/>
            </a:xfrm>
            <a:custGeom>
              <a:avLst/>
              <a:gdLst/>
              <a:ahLst/>
              <a:cxnLst/>
              <a:rect l="l" t="t" r="r" b="b"/>
              <a:pathLst>
                <a:path w="7277" h="6944" extrusionOk="0">
                  <a:moveTo>
                    <a:pt x="2158" y="0"/>
                  </a:moveTo>
                  <a:cubicBezTo>
                    <a:pt x="1790" y="964"/>
                    <a:pt x="1079" y="1768"/>
                    <a:pt x="149" y="2227"/>
                  </a:cubicBezTo>
                  <a:lnTo>
                    <a:pt x="0" y="5222"/>
                  </a:lnTo>
                  <a:lnTo>
                    <a:pt x="2422" y="6944"/>
                  </a:lnTo>
                  <a:cubicBezTo>
                    <a:pt x="4775" y="5785"/>
                    <a:pt x="6542" y="3696"/>
                    <a:pt x="7277" y="1171"/>
                  </a:cubicBezTo>
                  <a:lnTo>
                    <a:pt x="7277" y="1171"/>
                  </a:lnTo>
                  <a:lnTo>
                    <a:pt x="4430" y="1986"/>
                  </a:lnTo>
                  <a:lnTo>
                    <a:pt x="215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59" name="Google Shape;1254;p70">
              <a:extLst>
                <a:ext uri="{FF2B5EF4-FFF2-40B4-BE49-F238E27FC236}">
                  <a16:creationId xmlns:a16="http://schemas.microsoft.com/office/drawing/2014/main" id="{2EFFD97E-7A4B-FCBD-A92B-F4CBE80D02D1}"/>
                </a:ext>
              </a:extLst>
            </p:cNvPr>
            <p:cNvSpPr/>
            <p:nvPr/>
          </p:nvSpPr>
          <p:spPr>
            <a:xfrm>
              <a:off x="3729467" y="2966660"/>
              <a:ext cx="138990" cy="158718"/>
            </a:xfrm>
            <a:custGeom>
              <a:avLst/>
              <a:gdLst/>
              <a:ahLst/>
              <a:cxnLst/>
              <a:rect l="l" t="t" r="r" b="b"/>
              <a:pathLst>
                <a:path w="6383" h="7289" extrusionOk="0">
                  <a:moveTo>
                    <a:pt x="2296" y="0"/>
                  </a:moveTo>
                  <a:cubicBezTo>
                    <a:pt x="678" y="2055"/>
                    <a:pt x="1" y="4706"/>
                    <a:pt x="425" y="7288"/>
                  </a:cubicBezTo>
                  <a:lnTo>
                    <a:pt x="2618" y="5337"/>
                  </a:lnTo>
                  <a:lnTo>
                    <a:pt x="5556" y="6152"/>
                  </a:lnTo>
                  <a:cubicBezTo>
                    <a:pt x="5544" y="6026"/>
                    <a:pt x="5533" y="5888"/>
                    <a:pt x="5533" y="5751"/>
                  </a:cubicBezTo>
                  <a:cubicBezTo>
                    <a:pt x="5533" y="4855"/>
                    <a:pt x="5831" y="3983"/>
                    <a:pt x="6382" y="3271"/>
                  </a:cubicBezTo>
                  <a:lnTo>
                    <a:pt x="5211" y="505"/>
                  </a:lnTo>
                  <a:lnTo>
                    <a:pt x="229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60" name="Google Shape;1255;p70">
              <a:extLst>
                <a:ext uri="{FF2B5EF4-FFF2-40B4-BE49-F238E27FC236}">
                  <a16:creationId xmlns:a16="http://schemas.microsoft.com/office/drawing/2014/main" id="{7A3721E4-39C0-A88C-444E-5B1FBB1AFEA9}"/>
                </a:ext>
              </a:extLst>
            </p:cNvPr>
            <p:cNvSpPr/>
            <p:nvPr/>
          </p:nvSpPr>
          <p:spPr>
            <a:xfrm>
              <a:off x="3787716" y="2889422"/>
              <a:ext cx="180449" cy="139229"/>
            </a:xfrm>
            <a:custGeom>
              <a:avLst/>
              <a:gdLst/>
              <a:ahLst/>
              <a:cxnLst/>
              <a:rect l="l" t="t" r="r" b="b"/>
              <a:pathLst>
                <a:path w="8287" h="6394" extrusionOk="0">
                  <a:moveTo>
                    <a:pt x="6863" y="1"/>
                  </a:moveTo>
                  <a:cubicBezTo>
                    <a:pt x="4235" y="12"/>
                    <a:pt x="1756" y="1137"/>
                    <a:pt x="0" y="3088"/>
                  </a:cubicBezTo>
                  <a:lnTo>
                    <a:pt x="2904" y="3593"/>
                  </a:lnTo>
                  <a:lnTo>
                    <a:pt x="4086" y="6394"/>
                  </a:lnTo>
                  <a:cubicBezTo>
                    <a:pt x="4820" y="5671"/>
                    <a:pt x="5819" y="5258"/>
                    <a:pt x="6852" y="5235"/>
                  </a:cubicBezTo>
                  <a:lnTo>
                    <a:pt x="8287" y="2606"/>
                  </a:lnTo>
                  <a:lnTo>
                    <a:pt x="68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61" name="Google Shape;1256;p70">
            <a:extLst>
              <a:ext uri="{FF2B5EF4-FFF2-40B4-BE49-F238E27FC236}">
                <a16:creationId xmlns:a16="http://schemas.microsoft.com/office/drawing/2014/main" id="{333DD2CB-C804-2B73-1CB7-B315D0836855}"/>
              </a:ext>
            </a:extLst>
          </p:cNvPr>
          <p:cNvGrpSpPr/>
          <p:nvPr/>
        </p:nvGrpSpPr>
        <p:grpSpPr>
          <a:xfrm>
            <a:off x="1951688" y="3445787"/>
            <a:ext cx="965351" cy="134611"/>
            <a:chOff x="4411970" y="2962952"/>
            <a:chExt cx="706544" cy="104212"/>
          </a:xfrm>
        </p:grpSpPr>
        <p:sp>
          <p:nvSpPr>
            <p:cNvPr id="62" name="Google Shape;1257;p70">
              <a:extLst>
                <a:ext uri="{FF2B5EF4-FFF2-40B4-BE49-F238E27FC236}">
                  <a16:creationId xmlns:a16="http://schemas.microsoft.com/office/drawing/2014/main" id="{F44B7023-0238-DA5C-8CEB-47816E2C9234}"/>
                </a:ext>
              </a:extLst>
            </p:cNvPr>
            <p:cNvSpPr/>
            <p:nvPr/>
          </p:nvSpPr>
          <p:spPr>
            <a:xfrm>
              <a:off x="4583864" y="2962952"/>
              <a:ext cx="534651" cy="104077"/>
            </a:xfrm>
            <a:custGeom>
              <a:avLst/>
              <a:gdLst/>
              <a:ahLst/>
              <a:cxnLst/>
              <a:rect l="l" t="t" r="r" b="b"/>
              <a:pathLst>
                <a:path w="11841" h="2305" extrusionOk="0">
                  <a:moveTo>
                    <a:pt x="1155" y="0"/>
                  </a:moveTo>
                  <a:lnTo>
                    <a:pt x="0" y="2304"/>
                  </a:lnTo>
                  <a:lnTo>
                    <a:pt x="11410" y="2304"/>
                  </a:lnTo>
                  <a:lnTo>
                    <a:pt x="11840" y="1153"/>
                  </a:lnTo>
                  <a:lnTo>
                    <a:pt x="1141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63" name="Google Shape;1258;p70">
              <a:extLst>
                <a:ext uri="{FF2B5EF4-FFF2-40B4-BE49-F238E27FC236}">
                  <a16:creationId xmlns:a16="http://schemas.microsoft.com/office/drawing/2014/main" id="{F11F5D4B-1A6C-A9C2-589A-EA74394B77B6}"/>
                </a:ext>
              </a:extLst>
            </p:cNvPr>
            <p:cNvSpPr/>
            <p:nvPr/>
          </p:nvSpPr>
          <p:spPr>
            <a:xfrm>
              <a:off x="4411970" y="2963088"/>
              <a:ext cx="124124" cy="104077"/>
            </a:xfrm>
            <a:custGeom>
              <a:avLst/>
              <a:gdLst/>
              <a:ahLst/>
              <a:cxnLst/>
              <a:rect l="l" t="t" r="r" b="b"/>
              <a:pathLst>
                <a:path w="2749" h="2305" extrusionOk="0">
                  <a:moveTo>
                    <a:pt x="2749" y="0"/>
                  </a:moveTo>
                  <a:lnTo>
                    <a:pt x="177" y="2"/>
                  </a:lnTo>
                  <a:cubicBezTo>
                    <a:pt x="79" y="2"/>
                    <a:pt x="1" y="79"/>
                    <a:pt x="1" y="176"/>
                  </a:cubicBezTo>
                  <a:lnTo>
                    <a:pt x="1" y="2130"/>
                  </a:lnTo>
                  <a:cubicBezTo>
                    <a:pt x="1" y="2226"/>
                    <a:pt x="79" y="2305"/>
                    <a:pt x="177" y="2305"/>
                  </a:cubicBezTo>
                  <a:lnTo>
                    <a:pt x="1522" y="2305"/>
                  </a:lnTo>
                  <a:lnTo>
                    <a:pt x="274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64" name="Google Shape;1259;p70">
              <a:extLst>
                <a:ext uri="{FF2B5EF4-FFF2-40B4-BE49-F238E27FC236}">
                  <a16:creationId xmlns:a16="http://schemas.microsoft.com/office/drawing/2014/main" id="{7544048C-A34F-6E84-5356-311BF95E45CF}"/>
                </a:ext>
              </a:extLst>
            </p:cNvPr>
            <p:cNvSpPr/>
            <p:nvPr/>
          </p:nvSpPr>
          <p:spPr>
            <a:xfrm>
              <a:off x="4496946" y="2963133"/>
              <a:ext cx="79920" cy="104031"/>
            </a:xfrm>
            <a:custGeom>
              <a:avLst/>
              <a:gdLst/>
              <a:ahLst/>
              <a:cxnLst/>
              <a:rect l="l" t="t" r="r" b="b"/>
              <a:pathLst>
                <a:path w="1770" h="2304" extrusionOk="0">
                  <a:moveTo>
                    <a:pt x="1227" y="1"/>
                  </a:moveTo>
                  <a:lnTo>
                    <a:pt x="0" y="2304"/>
                  </a:lnTo>
                  <a:lnTo>
                    <a:pt x="542" y="2304"/>
                  </a:lnTo>
                  <a:lnTo>
                    <a:pt x="177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65" name="Google Shape;1260;p70">
              <a:extLst>
                <a:ext uri="{FF2B5EF4-FFF2-40B4-BE49-F238E27FC236}">
                  <a16:creationId xmlns:a16="http://schemas.microsoft.com/office/drawing/2014/main" id="{E1B62FFA-C7C7-7B06-9C9D-7C0C3FEB52A3}"/>
                </a:ext>
              </a:extLst>
            </p:cNvPr>
            <p:cNvSpPr/>
            <p:nvPr/>
          </p:nvSpPr>
          <p:spPr>
            <a:xfrm>
              <a:off x="4537628" y="2963133"/>
              <a:ext cx="79965" cy="104031"/>
            </a:xfrm>
            <a:custGeom>
              <a:avLst/>
              <a:gdLst/>
              <a:ahLst/>
              <a:cxnLst/>
              <a:rect l="l" t="t" r="r" b="b"/>
              <a:pathLst>
                <a:path w="1771" h="2304" extrusionOk="0">
                  <a:moveTo>
                    <a:pt x="1229" y="1"/>
                  </a:moveTo>
                  <a:lnTo>
                    <a:pt x="1" y="2304"/>
                  </a:lnTo>
                  <a:lnTo>
                    <a:pt x="544" y="2304"/>
                  </a:lnTo>
                  <a:lnTo>
                    <a:pt x="177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66" name="Google Shape;1261;p70">
            <a:extLst>
              <a:ext uri="{FF2B5EF4-FFF2-40B4-BE49-F238E27FC236}">
                <a16:creationId xmlns:a16="http://schemas.microsoft.com/office/drawing/2014/main" id="{32291E3D-23F0-9A40-349E-37369017D774}"/>
              </a:ext>
            </a:extLst>
          </p:cNvPr>
          <p:cNvGrpSpPr/>
          <p:nvPr/>
        </p:nvGrpSpPr>
        <p:grpSpPr>
          <a:xfrm>
            <a:off x="1951688" y="3041077"/>
            <a:ext cx="960158" cy="289172"/>
            <a:chOff x="4411970" y="2726085"/>
            <a:chExt cx="643107" cy="193659"/>
          </a:xfrm>
        </p:grpSpPr>
        <p:sp>
          <p:nvSpPr>
            <p:cNvPr id="67" name="Google Shape;1262;p70">
              <a:extLst>
                <a:ext uri="{FF2B5EF4-FFF2-40B4-BE49-F238E27FC236}">
                  <a16:creationId xmlns:a16="http://schemas.microsoft.com/office/drawing/2014/main" id="{A7A7758D-A40D-C880-603B-017B0E4A15EC}"/>
                </a:ext>
              </a:extLst>
            </p:cNvPr>
            <p:cNvSpPr/>
            <p:nvPr/>
          </p:nvSpPr>
          <p:spPr>
            <a:xfrm>
              <a:off x="4411970" y="2726085"/>
              <a:ext cx="118796" cy="193659"/>
            </a:xfrm>
            <a:custGeom>
              <a:avLst/>
              <a:gdLst/>
              <a:ahLst/>
              <a:cxnLst/>
              <a:rect l="l" t="t" r="r" b="b"/>
              <a:pathLst>
                <a:path w="2631" h="4289" extrusionOk="0">
                  <a:moveTo>
                    <a:pt x="450" y="0"/>
                  </a:moveTo>
                  <a:cubicBezTo>
                    <a:pt x="357" y="0"/>
                    <a:pt x="264" y="35"/>
                    <a:pt x="193" y="106"/>
                  </a:cubicBezTo>
                  <a:lnTo>
                    <a:pt x="1" y="298"/>
                  </a:lnTo>
                  <a:lnTo>
                    <a:pt x="1591" y="1886"/>
                  </a:lnTo>
                  <a:cubicBezTo>
                    <a:pt x="1732" y="2029"/>
                    <a:pt x="1732" y="2258"/>
                    <a:pt x="1591" y="2401"/>
                  </a:cubicBezTo>
                  <a:lnTo>
                    <a:pt x="1" y="3991"/>
                  </a:lnTo>
                  <a:lnTo>
                    <a:pt x="193" y="4183"/>
                  </a:lnTo>
                  <a:cubicBezTo>
                    <a:pt x="264" y="4253"/>
                    <a:pt x="357" y="4288"/>
                    <a:pt x="450" y="4288"/>
                  </a:cubicBezTo>
                  <a:cubicBezTo>
                    <a:pt x="543" y="4288"/>
                    <a:pt x="636" y="4253"/>
                    <a:pt x="707" y="4183"/>
                  </a:cubicBezTo>
                  <a:lnTo>
                    <a:pt x="2488" y="2401"/>
                  </a:lnTo>
                  <a:cubicBezTo>
                    <a:pt x="2630" y="2260"/>
                    <a:pt x="2630" y="2029"/>
                    <a:pt x="2488" y="1888"/>
                  </a:cubicBezTo>
                  <a:lnTo>
                    <a:pt x="707" y="106"/>
                  </a:lnTo>
                  <a:cubicBezTo>
                    <a:pt x="636" y="35"/>
                    <a:pt x="543" y="0"/>
                    <a:pt x="45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68" name="Google Shape;1263;p70">
              <a:extLst>
                <a:ext uri="{FF2B5EF4-FFF2-40B4-BE49-F238E27FC236}">
                  <a16:creationId xmlns:a16="http://schemas.microsoft.com/office/drawing/2014/main" id="{61868719-69F9-7148-4B17-8AFDDB94017C}"/>
                </a:ext>
              </a:extLst>
            </p:cNvPr>
            <p:cNvSpPr/>
            <p:nvPr/>
          </p:nvSpPr>
          <p:spPr>
            <a:xfrm>
              <a:off x="4426058" y="2791601"/>
              <a:ext cx="36167" cy="62627"/>
            </a:xfrm>
            <a:custGeom>
              <a:avLst/>
              <a:gdLst/>
              <a:ahLst/>
              <a:cxnLst/>
              <a:rect l="l" t="t" r="r" b="b"/>
              <a:pathLst>
                <a:path w="801" h="1387" extrusionOk="0">
                  <a:moveTo>
                    <a:pt x="176" y="0"/>
                  </a:moveTo>
                  <a:cubicBezTo>
                    <a:pt x="87" y="0"/>
                    <a:pt x="1" y="69"/>
                    <a:pt x="1" y="173"/>
                  </a:cubicBezTo>
                  <a:lnTo>
                    <a:pt x="1" y="1214"/>
                  </a:lnTo>
                  <a:cubicBezTo>
                    <a:pt x="1" y="1318"/>
                    <a:pt x="87" y="1386"/>
                    <a:pt x="176" y="1386"/>
                  </a:cubicBezTo>
                  <a:cubicBezTo>
                    <a:pt x="218" y="1386"/>
                    <a:pt x="262" y="1371"/>
                    <a:pt x="297" y="1335"/>
                  </a:cubicBezTo>
                  <a:lnTo>
                    <a:pt x="627" y="1006"/>
                  </a:lnTo>
                  <a:cubicBezTo>
                    <a:pt x="800" y="834"/>
                    <a:pt x="800" y="554"/>
                    <a:pt x="627" y="381"/>
                  </a:cubicBezTo>
                  <a:lnTo>
                    <a:pt x="297" y="51"/>
                  </a:lnTo>
                  <a:cubicBezTo>
                    <a:pt x="262" y="16"/>
                    <a:pt x="218" y="0"/>
                    <a:pt x="17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69" name="Google Shape;1264;p70">
              <a:extLst>
                <a:ext uri="{FF2B5EF4-FFF2-40B4-BE49-F238E27FC236}">
                  <a16:creationId xmlns:a16="http://schemas.microsoft.com/office/drawing/2014/main" id="{B821C6B3-A51F-8DC0-5247-F5F21CD757E8}"/>
                </a:ext>
              </a:extLst>
            </p:cNvPr>
            <p:cNvSpPr/>
            <p:nvPr/>
          </p:nvSpPr>
          <p:spPr>
            <a:xfrm>
              <a:off x="4456806" y="2743875"/>
              <a:ext cx="598271" cy="157989"/>
            </a:xfrm>
            <a:custGeom>
              <a:avLst/>
              <a:gdLst/>
              <a:ahLst/>
              <a:cxnLst/>
              <a:rect l="l" t="t" r="r" b="b"/>
              <a:pathLst>
                <a:path w="13250" h="3499" extrusionOk="0">
                  <a:moveTo>
                    <a:pt x="1" y="0"/>
                  </a:moveTo>
                  <a:lnTo>
                    <a:pt x="1495" y="1494"/>
                  </a:lnTo>
                  <a:cubicBezTo>
                    <a:pt x="1635" y="1635"/>
                    <a:pt x="1635" y="1866"/>
                    <a:pt x="1495" y="2007"/>
                  </a:cubicBezTo>
                  <a:lnTo>
                    <a:pt x="2" y="3499"/>
                  </a:lnTo>
                  <a:lnTo>
                    <a:pt x="11527" y="3499"/>
                  </a:lnTo>
                  <a:lnTo>
                    <a:pt x="13250" y="1750"/>
                  </a:lnTo>
                  <a:lnTo>
                    <a:pt x="115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70" name="Google Shape;1265;p70">
            <a:extLst>
              <a:ext uri="{FF2B5EF4-FFF2-40B4-BE49-F238E27FC236}">
                <a16:creationId xmlns:a16="http://schemas.microsoft.com/office/drawing/2014/main" id="{8D31A9F3-7CA7-B785-79BE-EC4DE92DDF21}"/>
              </a:ext>
            </a:extLst>
          </p:cNvPr>
          <p:cNvGrpSpPr/>
          <p:nvPr/>
        </p:nvGrpSpPr>
        <p:grpSpPr>
          <a:xfrm>
            <a:off x="960185" y="3295400"/>
            <a:ext cx="811503" cy="252584"/>
            <a:chOff x="4411970" y="4340222"/>
            <a:chExt cx="779467" cy="242683"/>
          </a:xfrm>
        </p:grpSpPr>
        <p:sp>
          <p:nvSpPr>
            <p:cNvPr id="71" name="Google Shape;1266;p70">
              <a:extLst>
                <a:ext uri="{FF2B5EF4-FFF2-40B4-BE49-F238E27FC236}">
                  <a16:creationId xmlns:a16="http://schemas.microsoft.com/office/drawing/2014/main" id="{22BA8B53-E3C9-E23B-F145-B24C5AA7FC43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72" name="Google Shape;1267;p70">
              <a:extLst>
                <a:ext uri="{FF2B5EF4-FFF2-40B4-BE49-F238E27FC236}">
                  <a16:creationId xmlns:a16="http://schemas.microsoft.com/office/drawing/2014/main" id="{47687CE6-FAAE-7A91-D88A-9B30FFA35C64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73" name="Google Shape;1268;p70">
              <a:extLst>
                <a:ext uri="{FF2B5EF4-FFF2-40B4-BE49-F238E27FC236}">
                  <a16:creationId xmlns:a16="http://schemas.microsoft.com/office/drawing/2014/main" id="{BC4AC37C-A02B-00A7-B052-7E3A5572451C}"/>
                </a:ext>
              </a:extLst>
            </p:cNvPr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1269;p70">
            <a:extLst>
              <a:ext uri="{FF2B5EF4-FFF2-40B4-BE49-F238E27FC236}">
                <a16:creationId xmlns:a16="http://schemas.microsoft.com/office/drawing/2014/main" id="{FB32E652-4D71-C847-ED10-30BB53299B33}"/>
              </a:ext>
            </a:extLst>
          </p:cNvPr>
          <p:cNvGrpSpPr/>
          <p:nvPr/>
        </p:nvGrpSpPr>
        <p:grpSpPr>
          <a:xfrm>
            <a:off x="1951688" y="2709308"/>
            <a:ext cx="965160" cy="216230"/>
            <a:chOff x="4411970" y="2468674"/>
            <a:chExt cx="747317" cy="167425"/>
          </a:xfrm>
        </p:grpSpPr>
        <p:sp>
          <p:nvSpPr>
            <p:cNvPr id="75" name="Google Shape;1270;p70">
              <a:extLst>
                <a:ext uri="{FF2B5EF4-FFF2-40B4-BE49-F238E27FC236}">
                  <a16:creationId xmlns:a16="http://schemas.microsoft.com/office/drawing/2014/main" id="{E2C5EA1F-92FE-F173-ED90-A96111F95062}"/>
                </a:ext>
              </a:extLst>
            </p:cNvPr>
            <p:cNvSpPr/>
            <p:nvPr/>
          </p:nvSpPr>
          <p:spPr>
            <a:xfrm>
              <a:off x="4411970" y="2468674"/>
              <a:ext cx="216235" cy="167425"/>
            </a:xfrm>
            <a:custGeom>
              <a:avLst/>
              <a:gdLst/>
              <a:ahLst/>
              <a:cxnLst/>
              <a:rect l="l" t="t" r="r" b="b"/>
              <a:pathLst>
                <a:path w="4789" h="3708" extrusionOk="0">
                  <a:moveTo>
                    <a:pt x="1" y="0"/>
                  </a:moveTo>
                  <a:lnTo>
                    <a:pt x="1" y="3707"/>
                  </a:lnTo>
                  <a:lnTo>
                    <a:pt x="3381" y="3707"/>
                  </a:lnTo>
                  <a:lnTo>
                    <a:pt x="4789" y="1853"/>
                  </a:lnTo>
                  <a:lnTo>
                    <a:pt x="338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76" name="Google Shape;1271;p70">
              <a:extLst>
                <a:ext uri="{FF2B5EF4-FFF2-40B4-BE49-F238E27FC236}">
                  <a16:creationId xmlns:a16="http://schemas.microsoft.com/office/drawing/2014/main" id="{3E5A3A35-3A2E-73A1-4206-CC9B36ADD001}"/>
                </a:ext>
              </a:extLst>
            </p:cNvPr>
            <p:cNvSpPr/>
            <p:nvPr/>
          </p:nvSpPr>
          <p:spPr>
            <a:xfrm>
              <a:off x="4564629" y="2468674"/>
              <a:ext cx="594658" cy="167425"/>
            </a:xfrm>
            <a:custGeom>
              <a:avLst/>
              <a:gdLst/>
              <a:ahLst/>
              <a:cxnLst/>
              <a:rect l="l" t="t" r="r" b="b"/>
              <a:pathLst>
                <a:path w="13170" h="3708" extrusionOk="0">
                  <a:moveTo>
                    <a:pt x="0" y="0"/>
                  </a:moveTo>
                  <a:lnTo>
                    <a:pt x="1408" y="1853"/>
                  </a:lnTo>
                  <a:lnTo>
                    <a:pt x="0" y="3707"/>
                  </a:lnTo>
                  <a:lnTo>
                    <a:pt x="13169" y="3707"/>
                  </a:lnTo>
                  <a:lnTo>
                    <a:pt x="1316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sp>
        <p:nvSpPr>
          <p:cNvPr id="77" name="Google Shape;1272;p70">
            <a:extLst>
              <a:ext uri="{FF2B5EF4-FFF2-40B4-BE49-F238E27FC236}">
                <a16:creationId xmlns:a16="http://schemas.microsoft.com/office/drawing/2014/main" id="{025AC3CF-B269-366C-4BBD-5BD72407EAFD}"/>
              </a:ext>
            </a:extLst>
          </p:cNvPr>
          <p:cNvSpPr/>
          <p:nvPr/>
        </p:nvSpPr>
        <p:spPr>
          <a:xfrm>
            <a:off x="958435" y="3014089"/>
            <a:ext cx="810618" cy="192983"/>
          </a:xfrm>
          <a:custGeom>
            <a:avLst/>
            <a:gdLst/>
            <a:ahLst/>
            <a:cxnLst/>
            <a:rect l="l" t="t" r="r" b="b"/>
            <a:pathLst>
              <a:path w="17936" h="4270" extrusionOk="0">
                <a:moveTo>
                  <a:pt x="2303" y="1110"/>
                </a:moveTo>
                <a:cubicBezTo>
                  <a:pt x="2883" y="1110"/>
                  <a:pt x="3355" y="1569"/>
                  <a:pt x="3355" y="2135"/>
                </a:cubicBezTo>
                <a:cubicBezTo>
                  <a:pt x="3353" y="2716"/>
                  <a:pt x="2883" y="3187"/>
                  <a:pt x="2303" y="3187"/>
                </a:cubicBezTo>
                <a:cubicBezTo>
                  <a:pt x="1722" y="3187"/>
                  <a:pt x="1251" y="2716"/>
                  <a:pt x="1251" y="2135"/>
                </a:cubicBezTo>
                <a:cubicBezTo>
                  <a:pt x="1251" y="1569"/>
                  <a:pt x="1722" y="1110"/>
                  <a:pt x="2303" y="1110"/>
                </a:cubicBezTo>
                <a:close/>
                <a:moveTo>
                  <a:pt x="2304" y="0"/>
                </a:moveTo>
                <a:cubicBezTo>
                  <a:pt x="1748" y="0"/>
                  <a:pt x="1201" y="218"/>
                  <a:pt x="793" y="626"/>
                </a:cubicBezTo>
                <a:cubicBezTo>
                  <a:pt x="183" y="1236"/>
                  <a:pt x="0" y="2154"/>
                  <a:pt x="330" y="2951"/>
                </a:cubicBezTo>
                <a:cubicBezTo>
                  <a:pt x="662" y="3749"/>
                  <a:pt x="1438" y="4269"/>
                  <a:pt x="2303" y="4269"/>
                </a:cubicBezTo>
                <a:cubicBezTo>
                  <a:pt x="3481" y="4269"/>
                  <a:pt x="4436" y="3313"/>
                  <a:pt x="4436" y="2135"/>
                </a:cubicBezTo>
                <a:lnTo>
                  <a:pt x="4436" y="3254"/>
                </a:lnTo>
                <a:cubicBezTo>
                  <a:pt x="4436" y="3814"/>
                  <a:pt x="4891" y="4269"/>
                  <a:pt x="5451" y="4269"/>
                </a:cubicBezTo>
                <a:lnTo>
                  <a:pt x="17600" y="4269"/>
                </a:lnTo>
                <a:cubicBezTo>
                  <a:pt x="17785" y="4269"/>
                  <a:pt x="17935" y="4119"/>
                  <a:pt x="17935" y="3936"/>
                </a:cubicBezTo>
                <a:lnTo>
                  <a:pt x="17935" y="333"/>
                </a:lnTo>
                <a:cubicBezTo>
                  <a:pt x="17934" y="149"/>
                  <a:pt x="17785" y="0"/>
                  <a:pt x="17602" y="0"/>
                </a:cubicBezTo>
                <a:lnTo>
                  <a:pt x="5451" y="0"/>
                </a:lnTo>
                <a:cubicBezTo>
                  <a:pt x="4891" y="0"/>
                  <a:pt x="4437" y="453"/>
                  <a:pt x="4437" y="1014"/>
                </a:cubicBezTo>
                <a:lnTo>
                  <a:pt x="4437" y="2133"/>
                </a:lnTo>
                <a:cubicBezTo>
                  <a:pt x="4436" y="1270"/>
                  <a:pt x="3915" y="492"/>
                  <a:pt x="3118" y="162"/>
                </a:cubicBezTo>
                <a:cubicBezTo>
                  <a:pt x="2855" y="53"/>
                  <a:pt x="2578" y="0"/>
                  <a:pt x="2304" y="0"/>
                </a:cubicBezTo>
                <a:close/>
              </a:path>
            </a:pathLst>
          </a:custGeom>
          <a:noFill/>
          <a:ln w="9525" cap="flat" cmpd="sng">
            <a:solidFill>
              <a:srgbClr val="445D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grpSp>
        <p:nvGrpSpPr>
          <p:cNvPr id="78" name="Google Shape;1273;p70">
            <a:extLst>
              <a:ext uri="{FF2B5EF4-FFF2-40B4-BE49-F238E27FC236}">
                <a16:creationId xmlns:a16="http://schemas.microsoft.com/office/drawing/2014/main" id="{2FA6B193-BD92-6DCC-8DA5-6BD2696CB748}"/>
              </a:ext>
            </a:extLst>
          </p:cNvPr>
          <p:cNvGrpSpPr/>
          <p:nvPr/>
        </p:nvGrpSpPr>
        <p:grpSpPr>
          <a:xfrm>
            <a:off x="959254" y="2334687"/>
            <a:ext cx="1959041" cy="208784"/>
            <a:chOff x="6336019" y="3733725"/>
            <a:chExt cx="2566206" cy="351310"/>
          </a:xfrm>
        </p:grpSpPr>
        <p:sp>
          <p:nvSpPr>
            <p:cNvPr id="79" name="Google Shape;1274;p70">
              <a:extLst>
                <a:ext uri="{FF2B5EF4-FFF2-40B4-BE49-F238E27FC236}">
                  <a16:creationId xmlns:a16="http://schemas.microsoft.com/office/drawing/2014/main" id="{F83202E5-AB1F-4DCC-6A4F-4A333022FB25}"/>
                </a:ext>
              </a:extLst>
            </p:cNvPr>
            <p:cNvSpPr/>
            <p:nvPr/>
          </p:nvSpPr>
          <p:spPr>
            <a:xfrm>
              <a:off x="6336019" y="3733735"/>
              <a:ext cx="1881300" cy="351300"/>
            </a:xfrm>
            <a:prstGeom prst="homePlate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0" name="Google Shape;1275;p70">
              <a:extLst>
                <a:ext uri="{FF2B5EF4-FFF2-40B4-BE49-F238E27FC236}">
                  <a16:creationId xmlns:a16="http://schemas.microsoft.com/office/drawing/2014/main" id="{E99AB92E-C8E7-9D20-5B90-C4DB18B12B5B}"/>
                </a:ext>
              </a:extLst>
            </p:cNvPr>
            <p:cNvSpPr/>
            <p:nvPr/>
          </p:nvSpPr>
          <p:spPr>
            <a:xfrm>
              <a:off x="80985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1" name="Google Shape;1276;p70">
              <a:extLst>
                <a:ext uri="{FF2B5EF4-FFF2-40B4-BE49-F238E27FC236}">
                  <a16:creationId xmlns:a16="http://schemas.microsoft.com/office/drawing/2014/main" id="{AADD957E-E3C9-6AD4-FD2F-232D06699458}"/>
                </a:ext>
              </a:extLst>
            </p:cNvPr>
            <p:cNvSpPr/>
            <p:nvPr/>
          </p:nvSpPr>
          <p:spPr>
            <a:xfrm>
              <a:off x="83271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2" name="Google Shape;1277;p70">
              <a:extLst>
                <a:ext uri="{FF2B5EF4-FFF2-40B4-BE49-F238E27FC236}">
                  <a16:creationId xmlns:a16="http://schemas.microsoft.com/office/drawing/2014/main" id="{1FFCDF7D-E65E-BB0D-3DE4-1727DF1EFEB2}"/>
                </a:ext>
              </a:extLst>
            </p:cNvPr>
            <p:cNvSpPr/>
            <p:nvPr/>
          </p:nvSpPr>
          <p:spPr>
            <a:xfrm>
              <a:off x="85557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83" name="Google Shape;1278;p70">
            <a:extLst>
              <a:ext uri="{FF2B5EF4-FFF2-40B4-BE49-F238E27FC236}">
                <a16:creationId xmlns:a16="http://schemas.microsoft.com/office/drawing/2014/main" id="{C8070630-F801-966B-4E44-77A97C34DD5C}"/>
              </a:ext>
            </a:extLst>
          </p:cNvPr>
          <p:cNvGrpSpPr/>
          <p:nvPr/>
        </p:nvGrpSpPr>
        <p:grpSpPr>
          <a:xfrm>
            <a:off x="1951688" y="3950602"/>
            <a:ext cx="946551" cy="153200"/>
            <a:chOff x="4404545" y="3301592"/>
            <a:chExt cx="782403" cy="129272"/>
          </a:xfrm>
        </p:grpSpPr>
        <p:sp>
          <p:nvSpPr>
            <p:cNvPr id="84" name="Google Shape;1279;p70">
              <a:extLst>
                <a:ext uri="{FF2B5EF4-FFF2-40B4-BE49-F238E27FC236}">
                  <a16:creationId xmlns:a16="http://schemas.microsoft.com/office/drawing/2014/main" id="{AC5444F5-79A3-224E-0CC6-12FD27D5D0FE}"/>
                </a:ext>
              </a:extLst>
            </p:cNvPr>
            <p:cNvSpPr/>
            <p:nvPr/>
          </p:nvSpPr>
          <p:spPr>
            <a:xfrm>
              <a:off x="4404545" y="3301592"/>
              <a:ext cx="782403" cy="129272"/>
            </a:xfrm>
            <a:custGeom>
              <a:avLst/>
              <a:gdLst/>
              <a:ahLst/>
              <a:cxnLst/>
              <a:rect l="l" t="t" r="r" b="b"/>
              <a:pathLst>
                <a:path w="17328" h="2863" extrusionOk="0">
                  <a:moveTo>
                    <a:pt x="1432" y="1"/>
                  </a:moveTo>
                  <a:cubicBezTo>
                    <a:pt x="641" y="1"/>
                    <a:pt x="1" y="641"/>
                    <a:pt x="2" y="1431"/>
                  </a:cubicBezTo>
                  <a:cubicBezTo>
                    <a:pt x="1" y="2222"/>
                    <a:pt x="641" y="2861"/>
                    <a:pt x="1432" y="2862"/>
                  </a:cubicBezTo>
                  <a:lnTo>
                    <a:pt x="15897" y="2862"/>
                  </a:lnTo>
                  <a:cubicBezTo>
                    <a:pt x="16687" y="2861"/>
                    <a:pt x="17327" y="2222"/>
                    <a:pt x="17327" y="1431"/>
                  </a:cubicBezTo>
                  <a:cubicBezTo>
                    <a:pt x="17327" y="641"/>
                    <a:pt x="16687" y="1"/>
                    <a:pt x="1589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5" name="Google Shape;1280;p70">
              <a:extLst>
                <a:ext uri="{FF2B5EF4-FFF2-40B4-BE49-F238E27FC236}">
                  <a16:creationId xmlns:a16="http://schemas.microsoft.com/office/drawing/2014/main" id="{9A4925F1-73FA-FCF3-AA41-BB80100DC48F}"/>
                </a:ext>
              </a:extLst>
            </p:cNvPr>
            <p:cNvSpPr/>
            <p:nvPr/>
          </p:nvSpPr>
          <p:spPr>
            <a:xfrm>
              <a:off x="4420869" y="3318308"/>
              <a:ext cx="92621" cy="95856"/>
            </a:xfrm>
            <a:custGeom>
              <a:avLst/>
              <a:gdLst/>
              <a:ahLst/>
              <a:cxnLst/>
              <a:rect l="l" t="t" r="r" b="b"/>
              <a:pathLst>
                <a:path w="2664" h="2563" extrusionOk="0">
                  <a:moveTo>
                    <a:pt x="1382" y="1"/>
                  </a:moveTo>
                  <a:cubicBezTo>
                    <a:pt x="864" y="1"/>
                    <a:pt x="398" y="313"/>
                    <a:pt x="199" y="792"/>
                  </a:cubicBezTo>
                  <a:cubicBezTo>
                    <a:pt x="0" y="1270"/>
                    <a:pt x="109" y="1821"/>
                    <a:pt x="476" y="2188"/>
                  </a:cubicBezTo>
                  <a:cubicBezTo>
                    <a:pt x="721" y="2433"/>
                    <a:pt x="1048" y="2563"/>
                    <a:pt x="1381" y="2563"/>
                  </a:cubicBezTo>
                  <a:cubicBezTo>
                    <a:pt x="1547" y="2563"/>
                    <a:pt x="1713" y="2531"/>
                    <a:pt x="1872" y="2465"/>
                  </a:cubicBezTo>
                  <a:cubicBezTo>
                    <a:pt x="2351" y="2268"/>
                    <a:pt x="2663" y="1800"/>
                    <a:pt x="2663" y="1282"/>
                  </a:cubicBezTo>
                  <a:cubicBezTo>
                    <a:pt x="2663" y="574"/>
                    <a:pt x="2090" y="1"/>
                    <a:pt x="138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86" name="Google Shape;1281;p70">
            <a:extLst>
              <a:ext uri="{FF2B5EF4-FFF2-40B4-BE49-F238E27FC236}">
                <a16:creationId xmlns:a16="http://schemas.microsoft.com/office/drawing/2014/main" id="{0E6E5389-B402-F470-CF13-445AC9A870B0}"/>
              </a:ext>
            </a:extLst>
          </p:cNvPr>
          <p:cNvGrpSpPr/>
          <p:nvPr/>
        </p:nvGrpSpPr>
        <p:grpSpPr>
          <a:xfrm>
            <a:off x="1951688" y="3695937"/>
            <a:ext cx="962257" cy="139127"/>
            <a:chOff x="4411970" y="3131459"/>
            <a:chExt cx="710520" cy="117397"/>
          </a:xfrm>
        </p:grpSpPr>
        <p:sp>
          <p:nvSpPr>
            <p:cNvPr id="87" name="Google Shape;1282;p70">
              <a:extLst>
                <a:ext uri="{FF2B5EF4-FFF2-40B4-BE49-F238E27FC236}">
                  <a16:creationId xmlns:a16="http://schemas.microsoft.com/office/drawing/2014/main" id="{280CD1CC-BBF3-484D-406B-3CED1BDF7AD6}"/>
                </a:ext>
              </a:extLst>
            </p:cNvPr>
            <p:cNvSpPr/>
            <p:nvPr/>
          </p:nvSpPr>
          <p:spPr>
            <a:xfrm>
              <a:off x="4411970" y="3131459"/>
              <a:ext cx="710520" cy="11739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" name="Google Shape;1283;p70">
              <a:extLst>
                <a:ext uri="{FF2B5EF4-FFF2-40B4-BE49-F238E27FC236}">
                  <a16:creationId xmlns:a16="http://schemas.microsoft.com/office/drawing/2014/main" id="{B297257B-0C97-BF79-9762-EDFDC578601A}"/>
                </a:ext>
              </a:extLst>
            </p:cNvPr>
            <p:cNvSpPr/>
            <p:nvPr/>
          </p:nvSpPr>
          <p:spPr>
            <a:xfrm>
              <a:off x="4411970" y="3131459"/>
              <a:ext cx="168012" cy="117397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sp>
        <p:nvSpPr>
          <p:cNvPr id="89" name="Google Shape;1284;p70" descr="Timeline background shape">
            <a:extLst>
              <a:ext uri="{FF2B5EF4-FFF2-40B4-BE49-F238E27FC236}">
                <a16:creationId xmlns:a16="http://schemas.microsoft.com/office/drawing/2014/main" id="{AEA8FB5B-1E3D-0282-F9C0-D5AA3A76CD12}"/>
              </a:ext>
            </a:extLst>
          </p:cNvPr>
          <p:cNvSpPr/>
          <p:nvPr/>
        </p:nvSpPr>
        <p:spPr>
          <a:xfrm>
            <a:off x="1951688" y="4219341"/>
            <a:ext cx="960300" cy="153000"/>
          </a:xfrm>
          <a:prstGeom prst="homePlate">
            <a:avLst>
              <a:gd name="adj" fmla="val 50000"/>
            </a:avLst>
          </a:prstGeom>
          <a:noFill/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grpSp>
        <p:nvGrpSpPr>
          <p:cNvPr id="90" name="Google Shape;1285;p70">
            <a:extLst>
              <a:ext uri="{FF2B5EF4-FFF2-40B4-BE49-F238E27FC236}">
                <a16:creationId xmlns:a16="http://schemas.microsoft.com/office/drawing/2014/main" id="{04D4096F-845C-F19A-96D0-3DCD17D9C984}"/>
              </a:ext>
            </a:extLst>
          </p:cNvPr>
          <p:cNvGrpSpPr/>
          <p:nvPr/>
        </p:nvGrpSpPr>
        <p:grpSpPr>
          <a:xfrm>
            <a:off x="951833" y="3621603"/>
            <a:ext cx="823838" cy="458988"/>
            <a:chOff x="4411970" y="1801825"/>
            <a:chExt cx="734586" cy="409262"/>
          </a:xfrm>
        </p:grpSpPr>
        <p:sp>
          <p:nvSpPr>
            <p:cNvPr id="91" name="Google Shape;1286;p70">
              <a:extLst>
                <a:ext uri="{FF2B5EF4-FFF2-40B4-BE49-F238E27FC236}">
                  <a16:creationId xmlns:a16="http://schemas.microsoft.com/office/drawing/2014/main" id="{581A6DBA-9AB3-026F-003B-0192E35F39D6}"/>
                </a:ext>
              </a:extLst>
            </p:cNvPr>
            <p:cNvSpPr/>
            <p:nvPr/>
          </p:nvSpPr>
          <p:spPr>
            <a:xfrm>
              <a:off x="4411970" y="1801825"/>
              <a:ext cx="734586" cy="409262"/>
            </a:xfrm>
            <a:custGeom>
              <a:avLst/>
              <a:gdLst/>
              <a:ahLst/>
              <a:cxnLst/>
              <a:rect l="l" t="t" r="r" b="b"/>
              <a:pathLst>
                <a:path w="16269" h="9064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12834" y="7328"/>
                  </a:lnTo>
                  <a:lnTo>
                    <a:pt x="13836" y="9064"/>
                  </a:lnTo>
                  <a:lnTo>
                    <a:pt x="14839" y="7328"/>
                  </a:lnTo>
                  <a:lnTo>
                    <a:pt x="15839" y="7328"/>
                  </a:lnTo>
                  <a:cubicBezTo>
                    <a:pt x="16076" y="7328"/>
                    <a:pt x="16269" y="7137"/>
                    <a:pt x="16269" y="6900"/>
                  </a:cubicBezTo>
                  <a:lnTo>
                    <a:pt x="16269" y="428"/>
                  </a:lnTo>
                  <a:cubicBezTo>
                    <a:pt x="16267" y="191"/>
                    <a:pt x="16076" y="0"/>
                    <a:pt x="1583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3C3C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92" name="Google Shape;1287;p70">
              <a:extLst>
                <a:ext uri="{FF2B5EF4-FFF2-40B4-BE49-F238E27FC236}">
                  <a16:creationId xmlns:a16="http://schemas.microsoft.com/office/drawing/2014/main" id="{E0C43824-E7A7-9480-7FEE-44BD23A710A2}"/>
                </a:ext>
              </a:extLst>
            </p:cNvPr>
            <p:cNvSpPr/>
            <p:nvPr/>
          </p:nvSpPr>
          <p:spPr>
            <a:xfrm>
              <a:off x="4411970" y="1801825"/>
              <a:ext cx="184087" cy="330923"/>
            </a:xfrm>
            <a:custGeom>
              <a:avLst/>
              <a:gdLst/>
              <a:ahLst/>
              <a:cxnLst/>
              <a:rect l="l" t="t" r="r" b="b"/>
              <a:pathLst>
                <a:path w="4077" h="7329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4076" y="7328"/>
                  </a:lnTo>
                  <a:lnTo>
                    <a:pt x="407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1288;p70">
            <a:extLst>
              <a:ext uri="{FF2B5EF4-FFF2-40B4-BE49-F238E27FC236}">
                <a16:creationId xmlns:a16="http://schemas.microsoft.com/office/drawing/2014/main" id="{A7754F91-4AED-3340-7423-2B0CEF54632A}"/>
              </a:ext>
            </a:extLst>
          </p:cNvPr>
          <p:cNvGrpSpPr/>
          <p:nvPr/>
        </p:nvGrpSpPr>
        <p:grpSpPr>
          <a:xfrm>
            <a:off x="3056804" y="2339173"/>
            <a:ext cx="521514" cy="521514"/>
            <a:chOff x="5681300" y="2527788"/>
            <a:chExt cx="805800" cy="805800"/>
          </a:xfrm>
        </p:grpSpPr>
        <p:sp>
          <p:nvSpPr>
            <p:cNvPr id="94" name="Google Shape;1289;p70">
              <a:extLst>
                <a:ext uri="{FF2B5EF4-FFF2-40B4-BE49-F238E27FC236}">
                  <a16:creationId xmlns:a16="http://schemas.microsoft.com/office/drawing/2014/main" id="{1AA0F488-27F6-8356-7CE0-08858D90A4DE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95" name="Google Shape;1290;p70">
              <a:extLst>
                <a:ext uri="{FF2B5EF4-FFF2-40B4-BE49-F238E27FC236}">
                  <a16:creationId xmlns:a16="http://schemas.microsoft.com/office/drawing/2014/main" id="{385B9BE6-ED68-3892-CEA5-BAD224F64C0D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96" name="Google Shape;1291;p70">
            <a:extLst>
              <a:ext uri="{FF2B5EF4-FFF2-40B4-BE49-F238E27FC236}">
                <a16:creationId xmlns:a16="http://schemas.microsoft.com/office/drawing/2014/main" id="{80ACF310-99B7-E3F5-6378-5136107AF48C}"/>
              </a:ext>
            </a:extLst>
          </p:cNvPr>
          <p:cNvGrpSpPr/>
          <p:nvPr/>
        </p:nvGrpSpPr>
        <p:grpSpPr>
          <a:xfrm>
            <a:off x="3051044" y="3094865"/>
            <a:ext cx="533033" cy="533033"/>
            <a:chOff x="4049800" y="640400"/>
            <a:chExt cx="858900" cy="858900"/>
          </a:xfrm>
        </p:grpSpPr>
        <p:sp>
          <p:nvSpPr>
            <p:cNvPr id="97" name="Google Shape;1292;p70">
              <a:extLst>
                <a:ext uri="{FF2B5EF4-FFF2-40B4-BE49-F238E27FC236}">
                  <a16:creationId xmlns:a16="http://schemas.microsoft.com/office/drawing/2014/main" id="{C89CBDB9-0835-25D3-9C51-F736F4BB3533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25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98" name="Google Shape;1293;p70">
              <a:extLst>
                <a:ext uri="{FF2B5EF4-FFF2-40B4-BE49-F238E27FC236}">
                  <a16:creationId xmlns:a16="http://schemas.microsoft.com/office/drawing/2014/main" id="{4111D15C-B6B6-F06D-0CB7-06EE6E0EDFA5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0"/>
                <a:gd name="adj3" fmla="val 25000"/>
              </a:avLst>
            </a:prstGeom>
            <a:solidFill>
              <a:srgbClr val="667E92"/>
            </a:solidFill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99" name="Google Shape;1294;p70">
            <a:extLst>
              <a:ext uri="{FF2B5EF4-FFF2-40B4-BE49-F238E27FC236}">
                <a16:creationId xmlns:a16="http://schemas.microsoft.com/office/drawing/2014/main" id="{CB59678B-3541-DCCD-9137-358A470F8B36}"/>
              </a:ext>
            </a:extLst>
          </p:cNvPr>
          <p:cNvGrpSpPr/>
          <p:nvPr/>
        </p:nvGrpSpPr>
        <p:grpSpPr>
          <a:xfrm>
            <a:off x="2976527" y="3772543"/>
            <a:ext cx="682068" cy="682068"/>
            <a:chOff x="5080188" y="927900"/>
            <a:chExt cx="961200" cy="961200"/>
          </a:xfrm>
        </p:grpSpPr>
        <p:sp>
          <p:nvSpPr>
            <p:cNvPr id="100" name="Google Shape;1295;p70">
              <a:extLst>
                <a:ext uri="{FF2B5EF4-FFF2-40B4-BE49-F238E27FC236}">
                  <a16:creationId xmlns:a16="http://schemas.microsoft.com/office/drawing/2014/main" id="{10E759DF-1A76-0229-8B4B-917221FCB041}"/>
                </a:ext>
              </a:extLst>
            </p:cNvPr>
            <p:cNvSpPr/>
            <p:nvPr/>
          </p:nvSpPr>
          <p:spPr>
            <a:xfrm>
              <a:off x="5201900" y="1050116"/>
              <a:ext cx="716700" cy="716700"/>
            </a:xfrm>
            <a:prstGeom prst="donut">
              <a:avLst>
                <a:gd name="adj" fmla="val 4716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01" name="Google Shape;1296;p70">
              <a:extLst>
                <a:ext uri="{FF2B5EF4-FFF2-40B4-BE49-F238E27FC236}">
                  <a16:creationId xmlns:a16="http://schemas.microsoft.com/office/drawing/2014/main" id="{570DF425-0C6A-65E0-8879-4F5B57B38919}"/>
                </a:ext>
              </a:extLst>
            </p:cNvPr>
            <p:cNvSpPr/>
            <p:nvPr/>
          </p:nvSpPr>
          <p:spPr>
            <a:xfrm>
              <a:off x="5269594" y="1117818"/>
              <a:ext cx="581100" cy="581100"/>
            </a:xfrm>
            <a:prstGeom prst="donut">
              <a:avLst>
                <a:gd name="adj" fmla="val 5814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02" name="Google Shape;1297;p70">
              <a:extLst>
                <a:ext uri="{FF2B5EF4-FFF2-40B4-BE49-F238E27FC236}">
                  <a16:creationId xmlns:a16="http://schemas.microsoft.com/office/drawing/2014/main" id="{261A5FDF-8C26-3FB9-23A8-665478F46507}"/>
                </a:ext>
              </a:extLst>
            </p:cNvPr>
            <p:cNvSpPr/>
            <p:nvPr/>
          </p:nvSpPr>
          <p:spPr>
            <a:xfrm>
              <a:off x="5339279" y="1187526"/>
              <a:ext cx="441900" cy="441600"/>
            </a:xfrm>
            <a:prstGeom prst="donut">
              <a:avLst>
                <a:gd name="adj" fmla="val 7648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03" name="Google Shape;1298;p70">
              <a:extLst>
                <a:ext uri="{FF2B5EF4-FFF2-40B4-BE49-F238E27FC236}">
                  <a16:creationId xmlns:a16="http://schemas.microsoft.com/office/drawing/2014/main" id="{FAFCEBBD-F58D-6759-1FD0-48E6A62D6D6E}"/>
                </a:ext>
              </a:extLst>
            </p:cNvPr>
            <p:cNvSpPr/>
            <p:nvPr/>
          </p:nvSpPr>
          <p:spPr>
            <a:xfrm>
              <a:off x="5414892" y="1263155"/>
              <a:ext cx="290700" cy="290700"/>
            </a:xfrm>
            <a:prstGeom prst="donut">
              <a:avLst>
                <a:gd name="adj" fmla="val 10182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04" name="Google Shape;1299;p70">
              <a:extLst>
                <a:ext uri="{FF2B5EF4-FFF2-40B4-BE49-F238E27FC236}">
                  <a16:creationId xmlns:a16="http://schemas.microsoft.com/office/drawing/2014/main" id="{1DAF522E-3794-CBFF-7609-AA0194CF38D7}"/>
                </a:ext>
              </a:extLst>
            </p:cNvPr>
            <p:cNvSpPr/>
            <p:nvPr/>
          </p:nvSpPr>
          <p:spPr>
            <a:xfrm rot="-3809958">
              <a:off x="5202435" y="1050148"/>
              <a:ext cx="716705" cy="716705"/>
            </a:xfrm>
            <a:prstGeom prst="blockArc">
              <a:avLst>
                <a:gd name="adj1" fmla="val 5266439"/>
                <a:gd name="adj2" fmla="val 19995741"/>
                <a:gd name="adj3" fmla="val 4692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05" name="Google Shape;1300;p70">
              <a:extLst>
                <a:ext uri="{FF2B5EF4-FFF2-40B4-BE49-F238E27FC236}">
                  <a16:creationId xmlns:a16="http://schemas.microsoft.com/office/drawing/2014/main" id="{DBDDE104-8E74-A14C-76DC-C907386B44A3}"/>
                </a:ext>
              </a:extLst>
            </p:cNvPr>
            <p:cNvSpPr/>
            <p:nvPr/>
          </p:nvSpPr>
          <p:spPr>
            <a:xfrm rot="-3906059">
              <a:off x="5269616" y="1117617"/>
              <a:ext cx="581445" cy="581445"/>
            </a:xfrm>
            <a:prstGeom prst="blockArc">
              <a:avLst>
                <a:gd name="adj1" fmla="val 3085776"/>
                <a:gd name="adj2" fmla="val 20100839"/>
                <a:gd name="adj3" fmla="val 5564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06" name="Google Shape;1301;p70">
              <a:extLst>
                <a:ext uri="{FF2B5EF4-FFF2-40B4-BE49-F238E27FC236}">
                  <a16:creationId xmlns:a16="http://schemas.microsoft.com/office/drawing/2014/main" id="{F24EC183-E8BF-45B7-BBAD-6782AA87ECC2}"/>
                </a:ext>
              </a:extLst>
            </p:cNvPr>
            <p:cNvSpPr/>
            <p:nvPr/>
          </p:nvSpPr>
          <p:spPr>
            <a:xfrm rot="-4222340">
              <a:off x="5339825" y="1187386"/>
              <a:ext cx="442087" cy="442087"/>
            </a:xfrm>
            <a:prstGeom prst="blockArc">
              <a:avLst>
                <a:gd name="adj1" fmla="val 8884448"/>
                <a:gd name="adj2" fmla="val 20414899"/>
                <a:gd name="adj3" fmla="val 7688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07" name="Google Shape;1302;p70">
              <a:extLst>
                <a:ext uri="{FF2B5EF4-FFF2-40B4-BE49-F238E27FC236}">
                  <a16:creationId xmlns:a16="http://schemas.microsoft.com/office/drawing/2014/main" id="{EBA5F864-AD3E-A29D-8B63-A394624434B1}"/>
                </a:ext>
              </a:extLst>
            </p:cNvPr>
            <p:cNvSpPr/>
            <p:nvPr/>
          </p:nvSpPr>
          <p:spPr>
            <a:xfrm rot="-4538880">
              <a:off x="5414922" y="1262925"/>
              <a:ext cx="290465" cy="290465"/>
            </a:xfrm>
            <a:prstGeom prst="blockArc">
              <a:avLst>
                <a:gd name="adj1" fmla="val 6490304"/>
                <a:gd name="adj2" fmla="val 20700625"/>
                <a:gd name="adj3" fmla="val 10156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08" name="Google Shape;1303;p70">
            <a:extLst>
              <a:ext uri="{FF2B5EF4-FFF2-40B4-BE49-F238E27FC236}">
                <a16:creationId xmlns:a16="http://schemas.microsoft.com/office/drawing/2014/main" id="{24E7E56B-848C-3836-40A8-C60001A70398}"/>
              </a:ext>
            </a:extLst>
          </p:cNvPr>
          <p:cNvGrpSpPr/>
          <p:nvPr/>
        </p:nvGrpSpPr>
        <p:grpSpPr>
          <a:xfrm>
            <a:off x="4440026" y="3869234"/>
            <a:ext cx="505650" cy="504006"/>
            <a:chOff x="6039282" y="1042577"/>
            <a:chExt cx="734315" cy="731929"/>
          </a:xfrm>
        </p:grpSpPr>
        <p:sp>
          <p:nvSpPr>
            <p:cNvPr id="109" name="Google Shape;1304;p70">
              <a:extLst>
                <a:ext uri="{FF2B5EF4-FFF2-40B4-BE49-F238E27FC236}">
                  <a16:creationId xmlns:a16="http://schemas.microsoft.com/office/drawing/2014/main" id="{DA2D8C31-C6FA-762A-68E4-FA7644EF72EF}"/>
                </a:ext>
              </a:extLst>
            </p:cNvPr>
            <p:cNvSpPr/>
            <p:nvPr/>
          </p:nvSpPr>
          <p:spPr>
            <a:xfrm>
              <a:off x="6045348" y="1300071"/>
              <a:ext cx="131951" cy="65352"/>
            </a:xfrm>
            <a:custGeom>
              <a:avLst/>
              <a:gdLst/>
              <a:ahLst/>
              <a:cxnLst/>
              <a:rect l="l" t="t" r="r" b="b"/>
              <a:pathLst>
                <a:path w="1414" h="701" extrusionOk="0">
                  <a:moveTo>
                    <a:pt x="108" y="0"/>
                  </a:moveTo>
                  <a:lnTo>
                    <a:pt x="51" y="224"/>
                  </a:lnTo>
                  <a:cubicBezTo>
                    <a:pt x="29" y="303"/>
                    <a:pt x="7" y="375"/>
                    <a:pt x="0" y="455"/>
                  </a:cubicBezTo>
                  <a:lnTo>
                    <a:pt x="1342" y="700"/>
                  </a:lnTo>
                  <a:cubicBezTo>
                    <a:pt x="1349" y="650"/>
                    <a:pt x="1363" y="599"/>
                    <a:pt x="1378" y="549"/>
                  </a:cubicBezTo>
                  <a:lnTo>
                    <a:pt x="1414" y="39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0" name="Google Shape;1305;p70">
              <a:extLst>
                <a:ext uri="{FF2B5EF4-FFF2-40B4-BE49-F238E27FC236}">
                  <a16:creationId xmlns:a16="http://schemas.microsoft.com/office/drawing/2014/main" id="{CD9358F9-9E09-120A-18E8-F5C92D02492F}"/>
                </a:ext>
              </a:extLst>
            </p:cNvPr>
            <p:cNvSpPr/>
            <p:nvPr/>
          </p:nvSpPr>
          <p:spPr>
            <a:xfrm>
              <a:off x="6080342" y="1201250"/>
              <a:ext cx="127938" cy="96863"/>
            </a:xfrm>
            <a:custGeom>
              <a:avLst/>
              <a:gdLst/>
              <a:ahLst/>
              <a:cxnLst/>
              <a:rect l="l" t="t" r="r" b="b"/>
              <a:pathLst>
                <a:path w="1371" h="1039" extrusionOk="0">
                  <a:moveTo>
                    <a:pt x="245" y="0"/>
                  </a:moveTo>
                  <a:cubicBezTo>
                    <a:pt x="159" y="137"/>
                    <a:pt x="72" y="267"/>
                    <a:pt x="0" y="404"/>
                  </a:cubicBezTo>
                  <a:lnTo>
                    <a:pt x="1219" y="1039"/>
                  </a:lnTo>
                  <a:cubicBezTo>
                    <a:pt x="1262" y="945"/>
                    <a:pt x="1320" y="866"/>
                    <a:pt x="1371" y="772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1" name="Google Shape;1306;p70">
              <a:extLst>
                <a:ext uri="{FF2B5EF4-FFF2-40B4-BE49-F238E27FC236}">
                  <a16:creationId xmlns:a16="http://schemas.microsoft.com/office/drawing/2014/main" id="{93489EF7-D91B-76DD-71AB-04B9B53796D3}"/>
                </a:ext>
              </a:extLst>
            </p:cNvPr>
            <p:cNvSpPr/>
            <p:nvPr/>
          </p:nvSpPr>
          <p:spPr>
            <a:xfrm>
              <a:off x="6144918" y="1121167"/>
              <a:ext cx="112541" cy="119145"/>
            </a:xfrm>
            <a:custGeom>
              <a:avLst/>
              <a:gdLst/>
              <a:ahLst/>
              <a:cxnLst/>
              <a:rect l="l" t="t" r="r" b="b"/>
              <a:pathLst>
                <a:path w="1206" h="1278" extrusionOk="0">
                  <a:moveTo>
                    <a:pt x="347" y="1"/>
                  </a:moveTo>
                  <a:cubicBezTo>
                    <a:pt x="224" y="95"/>
                    <a:pt x="116" y="210"/>
                    <a:pt x="1" y="318"/>
                  </a:cubicBezTo>
                  <a:lnTo>
                    <a:pt x="974" y="1278"/>
                  </a:lnTo>
                  <a:cubicBezTo>
                    <a:pt x="1046" y="1205"/>
                    <a:pt x="1126" y="1133"/>
                    <a:pt x="1205" y="1068"/>
                  </a:cubicBezTo>
                  <a:lnTo>
                    <a:pt x="347" y="1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2" name="Google Shape;1307;p70">
              <a:extLst>
                <a:ext uri="{FF2B5EF4-FFF2-40B4-BE49-F238E27FC236}">
                  <a16:creationId xmlns:a16="http://schemas.microsoft.com/office/drawing/2014/main" id="{44F63892-5068-B296-2966-99E81F625ADD}"/>
                </a:ext>
              </a:extLst>
            </p:cNvPr>
            <p:cNvSpPr/>
            <p:nvPr/>
          </p:nvSpPr>
          <p:spPr>
            <a:xfrm>
              <a:off x="6232449" y="1066723"/>
              <a:ext cx="86879" cy="130518"/>
            </a:xfrm>
            <a:custGeom>
              <a:avLst/>
              <a:gdLst/>
              <a:ahLst/>
              <a:cxnLst/>
              <a:rect l="l" t="t" r="r" b="b"/>
              <a:pathLst>
                <a:path w="931" h="1400" extrusionOk="0">
                  <a:moveTo>
                    <a:pt x="426" y="1"/>
                  </a:moveTo>
                  <a:cubicBezTo>
                    <a:pt x="354" y="22"/>
                    <a:pt x="282" y="58"/>
                    <a:pt x="209" y="94"/>
                  </a:cubicBezTo>
                  <a:lnTo>
                    <a:pt x="0" y="195"/>
                  </a:lnTo>
                  <a:lnTo>
                    <a:pt x="649" y="1400"/>
                  </a:lnTo>
                  <a:lnTo>
                    <a:pt x="786" y="1335"/>
                  </a:lnTo>
                  <a:cubicBezTo>
                    <a:pt x="830" y="1306"/>
                    <a:pt x="880" y="1285"/>
                    <a:pt x="931" y="1270"/>
                  </a:cubicBezTo>
                  <a:lnTo>
                    <a:pt x="426" y="1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3" name="Google Shape;1308;p70">
              <a:extLst>
                <a:ext uri="{FF2B5EF4-FFF2-40B4-BE49-F238E27FC236}">
                  <a16:creationId xmlns:a16="http://schemas.microsoft.com/office/drawing/2014/main" id="{4B08F83B-D239-1DB0-EADB-1150A16929C1}"/>
                </a:ext>
              </a:extLst>
            </p:cNvPr>
            <p:cNvSpPr/>
            <p:nvPr/>
          </p:nvSpPr>
          <p:spPr>
            <a:xfrm>
              <a:off x="6335379" y="1042577"/>
              <a:ext cx="53284" cy="130518"/>
            </a:xfrm>
            <a:custGeom>
              <a:avLst/>
              <a:gdLst/>
              <a:ahLst/>
              <a:cxnLst/>
              <a:rect l="l" t="t" r="r" b="b"/>
              <a:pathLst>
                <a:path w="571" h="1400" extrusionOk="0">
                  <a:moveTo>
                    <a:pt x="470" y="0"/>
                  </a:moveTo>
                  <a:cubicBezTo>
                    <a:pt x="390" y="0"/>
                    <a:pt x="311" y="7"/>
                    <a:pt x="239" y="22"/>
                  </a:cubicBezTo>
                  <a:lnTo>
                    <a:pt x="1" y="58"/>
                  </a:lnTo>
                  <a:lnTo>
                    <a:pt x="268" y="1399"/>
                  </a:lnTo>
                  <a:lnTo>
                    <a:pt x="419" y="1378"/>
                  </a:lnTo>
                  <a:cubicBezTo>
                    <a:pt x="470" y="1370"/>
                    <a:pt x="520" y="1363"/>
                    <a:pt x="571" y="1363"/>
                  </a:cubicBezTo>
                  <a:lnTo>
                    <a:pt x="47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4" name="Google Shape;1309;p70">
              <a:extLst>
                <a:ext uri="{FF2B5EF4-FFF2-40B4-BE49-F238E27FC236}">
                  <a16:creationId xmlns:a16="http://schemas.microsoft.com/office/drawing/2014/main" id="{2216A818-1F4E-10C5-87F6-B73C932437F8}"/>
                </a:ext>
              </a:extLst>
            </p:cNvPr>
            <p:cNvSpPr/>
            <p:nvPr/>
          </p:nvSpPr>
          <p:spPr>
            <a:xfrm>
              <a:off x="6431682" y="1043229"/>
              <a:ext cx="56550" cy="131824"/>
            </a:xfrm>
            <a:custGeom>
              <a:avLst/>
              <a:gdLst/>
              <a:ahLst/>
              <a:cxnLst/>
              <a:rect l="l" t="t" r="r" b="b"/>
              <a:pathLst>
                <a:path w="606" h="1414" extrusionOk="0">
                  <a:moveTo>
                    <a:pt x="144" y="0"/>
                  </a:moveTo>
                  <a:lnTo>
                    <a:pt x="0" y="1356"/>
                  </a:lnTo>
                  <a:cubicBezTo>
                    <a:pt x="101" y="1378"/>
                    <a:pt x="202" y="1385"/>
                    <a:pt x="303" y="1414"/>
                  </a:cubicBezTo>
                  <a:lnTo>
                    <a:pt x="606" y="80"/>
                  </a:lnTo>
                  <a:cubicBezTo>
                    <a:pt x="454" y="36"/>
                    <a:pt x="296" y="22"/>
                    <a:pt x="14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5" name="Google Shape;1310;p70">
              <a:extLst>
                <a:ext uri="{FF2B5EF4-FFF2-40B4-BE49-F238E27FC236}">
                  <a16:creationId xmlns:a16="http://schemas.microsoft.com/office/drawing/2014/main" id="{1B7F58C0-76B5-1E70-5B61-E8312D292611}"/>
                </a:ext>
              </a:extLst>
            </p:cNvPr>
            <p:cNvSpPr/>
            <p:nvPr/>
          </p:nvSpPr>
          <p:spPr>
            <a:xfrm>
              <a:off x="6500924" y="1070731"/>
              <a:ext cx="89678" cy="130612"/>
            </a:xfrm>
            <a:custGeom>
              <a:avLst/>
              <a:gdLst/>
              <a:ahLst/>
              <a:cxnLst/>
              <a:rect l="l" t="t" r="r" b="b"/>
              <a:pathLst>
                <a:path w="961" h="1401" extrusionOk="0">
                  <a:moveTo>
                    <a:pt x="542" y="1"/>
                  </a:moveTo>
                  <a:lnTo>
                    <a:pt x="1" y="1256"/>
                  </a:lnTo>
                  <a:lnTo>
                    <a:pt x="138" y="1321"/>
                  </a:lnTo>
                  <a:cubicBezTo>
                    <a:pt x="181" y="1343"/>
                    <a:pt x="232" y="1371"/>
                    <a:pt x="275" y="1400"/>
                  </a:cubicBezTo>
                  <a:lnTo>
                    <a:pt x="960" y="210"/>
                  </a:lnTo>
                  <a:cubicBezTo>
                    <a:pt x="895" y="174"/>
                    <a:pt x="823" y="131"/>
                    <a:pt x="751" y="102"/>
                  </a:cubicBezTo>
                  <a:lnTo>
                    <a:pt x="54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6" name="Google Shape;1311;p70">
              <a:extLst>
                <a:ext uri="{FF2B5EF4-FFF2-40B4-BE49-F238E27FC236}">
                  <a16:creationId xmlns:a16="http://schemas.microsoft.com/office/drawing/2014/main" id="{8F7C6354-9E3E-187F-0BC8-9A9665730149}"/>
                </a:ext>
              </a:extLst>
            </p:cNvPr>
            <p:cNvSpPr/>
            <p:nvPr/>
          </p:nvSpPr>
          <p:spPr>
            <a:xfrm>
              <a:off x="6561580" y="1127973"/>
              <a:ext cx="114501" cy="117746"/>
            </a:xfrm>
            <a:custGeom>
              <a:avLst/>
              <a:gdLst/>
              <a:ahLst/>
              <a:cxnLst/>
              <a:rect l="l" t="t" r="r" b="b"/>
              <a:pathLst>
                <a:path w="1227" h="1263" extrusionOk="0">
                  <a:moveTo>
                    <a:pt x="887" y="0"/>
                  </a:moveTo>
                  <a:lnTo>
                    <a:pt x="0" y="1046"/>
                  </a:lnTo>
                  <a:cubicBezTo>
                    <a:pt x="79" y="1111"/>
                    <a:pt x="152" y="1183"/>
                    <a:pt x="224" y="1262"/>
                  </a:cubicBezTo>
                  <a:lnTo>
                    <a:pt x="1226" y="332"/>
                  </a:lnTo>
                  <a:cubicBezTo>
                    <a:pt x="1118" y="209"/>
                    <a:pt x="1003" y="101"/>
                    <a:pt x="88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7" name="Google Shape;1312;p70">
              <a:extLst>
                <a:ext uri="{FF2B5EF4-FFF2-40B4-BE49-F238E27FC236}">
                  <a16:creationId xmlns:a16="http://schemas.microsoft.com/office/drawing/2014/main" id="{4FD84B7B-3731-DBD2-92B1-FC17251BA11A}"/>
                </a:ext>
              </a:extLst>
            </p:cNvPr>
            <p:cNvSpPr/>
            <p:nvPr/>
          </p:nvSpPr>
          <p:spPr>
            <a:xfrm>
              <a:off x="6636887" y="1310792"/>
              <a:ext cx="132697" cy="61996"/>
            </a:xfrm>
            <a:custGeom>
              <a:avLst/>
              <a:gdLst/>
              <a:ahLst/>
              <a:cxnLst/>
              <a:rect l="l" t="t" r="r" b="b"/>
              <a:pathLst>
                <a:path w="1422" h="665" extrusionOk="0">
                  <a:moveTo>
                    <a:pt x="1321" y="1"/>
                  </a:moveTo>
                  <a:lnTo>
                    <a:pt x="1" y="361"/>
                  </a:lnTo>
                  <a:lnTo>
                    <a:pt x="44" y="506"/>
                  </a:lnTo>
                  <a:cubicBezTo>
                    <a:pt x="51" y="556"/>
                    <a:pt x="59" y="614"/>
                    <a:pt x="66" y="664"/>
                  </a:cubicBezTo>
                  <a:lnTo>
                    <a:pt x="1422" y="462"/>
                  </a:lnTo>
                  <a:cubicBezTo>
                    <a:pt x="1407" y="383"/>
                    <a:pt x="1400" y="304"/>
                    <a:pt x="1378" y="232"/>
                  </a:cubicBezTo>
                  <a:lnTo>
                    <a:pt x="132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8" name="Google Shape;1313;p70">
              <a:extLst>
                <a:ext uri="{FF2B5EF4-FFF2-40B4-BE49-F238E27FC236}">
                  <a16:creationId xmlns:a16="http://schemas.microsoft.com/office/drawing/2014/main" id="{0F5CA645-EEF2-611C-F651-208AD6851B06}"/>
                </a:ext>
              </a:extLst>
            </p:cNvPr>
            <p:cNvSpPr/>
            <p:nvPr/>
          </p:nvSpPr>
          <p:spPr>
            <a:xfrm>
              <a:off x="6642953" y="1415020"/>
              <a:ext cx="130645" cy="47826"/>
            </a:xfrm>
            <a:custGeom>
              <a:avLst/>
              <a:gdLst/>
              <a:ahLst/>
              <a:cxnLst/>
              <a:rect l="l" t="t" r="r" b="b"/>
              <a:pathLst>
                <a:path w="1400" h="513" extrusionOk="0">
                  <a:moveTo>
                    <a:pt x="30" y="1"/>
                  </a:moveTo>
                  <a:cubicBezTo>
                    <a:pt x="30" y="109"/>
                    <a:pt x="15" y="210"/>
                    <a:pt x="1" y="311"/>
                  </a:cubicBezTo>
                  <a:lnTo>
                    <a:pt x="1357" y="513"/>
                  </a:lnTo>
                  <a:cubicBezTo>
                    <a:pt x="1378" y="354"/>
                    <a:pt x="1393" y="203"/>
                    <a:pt x="1400" y="44"/>
                  </a:cubicBezTo>
                  <a:lnTo>
                    <a:pt x="3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19" name="Google Shape;1314;p70">
              <a:extLst>
                <a:ext uri="{FF2B5EF4-FFF2-40B4-BE49-F238E27FC236}">
                  <a16:creationId xmlns:a16="http://schemas.microsoft.com/office/drawing/2014/main" id="{3E90CA7A-735E-ED55-F23C-1985C2F0DEEF}"/>
                </a:ext>
              </a:extLst>
            </p:cNvPr>
            <p:cNvSpPr/>
            <p:nvPr/>
          </p:nvSpPr>
          <p:spPr>
            <a:xfrm>
              <a:off x="6622143" y="1485687"/>
              <a:ext cx="131951" cy="81388"/>
            </a:xfrm>
            <a:custGeom>
              <a:avLst/>
              <a:gdLst/>
              <a:ahLst/>
              <a:cxnLst/>
              <a:rect l="l" t="t" r="r" b="b"/>
              <a:pathLst>
                <a:path w="1414" h="873" extrusionOk="0">
                  <a:moveTo>
                    <a:pt x="123" y="0"/>
                  </a:moveTo>
                  <a:lnTo>
                    <a:pt x="65" y="144"/>
                  </a:lnTo>
                  <a:cubicBezTo>
                    <a:pt x="51" y="195"/>
                    <a:pt x="22" y="238"/>
                    <a:pt x="0" y="281"/>
                  </a:cubicBezTo>
                  <a:lnTo>
                    <a:pt x="1234" y="873"/>
                  </a:lnTo>
                  <a:cubicBezTo>
                    <a:pt x="1270" y="801"/>
                    <a:pt x="1306" y="736"/>
                    <a:pt x="1335" y="664"/>
                  </a:cubicBezTo>
                  <a:lnTo>
                    <a:pt x="1414" y="440"/>
                  </a:lnTo>
                  <a:lnTo>
                    <a:pt x="123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0" name="Google Shape;1315;p70">
              <a:extLst>
                <a:ext uri="{FF2B5EF4-FFF2-40B4-BE49-F238E27FC236}">
                  <a16:creationId xmlns:a16="http://schemas.microsoft.com/office/drawing/2014/main" id="{ACF66285-487B-8399-C571-ADB08764555C}"/>
                </a:ext>
              </a:extLst>
            </p:cNvPr>
            <p:cNvSpPr/>
            <p:nvPr/>
          </p:nvSpPr>
          <p:spPr>
            <a:xfrm>
              <a:off x="6582390" y="1548895"/>
              <a:ext cx="121219" cy="108983"/>
            </a:xfrm>
            <a:custGeom>
              <a:avLst/>
              <a:gdLst/>
              <a:ahLst/>
              <a:cxnLst/>
              <a:rect l="l" t="t" r="r" b="b"/>
              <a:pathLst>
                <a:path w="1299" h="1169" extrusionOk="0">
                  <a:moveTo>
                    <a:pt x="195" y="0"/>
                  </a:moveTo>
                  <a:lnTo>
                    <a:pt x="102" y="123"/>
                  </a:lnTo>
                  <a:lnTo>
                    <a:pt x="1" y="238"/>
                  </a:lnTo>
                  <a:lnTo>
                    <a:pt x="1003" y="1168"/>
                  </a:lnTo>
                  <a:lnTo>
                    <a:pt x="1155" y="988"/>
                  </a:lnTo>
                  <a:lnTo>
                    <a:pt x="1299" y="801"/>
                  </a:lnTo>
                  <a:lnTo>
                    <a:pt x="19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1" name="Google Shape;1316;p70">
              <a:extLst>
                <a:ext uri="{FF2B5EF4-FFF2-40B4-BE49-F238E27FC236}">
                  <a16:creationId xmlns:a16="http://schemas.microsoft.com/office/drawing/2014/main" id="{95EB1251-0A04-8219-D7D0-00783014DE66}"/>
                </a:ext>
              </a:extLst>
            </p:cNvPr>
            <p:cNvSpPr/>
            <p:nvPr/>
          </p:nvSpPr>
          <p:spPr>
            <a:xfrm>
              <a:off x="6526586" y="1599238"/>
              <a:ext cx="100316" cy="126510"/>
            </a:xfrm>
            <a:custGeom>
              <a:avLst/>
              <a:gdLst/>
              <a:ahLst/>
              <a:cxnLst/>
              <a:rect l="l" t="t" r="r" b="b"/>
              <a:pathLst>
                <a:path w="1075" h="1357" extrusionOk="0">
                  <a:moveTo>
                    <a:pt x="252" y="1"/>
                  </a:moveTo>
                  <a:cubicBezTo>
                    <a:pt x="209" y="37"/>
                    <a:pt x="173" y="66"/>
                    <a:pt x="130" y="95"/>
                  </a:cubicBezTo>
                  <a:lnTo>
                    <a:pt x="0" y="174"/>
                  </a:lnTo>
                  <a:lnTo>
                    <a:pt x="685" y="1357"/>
                  </a:lnTo>
                  <a:lnTo>
                    <a:pt x="880" y="1234"/>
                  </a:lnTo>
                  <a:cubicBezTo>
                    <a:pt x="952" y="1191"/>
                    <a:pt x="1010" y="1141"/>
                    <a:pt x="1075" y="1097"/>
                  </a:cubicBezTo>
                  <a:lnTo>
                    <a:pt x="25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2" name="Google Shape;1317;p70">
              <a:extLst>
                <a:ext uri="{FF2B5EF4-FFF2-40B4-BE49-F238E27FC236}">
                  <a16:creationId xmlns:a16="http://schemas.microsoft.com/office/drawing/2014/main" id="{E31D07AF-B392-7DAD-78F8-2123627F040A}"/>
                </a:ext>
              </a:extLst>
            </p:cNvPr>
            <p:cNvSpPr/>
            <p:nvPr/>
          </p:nvSpPr>
          <p:spPr>
            <a:xfrm>
              <a:off x="6459957" y="1632893"/>
              <a:ext cx="70735" cy="132570"/>
            </a:xfrm>
            <a:custGeom>
              <a:avLst/>
              <a:gdLst/>
              <a:ahLst/>
              <a:cxnLst/>
              <a:rect l="l" t="t" r="r" b="b"/>
              <a:pathLst>
                <a:path w="758" h="1422" extrusionOk="0">
                  <a:moveTo>
                    <a:pt x="296" y="1"/>
                  </a:moveTo>
                  <a:cubicBezTo>
                    <a:pt x="195" y="37"/>
                    <a:pt x="101" y="73"/>
                    <a:pt x="0" y="94"/>
                  </a:cubicBezTo>
                  <a:lnTo>
                    <a:pt x="303" y="1421"/>
                  </a:lnTo>
                  <a:cubicBezTo>
                    <a:pt x="454" y="1393"/>
                    <a:pt x="606" y="1342"/>
                    <a:pt x="757" y="1292"/>
                  </a:cubicBezTo>
                  <a:lnTo>
                    <a:pt x="29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3" name="Google Shape;1318;p70">
              <a:extLst>
                <a:ext uri="{FF2B5EF4-FFF2-40B4-BE49-F238E27FC236}">
                  <a16:creationId xmlns:a16="http://schemas.microsoft.com/office/drawing/2014/main" id="{CF876B90-2600-A5C7-4CDB-CA82F5E5A037}"/>
                </a:ext>
              </a:extLst>
            </p:cNvPr>
            <p:cNvSpPr/>
            <p:nvPr/>
          </p:nvSpPr>
          <p:spPr>
            <a:xfrm>
              <a:off x="6379145" y="1646318"/>
              <a:ext cx="43859" cy="128188"/>
            </a:xfrm>
            <a:custGeom>
              <a:avLst/>
              <a:gdLst/>
              <a:ahLst/>
              <a:cxnLst/>
              <a:rect l="l" t="t" r="r" b="b"/>
              <a:pathLst>
                <a:path w="470" h="1375" extrusionOk="0">
                  <a:moveTo>
                    <a:pt x="102" y="1"/>
                  </a:moveTo>
                  <a:lnTo>
                    <a:pt x="1" y="1364"/>
                  </a:lnTo>
                  <a:cubicBezTo>
                    <a:pt x="113" y="1369"/>
                    <a:pt x="221" y="1374"/>
                    <a:pt x="331" y="1374"/>
                  </a:cubicBezTo>
                  <a:cubicBezTo>
                    <a:pt x="377" y="1374"/>
                    <a:pt x="423" y="1373"/>
                    <a:pt x="469" y="1371"/>
                  </a:cubicBezTo>
                  <a:lnTo>
                    <a:pt x="412" y="1"/>
                  </a:lnTo>
                  <a:cubicBezTo>
                    <a:pt x="361" y="4"/>
                    <a:pt x="309" y="6"/>
                    <a:pt x="257" y="6"/>
                  </a:cubicBezTo>
                  <a:cubicBezTo>
                    <a:pt x="204" y="6"/>
                    <a:pt x="152" y="4"/>
                    <a:pt x="102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4" name="Google Shape;1319;p70">
              <a:extLst>
                <a:ext uri="{FF2B5EF4-FFF2-40B4-BE49-F238E27FC236}">
                  <a16:creationId xmlns:a16="http://schemas.microsoft.com/office/drawing/2014/main" id="{113A1D90-A866-DD9F-86B8-E6A0C2AB8ABE}"/>
                </a:ext>
              </a:extLst>
            </p:cNvPr>
            <p:cNvSpPr/>
            <p:nvPr/>
          </p:nvSpPr>
          <p:spPr>
            <a:xfrm>
              <a:off x="6272109" y="1630842"/>
              <a:ext cx="74187" cy="131917"/>
            </a:xfrm>
            <a:custGeom>
              <a:avLst/>
              <a:gdLst/>
              <a:ahLst/>
              <a:cxnLst/>
              <a:rect l="l" t="t" r="r" b="b"/>
              <a:pathLst>
                <a:path w="795" h="1415" extrusionOk="0">
                  <a:moveTo>
                    <a:pt x="506" y="1"/>
                  </a:moveTo>
                  <a:lnTo>
                    <a:pt x="1" y="1270"/>
                  </a:lnTo>
                  <a:cubicBezTo>
                    <a:pt x="145" y="1328"/>
                    <a:pt x="296" y="1379"/>
                    <a:pt x="448" y="1415"/>
                  </a:cubicBezTo>
                  <a:lnTo>
                    <a:pt x="794" y="95"/>
                  </a:lnTo>
                  <a:cubicBezTo>
                    <a:pt x="693" y="66"/>
                    <a:pt x="599" y="37"/>
                    <a:pt x="506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5" name="Google Shape;1320;p70">
              <a:extLst>
                <a:ext uri="{FF2B5EF4-FFF2-40B4-BE49-F238E27FC236}">
                  <a16:creationId xmlns:a16="http://schemas.microsoft.com/office/drawing/2014/main" id="{0156CC9D-7966-6042-13E4-D766B315C806}"/>
                </a:ext>
              </a:extLst>
            </p:cNvPr>
            <p:cNvSpPr/>
            <p:nvPr/>
          </p:nvSpPr>
          <p:spPr>
            <a:xfrm>
              <a:off x="6177205" y="1595229"/>
              <a:ext cx="103769" cy="125205"/>
            </a:xfrm>
            <a:custGeom>
              <a:avLst/>
              <a:gdLst/>
              <a:ahLst/>
              <a:cxnLst/>
              <a:rect l="l" t="t" r="r" b="b"/>
              <a:pathLst>
                <a:path w="1112" h="1343" extrusionOk="0">
                  <a:moveTo>
                    <a:pt x="859" y="1"/>
                  </a:moveTo>
                  <a:lnTo>
                    <a:pt x="1" y="1068"/>
                  </a:lnTo>
                  <a:cubicBezTo>
                    <a:pt x="123" y="1169"/>
                    <a:pt x="253" y="1256"/>
                    <a:pt x="390" y="1342"/>
                  </a:cubicBezTo>
                  <a:lnTo>
                    <a:pt x="1112" y="174"/>
                  </a:lnTo>
                  <a:cubicBezTo>
                    <a:pt x="1018" y="123"/>
                    <a:pt x="938" y="66"/>
                    <a:pt x="859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6" name="Google Shape;1321;p70">
              <a:extLst>
                <a:ext uri="{FF2B5EF4-FFF2-40B4-BE49-F238E27FC236}">
                  <a16:creationId xmlns:a16="http://schemas.microsoft.com/office/drawing/2014/main" id="{764F45D2-246C-32CD-E768-296BA5A8CF2F}"/>
                </a:ext>
              </a:extLst>
            </p:cNvPr>
            <p:cNvSpPr/>
            <p:nvPr/>
          </p:nvSpPr>
          <p:spPr>
            <a:xfrm>
              <a:off x="6103205" y="1542835"/>
              <a:ext cx="123272" cy="106932"/>
            </a:xfrm>
            <a:custGeom>
              <a:avLst/>
              <a:gdLst/>
              <a:ahLst/>
              <a:cxnLst/>
              <a:rect l="l" t="t" r="r" b="b"/>
              <a:pathLst>
                <a:path w="1321" h="1147" extrusionOk="0">
                  <a:moveTo>
                    <a:pt x="1126" y="0"/>
                  </a:moveTo>
                  <a:lnTo>
                    <a:pt x="0" y="772"/>
                  </a:lnTo>
                  <a:lnTo>
                    <a:pt x="137" y="959"/>
                  </a:lnTo>
                  <a:lnTo>
                    <a:pt x="210" y="1053"/>
                  </a:lnTo>
                  <a:lnTo>
                    <a:pt x="289" y="1147"/>
                  </a:lnTo>
                  <a:lnTo>
                    <a:pt x="1320" y="245"/>
                  </a:lnTo>
                  <a:lnTo>
                    <a:pt x="1263" y="188"/>
                  </a:lnTo>
                  <a:lnTo>
                    <a:pt x="1219" y="123"/>
                  </a:lnTo>
                  <a:lnTo>
                    <a:pt x="1126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7" name="Google Shape;1322;p70">
              <a:extLst>
                <a:ext uri="{FF2B5EF4-FFF2-40B4-BE49-F238E27FC236}">
                  <a16:creationId xmlns:a16="http://schemas.microsoft.com/office/drawing/2014/main" id="{93D3C53B-6D31-8048-6612-F5DFBC118864}"/>
                </a:ext>
              </a:extLst>
            </p:cNvPr>
            <p:cNvSpPr/>
            <p:nvPr/>
          </p:nvSpPr>
          <p:spPr>
            <a:xfrm>
              <a:off x="6055426" y="1478881"/>
              <a:ext cx="131951" cy="78777"/>
            </a:xfrm>
            <a:custGeom>
              <a:avLst/>
              <a:gdLst/>
              <a:ahLst/>
              <a:cxnLst/>
              <a:rect l="l" t="t" r="r" b="b"/>
              <a:pathLst>
                <a:path w="1414" h="845" extrusionOk="0">
                  <a:moveTo>
                    <a:pt x="1306" y="1"/>
                  </a:moveTo>
                  <a:lnTo>
                    <a:pt x="0" y="405"/>
                  </a:lnTo>
                  <a:cubicBezTo>
                    <a:pt x="51" y="549"/>
                    <a:pt x="101" y="701"/>
                    <a:pt x="166" y="845"/>
                  </a:cubicBezTo>
                  <a:lnTo>
                    <a:pt x="1414" y="282"/>
                  </a:lnTo>
                  <a:cubicBezTo>
                    <a:pt x="1371" y="196"/>
                    <a:pt x="1342" y="95"/>
                    <a:pt x="1306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8" name="Google Shape;1323;p70">
              <a:extLst>
                <a:ext uri="{FF2B5EF4-FFF2-40B4-BE49-F238E27FC236}">
                  <a16:creationId xmlns:a16="http://schemas.microsoft.com/office/drawing/2014/main" id="{DC2C618D-4872-482B-C88C-12E3BBAC7E49}"/>
                </a:ext>
              </a:extLst>
            </p:cNvPr>
            <p:cNvSpPr/>
            <p:nvPr/>
          </p:nvSpPr>
          <p:spPr>
            <a:xfrm>
              <a:off x="6039282" y="1408308"/>
              <a:ext cx="129338" cy="43817"/>
            </a:xfrm>
            <a:custGeom>
              <a:avLst/>
              <a:gdLst/>
              <a:ahLst/>
              <a:cxnLst/>
              <a:rect l="l" t="t" r="r" b="b"/>
              <a:pathLst>
                <a:path w="1386" h="470" extrusionOk="0">
                  <a:moveTo>
                    <a:pt x="0" y="1"/>
                  </a:moveTo>
                  <a:cubicBezTo>
                    <a:pt x="7" y="152"/>
                    <a:pt x="7" y="311"/>
                    <a:pt x="29" y="469"/>
                  </a:cubicBezTo>
                  <a:lnTo>
                    <a:pt x="1385" y="304"/>
                  </a:lnTo>
                  <a:cubicBezTo>
                    <a:pt x="1371" y="203"/>
                    <a:pt x="1378" y="102"/>
                    <a:pt x="1363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29" name="Google Shape;1324;p70">
              <a:extLst>
                <a:ext uri="{FF2B5EF4-FFF2-40B4-BE49-F238E27FC236}">
                  <a16:creationId xmlns:a16="http://schemas.microsoft.com/office/drawing/2014/main" id="{6B486F61-5F1F-F43F-D6B4-14D5F9510388}"/>
                </a:ext>
              </a:extLst>
            </p:cNvPr>
            <p:cNvSpPr/>
            <p:nvPr/>
          </p:nvSpPr>
          <p:spPr>
            <a:xfrm>
              <a:off x="6608612" y="1210666"/>
              <a:ext cx="128685" cy="93507"/>
            </a:xfrm>
            <a:custGeom>
              <a:avLst/>
              <a:gdLst/>
              <a:ahLst/>
              <a:cxnLst/>
              <a:rect l="l" t="t" r="r" b="b"/>
              <a:pathLst>
                <a:path w="1379" h="1003" extrusionOk="0">
                  <a:moveTo>
                    <a:pt x="1155" y="0"/>
                  </a:moveTo>
                  <a:lnTo>
                    <a:pt x="1" y="736"/>
                  </a:lnTo>
                  <a:lnTo>
                    <a:pt x="80" y="866"/>
                  </a:lnTo>
                  <a:cubicBezTo>
                    <a:pt x="102" y="909"/>
                    <a:pt x="131" y="959"/>
                    <a:pt x="145" y="1003"/>
                  </a:cubicBezTo>
                  <a:lnTo>
                    <a:pt x="1379" y="411"/>
                  </a:lnTo>
                  <a:cubicBezTo>
                    <a:pt x="1342" y="339"/>
                    <a:pt x="1314" y="267"/>
                    <a:pt x="1278" y="202"/>
                  </a:cubicBezTo>
                  <a:lnTo>
                    <a:pt x="115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30" name="Google Shape;1325;p70">
            <a:extLst>
              <a:ext uri="{FF2B5EF4-FFF2-40B4-BE49-F238E27FC236}">
                <a16:creationId xmlns:a16="http://schemas.microsoft.com/office/drawing/2014/main" id="{900F5BEC-0FCE-AD9D-A790-7F3C9FBE41E3}"/>
              </a:ext>
            </a:extLst>
          </p:cNvPr>
          <p:cNvGrpSpPr/>
          <p:nvPr/>
        </p:nvGrpSpPr>
        <p:grpSpPr>
          <a:xfrm>
            <a:off x="5052628" y="2298862"/>
            <a:ext cx="567744" cy="602136"/>
            <a:chOff x="1825800" y="1651625"/>
            <a:chExt cx="539989" cy="571775"/>
          </a:xfrm>
        </p:grpSpPr>
        <p:sp>
          <p:nvSpPr>
            <p:cNvPr id="131" name="Google Shape;1326;p70">
              <a:extLst>
                <a:ext uri="{FF2B5EF4-FFF2-40B4-BE49-F238E27FC236}">
                  <a16:creationId xmlns:a16="http://schemas.microsoft.com/office/drawing/2014/main" id="{29448873-0C89-DBF1-655F-B4933E86BA7D}"/>
                </a:ext>
              </a:extLst>
            </p:cNvPr>
            <p:cNvSpPr/>
            <p:nvPr/>
          </p:nvSpPr>
          <p:spPr>
            <a:xfrm>
              <a:off x="2093189" y="1651625"/>
              <a:ext cx="272600" cy="287950"/>
            </a:xfrm>
            <a:custGeom>
              <a:avLst/>
              <a:gdLst/>
              <a:ahLst/>
              <a:cxnLst/>
              <a:rect l="l" t="t" r="r" b="b"/>
              <a:pathLst>
                <a:path w="10904" h="11518" extrusionOk="0">
                  <a:moveTo>
                    <a:pt x="2" y="1"/>
                  </a:moveTo>
                  <a:lnTo>
                    <a:pt x="0" y="11518"/>
                  </a:lnTo>
                  <a:lnTo>
                    <a:pt x="10904" y="11518"/>
                  </a:lnTo>
                  <a:cubicBezTo>
                    <a:pt x="10391" y="5596"/>
                    <a:pt x="5836" y="826"/>
                    <a:pt x="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32" name="Google Shape;1327;p70">
              <a:extLst>
                <a:ext uri="{FF2B5EF4-FFF2-40B4-BE49-F238E27FC236}">
                  <a16:creationId xmlns:a16="http://schemas.microsoft.com/office/drawing/2014/main" id="{D71A7389-BC5F-D2F9-5FD7-0036EA6C19EB}"/>
                </a:ext>
              </a:extLst>
            </p:cNvPr>
            <p:cNvSpPr/>
            <p:nvPr/>
          </p:nvSpPr>
          <p:spPr>
            <a:xfrm>
              <a:off x="1825800" y="1967150"/>
              <a:ext cx="231900" cy="233575"/>
            </a:xfrm>
            <a:custGeom>
              <a:avLst/>
              <a:gdLst/>
              <a:ahLst/>
              <a:cxnLst/>
              <a:rect l="l" t="t" r="r" b="b"/>
              <a:pathLst>
                <a:path w="9276" h="9343" extrusionOk="0">
                  <a:moveTo>
                    <a:pt x="0" y="1"/>
                  </a:moveTo>
                  <a:cubicBezTo>
                    <a:pt x="465" y="4930"/>
                    <a:pt x="4350" y="8842"/>
                    <a:pt x="9275" y="9343"/>
                  </a:cubicBezTo>
                  <a:lnTo>
                    <a:pt x="927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33" name="Google Shape;1328;p70">
              <a:extLst>
                <a:ext uri="{FF2B5EF4-FFF2-40B4-BE49-F238E27FC236}">
                  <a16:creationId xmlns:a16="http://schemas.microsoft.com/office/drawing/2014/main" id="{A7B6E7F1-819F-4968-2AD7-B0DB68BF91B7}"/>
                </a:ext>
              </a:extLst>
            </p:cNvPr>
            <p:cNvSpPr/>
            <p:nvPr/>
          </p:nvSpPr>
          <p:spPr>
            <a:xfrm>
              <a:off x="2093189" y="1967150"/>
              <a:ext cx="244350" cy="256250"/>
            </a:xfrm>
            <a:custGeom>
              <a:avLst/>
              <a:gdLst/>
              <a:ahLst/>
              <a:cxnLst/>
              <a:rect l="l" t="t" r="r" b="b"/>
              <a:pathLst>
                <a:path w="9774" h="10250" extrusionOk="0">
                  <a:moveTo>
                    <a:pt x="0" y="1"/>
                  </a:moveTo>
                  <a:lnTo>
                    <a:pt x="0" y="10249"/>
                  </a:lnTo>
                  <a:cubicBezTo>
                    <a:pt x="5200" y="9514"/>
                    <a:pt x="9280" y="5280"/>
                    <a:pt x="977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34" name="Google Shape;1329;p70">
              <a:extLst>
                <a:ext uri="{FF2B5EF4-FFF2-40B4-BE49-F238E27FC236}">
                  <a16:creationId xmlns:a16="http://schemas.microsoft.com/office/drawing/2014/main" id="{004F5749-CE85-9163-219D-99A59059AFE3}"/>
                </a:ext>
              </a:extLst>
            </p:cNvPr>
            <p:cNvSpPr/>
            <p:nvPr/>
          </p:nvSpPr>
          <p:spPr>
            <a:xfrm>
              <a:off x="1851375" y="1730300"/>
              <a:ext cx="206325" cy="209275"/>
            </a:xfrm>
            <a:custGeom>
              <a:avLst/>
              <a:gdLst/>
              <a:ahLst/>
              <a:cxnLst/>
              <a:rect l="l" t="t" r="r" b="b"/>
              <a:pathLst>
                <a:path w="8253" h="8371" extrusionOk="0">
                  <a:moveTo>
                    <a:pt x="8252" y="1"/>
                  </a:moveTo>
                  <a:cubicBezTo>
                    <a:pt x="3865" y="441"/>
                    <a:pt x="383" y="3959"/>
                    <a:pt x="1" y="8371"/>
                  </a:cubicBezTo>
                  <a:lnTo>
                    <a:pt x="8252" y="8371"/>
                  </a:lnTo>
                  <a:lnTo>
                    <a:pt x="825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35" name="Google Shape;1330;p70">
            <a:extLst>
              <a:ext uri="{FF2B5EF4-FFF2-40B4-BE49-F238E27FC236}">
                <a16:creationId xmlns:a16="http://schemas.microsoft.com/office/drawing/2014/main" id="{EE9087E5-97A6-0A26-8049-AAC13AFF9A31}"/>
              </a:ext>
            </a:extLst>
          </p:cNvPr>
          <p:cNvGrpSpPr/>
          <p:nvPr/>
        </p:nvGrpSpPr>
        <p:grpSpPr>
          <a:xfrm>
            <a:off x="3727557" y="3855579"/>
            <a:ext cx="508123" cy="507955"/>
            <a:chOff x="1897577" y="2802432"/>
            <a:chExt cx="492176" cy="492014"/>
          </a:xfrm>
        </p:grpSpPr>
        <p:sp>
          <p:nvSpPr>
            <p:cNvPr id="136" name="Google Shape;1331;p70">
              <a:extLst>
                <a:ext uri="{FF2B5EF4-FFF2-40B4-BE49-F238E27FC236}">
                  <a16:creationId xmlns:a16="http://schemas.microsoft.com/office/drawing/2014/main" id="{A0A92196-E44E-0E39-4185-1E702F64A321}"/>
                </a:ext>
              </a:extLst>
            </p:cNvPr>
            <p:cNvSpPr/>
            <p:nvPr/>
          </p:nvSpPr>
          <p:spPr>
            <a:xfrm>
              <a:off x="2067309" y="2802432"/>
              <a:ext cx="152163" cy="136326"/>
            </a:xfrm>
            <a:custGeom>
              <a:avLst/>
              <a:gdLst/>
              <a:ahLst/>
              <a:cxnLst/>
              <a:rect l="l" t="t" r="r" b="b"/>
              <a:pathLst>
                <a:path w="9435" h="8453" extrusionOk="0">
                  <a:moveTo>
                    <a:pt x="4727" y="1"/>
                  </a:moveTo>
                  <a:cubicBezTo>
                    <a:pt x="3131" y="1"/>
                    <a:pt x="1537" y="250"/>
                    <a:pt x="0" y="751"/>
                  </a:cubicBezTo>
                  <a:lnTo>
                    <a:pt x="2502" y="8452"/>
                  </a:lnTo>
                  <a:cubicBezTo>
                    <a:pt x="3225" y="8211"/>
                    <a:pt x="3983" y="8097"/>
                    <a:pt x="4740" y="8097"/>
                  </a:cubicBezTo>
                  <a:cubicBezTo>
                    <a:pt x="5486" y="8097"/>
                    <a:pt x="6221" y="8211"/>
                    <a:pt x="6932" y="8441"/>
                  </a:cubicBezTo>
                  <a:lnTo>
                    <a:pt x="9434" y="740"/>
                  </a:lnTo>
                  <a:cubicBezTo>
                    <a:pt x="7901" y="248"/>
                    <a:pt x="6313" y="1"/>
                    <a:pt x="472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37" name="Google Shape;1332;p70">
              <a:extLst>
                <a:ext uri="{FF2B5EF4-FFF2-40B4-BE49-F238E27FC236}">
                  <a16:creationId xmlns:a16="http://schemas.microsoft.com/office/drawing/2014/main" id="{5FE17558-D3DF-4FF6-328B-57FB20D7E3B0}"/>
                </a:ext>
              </a:extLst>
            </p:cNvPr>
            <p:cNvSpPr/>
            <p:nvPr/>
          </p:nvSpPr>
          <p:spPr>
            <a:xfrm>
              <a:off x="2179099" y="2814350"/>
              <a:ext cx="163452" cy="166049"/>
            </a:xfrm>
            <a:custGeom>
              <a:avLst/>
              <a:gdLst/>
              <a:ahLst/>
              <a:cxnLst/>
              <a:rect l="l" t="t" r="r" b="b"/>
              <a:pathLst>
                <a:path w="10135" h="10296" extrusionOk="0">
                  <a:moveTo>
                    <a:pt x="2491" y="1"/>
                  </a:moveTo>
                  <a:lnTo>
                    <a:pt x="0" y="7702"/>
                  </a:lnTo>
                  <a:cubicBezTo>
                    <a:pt x="1435" y="8161"/>
                    <a:pt x="2686" y="9079"/>
                    <a:pt x="3581" y="10296"/>
                  </a:cubicBezTo>
                  <a:lnTo>
                    <a:pt x="10135" y="5533"/>
                  </a:lnTo>
                  <a:cubicBezTo>
                    <a:pt x="8230" y="2927"/>
                    <a:pt x="5555" y="988"/>
                    <a:pt x="249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38" name="Google Shape;1333;p70">
              <a:extLst>
                <a:ext uri="{FF2B5EF4-FFF2-40B4-BE49-F238E27FC236}">
                  <a16:creationId xmlns:a16="http://schemas.microsoft.com/office/drawing/2014/main" id="{FF5B7D62-09D0-8384-89BC-DF6536F2C3D8}"/>
                </a:ext>
              </a:extLst>
            </p:cNvPr>
            <p:cNvSpPr/>
            <p:nvPr/>
          </p:nvSpPr>
          <p:spPr>
            <a:xfrm>
              <a:off x="2236848" y="3048492"/>
              <a:ext cx="152905" cy="144760"/>
            </a:xfrm>
            <a:custGeom>
              <a:avLst/>
              <a:gdLst/>
              <a:ahLst/>
              <a:cxnLst/>
              <a:rect l="l" t="t" r="r" b="b"/>
              <a:pathLst>
                <a:path w="9481" h="8976" extrusionOk="0">
                  <a:moveTo>
                    <a:pt x="1377" y="0"/>
                  </a:moveTo>
                  <a:cubicBezTo>
                    <a:pt x="1377" y="1515"/>
                    <a:pt x="895" y="2996"/>
                    <a:pt x="0" y="4212"/>
                  </a:cubicBezTo>
                  <a:lnTo>
                    <a:pt x="6554" y="8976"/>
                  </a:lnTo>
                  <a:cubicBezTo>
                    <a:pt x="8459" y="6370"/>
                    <a:pt x="9480" y="3225"/>
                    <a:pt x="948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39" name="Google Shape;1334;p70">
              <a:extLst>
                <a:ext uri="{FF2B5EF4-FFF2-40B4-BE49-F238E27FC236}">
                  <a16:creationId xmlns:a16="http://schemas.microsoft.com/office/drawing/2014/main" id="{C0B12E09-9B93-E36A-7150-C0D71D06D69F}"/>
                </a:ext>
              </a:extLst>
            </p:cNvPr>
            <p:cNvSpPr/>
            <p:nvPr/>
          </p:nvSpPr>
          <p:spPr>
            <a:xfrm>
              <a:off x="1944586" y="2814543"/>
              <a:ext cx="163097" cy="166226"/>
            </a:xfrm>
            <a:custGeom>
              <a:avLst/>
              <a:gdLst/>
              <a:ahLst/>
              <a:cxnLst/>
              <a:rect l="l" t="t" r="r" b="b"/>
              <a:pathLst>
                <a:path w="10113" h="10307" extrusionOk="0">
                  <a:moveTo>
                    <a:pt x="7610" y="0"/>
                  </a:moveTo>
                  <a:cubicBezTo>
                    <a:pt x="4557" y="999"/>
                    <a:pt x="1883" y="2938"/>
                    <a:pt x="1" y="5544"/>
                  </a:cubicBezTo>
                  <a:lnTo>
                    <a:pt x="6554" y="10307"/>
                  </a:lnTo>
                  <a:cubicBezTo>
                    <a:pt x="7438" y="9090"/>
                    <a:pt x="8677" y="8172"/>
                    <a:pt x="10112" y="7701"/>
                  </a:cubicBezTo>
                  <a:lnTo>
                    <a:pt x="761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40" name="Google Shape;1335;p70">
              <a:extLst>
                <a:ext uri="{FF2B5EF4-FFF2-40B4-BE49-F238E27FC236}">
                  <a16:creationId xmlns:a16="http://schemas.microsoft.com/office/drawing/2014/main" id="{79CB7EC4-51C2-0175-050E-BC4B20A3BBD0}"/>
                </a:ext>
              </a:extLst>
            </p:cNvPr>
            <p:cNvSpPr/>
            <p:nvPr/>
          </p:nvSpPr>
          <p:spPr>
            <a:xfrm>
              <a:off x="2236848" y="2903562"/>
              <a:ext cx="152905" cy="144954"/>
            </a:xfrm>
            <a:custGeom>
              <a:avLst/>
              <a:gdLst/>
              <a:ahLst/>
              <a:cxnLst/>
              <a:rect l="l" t="t" r="r" b="b"/>
              <a:pathLst>
                <a:path w="9481" h="8988" extrusionOk="0">
                  <a:moveTo>
                    <a:pt x="6554" y="1"/>
                  </a:moveTo>
                  <a:lnTo>
                    <a:pt x="0" y="4764"/>
                  </a:lnTo>
                  <a:cubicBezTo>
                    <a:pt x="895" y="5992"/>
                    <a:pt x="1377" y="7472"/>
                    <a:pt x="1377" y="8987"/>
                  </a:cubicBezTo>
                  <a:lnTo>
                    <a:pt x="9469" y="8987"/>
                  </a:lnTo>
                  <a:cubicBezTo>
                    <a:pt x="9480" y="5751"/>
                    <a:pt x="8459" y="2606"/>
                    <a:pt x="65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41" name="Google Shape;1336;p70">
              <a:extLst>
                <a:ext uri="{FF2B5EF4-FFF2-40B4-BE49-F238E27FC236}">
                  <a16:creationId xmlns:a16="http://schemas.microsoft.com/office/drawing/2014/main" id="{74E3B3EB-ADD9-4267-0557-0AB67975BAE9}"/>
                </a:ext>
              </a:extLst>
            </p:cNvPr>
            <p:cNvSpPr/>
            <p:nvPr/>
          </p:nvSpPr>
          <p:spPr>
            <a:xfrm>
              <a:off x="2179099" y="3116417"/>
              <a:ext cx="163452" cy="166242"/>
            </a:xfrm>
            <a:custGeom>
              <a:avLst/>
              <a:gdLst/>
              <a:ahLst/>
              <a:cxnLst/>
              <a:rect l="l" t="t" r="r" b="b"/>
              <a:pathLst>
                <a:path w="10135" h="10308" extrusionOk="0">
                  <a:moveTo>
                    <a:pt x="3581" y="0"/>
                  </a:moveTo>
                  <a:cubicBezTo>
                    <a:pt x="2686" y="1229"/>
                    <a:pt x="1435" y="2135"/>
                    <a:pt x="0" y="2594"/>
                  </a:cubicBezTo>
                  <a:lnTo>
                    <a:pt x="2502" y="10307"/>
                  </a:lnTo>
                  <a:cubicBezTo>
                    <a:pt x="5567" y="9309"/>
                    <a:pt x="8241" y="7369"/>
                    <a:pt x="10135" y="4764"/>
                  </a:cubicBezTo>
                  <a:lnTo>
                    <a:pt x="358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42" name="Google Shape;1337;p70">
              <a:extLst>
                <a:ext uri="{FF2B5EF4-FFF2-40B4-BE49-F238E27FC236}">
                  <a16:creationId xmlns:a16="http://schemas.microsoft.com/office/drawing/2014/main" id="{15F90650-894C-D847-A552-F364FC6D646C}"/>
                </a:ext>
              </a:extLst>
            </p:cNvPr>
            <p:cNvSpPr/>
            <p:nvPr/>
          </p:nvSpPr>
          <p:spPr>
            <a:xfrm>
              <a:off x="1897577" y="2903933"/>
              <a:ext cx="152727" cy="144583"/>
            </a:xfrm>
            <a:custGeom>
              <a:avLst/>
              <a:gdLst/>
              <a:ahLst/>
              <a:cxnLst/>
              <a:rect l="l" t="t" r="r" b="b"/>
              <a:pathLst>
                <a:path w="9470" h="8965" extrusionOk="0">
                  <a:moveTo>
                    <a:pt x="2916" y="1"/>
                  </a:moveTo>
                  <a:cubicBezTo>
                    <a:pt x="1022" y="2606"/>
                    <a:pt x="0" y="5739"/>
                    <a:pt x="12" y="8964"/>
                  </a:cubicBezTo>
                  <a:lnTo>
                    <a:pt x="8103" y="8964"/>
                  </a:lnTo>
                  <a:cubicBezTo>
                    <a:pt x="8103" y="7449"/>
                    <a:pt x="8574" y="5980"/>
                    <a:pt x="9469" y="4764"/>
                  </a:cubicBezTo>
                  <a:lnTo>
                    <a:pt x="291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43" name="Google Shape;1338;p70">
              <a:extLst>
                <a:ext uri="{FF2B5EF4-FFF2-40B4-BE49-F238E27FC236}">
                  <a16:creationId xmlns:a16="http://schemas.microsoft.com/office/drawing/2014/main" id="{7A897909-9D0E-FDE0-515F-F5C08A68D161}"/>
                </a:ext>
              </a:extLst>
            </p:cNvPr>
            <p:cNvSpPr/>
            <p:nvPr/>
          </p:nvSpPr>
          <p:spPr>
            <a:xfrm>
              <a:off x="2067309" y="3158056"/>
              <a:ext cx="152163" cy="136390"/>
            </a:xfrm>
            <a:custGeom>
              <a:avLst/>
              <a:gdLst/>
              <a:ahLst/>
              <a:cxnLst/>
              <a:rect l="l" t="t" r="r" b="b"/>
              <a:pathLst>
                <a:path w="9435" h="8457" extrusionOk="0">
                  <a:moveTo>
                    <a:pt x="2502" y="1"/>
                  </a:moveTo>
                  <a:lnTo>
                    <a:pt x="0" y="7702"/>
                  </a:lnTo>
                  <a:cubicBezTo>
                    <a:pt x="1541" y="8204"/>
                    <a:pt x="3140" y="8457"/>
                    <a:pt x="4740" y="8457"/>
                  </a:cubicBezTo>
                  <a:cubicBezTo>
                    <a:pt x="6322" y="8457"/>
                    <a:pt x="7905" y="8210"/>
                    <a:pt x="9434" y="7714"/>
                  </a:cubicBezTo>
                  <a:lnTo>
                    <a:pt x="6932" y="12"/>
                  </a:lnTo>
                  <a:cubicBezTo>
                    <a:pt x="6221" y="242"/>
                    <a:pt x="5475" y="357"/>
                    <a:pt x="4740" y="357"/>
                  </a:cubicBezTo>
                  <a:cubicBezTo>
                    <a:pt x="3983" y="357"/>
                    <a:pt x="3225" y="242"/>
                    <a:pt x="250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44" name="Google Shape;1339;p70">
              <a:extLst>
                <a:ext uri="{FF2B5EF4-FFF2-40B4-BE49-F238E27FC236}">
                  <a16:creationId xmlns:a16="http://schemas.microsoft.com/office/drawing/2014/main" id="{DC226EEF-56DA-3C67-716E-59A712380AD2}"/>
                </a:ext>
              </a:extLst>
            </p:cNvPr>
            <p:cNvSpPr/>
            <p:nvPr/>
          </p:nvSpPr>
          <p:spPr>
            <a:xfrm>
              <a:off x="1944586" y="3116046"/>
              <a:ext cx="163097" cy="166242"/>
            </a:xfrm>
            <a:custGeom>
              <a:avLst/>
              <a:gdLst/>
              <a:ahLst/>
              <a:cxnLst/>
              <a:rect l="l" t="t" r="r" b="b"/>
              <a:pathLst>
                <a:path w="10113" h="10308" extrusionOk="0">
                  <a:moveTo>
                    <a:pt x="6554" y="1"/>
                  </a:moveTo>
                  <a:lnTo>
                    <a:pt x="1" y="4764"/>
                  </a:lnTo>
                  <a:cubicBezTo>
                    <a:pt x="1883" y="7369"/>
                    <a:pt x="4557" y="9309"/>
                    <a:pt x="7610" y="10307"/>
                  </a:cubicBezTo>
                  <a:lnTo>
                    <a:pt x="10112" y="2606"/>
                  </a:lnTo>
                  <a:cubicBezTo>
                    <a:pt x="8677" y="2135"/>
                    <a:pt x="7438" y="1229"/>
                    <a:pt x="65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45" name="Google Shape;1340;p70">
              <a:extLst>
                <a:ext uri="{FF2B5EF4-FFF2-40B4-BE49-F238E27FC236}">
                  <a16:creationId xmlns:a16="http://schemas.microsoft.com/office/drawing/2014/main" id="{988766B4-B964-EC4D-EA2A-B45AD9464236}"/>
                </a:ext>
              </a:extLst>
            </p:cNvPr>
            <p:cNvSpPr/>
            <p:nvPr/>
          </p:nvSpPr>
          <p:spPr>
            <a:xfrm>
              <a:off x="1897577" y="3048492"/>
              <a:ext cx="152727" cy="144390"/>
            </a:xfrm>
            <a:custGeom>
              <a:avLst/>
              <a:gdLst/>
              <a:ahLst/>
              <a:cxnLst/>
              <a:rect l="l" t="t" r="r" b="b"/>
              <a:pathLst>
                <a:path w="9470" h="8953" extrusionOk="0">
                  <a:moveTo>
                    <a:pt x="12" y="0"/>
                  </a:moveTo>
                  <a:cubicBezTo>
                    <a:pt x="0" y="3214"/>
                    <a:pt x="1022" y="6347"/>
                    <a:pt x="2916" y="8953"/>
                  </a:cubicBezTo>
                  <a:lnTo>
                    <a:pt x="9469" y="4190"/>
                  </a:lnTo>
                  <a:cubicBezTo>
                    <a:pt x="8574" y="2973"/>
                    <a:pt x="8103" y="1504"/>
                    <a:pt x="810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46" name="Google Shape;1341;p70">
              <a:extLst>
                <a:ext uri="{FF2B5EF4-FFF2-40B4-BE49-F238E27FC236}">
                  <a16:creationId xmlns:a16="http://schemas.microsoft.com/office/drawing/2014/main" id="{D7D2FADD-2615-5C2F-BBF9-89038BCD0984}"/>
                </a:ext>
              </a:extLst>
            </p:cNvPr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47" name="Google Shape;1342;p70">
              <a:extLst>
                <a:ext uri="{FF2B5EF4-FFF2-40B4-BE49-F238E27FC236}">
                  <a16:creationId xmlns:a16="http://schemas.microsoft.com/office/drawing/2014/main" id="{04EB83B0-AA84-2546-9FBD-7F66BDCA3245}"/>
                </a:ext>
              </a:extLst>
            </p:cNvPr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48" name="Google Shape;1343;p70">
            <a:extLst>
              <a:ext uri="{FF2B5EF4-FFF2-40B4-BE49-F238E27FC236}">
                <a16:creationId xmlns:a16="http://schemas.microsoft.com/office/drawing/2014/main" id="{FBE27F1D-DC23-4EFA-C800-807D5CD1C9C1}"/>
              </a:ext>
            </a:extLst>
          </p:cNvPr>
          <p:cNvGrpSpPr/>
          <p:nvPr/>
        </p:nvGrpSpPr>
        <p:grpSpPr>
          <a:xfrm>
            <a:off x="959087" y="4169123"/>
            <a:ext cx="809227" cy="200842"/>
            <a:chOff x="2013045" y="4813233"/>
            <a:chExt cx="921986" cy="228854"/>
          </a:xfrm>
        </p:grpSpPr>
        <p:sp>
          <p:nvSpPr>
            <p:cNvPr id="149" name="Google Shape;1344;p70">
              <a:extLst>
                <a:ext uri="{FF2B5EF4-FFF2-40B4-BE49-F238E27FC236}">
                  <a16:creationId xmlns:a16="http://schemas.microsoft.com/office/drawing/2014/main" id="{91A86C3A-8EFA-6E03-67C2-A30A3CDDF7FE}"/>
                </a:ext>
              </a:extLst>
            </p:cNvPr>
            <p:cNvSpPr/>
            <p:nvPr/>
          </p:nvSpPr>
          <p:spPr>
            <a:xfrm>
              <a:off x="2013045" y="4867370"/>
              <a:ext cx="921986" cy="174718"/>
            </a:xfrm>
            <a:custGeom>
              <a:avLst/>
              <a:gdLst/>
              <a:ahLst/>
              <a:cxnLst/>
              <a:rect l="l" t="t" r="r" b="b"/>
              <a:pathLst>
                <a:path w="138801" h="26303" fill="none" extrusionOk="0">
                  <a:moveTo>
                    <a:pt x="0" y="18153"/>
                  </a:moveTo>
                  <a:lnTo>
                    <a:pt x="0" y="26303"/>
                  </a:lnTo>
                  <a:lnTo>
                    <a:pt x="138800" y="26303"/>
                  </a:lnTo>
                  <a:lnTo>
                    <a:pt x="138800" y="0"/>
                  </a:lnTo>
                  <a:lnTo>
                    <a:pt x="38405" y="0"/>
                  </a:lnTo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0" name="Google Shape;1345;p70">
              <a:extLst>
                <a:ext uri="{FF2B5EF4-FFF2-40B4-BE49-F238E27FC236}">
                  <a16:creationId xmlns:a16="http://schemas.microsoft.com/office/drawing/2014/main" id="{ACF7A2E1-E1AF-5277-EFA8-31B75D589135}"/>
                </a:ext>
              </a:extLst>
            </p:cNvPr>
            <p:cNvSpPr/>
            <p:nvPr/>
          </p:nvSpPr>
          <p:spPr>
            <a:xfrm>
              <a:off x="2013045" y="4813233"/>
              <a:ext cx="316628" cy="174718"/>
            </a:xfrm>
            <a:custGeom>
              <a:avLst/>
              <a:gdLst/>
              <a:ahLst/>
              <a:cxnLst/>
              <a:rect l="l" t="t" r="r" b="b"/>
              <a:pathLst>
                <a:path w="47667" h="26303" fill="none" extrusionOk="0">
                  <a:moveTo>
                    <a:pt x="0" y="0"/>
                  </a:moveTo>
                  <a:lnTo>
                    <a:pt x="0" y="26303"/>
                  </a:lnTo>
                  <a:lnTo>
                    <a:pt x="47666" y="26303"/>
                  </a:lnTo>
                  <a:lnTo>
                    <a:pt x="34453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51" name="Google Shape;1346;p70">
            <a:extLst>
              <a:ext uri="{FF2B5EF4-FFF2-40B4-BE49-F238E27FC236}">
                <a16:creationId xmlns:a16="http://schemas.microsoft.com/office/drawing/2014/main" id="{1B49C482-3FFD-2B31-ED63-D0E2A8CDA091}"/>
              </a:ext>
            </a:extLst>
          </p:cNvPr>
          <p:cNvGrpSpPr/>
          <p:nvPr/>
        </p:nvGrpSpPr>
        <p:grpSpPr>
          <a:xfrm>
            <a:off x="967547" y="2656004"/>
            <a:ext cx="792421" cy="269941"/>
            <a:chOff x="1046767" y="4756633"/>
            <a:chExt cx="859646" cy="292841"/>
          </a:xfrm>
        </p:grpSpPr>
        <p:sp>
          <p:nvSpPr>
            <p:cNvPr id="152" name="Google Shape;1347;p70">
              <a:extLst>
                <a:ext uri="{FF2B5EF4-FFF2-40B4-BE49-F238E27FC236}">
                  <a16:creationId xmlns:a16="http://schemas.microsoft.com/office/drawing/2014/main" id="{6404D5AC-05D9-50F6-4518-9FB5D0AC98E0}"/>
                </a:ext>
              </a:extLst>
            </p:cNvPr>
            <p:cNvSpPr/>
            <p:nvPr/>
          </p:nvSpPr>
          <p:spPr>
            <a:xfrm>
              <a:off x="1046767" y="4811593"/>
              <a:ext cx="859646" cy="237881"/>
            </a:xfrm>
            <a:custGeom>
              <a:avLst/>
              <a:gdLst/>
              <a:ahLst/>
              <a:cxnLst/>
              <a:rect l="l" t="t" r="r" b="b"/>
              <a:pathLst>
                <a:path w="129416" h="35812" fill="none" extrusionOk="0">
                  <a:moveTo>
                    <a:pt x="31737" y="0"/>
                  </a:moveTo>
                  <a:cubicBezTo>
                    <a:pt x="33960" y="8644"/>
                    <a:pt x="27539" y="17041"/>
                    <a:pt x="18524" y="17041"/>
                  </a:cubicBezTo>
                  <a:cubicBezTo>
                    <a:pt x="9633" y="17041"/>
                    <a:pt x="3088" y="8644"/>
                    <a:pt x="5434" y="0"/>
                  </a:cubicBezTo>
                  <a:lnTo>
                    <a:pt x="2594" y="0"/>
                  </a:lnTo>
                  <a:cubicBezTo>
                    <a:pt x="1236" y="0"/>
                    <a:pt x="1" y="1112"/>
                    <a:pt x="1" y="2594"/>
                  </a:cubicBezTo>
                  <a:lnTo>
                    <a:pt x="1" y="35811"/>
                  </a:lnTo>
                  <a:lnTo>
                    <a:pt x="126823" y="35811"/>
                  </a:lnTo>
                  <a:cubicBezTo>
                    <a:pt x="128304" y="35811"/>
                    <a:pt x="129416" y="34576"/>
                    <a:pt x="129416" y="33218"/>
                  </a:cubicBezTo>
                  <a:lnTo>
                    <a:pt x="12941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3" name="Google Shape;1348;p70">
              <a:extLst>
                <a:ext uri="{FF2B5EF4-FFF2-40B4-BE49-F238E27FC236}">
                  <a16:creationId xmlns:a16="http://schemas.microsoft.com/office/drawing/2014/main" id="{51A1B140-6560-158A-03C3-6E2147BB35E4}"/>
                </a:ext>
              </a:extLst>
            </p:cNvPr>
            <p:cNvSpPr/>
            <p:nvPr/>
          </p:nvSpPr>
          <p:spPr>
            <a:xfrm>
              <a:off x="1046767" y="4983846"/>
              <a:ext cx="65628" cy="65628"/>
            </a:xfrm>
            <a:custGeom>
              <a:avLst/>
              <a:gdLst/>
              <a:ahLst/>
              <a:cxnLst/>
              <a:rect l="l" t="t" r="r" b="b"/>
              <a:pathLst>
                <a:path w="9880" h="9880" fill="none" extrusionOk="0">
                  <a:moveTo>
                    <a:pt x="1" y="0"/>
                  </a:moveTo>
                  <a:lnTo>
                    <a:pt x="1" y="9879"/>
                  </a:lnTo>
                  <a:lnTo>
                    <a:pt x="9880" y="9879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4" name="Google Shape;1349;p70">
              <a:extLst>
                <a:ext uri="{FF2B5EF4-FFF2-40B4-BE49-F238E27FC236}">
                  <a16:creationId xmlns:a16="http://schemas.microsoft.com/office/drawing/2014/main" id="{F28213B6-8DBF-4B24-DC27-AEA367118A49}"/>
                </a:ext>
              </a:extLst>
            </p:cNvPr>
            <p:cNvSpPr/>
            <p:nvPr/>
          </p:nvSpPr>
          <p:spPr>
            <a:xfrm>
              <a:off x="1067279" y="4756633"/>
              <a:ext cx="179640" cy="179646"/>
            </a:xfrm>
            <a:custGeom>
              <a:avLst/>
              <a:gdLst/>
              <a:ahLst/>
              <a:cxnLst/>
              <a:rect l="l" t="t" r="r" b="b"/>
              <a:pathLst>
                <a:path w="27044" h="27045" fill="none" extrusionOk="0">
                  <a:moveTo>
                    <a:pt x="15560" y="1"/>
                  </a:moveTo>
                  <a:cubicBezTo>
                    <a:pt x="5187" y="1"/>
                    <a:pt x="0" y="12473"/>
                    <a:pt x="7286" y="19759"/>
                  </a:cubicBezTo>
                  <a:cubicBezTo>
                    <a:pt x="14572" y="27044"/>
                    <a:pt x="27044" y="21858"/>
                    <a:pt x="27044" y="11609"/>
                  </a:cubicBezTo>
                  <a:cubicBezTo>
                    <a:pt x="27044" y="5187"/>
                    <a:pt x="21857" y="1"/>
                    <a:pt x="1556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miter lim="12348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sp>
        <p:nvSpPr>
          <p:cNvPr id="155" name="Google Shape;1350;p70">
            <a:extLst>
              <a:ext uri="{FF2B5EF4-FFF2-40B4-BE49-F238E27FC236}">
                <a16:creationId xmlns:a16="http://schemas.microsoft.com/office/drawing/2014/main" id="{028995BF-E8D1-FAC7-C8D7-CA884C739386}"/>
              </a:ext>
            </a:extLst>
          </p:cNvPr>
          <p:cNvSpPr/>
          <p:nvPr/>
        </p:nvSpPr>
        <p:spPr>
          <a:xfrm>
            <a:off x="7401300" y="2350672"/>
            <a:ext cx="185410" cy="94006"/>
          </a:xfrm>
          <a:custGeom>
            <a:avLst/>
            <a:gdLst/>
            <a:ahLst/>
            <a:cxnLst/>
            <a:rect l="l" t="t" r="r" b="b"/>
            <a:pathLst>
              <a:path w="3045" h="1544" extrusionOk="0">
                <a:moveTo>
                  <a:pt x="1645" y="0"/>
                </a:moveTo>
                <a:lnTo>
                  <a:pt x="2143" y="505"/>
                </a:lnTo>
                <a:lnTo>
                  <a:pt x="0" y="505"/>
                </a:lnTo>
                <a:lnTo>
                  <a:pt x="0" y="1046"/>
                </a:lnTo>
                <a:lnTo>
                  <a:pt x="2143" y="1046"/>
                </a:lnTo>
                <a:lnTo>
                  <a:pt x="1645" y="1544"/>
                </a:lnTo>
                <a:lnTo>
                  <a:pt x="2272" y="1544"/>
                </a:lnTo>
                <a:lnTo>
                  <a:pt x="3044" y="772"/>
                </a:lnTo>
                <a:lnTo>
                  <a:pt x="2272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156" name="Google Shape;1351;p70">
            <a:extLst>
              <a:ext uri="{FF2B5EF4-FFF2-40B4-BE49-F238E27FC236}">
                <a16:creationId xmlns:a16="http://schemas.microsoft.com/office/drawing/2014/main" id="{86FD2FD2-38FC-E0FD-AA01-625332F0B2D0}"/>
              </a:ext>
            </a:extLst>
          </p:cNvPr>
          <p:cNvSpPr/>
          <p:nvPr/>
        </p:nvSpPr>
        <p:spPr>
          <a:xfrm>
            <a:off x="7100754" y="2333075"/>
            <a:ext cx="171771" cy="129198"/>
          </a:xfrm>
          <a:custGeom>
            <a:avLst/>
            <a:gdLst/>
            <a:ahLst/>
            <a:cxnLst/>
            <a:rect l="l" t="t" r="r" b="b"/>
            <a:pathLst>
              <a:path w="2821" h="2122" extrusionOk="0">
                <a:moveTo>
                  <a:pt x="1761" y="1"/>
                </a:moveTo>
                <a:lnTo>
                  <a:pt x="1400" y="361"/>
                </a:lnTo>
                <a:lnTo>
                  <a:pt x="1847" y="808"/>
                </a:lnTo>
                <a:lnTo>
                  <a:pt x="1" y="808"/>
                </a:lnTo>
                <a:lnTo>
                  <a:pt x="1" y="1321"/>
                </a:lnTo>
                <a:lnTo>
                  <a:pt x="1847" y="1321"/>
                </a:lnTo>
                <a:lnTo>
                  <a:pt x="1400" y="1768"/>
                </a:lnTo>
                <a:lnTo>
                  <a:pt x="1761" y="2121"/>
                </a:lnTo>
                <a:lnTo>
                  <a:pt x="2821" y="1061"/>
                </a:lnTo>
                <a:lnTo>
                  <a:pt x="1761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157" name="Google Shape;1352;p70">
            <a:extLst>
              <a:ext uri="{FF2B5EF4-FFF2-40B4-BE49-F238E27FC236}">
                <a16:creationId xmlns:a16="http://schemas.microsoft.com/office/drawing/2014/main" id="{C48601E1-C98D-2664-503E-B86C58CE7F31}"/>
              </a:ext>
            </a:extLst>
          </p:cNvPr>
          <p:cNvSpPr/>
          <p:nvPr/>
        </p:nvSpPr>
        <p:spPr>
          <a:xfrm>
            <a:off x="7723043" y="2339529"/>
            <a:ext cx="167813" cy="11677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158" name="Google Shape;1353;p70">
            <a:extLst>
              <a:ext uri="{FF2B5EF4-FFF2-40B4-BE49-F238E27FC236}">
                <a16:creationId xmlns:a16="http://schemas.microsoft.com/office/drawing/2014/main" id="{2EBA8184-E924-2A7C-70B9-BB18C1EBCDB1}"/>
              </a:ext>
            </a:extLst>
          </p:cNvPr>
          <p:cNvSpPr/>
          <p:nvPr/>
        </p:nvSpPr>
        <p:spPr>
          <a:xfrm>
            <a:off x="8017748" y="2333075"/>
            <a:ext cx="163855" cy="129198"/>
          </a:xfrm>
          <a:custGeom>
            <a:avLst/>
            <a:gdLst/>
            <a:ahLst/>
            <a:cxnLst/>
            <a:rect l="l" t="t" r="r" b="b"/>
            <a:pathLst>
              <a:path w="2691" h="2122" extrusionOk="0">
                <a:moveTo>
                  <a:pt x="1630" y="1"/>
                </a:moveTo>
                <a:lnTo>
                  <a:pt x="1630" y="722"/>
                </a:lnTo>
                <a:lnTo>
                  <a:pt x="1630" y="808"/>
                </a:lnTo>
                <a:lnTo>
                  <a:pt x="0" y="808"/>
                </a:lnTo>
                <a:lnTo>
                  <a:pt x="0" y="1321"/>
                </a:lnTo>
                <a:lnTo>
                  <a:pt x="1630" y="1321"/>
                </a:lnTo>
                <a:lnTo>
                  <a:pt x="1630" y="1407"/>
                </a:lnTo>
                <a:lnTo>
                  <a:pt x="1630" y="2121"/>
                </a:lnTo>
                <a:lnTo>
                  <a:pt x="2691" y="1061"/>
                </a:lnTo>
                <a:lnTo>
                  <a:pt x="1630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grpSp>
        <p:nvGrpSpPr>
          <p:cNvPr id="159" name="Google Shape;1354;p70">
            <a:extLst>
              <a:ext uri="{FF2B5EF4-FFF2-40B4-BE49-F238E27FC236}">
                <a16:creationId xmlns:a16="http://schemas.microsoft.com/office/drawing/2014/main" id="{7449E474-2F28-6BC6-29BA-B96F08244D4B}"/>
              </a:ext>
            </a:extLst>
          </p:cNvPr>
          <p:cNvGrpSpPr/>
          <p:nvPr/>
        </p:nvGrpSpPr>
        <p:grpSpPr>
          <a:xfrm>
            <a:off x="7103403" y="2550562"/>
            <a:ext cx="166473" cy="141497"/>
            <a:chOff x="4660325" y="1866850"/>
            <a:chExt cx="68350" cy="58100"/>
          </a:xfrm>
        </p:grpSpPr>
        <p:sp>
          <p:nvSpPr>
            <p:cNvPr id="160" name="Google Shape;1355;p70">
              <a:extLst>
                <a:ext uri="{FF2B5EF4-FFF2-40B4-BE49-F238E27FC236}">
                  <a16:creationId xmlns:a16="http://schemas.microsoft.com/office/drawing/2014/main" id="{642C0341-6931-D3D7-5D87-3AAE6DF790FD}"/>
                </a:ext>
              </a:extLst>
            </p:cNvPr>
            <p:cNvSpPr/>
            <p:nvPr/>
          </p:nvSpPr>
          <p:spPr>
            <a:xfrm>
              <a:off x="4660325" y="1866850"/>
              <a:ext cx="37700" cy="58100"/>
            </a:xfrm>
            <a:custGeom>
              <a:avLst/>
              <a:gdLst/>
              <a:ahLst/>
              <a:cxnLst/>
              <a:rect l="l" t="t" r="r" b="b"/>
              <a:pathLst>
                <a:path w="1508" h="2324" extrusionOk="0">
                  <a:moveTo>
                    <a:pt x="346" y="1"/>
                  </a:moveTo>
                  <a:lnTo>
                    <a:pt x="0" y="354"/>
                  </a:lnTo>
                  <a:lnTo>
                    <a:pt x="815" y="1162"/>
                  </a:lnTo>
                  <a:lnTo>
                    <a:pt x="0" y="1977"/>
                  </a:lnTo>
                  <a:lnTo>
                    <a:pt x="346" y="2323"/>
                  </a:lnTo>
                  <a:lnTo>
                    <a:pt x="1508" y="1162"/>
                  </a:lnTo>
                  <a:lnTo>
                    <a:pt x="34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" name="Google Shape;1356;p70">
              <a:extLst>
                <a:ext uri="{FF2B5EF4-FFF2-40B4-BE49-F238E27FC236}">
                  <a16:creationId xmlns:a16="http://schemas.microsoft.com/office/drawing/2014/main" id="{B40F9785-1C35-1431-9218-38DAC2990191}"/>
                </a:ext>
              </a:extLst>
            </p:cNvPr>
            <p:cNvSpPr/>
            <p:nvPr/>
          </p:nvSpPr>
          <p:spPr>
            <a:xfrm>
              <a:off x="4690975" y="1866850"/>
              <a:ext cx="37700" cy="58100"/>
            </a:xfrm>
            <a:custGeom>
              <a:avLst/>
              <a:gdLst/>
              <a:ahLst/>
              <a:cxnLst/>
              <a:rect l="l" t="t" r="r" b="b"/>
              <a:pathLst>
                <a:path w="1508" h="2324" extrusionOk="0">
                  <a:moveTo>
                    <a:pt x="346" y="1"/>
                  </a:moveTo>
                  <a:lnTo>
                    <a:pt x="0" y="354"/>
                  </a:lnTo>
                  <a:lnTo>
                    <a:pt x="808" y="1162"/>
                  </a:lnTo>
                  <a:lnTo>
                    <a:pt x="0" y="1977"/>
                  </a:lnTo>
                  <a:lnTo>
                    <a:pt x="346" y="2323"/>
                  </a:lnTo>
                  <a:lnTo>
                    <a:pt x="1508" y="1162"/>
                  </a:lnTo>
                  <a:lnTo>
                    <a:pt x="34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62" name="Google Shape;1357;p70">
            <a:extLst>
              <a:ext uri="{FF2B5EF4-FFF2-40B4-BE49-F238E27FC236}">
                <a16:creationId xmlns:a16="http://schemas.microsoft.com/office/drawing/2014/main" id="{E889BCF0-BF11-62F3-F8B2-072F82CCCBD2}"/>
              </a:ext>
            </a:extLst>
          </p:cNvPr>
          <p:cNvGrpSpPr/>
          <p:nvPr/>
        </p:nvGrpSpPr>
        <p:grpSpPr>
          <a:xfrm>
            <a:off x="7412747" y="2576286"/>
            <a:ext cx="162515" cy="90049"/>
            <a:chOff x="4791775" y="1877500"/>
            <a:chExt cx="66725" cy="36975"/>
          </a:xfrm>
        </p:grpSpPr>
        <p:sp>
          <p:nvSpPr>
            <p:cNvPr id="163" name="Google Shape;1358;p70">
              <a:extLst>
                <a:ext uri="{FF2B5EF4-FFF2-40B4-BE49-F238E27FC236}">
                  <a16:creationId xmlns:a16="http://schemas.microsoft.com/office/drawing/2014/main" id="{05F50673-0BEB-3F1F-F387-CF246836A2FF}"/>
                </a:ext>
              </a:extLst>
            </p:cNvPr>
            <p:cNvSpPr/>
            <p:nvPr/>
          </p:nvSpPr>
          <p:spPr>
            <a:xfrm>
              <a:off x="4791775" y="1877500"/>
              <a:ext cx="36075" cy="36975"/>
            </a:xfrm>
            <a:custGeom>
              <a:avLst/>
              <a:gdLst/>
              <a:ahLst/>
              <a:cxnLst/>
              <a:rect l="l" t="t" r="r" b="b"/>
              <a:pathLst>
                <a:path w="1443" h="1479" extrusionOk="0">
                  <a:moveTo>
                    <a:pt x="0" y="0"/>
                  </a:moveTo>
                  <a:lnTo>
                    <a:pt x="743" y="736"/>
                  </a:lnTo>
                  <a:lnTo>
                    <a:pt x="0" y="1479"/>
                  </a:lnTo>
                  <a:lnTo>
                    <a:pt x="700" y="1479"/>
                  </a:lnTo>
                  <a:lnTo>
                    <a:pt x="1442" y="736"/>
                  </a:lnTo>
                  <a:lnTo>
                    <a:pt x="70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4" name="Google Shape;1359;p70">
              <a:extLst>
                <a:ext uri="{FF2B5EF4-FFF2-40B4-BE49-F238E27FC236}">
                  <a16:creationId xmlns:a16="http://schemas.microsoft.com/office/drawing/2014/main" id="{AEAE931C-0CDB-02A0-9A4E-3317DFAAB428}"/>
                </a:ext>
              </a:extLst>
            </p:cNvPr>
            <p:cNvSpPr/>
            <p:nvPr/>
          </p:nvSpPr>
          <p:spPr>
            <a:xfrm>
              <a:off x="4822425" y="1877500"/>
              <a:ext cx="36075" cy="36975"/>
            </a:xfrm>
            <a:custGeom>
              <a:avLst/>
              <a:gdLst/>
              <a:ahLst/>
              <a:cxnLst/>
              <a:rect l="l" t="t" r="r" b="b"/>
              <a:pathLst>
                <a:path w="1443" h="1479" extrusionOk="0">
                  <a:moveTo>
                    <a:pt x="0" y="0"/>
                  </a:moveTo>
                  <a:lnTo>
                    <a:pt x="743" y="736"/>
                  </a:lnTo>
                  <a:lnTo>
                    <a:pt x="0" y="1479"/>
                  </a:lnTo>
                  <a:lnTo>
                    <a:pt x="700" y="1479"/>
                  </a:lnTo>
                  <a:lnTo>
                    <a:pt x="1443" y="736"/>
                  </a:lnTo>
                  <a:lnTo>
                    <a:pt x="70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65" name="Google Shape;1360;p70">
            <a:extLst>
              <a:ext uri="{FF2B5EF4-FFF2-40B4-BE49-F238E27FC236}">
                <a16:creationId xmlns:a16="http://schemas.microsoft.com/office/drawing/2014/main" id="{620A3CE6-A327-A720-5519-A6A99533301E}"/>
              </a:ext>
            </a:extLst>
          </p:cNvPr>
          <p:cNvGrpSpPr/>
          <p:nvPr/>
        </p:nvGrpSpPr>
        <p:grpSpPr>
          <a:xfrm>
            <a:off x="7734460" y="2576286"/>
            <a:ext cx="144979" cy="90049"/>
            <a:chOff x="4923925" y="1877500"/>
            <a:chExt cx="59525" cy="36975"/>
          </a:xfrm>
        </p:grpSpPr>
        <p:sp>
          <p:nvSpPr>
            <p:cNvPr id="166" name="Google Shape;1361;p70">
              <a:extLst>
                <a:ext uri="{FF2B5EF4-FFF2-40B4-BE49-F238E27FC236}">
                  <a16:creationId xmlns:a16="http://schemas.microsoft.com/office/drawing/2014/main" id="{E2266E67-6583-5982-551A-41109C8B93D0}"/>
                </a:ext>
              </a:extLst>
            </p:cNvPr>
            <p:cNvSpPr/>
            <p:nvPr/>
          </p:nvSpPr>
          <p:spPr>
            <a:xfrm>
              <a:off x="4923925" y="1877500"/>
              <a:ext cx="28875" cy="36975"/>
            </a:xfrm>
            <a:custGeom>
              <a:avLst/>
              <a:gdLst/>
              <a:ahLst/>
              <a:cxnLst/>
              <a:rect l="l" t="t" r="r" b="b"/>
              <a:pathLst>
                <a:path w="1155" h="1479" extrusionOk="0">
                  <a:moveTo>
                    <a:pt x="332" y="0"/>
                  </a:moveTo>
                  <a:cubicBezTo>
                    <a:pt x="116" y="0"/>
                    <a:pt x="1" y="260"/>
                    <a:pt x="159" y="419"/>
                  </a:cubicBezTo>
                  <a:lnTo>
                    <a:pt x="433" y="700"/>
                  </a:lnTo>
                  <a:cubicBezTo>
                    <a:pt x="455" y="722"/>
                    <a:pt x="455" y="758"/>
                    <a:pt x="433" y="779"/>
                  </a:cubicBezTo>
                  <a:lnTo>
                    <a:pt x="159" y="1053"/>
                  </a:lnTo>
                  <a:cubicBezTo>
                    <a:pt x="1" y="1212"/>
                    <a:pt x="116" y="1479"/>
                    <a:pt x="332" y="1479"/>
                  </a:cubicBezTo>
                  <a:cubicBezTo>
                    <a:pt x="397" y="1479"/>
                    <a:pt x="462" y="1450"/>
                    <a:pt x="506" y="1407"/>
                  </a:cubicBezTo>
                  <a:lnTo>
                    <a:pt x="1133" y="779"/>
                  </a:lnTo>
                  <a:cubicBezTo>
                    <a:pt x="1155" y="758"/>
                    <a:pt x="1155" y="722"/>
                    <a:pt x="1133" y="700"/>
                  </a:cubicBezTo>
                  <a:lnTo>
                    <a:pt x="506" y="73"/>
                  </a:lnTo>
                  <a:cubicBezTo>
                    <a:pt x="462" y="22"/>
                    <a:pt x="397" y="0"/>
                    <a:pt x="33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7" name="Google Shape;1362;p70">
              <a:extLst>
                <a:ext uri="{FF2B5EF4-FFF2-40B4-BE49-F238E27FC236}">
                  <a16:creationId xmlns:a16="http://schemas.microsoft.com/office/drawing/2014/main" id="{EFC8B816-CCE3-4B0C-BEC7-135CC47C230A}"/>
                </a:ext>
              </a:extLst>
            </p:cNvPr>
            <p:cNvSpPr/>
            <p:nvPr/>
          </p:nvSpPr>
          <p:spPr>
            <a:xfrm>
              <a:off x="4954575" y="1877500"/>
              <a:ext cx="28875" cy="36975"/>
            </a:xfrm>
            <a:custGeom>
              <a:avLst/>
              <a:gdLst/>
              <a:ahLst/>
              <a:cxnLst/>
              <a:rect l="l" t="t" r="r" b="b"/>
              <a:pathLst>
                <a:path w="1155" h="1479" extrusionOk="0">
                  <a:moveTo>
                    <a:pt x="333" y="0"/>
                  </a:moveTo>
                  <a:cubicBezTo>
                    <a:pt x="116" y="0"/>
                    <a:pt x="1" y="260"/>
                    <a:pt x="159" y="419"/>
                  </a:cubicBezTo>
                  <a:lnTo>
                    <a:pt x="434" y="700"/>
                  </a:lnTo>
                  <a:cubicBezTo>
                    <a:pt x="455" y="722"/>
                    <a:pt x="455" y="758"/>
                    <a:pt x="434" y="779"/>
                  </a:cubicBezTo>
                  <a:lnTo>
                    <a:pt x="159" y="1053"/>
                  </a:lnTo>
                  <a:cubicBezTo>
                    <a:pt x="1" y="1212"/>
                    <a:pt x="116" y="1479"/>
                    <a:pt x="333" y="1479"/>
                  </a:cubicBezTo>
                  <a:cubicBezTo>
                    <a:pt x="397" y="1479"/>
                    <a:pt x="462" y="1450"/>
                    <a:pt x="506" y="1407"/>
                  </a:cubicBezTo>
                  <a:lnTo>
                    <a:pt x="1133" y="779"/>
                  </a:lnTo>
                  <a:cubicBezTo>
                    <a:pt x="1155" y="758"/>
                    <a:pt x="1155" y="722"/>
                    <a:pt x="1133" y="700"/>
                  </a:cubicBezTo>
                  <a:lnTo>
                    <a:pt x="506" y="73"/>
                  </a:lnTo>
                  <a:cubicBezTo>
                    <a:pt x="462" y="22"/>
                    <a:pt x="397" y="0"/>
                    <a:pt x="33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68" name="Google Shape;1363;p70">
            <a:extLst>
              <a:ext uri="{FF2B5EF4-FFF2-40B4-BE49-F238E27FC236}">
                <a16:creationId xmlns:a16="http://schemas.microsoft.com/office/drawing/2014/main" id="{F58E8A2D-F3E3-66BD-FF30-B034D7EB492A}"/>
              </a:ext>
            </a:extLst>
          </p:cNvPr>
          <p:cNvGrpSpPr/>
          <p:nvPr/>
        </p:nvGrpSpPr>
        <p:grpSpPr>
          <a:xfrm>
            <a:off x="8028952" y="2558477"/>
            <a:ext cx="141447" cy="125667"/>
            <a:chOff x="5058450" y="1870100"/>
            <a:chExt cx="58075" cy="51600"/>
          </a:xfrm>
        </p:grpSpPr>
        <p:sp>
          <p:nvSpPr>
            <p:cNvPr id="169" name="Google Shape;1364;p70">
              <a:extLst>
                <a:ext uri="{FF2B5EF4-FFF2-40B4-BE49-F238E27FC236}">
                  <a16:creationId xmlns:a16="http://schemas.microsoft.com/office/drawing/2014/main" id="{6EC1E058-E46E-A42E-F4E2-CDE779A3E56C}"/>
                </a:ext>
              </a:extLst>
            </p:cNvPr>
            <p:cNvSpPr/>
            <p:nvPr/>
          </p:nvSpPr>
          <p:spPr>
            <a:xfrm>
              <a:off x="5058450" y="1870100"/>
              <a:ext cx="25800" cy="51600"/>
            </a:xfrm>
            <a:custGeom>
              <a:avLst/>
              <a:gdLst/>
              <a:ahLst/>
              <a:cxnLst/>
              <a:rect l="l" t="t" r="r" b="b"/>
              <a:pathLst>
                <a:path w="1032" h="2064" extrusionOk="0">
                  <a:moveTo>
                    <a:pt x="0" y="1"/>
                  </a:moveTo>
                  <a:lnTo>
                    <a:pt x="0" y="621"/>
                  </a:lnTo>
                  <a:lnTo>
                    <a:pt x="0" y="1443"/>
                  </a:lnTo>
                  <a:lnTo>
                    <a:pt x="0" y="2063"/>
                  </a:lnTo>
                  <a:lnTo>
                    <a:pt x="1032" y="1032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70" name="Google Shape;1365;p70">
              <a:extLst>
                <a:ext uri="{FF2B5EF4-FFF2-40B4-BE49-F238E27FC236}">
                  <a16:creationId xmlns:a16="http://schemas.microsoft.com/office/drawing/2014/main" id="{2C0FC926-3588-E483-FC9A-EB8795BAEF78}"/>
                </a:ext>
              </a:extLst>
            </p:cNvPr>
            <p:cNvSpPr/>
            <p:nvPr/>
          </p:nvSpPr>
          <p:spPr>
            <a:xfrm>
              <a:off x="5090725" y="1870100"/>
              <a:ext cx="25800" cy="51600"/>
            </a:xfrm>
            <a:custGeom>
              <a:avLst/>
              <a:gdLst/>
              <a:ahLst/>
              <a:cxnLst/>
              <a:rect l="l" t="t" r="r" b="b"/>
              <a:pathLst>
                <a:path w="1032" h="2064" extrusionOk="0">
                  <a:moveTo>
                    <a:pt x="0" y="1"/>
                  </a:moveTo>
                  <a:lnTo>
                    <a:pt x="0" y="621"/>
                  </a:lnTo>
                  <a:lnTo>
                    <a:pt x="0" y="1443"/>
                  </a:lnTo>
                  <a:lnTo>
                    <a:pt x="0" y="2063"/>
                  </a:lnTo>
                  <a:lnTo>
                    <a:pt x="1032" y="1032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71" name="Google Shape;1366;p70">
            <a:extLst>
              <a:ext uri="{FF2B5EF4-FFF2-40B4-BE49-F238E27FC236}">
                <a16:creationId xmlns:a16="http://schemas.microsoft.com/office/drawing/2014/main" id="{BB3B2022-1D62-F202-50BC-907CF2D1512B}"/>
              </a:ext>
            </a:extLst>
          </p:cNvPr>
          <p:cNvGrpSpPr/>
          <p:nvPr/>
        </p:nvGrpSpPr>
        <p:grpSpPr>
          <a:xfrm>
            <a:off x="7443466" y="2980885"/>
            <a:ext cx="101077" cy="107645"/>
            <a:chOff x="4811425" y="2065025"/>
            <a:chExt cx="41500" cy="44200"/>
          </a:xfrm>
        </p:grpSpPr>
        <p:sp>
          <p:nvSpPr>
            <p:cNvPr id="172" name="Google Shape;1367;p70">
              <a:extLst>
                <a:ext uri="{FF2B5EF4-FFF2-40B4-BE49-F238E27FC236}">
                  <a16:creationId xmlns:a16="http://schemas.microsoft.com/office/drawing/2014/main" id="{BD956002-91CC-9B98-4B46-D84977A21CD8}"/>
                </a:ext>
              </a:extLst>
            </p:cNvPr>
            <p:cNvSpPr/>
            <p:nvPr/>
          </p:nvSpPr>
          <p:spPr>
            <a:xfrm>
              <a:off x="4825300" y="2065025"/>
              <a:ext cx="27625" cy="44200"/>
            </a:xfrm>
            <a:custGeom>
              <a:avLst/>
              <a:gdLst/>
              <a:ahLst/>
              <a:cxnLst/>
              <a:rect l="l" t="t" r="r" b="b"/>
              <a:pathLst>
                <a:path w="1105" h="1768" extrusionOk="0">
                  <a:moveTo>
                    <a:pt x="217" y="0"/>
                  </a:moveTo>
                  <a:lnTo>
                    <a:pt x="1" y="224"/>
                  </a:lnTo>
                  <a:lnTo>
                    <a:pt x="657" y="880"/>
                  </a:lnTo>
                  <a:lnTo>
                    <a:pt x="1" y="1544"/>
                  </a:lnTo>
                  <a:lnTo>
                    <a:pt x="217" y="1767"/>
                  </a:lnTo>
                  <a:lnTo>
                    <a:pt x="1104" y="88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73" name="Google Shape;1368;p70">
              <a:extLst>
                <a:ext uri="{FF2B5EF4-FFF2-40B4-BE49-F238E27FC236}">
                  <a16:creationId xmlns:a16="http://schemas.microsoft.com/office/drawing/2014/main" id="{0296221A-9A87-A8A0-2CE4-8C9A1F8E6D8E}"/>
                </a:ext>
              </a:extLst>
            </p:cNvPr>
            <p:cNvSpPr/>
            <p:nvPr/>
          </p:nvSpPr>
          <p:spPr>
            <a:xfrm>
              <a:off x="4811425" y="2072950"/>
              <a:ext cx="19850" cy="28350"/>
            </a:xfrm>
            <a:custGeom>
              <a:avLst/>
              <a:gdLst/>
              <a:ahLst/>
              <a:cxnLst/>
              <a:rect l="l" t="t" r="r" b="b"/>
              <a:pathLst>
                <a:path w="794" h="1134" extrusionOk="0">
                  <a:moveTo>
                    <a:pt x="224" y="1"/>
                  </a:moveTo>
                  <a:lnTo>
                    <a:pt x="0" y="224"/>
                  </a:lnTo>
                  <a:lnTo>
                    <a:pt x="346" y="563"/>
                  </a:lnTo>
                  <a:lnTo>
                    <a:pt x="0" y="909"/>
                  </a:lnTo>
                  <a:lnTo>
                    <a:pt x="224" y="1133"/>
                  </a:lnTo>
                  <a:lnTo>
                    <a:pt x="794" y="5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74" name="Google Shape;1369;p70">
            <a:extLst>
              <a:ext uri="{FF2B5EF4-FFF2-40B4-BE49-F238E27FC236}">
                <a16:creationId xmlns:a16="http://schemas.microsoft.com/office/drawing/2014/main" id="{4DFFBE69-65AA-2AB2-2BB4-3714FA5AE592}"/>
              </a:ext>
            </a:extLst>
          </p:cNvPr>
          <p:cNvGrpSpPr/>
          <p:nvPr/>
        </p:nvGrpSpPr>
        <p:grpSpPr>
          <a:xfrm>
            <a:off x="7735904" y="2981098"/>
            <a:ext cx="120867" cy="107218"/>
            <a:chOff x="4929875" y="2065025"/>
            <a:chExt cx="49625" cy="44025"/>
          </a:xfrm>
        </p:grpSpPr>
        <p:sp>
          <p:nvSpPr>
            <p:cNvPr id="175" name="Google Shape;1370;p70">
              <a:extLst>
                <a:ext uri="{FF2B5EF4-FFF2-40B4-BE49-F238E27FC236}">
                  <a16:creationId xmlns:a16="http://schemas.microsoft.com/office/drawing/2014/main" id="{82605E21-535C-E4C7-C973-2420E0733D49}"/>
                </a:ext>
              </a:extLst>
            </p:cNvPr>
            <p:cNvSpPr/>
            <p:nvPr/>
          </p:nvSpPr>
          <p:spPr>
            <a:xfrm>
              <a:off x="4950075" y="2065025"/>
              <a:ext cx="29425" cy="44025"/>
            </a:xfrm>
            <a:custGeom>
              <a:avLst/>
              <a:gdLst/>
              <a:ahLst/>
              <a:cxnLst/>
              <a:rect l="l" t="t" r="r" b="b"/>
              <a:pathLst>
                <a:path w="1177" h="1761" extrusionOk="0">
                  <a:moveTo>
                    <a:pt x="1" y="0"/>
                  </a:moveTo>
                  <a:lnTo>
                    <a:pt x="729" y="880"/>
                  </a:lnTo>
                  <a:lnTo>
                    <a:pt x="1" y="1760"/>
                  </a:lnTo>
                  <a:lnTo>
                    <a:pt x="1176" y="8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76" name="Google Shape;1371;p70">
              <a:extLst>
                <a:ext uri="{FF2B5EF4-FFF2-40B4-BE49-F238E27FC236}">
                  <a16:creationId xmlns:a16="http://schemas.microsoft.com/office/drawing/2014/main" id="{AA1847B9-1C72-A05B-E434-6306868531E3}"/>
                </a:ext>
              </a:extLst>
            </p:cNvPr>
            <p:cNvSpPr/>
            <p:nvPr/>
          </p:nvSpPr>
          <p:spPr>
            <a:xfrm>
              <a:off x="4929875" y="2065025"/>
              <a:ext cx="29425" cy="44025"/>
            </a:xfrm>
            <a:custGeom>
              <a:avLst/>
              <a:gdLst/>
              <a:ahLst/>
              <a:cxnLst/>
              <a:rect l="l" t="t" r="r" b="b"/>
              <a:pathLst>
                <a:path w="1177" h="1761" extrusionOk="0">
                  <a:moveTo>
                    <a:pt x="1" y="0"/>
                  </a:moveTo>
                  <a:lnTo>
                    <a:pt x="736" y="880"/>
                  </a:lnTo>
                  <a:lnTo>
                    <a:pt x="1" y="1760"/>
                  </a:lnTo>
                  <a:lnTo>
                    <a:pt x="1" y="1760"/>
                  </a:lnTo>
                  <a:lnTo>
                    <a:pt x="1176" y="8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77" name="Google Shape;1372;p70">
            <a:extLst>
              <a:ext uri="{FF2B5EF4-FFF2-40B4-BE49-F238E27FC236}">
                <a16:creationId xmlns:a16="http://schemas.microsoft.com/office/drawing/2014/main" id="{DABD5648-5C82-9385-65E7-0370C1518743}"/>
              </a:ext>
            </a:extLst>
          </p:cNvPr>
          <p:cNvGrpSpPr/>
          <p:nvPr/>
        </p:nvGrpSpPr>
        <p:grpSpPr>
          <a:xfrm>
            <a:off x="8064572" y="2984112"/>
            <a:ext cx="70206" cy="101191"/>
            <a:chOff x="5083925" y="2066350"/>
            <a:chExt cx="28825" cy="41550"/>
          </a:xfrm>
        </p:grpSpPr>
        <p:sp>
          <p:nvSpPr>
            <p:cNvPr id="178" name="Google Shape;1373;p70">
              <a:extLst>
                <a:ext uri="{FF2B5EF4-FFF2-40B4-BE49-F238E27FC236}">
                  <a16:creationId xmlns:a16="http://schemas.microsoft.com/office/drawing/2014/main" id="{BADD035C-15E6-2EDE-8BDF-8890B2EB03E2}"/>
                </a:ext>
              </a:extLst>
            </p:cNvPr>
            <p:cNvSpPr/>
            <p:nvPr/>
          </p:nvSpPr>
          <p:spPr>
            <a:xfrm>
              <a:off x="5084050" y="2066350"/>
              <a:ext cx="28700" cy="41550"/>
            </a:xfrm>
            <a:custGeom>
              <a:avLst/>
              <a:gdLst/>
              <a:ahLst/>
              <a:cxnLst/>
              <a:rect l="l" t="t" r="r" b="b"/>
              <a:pathLst>
                <a:path w="1148" h="1662" extrusionOk="0">
                  <a:moveTo>
                    <a:pt x="52" y="1"/>
                  </a:moveTo>
                  <a:cubicBezTo>
                    <a:pt x="27" y="1"/>
                    <a:pt x="0" y="24"/>
                    <a:pt x="0" y="56"/>
                  </a:cubicBezTo>
                  <a:lnTo>
                    <a:pt x="0" y="200"/>
                  </a:lnTo>
                  <a:cubicBezTo>
                    <a:pt x="0" y="243"/>
                    <a:pt x="22" y="279"/>
                    <a:pt x="51" y="308"/>
                  </a:cubicBezTo>
                  <a:lnTo>
                    <a:pt x="700" y="791"/>
                  </a:lnTo>
                  <a:cubicBezTo>
                    <a:pt x="729" y="813"/>
                    <a:pt x="729" y="849"/>
                    <a:pt x="700" y="871"/>
                  </a:cubicBezTo>
                  <a:lnTo>
                    <a:pt x="51" y="1354"/>
                  </a:lnTo>
                  <a:cubicBezTo>
                    <a:pt x="22" y="1383"/>
                    <a:pt x="0" y="1419"/>
                    <a:pt x="0" y="1462"/>
                  </a:cubicBezTo>
                  <a:lnTo>
                    <a:pt x="0" y="1613"/>
                  </a:lnTo>
                  <a:cubicBezTo>
                    <a:pt x="0" y="1639"/>
                    <a:pt x="26" y="1661"/>
                    <a:pt x="51" y="1661"/>
                  </a:cubicBezTo>
                  <a:cubicBezTo>
                    <a:pt x="61" y="1661"/>
                    <a:pt x="71" y="1658"/>
                    <a:pt x="80" y="1649"/>
                  </a:cubicBezTo>
                  <a:lnTo>
                    <a:pt x="1111" y="878"/>
                  </a:lnTo>
                  <a:cubicBezTo>
                    <a:pt x="1147" y="856"/>
                    <a:pt x="1147" y="806"/>
                    <a:pt x="1111" y="784"/>
                  </a:cubicBezTo>
                  <a:lnTo>
                    <a:pt x="80" y="12"/>
                  </a:lnTo>
                  <a:cubicBezTo>
                    <a:pt x="72" y="4"/>
                    <a:pt x="62" y="1"/>
                    <a:pt x="5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79" name="Google Shape;1374;p70">
              <a:extLst>
                <a:ext uri="{FF2B5EF4-FFF2-40B4-BE49-F238E27FC236}">
                  <a16:creationId xmlns:a16="http://schemas.microsoft.com/office/drawing/2014/main" id="{815F3BE9-4AF4-FE3C-7FAF-A34AF13C4209}"/>
                </a:ext>
              </a:extLst>
            </p:cNvPr>
            <p:cNvSpPr/>
            <p:nvPr/>
          </p:nvSpPr>
          <p:spPr>
            <a:xfrm>
              <a:off x="5083925" y="2081325"/>
              <a:ext cx="8800" cy="11600"/>
            </a:xfrm>
            <a:custGeom>
              <a:avLst/>
              <a:gdLst/>
              <a:ahLst/>
              <a:cxnLst/>
              <a:rect l="l" t="t" r="r" b="b"/>
              <a:pathLst>
                <a:path w="352" h="464" extrusionOk="0">
                  <a:moveTo>
                    <a:pt x="53" y="0"/>
                  </a:moveTo>
                  <a:cubicBezTo>
                    <a:pt x="25" y="0"/>
                    <a:pt x="0" y="24"/>
                    <a:pt x="5" y="55"/>
                  </a:cubicBezTo>
                  <a:lnTo>
                    <a:pt x="5" y="416"/>
                  </a:lnTo>
                  <a:cubicBezTo>
                    <a:pt x="5" y="442"/>
                    <a:pt x="31" y="464"/>
                    <a:pt x="56" y="464"/>
                  </a:cubicBezTo>
                  <a:cubicBezTo>
                    <a:pt x="66" y="464"/>
                    <a:pt x="76" y="460"/>
                    <a:pt x="85" y="452"/>
                  </a:cubicBezTo>
                  <a:lnTo>
                    <a:pt x="323" y="279"/>
                  </a:lnTo>
                  <a:cubicBezTo>
                    <a:pt x="352" y="257"/>
                    <a:pt x="352" y="207"/>
                    <a:pt x="323" y="185"/>
                  </a:cubicBezTo>
                  <a:lnTo>
                    <a:pt x="85" y="12"/>
                  </a:lnTo>
                  <a:cubicBezTo>
                    <a:pt x="75" y="4"/>
                    <a:pt x="63" y="0"/>
                    <a:pt x="5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80" name="Google Shape;1375;p70">
            <a:extLst>
              <a:ext uri="{FF2B5EF4-FFF2-40B4-BE49-F238E27FC236}">
                <a16:creationId xmlns:a16="http://schemas.microsoft.com/office/drawing/2014/main" id="{EFED4FE7-6740-7390-4D79-EED90BCF7BB0}"/>
              </a:ext>
            </a:extLst>
          </p:cNvPr>
          <p:cNvGrpSpPr/>
          <p:nvPr/>
        </p:nvGrpSpPr>
        <p:grpSpPr>
          <a:xfrm>
            <a:off x="7096126" y="2999759"/>
            <a:ext cx="181026" cy="69896"/>
            <a:chOff x="4659775" y="2072775"/>
            <a:chExt cx="74325" cy="28700"/>
          </a:xfrm>
        </p:grpSpPr>
        <p:sp>
          <p:nvSpPr>
            <p:cNvPr id="181" name="Google Shape;1376;p70">
              <a:extLst>
                <a:ext uri="{FF2B5EF4-FFF2-40B4-BE49-F238E27FC236}">
                  <a16:creationId xmlns:a16="http://schemas.microsoft.com/office/drawing/2014/main" id="{1102C5F4-F396-BA66-2C07-9F95928EFB0D}"/>
                </a:ext>
              </a:extLst>
            </p:cNvPr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82" name="Google Shape;1377;p70">
              <a:extLst>
                <a:ext uri="{FF2B5EF4-FFF2-40B4-BE49-F238E27FC236}">
                  <a16:creationId xmlns:a16="http://schemas.microsoft.com/office/drawing/2014/main" id="{D7C469B6-8DAB-5A96-29FE-8A321173E2A3}"/>
                </a:ext>
              </a:extLst>
            </p:cNvPr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83" name="Google Shape;1378;p70">
              <a:extLst>
                <a:ext uri="{FF2B5EF4-FFF2-40B4-BE49-F238E27FC236}">
                  <a16:creationId xmlns:a16="http://schemas.microsoft.com/office/drawing/2014/main" id="{EE9F8FFE-AA9B-7CCA-7CAD-E7B77BDBD710}"/>
                </a:ext>
              </a:extLst>
            </p:cNvPr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84" name="Google Shape;1379;p70">
            <a:extLst>
              <a:ext uri="{FF2B5EF4-FFF2-40B4-BE49-F238E27FC236}">
                <a16:creationId xmlns:a16="http://schemas.microsoft.com/office/drawing/2014/main" id="{5C963AC4-5D32-CF34-5D11-CBED7096CA44}"/>
              </a:ext>
            </a:extLst>
          </p:cNvPr>
          <p:cNvGrpSpPr/>
          <p:nvPr/>
        </p:nvGrpSpPr>
        <p:grpSpPr>
          <a:xfrm>
            <a:off x="8015982" y="2790324"/>
            <a:ext cx="167387" cy="89197"/>
            <a:chOff x="4662475" y="1976500"/>
            <a:chExt cx="68725" cy="36625"/>
          </a:xfrm>
        </p:grpSpPr>
        <p:sp>
          <p:nvSpPr>
            <p:cNvPr id="185" name="Google Shape;1380;p70">
              <a:extLst>
                <a:ext uri="{FF2B5EF4-FFF2-40B4-BE49-F238E27FC236}">
                  <a16:creationId xmlns:a16="http://schemas.microsoft.com/office/drawing/2014/main" id="{D59D0A69-9497-191A-481C-75ACA8AC2456}"/>
                </a:ext>
              </a:extLst>
            </p:cNvPr>
            <p:cNvSpPr/>
            <p:nvPr/>
          </p:nvSpPr>
          <p:spPr>
            <a:xfrm>
              <a:off x="4690800" y="1976500"/>
              <a:ext cx="40400" cy="36625"/>
            </a:xfrm>
            <a:custGeom>
              <a:avLst/>
              <a:gdLst/>
              <a:ahLst/>
              <a:cxnLst/>
              <a:rect l="l" t="t" r="r" b="b"/>
              <a:pathLst>
                <a:path w="1616" h="1465" extrusionOk="0">
                  <a:moveTo>
                    <a:pt x="887" y="0"/>
                  </a:moveTo>
                  <a:lnTo>
                    <a:pt x="692" y="188"/>
                  </a:lnTo>
                  <a:lnTo>
                    <a:pt x="1104" y="599"/>
                  </a:lnTo>
                  <a:lnTo>
                    <a:pt x="0" y="599"/>
                  </a:lnTo>
                  <a:lnTo>
                    <a:pt x="0" y="866"/>
                  </a:lnTo>
                  <a:lnTo>
                    <a:pt x="1104" y="866"/>
                  </a:lnTo>
                  <a:lnTo>
                    <a:pt x="692" y="1269"/>
                  </a:lnTo>
                  <a:lnTo>
                    <a:pt x="887" y="1464"/>
                  </a:lnTo>
                  <a:lnTo>
                    <a:pt x="1616" y="729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86" name="Google Shape;1381;p70">
              <a:extLst>
                <a:ext uri="{FF2B5EF4-FFF2-40B4-BE49-F238E27FC236}">
                  <a16:creationId xmlns:a16="http://schemas.microsoft.com/office/drawing/2014/main" id="{07686D98-FFA6-C466-16DA-6DD673F2C34E}"/>
                </a:ext>
              </a:extLst>
            </p:cNvPr>
            <p:cNvSpPr/>
            <p:nvPr/>
          </p:nvSpPr>
          <p:spPr>
            <a:xfrm>
              <a:off x="4674375" y="1991450"/>
              <a:ext cx="10675" cy="6700"/>
            </a:xfrm>
            <a:custGeom>
              <a:avLst/>
              <a:gdLst/>
              <a:ahLst/>
              <a:cxnLst/>
              <a:rect l="l" t="t" r="r" b="b"/>
              <a:pathLst>
                <a:path w="427" h="268" extrusionOk="0">
                  <a:moveTo>
                    <a:pt x="1" y="1"/>
                  </a:moveTo>
                  <a:lnTo>
                    <a:pt x="1" y="268"/>
                  </a:lnTo>
                  <a:lnTo>
                    <a:pt x="426" y="268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87" name="Google Shape;1382;p70">
              <a:extLst>
                <a:ext uri="{FF2B5EF4-FFF2-40B4-BE49-F238E27FC236}">
                  <a16:creationId xmlns:a16="http://schemas.microsoft.com/office/drawing/2014/main" id="{C90A7EE2-B80F-53DB-CC5B-B60D9B49B239}"/>
                </a:ext>
              </a:extLst>
            </p:cNvPr>
            <p:cNvSpPr/>
            <p:nvPr/>
          </p:nvSpPr>
          <p:spPr>
            <a:xfrm>
              <a:off x="4662475" y="1991450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1" y="1"/>
                  </a:moveTo>
                  <a:lnTo>
                    <a:pt x="1" y="268"/>
                  </a:lnTo>
                  <a:lnTo>
                    <a:pt x="224" y="268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88" name="Google Shape;1383;p70">
            <a:extLst>
              <a:ext uri="{FF2B5EF4-FFF2-40B4-BE49-F238E27FC236}">
                <a16:creationId xmlns:a16="http://schemas.microsoft.com/office/drawing/2014/main" id="{0BF3C16E-F421-CC8C-9E94-0D740DC95B98}"/>
              </a:ext>
            </a:extLst>
          </p:cNvPr>
          <p:cNvGrpSpPr/>
          <p:nvPr/>
        </p:nvGrpSpPr>
        <p:grpSpPr>
          <a:xfrm>
            <a:off x="7712887" y="2793764"/>
            <a:ext cx="166899" cy="82317"/>
            <a:chOff x="4920150" y="1977875"/>
            <a:chExt cx="68525" cy="33800"/>
          </a:xfrm>
        </p:grpSpPr>
        <p:sp>
          <p:nvSpPr>
            <p:cNvPr id="189" name="Google Shape;1384;p70">
              <a:extLst>
                <a:ext uri="{FF2B5EF4-FFF2-40B4-BE49-F238E27FC236}">
                  <a16:creationId xmlns:a16="http://schemas.microsoft.com/office/drawing/2014/main" id="{5ABD9B09-21F2-D57C-F713-161D9B1C40AD}"/>
                </a:ext>
              </a:extLst>
            </p:cNvPr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90" name="Google Shape;1385;p70">
              <a:extLst>
                <a:ext uri="{FF2B5EF4-FFF2-40B4-BE49-F238E27FC236}">
                  <a16:creationId xmlns:a16="http://schemas.microsoft.com/office/drawing/2014/main" id="{30C75E3D-2AAE-3244-C34A-AA35198D331F}"/>
                </a:ext>
              </a:extLst>
            </p:cNvPr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91" name="Google Shape;1386;p70">
              <a:extLst>
                <a:ext uri="{FF2B5EF4-FFF2-40B4-BE49-F238E27FC236}">
                  <a16:creationId xmlns:a16="http://schemas.microsoft.com/office/drawing/2014/main" id="{DE064688-8B64-8580-F1C1-835C160F58C8}"/>
                </a:ext>
              </a:extLst>
            </p:cNvPr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92" name="Google Shape;1387;p70">
            <a:extLst>
              <a:ext uri="{FF2B5EF4-FFF2-40B4-BE49-F238E27FC236}">
                <a16:creationId xmlns:a16="http://schemas.microsoft.com/office/drawing/2014/main" id="{3A815748-E55F-E3F3-54A1-AD03928E2F94}"/>
              </a:ext>
            </a:extLst>
          </p:cNvPr>
          <p:cNvGrpSpPr/>
          <p:nvPr/>
        </p:nvGrpSpPr>
        <p:grpSpPr>
          <a:xfrm>
            <a:off x="7124044" y="3197682"/>
            <a:ext cx="125190" cy="127859"/>
            <a:chOff x="4676550" y="2160575"/>
            <a:chExt cx="51400" cy="52500"/>
          </a:xfrm>
        </p:grpSpPr>
        <p:sp>
          <p:nvSpPr>
            <p:cNvPr id="193" name="Google Shape;1388;p70">
              <a:extLst>
                <a:ext uri="{FF2B5EF4-FFF2-40B4-BE49-F238E27FC236}">
                  <a16:creationId xmlns:a16="http://schemas.microsoft.com/office/drawing/2014/main" id="{F0694A30-528D-BD7E-F7A5-0A6201038623}"/>
                </a:ext>
              </a:extLst>
            </p:cNvPr>
            <p:cNvSpPr/>
            <p:nvPr/>
          </p:nvSpPr>
          <p:spPr>
            <a:xfrm>
              <a:off x="4676550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3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94" name="Google Shape;1389;p70">
              <a:extLst>
                <a:ext uri="{FF2B5EF4-FFF2-40B4-BE49-F238E27FC236}">
                  <a16:creationId xmlns:a16="http://schemas.microsoft.com/office/drawing/2014/main" id="{D627FB9D-BA35-D3B4-6595-6D62379378A7}"/>
                </a:ext>
              </a:extLst>
            </p:cNvPr>
            <p:cNvSpPr/>
            <p:nvPr/>
          </p:nvSpPr>
          <p:spPr>
            <a:xfrm>
              <a:off x="4688275" y="2160575"/>
              <a:ext cx="27975" cy="52500"/>
            </a:xfrm>
            <a:custGeom>
              <a:avLst/>
              <a:gdLst/>
              <a:ahLst/>
              <a:cxnLst/>
              <a:rect l="l" t="t" r="r" b="b"/>
              <a:pathLst>
                <a:path w="1119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96" y="2100"/>
                  </a:lnTo>
                  <a:lnTo>
                    <a:pt x="1118" y="1047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95" name="Google Shape;1390;p70">
              <a:extLst>
                <a:ext uri="{FF2B5EF4-FFF2-40B4-BE49-F238E27FC236}">
                  <a16:creationId xmlns:a16="http://schemas.microsoft.com/office/drawing/2014/main" id="{FF140B6D-BC2C-6C8E-E01C-BAFC5237C38C}"/>
                </a:ext>
              </a:extLst>
            </p:cNvPr>
            <p:cNvSpPr/>
            <p:nvPr/>
          </p:nvSpPr>
          <p:spPr>
            <a:xfrm>
              <a:off x="4700175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196" name="Google Shape;1391;p70">
            <a:extLst>
              <a:ext uri="{FF2B5EF4-FFF2-40B4-BE49-F238E27FC236}">
                <a16:creationId xmlns:a16="http://schemas.microsoft.com/office/drawing/2014/main" id="{7F98F97C-5A06-B87A-9F23-0319E00C9E56}"/>
              </a:ext>
            </a:extLst>
          </p:cNvPr>
          <p:cNvGrpSpPr/>
          <p:nvPr/>
        </p:nvGrpSpPr>
        <p:grpSpPr>
          <a:xfrm>
            <a:off x="7421302" y="3204714"/>
            <a:ext cx="145405" cy="113794"/>
            <a:chOff x="4768325" y="2163475"/>
            <a:chExt cx="59700" cy="46725"/>
          </a:xfrm>
        </p:grpSpPr>
        <p:sp>
          <p:nvSpPr>
            <p:cNvPr id="197" name="Google Shape;1392;p70">
              <a:extLst>
                <a:ext uri="{FF2B5EF4-FFF2-40B4-BE49-F238E27FC236}">
                  <a16:creationId xmlns:a16="http://schemas.microsoft.com/office/drawing/2014/main" id="{680EA9BD-7E13-155E-775D-624A34FD752F}"/>
                </a:ext>
              </a:extLst>
            </p:cNvPr>
            <p:cNvSpPr/>
            <p:nvPr/>
          </p:nvSpPr>
          <p:spPr>
            <a:xfrm>
              <a:off x="4768325" y="2163475"/>
              <a:ext cx="35375" cy="46725"/>
            </a:xfrm>
            <a:custGeom>
              <a:avLst/>
              <a:gdLst/>
              <a:ahLst/>
              <a:cxnLst/>
              <a:rect l="l" t="t" r="r" b="b"/>
              <a:pathLst>
                <a:path w="1415" h="1869" extrusionOk="0">
                  <a:moveTo>
                    <a:pt x="0" y="0"/>
                  </a:moveTo>
                  <a:lnTo>
                    <a:pt x="895" y="931"/>
                  </a:lnTo>
                  <a:lnTo>
                    <a:pt x="0" y="1868"/>
                  </a:lnTo>
                  <a:lnTo>
                    <a:pt x="520" y="1868"/>
                  </a:lnTo>
                  <a:lnTo>
                    <a:pt x="1414" y="931"/>
                  </a:lnTo>
                  <a:lnTo>
                    <a:pt x="52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98" name="Google Shape;1393;p70">
              <a:extLst>
                <a:ext uri="{FF2B5EF4-FFF2-40B4-BE49-F238E27FC236}">
                  <a16:creationId xmlns:a16="http://schemas.microsoft.com/office/drawing/2014/main" id="{1512D8C0-E986-6FD5-3CAD-EE445697AD00}"/>
                </a:ext>
              </a:extLst>
            </p:cNvPr>
            <p:cNvSpPr/>
            <p:nvPr/>
          </p:nvSpPr>
          <p:spPr>
            <a:xfrm>
              <a:off x="4792475" y="2163475"/>
              <a:ext cx="35550" cy="46725"/>
            </a:xfrm>
            <a:custGeom>
              <a:avLst/>
              <a:gdLst/>
              <a:ahLst/>
              <a:cxnLst/>
              <a:rect l="l" t="t" r="r" b="b"/>
              <a:pathLst>
                <a:path w="1422" h="1869" extrusionOk="0">
                  <a:moveTo>
                    <a:pt x="1" y="0"/>
                  </a:moveTo>
                  <a:lnTo>
                    <a:pt x="895" y="931"/>
                  </a:lnTo>
                  <a:lnTo>
                    <a:pt x="1" y="1868"/>
                  </a:lnTo>
                  <a:lnTo>
                    <a:pt x="527" y="1868"/>
                  </a:lnTo>
                  <a:lnTo>
                    <a:pt x="1422" y="931"/>
                  </a:lnTo>
                  <a:lnTo>
                    <a:pt x="5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sp>
        <p:nvSpPr>
          <p:cNvPr id="199" name="Google Shape;1394;p70">
            <a:extLst>
              <a:ext uri="{FF2B5EF4-FFF2-40B4-BE49-F238E27FC236}">
                <a16:creationId xmlns:a16="http://schemas.microsoft.com/office/drawing/2014/main" id="{9DA1BF56-A521-1944-D72E-FF24FB96BCBB}"/>
              </a:ext>
            </a:extLst>
          </p:cNvPr>
          <p:cNvSpPr/>
          <p:nvPr/>
        </p:nvSpPr>
        <p:spPr>
          <a:xfrm>
            <a:off x="7753257" y="3196221"/>
            <a:ext cx="86159" cy="130781"/>
          </a:xfrm>
          <a:custGeom>
            <a:avLst/>
            <a:gdLst/>
            <a:ahLst/>
            <a:cxnLst/>
            <a:rect l="l" t="t" r="r" b="b"/>
            <a:pathLst>
              <a:path w="1415" h="2148" extrusionOk="0">
                <a:moveTo>
                  <a:pt x="308" y="0"/>
                </a:moveTo>
                <a:cubicBezTo>
                  <a:pt x="152" y="0"/>
                  <a:pt x="1" y="123"/>
                  <a:pt x="1" y="308"/>
                </a:cubicBezTo>
                <a:lnTo>
                  <a:pt x="8" y="1844"/>
                </a:lnTo>
                <a:cubicBezTo>
                  <a:pt x="8" y="2026"/>
                  <a:pt x="158" y="2148"/>
                  <a:pt x="316" y="2148"/>
                </a:cubicBezTo>
                <a:cubicBezTo>
                  <a:pt x="390" y="2148"/>
                  <a:pt x="465" y="2121"/>
                  <a:pt x="527" y="2061"/>
                </a:cubicBezTo>
                <a:lnTo>
                  <a:pt x="1292" y="1296"/>
                </a:lnTo>
                <a:cubicBezTo>
                  <a:pt x="1414" y="1181"/>
                  <a:pt x="1414" y="986"/>
                  <a:pt x="1292" y="864"/>
                </a:cubicBezTo>
                <a:lnTo>
                  <a:pt x="520" y="92"/>
                </a:lnTo>
                <a:cubicBezTo>
                  <a:pt x="459" y="29"/>
                  <a:pt x="383" y="0"/>
                  <a:pt x="308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200" name="Google Shape;1395;p70">
            <a:extLst>
              <a:ext uri="{FF2B5EF4-FFF2-40B4-BE49-F238E27FC236}">
                <a16:creationId xmlns:a16="http://schemas.microsoft.com/office/drawing/2014/main" id="{ED4D22D3-D808-A9F5-4654-4D16E45BFD32}"/>
              </a:ext>
            </a:extLst>
          </p:cNvPr>
          <p:cNvSpPr/>
          <p:nvPr/>
        </p:nvSpPr>
        <p:spPr>
          <a:xfrm>
            <a:off x="8025633" y="4203306"/>
            <a:ext cx="148084" cy="162989"/>
          </a:xfrm>
          <a:custGeom>
            <a:avLst/>
            <a:gdLst/>
            <a:ahLst/>
            <a:cxnLst/>
            <a:rect l="l" t="t" r="r" b="b"/>
            <a:pathLst>
              <a:path w="2432" h="2677" extrusionOk="0">
                <a:moveTo>
                  <a:pt x="801" y="1"/>
                </a:moveTo>
                <a:lnTo>
                  <a:pt x="1205" y="751"/>
                </a:lnTo>
                <a:lnTo>
                  <a:pt x="1" y="751"/>
                </a:lnTo>
                <a:lnTo>
                  <a:pt x="1" y="1927"/>
                </a:lnTo>
                <a:lnTo>
                  <a:pt x="1205" y="1927"/>
                </a:lnTo>
                <a:lnTo>
                  <a:pt x="801" y="2677"/>
                </a:lnTo>
                <a:lnTo>
                  <a:pt x="2431" y="1335"/>
                </a:lnTo>
                <a:lnTo>
                  <a:pt x="801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201" name="Google Shape;1396;p70">
            <a:extLst>
              <a:ext uri="{FF2B5EF4-FFF2-40B4-BE49-F238E27FC236}">
                <a16:creationId xmlns:a16="http://schemas.microsoft.com/office/drawing/2014/main" id="{119B8104-D38F-0253-A56C-B262B28214F8}"/>
              </a:ext>
            </a:extLst>
          </p:cNvPr>
          <p:cNvSpPr/>
          <p:nvPr/>
        </p:nvSpPr>
        <p:spPr>
          <a:xfrm>
            <a:off x="7127089" y="3431527"/>
            <a:ext cx="119101" cy="163415"/>
          </a:xfrm>
          <a:custGeom>
            <a:avLst/>
            <a:gdLst/>
            <a:ahLst/>
            <a:cxnLst/>
            <a:rect l="l" t="t" r="r" b="b"/>
            <a:pathLst>
              <a:path w="1956" h="2684" extrusionOk="0">
                <a:moveTo>
                  <a:pt x="1" y="0"/>
                </a:moveTo>
                <a:lnTo>
                  <a:pt x="787" y="1342"/>
                </a:lnTo>
                <a:lnTo>
                  <a:pt x="1" y="2683"/>
                </a:lnTo>
                <a:lnTo>
                  <a:pt x="1955" y="1342"/>
                </a:lnTo>
                <a:lnTo>
                  <a:pt x="1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202" name="Google Shape;1397;p70">
            <a:extLst>
              <a:ext uri="{FF2B5EF4-FFF2-40B4-BE49-F238E27FC236}">
                <a16:creationId xmlns:a16="http://schemas.microsoft.com/office/drawing/2014/main" id="{CB6A5D62-76D8-407D-FD88-FDDA26D4625F}"/>
              </a:ext>
            </a:extLst>
          </p:cNvPr>
          <p:cNvSpPr/>
          <p:nvPr/>
        </p:nvSpPr>
        <p:spPr>
          <a:xfrm>
            <a:off x="7095061" y="4219136"/>
            <a:ext cx="183157" cy="131329"/>
          </a:xfrm>
          <a:custGeom>
            <a:avLst/>
            <a:gdLst/>
            <a:ahLst/>
            <a:cxnLst/>
            <a:rect l="l" t="t" r="r" b="b"/>
            <a:pathLst>
              <a:path w="3008" h="2157" extrusionOk="0">
                <a:moveTo>
                  <a:pt x="0" y="0"/>
                </a:moveTo>
                <a:lnTo>
                  <a:pt x="729" y="1075"/>
                </a:lnTo>
                <a:lnTo>
                  <a:pt x="0" y="2157"/>
                </a:lnTo>
                <a:lnTo>
                  <a:pt x="0" y="2157"/>
                </a:lnTo>
                <a:lnTo>
                  <a:pt x="3008" y="1075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203" name="Google Shape;1398;p70">
            <a:extLst>
              <a:ext uri="{FF2B5EF4-FFF2-40B4-BE49-F238E27FC236}">
                <a16:creationId xmlns:a16="http://schemas.microsoft.com/office/drawing/2014/main" id="{1D9E32DB-F427-A3CA-CA16-3E9399788B32}"/>
              </a:ext>
            </a:extLst>
          </p:cNvPr>
          <p:cNvSpPr/>
          <p:nvPr/>
        </p:nvSpPr>
        <p:spPr>
          <a:xfrm>
            <a:off x="7112384" y="3700780"/>
            <a:ext cx="148511" cy="112515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204" name="Google Shape;1399;p70">
            <a:extLst>
              <a:ext uri="{FF2B5EF4-FFF2-40B4-BE49-F238E27FC236}">
                <a16:creationId xmlns:a16="http://schemas.microsoft.com/office/drawing/2014/main" id="{DA5DDB4B-1DAD-6A0B-88BB-42BE2EFBF053}"/>
              </a:ext>
            </a:extLst>
          </p:cNvPr>
          <p:cNvSpPr/>
          <p:nvPr/>
        </p:nvSpPr>
        <p:spPr>
          <a:xfrm>
            <a:off x="7746133" y="3682697"/>
            <a:ext cx="100408" cy="14868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grpSp>
        <p:nvGrpSpPr>
          <p:cNvPr id="205" name="Google Shape;1400;p70">
            <a:extLst>
              <a:ext uri="{FF2B5EF4-FFF2-40B4-BE49-F238E27FC236}">
                <a16:creationId xmlns:a16="http://schemas.microsoft.com/office/drawing/2014/main" id="{806F73AB-BBA1-123D-1AF4-DDE84F663585}"/>
              </a:ext>
            </a:extLst>
          </p:cNvPr>
          <p:cNvGrpSpPr/>
          <p:nvPr/>
        </p:nvGrpSpPr>
        <p:grpSpPr>
          <a:xfrm>
            <a:off x="7437621" y="3459808"/>
            <a:ext cx="112768" cy="106853"/>
            <a:chOff x="4768575" y="2253950"/>
            <a:chExt cx="46300" cy="43875"/>
          </a:xfrm>
        </p:grpSpPr>
        <p:sp>
          <p:nvSpPr>
            <p:cNvPr id="206" name="Google Shape;1401;p70">
              <a:extLst>
                <a:ext uri="{FF2B5EF4-FFF2-40B4-BE49-F238E27FC236}">
                  <a16:creationId xmlns:a16="http://schemas.microsoft.com/office/drawing/2014/main" id="{0F079C59-12FE-6A1D-A427-D00CC88651ED}"/>
                </a:ext>
              </a:extLst>
            </p:cNvPr>
            <p:cNvSpPr/>
            <p:nvPr/>
          </p:nvSpPr>
          <p:spPr>
            <a:xfrm>
              <a:off x="4785700" y="2253950"/>
              <a:ext cx="29175" cy="43875"/>
            </a:xfrm>
            <a:custGeom>
              <a:avLst/>
              <a:gdLst/>
              <a:ahLst/>
              <a:cxnLst/>
              <a:rect l="l" t="t" r="r" b="b"/>
              <a:pathLst>
                <a:path w="1167" h="1755" extrusionOk="0">
                  <a:moveTo>
                    <a:pt x="262" y="1"/>
                  </a:moveTo>
                  <a:cubicBezTo>
                    <a:pt x="150" y="1"/>
                    <a:pt x="49" y="149"/>
                    <a:pt x="164" y="247"/>
                  </a:cubicBezTo>
                  <a:lnTo>
                    <a:pt x="770" y="853"/>
                  </a:lnTo>
                  <a:lnTo>
                    <a:pt x="106" y="1517"/>
                  </a:lnTo>
                  <a:cubicBezTo>
                    <a:pt x="1" y="1616"/>
                    <a:pt x="95" y="1754"/>
                    <a:pt x="204" y="1754"/>
                  </a:cubicBezTo>
                  <a:cubicBezTo>
                    <a:pt x="236" y="1754"/>
                    <a:pt x="271" y="1742"/>
                    <a:pt x="301" y="1711"/>
                  </a:cubicBezTo>
                  <a:lnTo>
                    <a:pt x="1166" y="853"/>
                  </a:lnTo>
                  <a:lnTo>
                    <a:pt x="366" y="52"/>
                  </a:lnTo>
                  <a:cubicBezTo>
                    <a:pt x="334" y="16"/>
                    <a:pt x="297" y="1"/>
                    <a:pt x="26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07" name="Google Shape;1402;p70">
              <a:extLst>
                <a:ext uri="{FF2B5EF4-FFF2-40B4-BE49-F238E27FC236}">
                  <a16:creationId xmlns:a16="http://schemas.microsoft.com/office/drawing/2014/main" id="{1DB6AAF9-78DC-6D2C-392F-4CA37F02815D}"/>
                </a:ext>
              </a:extLst>
            </p:cNvPr>
            <p:cNvSpPr/>
            <p:nvPr/>
          </p:nvSpPr>
          <p:spPr>
            <a:xfrm>
              <a:off x="4768575" y="2253950"/>
              <a:ext cx="29175" cy="43875"/>
            </a:xfrm>
            <a:custGeom>
              <a:avLst/>
              <a:gdLst/>
              <a:ahLst/>
              <a:cxnLst/>
              <a:rect l="l" t="t" r="r" b="b"/>
              <a:pathLst>
                <a:path w="1167" h="1755" extrusionOk="0">
                  <a:moveTo>
                    <a:pt x="261" y="1"/>
                  </a:moveTo>
                  <a:cubicBezTo>
                    <a:pt x="150" y="1"/>
                    <a:pt x="50" y="149"/>
                    <a:pt x="171" y="247"/>
                  </a:cubicBezTo>
                  <a:lnTo>
                    <a:pt x="769" y="853"/>
                  </a:lnTo>
                  <a:lnTo>
                    <a:pt x="106" y="1517"/>
                  </a:lnTo>
                  <a:cubicBezTo>
                    <a:pt x="1" y="1616"/>
                    <a:pt x="95" y="1754"/>
                    <a:pt x="203" y="1754"/>
                  </a:cubicBezTo>
                  <a:cubicBezTo>
                    <a:pt x="236" y="1754"/>
                    <a:pt x="270" y="1742"/>
                    <a:pt x="301" y="1711"/>
                  </a:cubicBezTo>
                  <a:lnTo>
                    <a:pt x="1166" y="853"/>
                  </a:lnTo>
                  <a:lnTo>
                    <a:pt x="365" y="52"/>
                  </a:lnTo>
                  <a:cubicBezTo>
                    <a:pt x="334" y="16"/>
                    <a:pt x="297" y="1"/>
                    <a:pt x="26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208" name="Google Shape;1403;p70">
            <a:extLst>
              <a:ext uri="{FF2B5EF4-FFF2-40B4-BE49-F238E27FC236}">
                <a16:creationId xmlns:a16="http://schemas.microsoft.com/office/drawing/2014/main" id="{BCFA57BB-6735-6C74-9526-4ED766BEC3B7}"/>
              </a:ext>
            </a:extLst>
          </p:cNvPr>
          <p:cNvGrpSpPr/>
          <p:nvPr/>
        </p:nvGrpSpPr>
        <p:grpSpPr>
          <a:xfrm>
            <a:off x="7737243" y="3948834"/>
            <a:ext cx="118187" cy="146246"/>
            <a:chOff x="4960900" y="2433225"/>
            <a:chExt cx="48525" cy="60050"/>
          </a:xfrm>
        </p:grpSpPr>
        <p:sp>
          <p:nvSpPr>
            <p:cNvPr id="209" name="Google Shape;1404;p70">
              <a:extLst>
                <a:ext uri="{FF2B5EF4-FFF2-40B4-BE49-F238E27FC236}">
                  <a16:creationId xmlns:a16="http://schemas.microsoft.com/office/drawing/2014/main" id="{F7F0F155-AEDF-1940-54B8-EC496885D048}"/>
                </a:ext>
              </a:extLst>
            </p:cNvPr>
            <p:cNvSpPr/>
            <p:nvPr/>
          </p:nvSpPr>
          <p:spPr>
            <a:xfrm>
              <a:off x="4974225" y="2433225"/>
              <a:ext cx="35200" cy="60050"/>
            </a:xfrm>
            <a:custGeom>
              <a:avLst/>
              <a:gdLst/>
              <a:ahLst/>
              <a:cxnLst/>
              <a:rect l="l" t="t" r="r" b="b"/>
              <a:pathLst>
                <a:path w="1408" h="2402" extrusionOk="0">
                  <a:moveTo>
                    <a:pt x="102" y="0"/>
                  </a:moveTo>
                  <a:lnTo>
                    <a:pt x="95" y="7"/>
                  </a:lnTo>
                  <a:lnTo>
                    <a:pt x="1112" y="1154"/>
                  </a:lnTo>
                  <a:lnTo>
                    <a:pt x="1" y="2402"/>
                  </a:lnTo>
                  <a:lnTo>
                    <a:pt x="297" y="2402"/>
                  </a:lnTo>
                  <a:lnTo>
                    <a:pt x="1407" y="1154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10" name="Google Shape;1405;p70">
              <a:extLst>
                <a:ext uri="{FF2B5EF4-FFF2-40B4-BE49-F238E27FC236}">
                  <a16:creationId xmlns:a16="http://schemas.microsoft.com/office/drawing/2014/main" id="{2C069599-3B00-6F63-0374-08F48E652C7F}"/>
                </a:ext>
              </a:extLst>
            </p:cNvPr>
            <p:cNvSpPr/>
            <p:nvPr/>
          </p:nvSpPr>
          <p:spPr>
            <a:xfrm>
              <a:off x="4960900" y="2433225"/>
              <a:ext cx="35175" cy="60050"/>
            </a:xfrm>
            <a:custGeom>
              <a:avLst/>
              <a:gdLst/>
              <a:ahLst/>
              <a:cxnLst/>
              <a:rect l="l" t="t" r="r" b="b"/>
              <a:pathLst>
                <a:path w="1407" h="2402" extrusionOk="0">
                  <a:moveTo>
                    <a:pt x="108" y="0"/>
                  </a:moveTo>
                  <a:lnTo>
                    <a:pt x="94" y="7"/>
                  </a:lnTo>
                  <a:lnTo>
                    <a:pt x="1111" y="1154"/>
                  </a:lnTo>
                  <a:lnTo>
                    <a:pt x="0" y="2402"/>
                  </a:lnTo>
                  <a:lnTo>
                    <a:pt x="296" y="2402"/>
                  </a:lnTo>
                  <a:lnTo>
                    <a:pt x="1407" y="1154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211" name="Google Shape;1406;p70">
            <a:extLst>
              <a:ext uri="{FF2B5EF4-FFF2-40B4-BE49-F238E27FC236}">
                <a16:creationId xmlns:a16="http://schemas.microsoft.com/office/drawing/2014/main" id="{62E80B47-443D-EED5-C0D9-34D3BF550C48}"/>
              </a:ext>
            </a:extLst>
          </p:cNvPr>
          <p:cNvGrpSpPr/>
          <p:nvPr/>
        </p:nvGrpSpPr>
        <p:grpSpPr>
          <a:xfrm>
            <a:off x="7425808" y="4212895"/>
            <a:ext cx="136394" cy="143810"/>
            <a:chOff x="4854075" y="2527625"/>
            <a:chExt cx="56000" cy="59050"/>
          </a:xfrm>
        </p:grpSpPr>
        <p:sp>
          <p:nvSpPr>
            <p:cNvPr id="212" name="Google Shape;1407;p70">
              <a:extLst>
                <a:ext uri="{FF2B5EF4-FFF2-40B4-BE49-F238E27FC236}">
                  <a16:creationId xmlns:a16="http://schemas.microsoft.com/office/drawing/2014/main" id="{20970372-8494-71B4-B97B-18B4B41AF8E1}"/>
                </a:ext>
              </a:extLst>
            </p:cNvPr>
            <p:cNvSpPr/>
            <p:nvPr/>
          </p:nvSpPr>
          <p:spPr>
            <a:xfrm>
              <a:off x="4872325" y="2527625"/>
              <a:ext cx="37750" cy="59050"/>
            </a:xfrm>
            <a:custGeom>
              <a:avLst/>
              <a:gdLst/>
              <a:ahLst/>
              <a:cxnLst/>
              <a:rect l="l" t="t" r="r" b="b"/>
              <a:pathLst>
                <a:path w="1510" h="2362" extrusionOk="0">
                  <a:moveTo>
                    <a:pt x="305" y="1"/>
                  </a:moveTo>
                  <a:cubicBezTo>
                    <a:pt x="141" y="1"/>
                    <a:pt x="1" y="210"/>
                    <a:pt x="146" y="371"/>
                  </a:cubicBezTo>
                  <a:lnTo>
                    <a:pt x="961" y="1179"/>
                  </a:lnTo>
                  <a:lnTo>
                    <a:pt x="146" y="1994"/>
                  </a:lnTo>
                  <a:cubicBezTo>
                    <a:pt x="0" y="2151"/>
                    <a:pt x="143" y="2361"/>
                    <a:pt x="308" y="2361"/>
                  </a:cubicBezTo>
                  <a:cubicBezTo>
                    <a:pt x="355" y="2361"/>
                    <a:pt x="404" y="2344"/>
                    <a:pt x="449" y="2304"/>
                  </a:cubicBezTo>
                  <a:lnTo>
                    <a:pt x="1423" y="1338"/>
                  </a:lnTo>
                  <a:cubicBezTo>
                    <a:pt x="1509" y="1244"/>
                    <a:pt x="1509" y="1107"/>
                    <a:pt x="1423" y="1013"/>
                  </a:cubicBezTo>
                  <a:lnTo>
                    <a:pt x="1423" y="1020"/>
                  </a:lnTo>
                  <a:lnTo>
                    <a:pt x="449" y="61"/>
                  </a:lnTo>
                  <a:cubicBezTo>
                    <a:pt x="403" y="19"/>
                    <a:pt x="353" y="1"/>
                    <a:pt x="30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13" name="Google Shape;1408;p70">
              <a:extLst>
                <a:ext uri="{FF2B5EF4-FFF2-40B4-BE49-F238E27FC236}">
                  <a16:creationId xmlns:a16="http://schemas.microsoft.com/office/drawing/2014/main" id="{49465D80-9D93-C0B1-9EA3-1C0F8457BED4}"/>
                </a:ext>
              </a:extLst>
            </p:cNvPr>
            <p:cNvSpPr/>
            <p:nvPr/>
          </p:nvSpPr>
          <p:spPr>
            <a:xfrm>
              <a:off x="4854075" y="2539100"/>
              <a:ext cx="26075" cy="35875"/>
            </a:xfrm>
            <a:custGeom>
              <a:avLst/>
              <a:gdLst/>
              <a:ahLst/>
              <a:cxnLst/>
              <a:rect l="l" t="t" r="r" b="b"/>
              <a:pathLst>
                <a:path w="1043" h="1435" extrusionOk="0">
                  <a:moveTo>
                    <a:pt x="326" y="1"/>
                  </a:moveTo>
                  <a:cubicBezTo>
                    <a:pt x="152" y="1"/>
                    <a:pt x="1" y="234"/>
                    <a:pt x="177" y="388"/>
                  </a:cubicBezTo>
                  <a:lnTo>
                    <a:pt x="516" y="720"/>
                  </a:lnTo>
                  <a:lnTo>
                    <a:pt x="177" y="1059"/>
                  </a:lnTo>
                  <a:cubicBezTo>
                    <a:pt x="21" y="1215"/>
                    <a:pt x="165" y="1435"/>
                    <a:pt x="336" y="1435"/>
                  </a:cubicBezTo>
                  <a:cubicBezTo>
                    <a:pt x="386" y="1435"/>
                    <a:pt x="439" y="1415"/>
                    <a:pt x="487" y="1369"/>
                  </a:cubicBezTo>
                  <a:lnTo>
                    <a:pt x="977" y="886"/>
                  </a:lnTo>
                  <a:cubicBezTo>
                    <a:pt x="1020" y="843"/>
                    <a:pt x="1042" y="785"/>
                    <a:pt x="1042" y="720"/>
                  </a:cubicBezTo>
                  <a:cubicBezTo>
                    <a:pt x="1042" y="662"/>
                    <a:pt x="1013" y="605"/>
                    <a:pt x="977" y="561"/>
                  </a:cubicBezTo>
                  <a:lnTo>
                    <a:pt x="487" y="78"/>
                  </a:lnTo>
                  <a:cubicBezTo>
                    <a:pt x="437" y="23"/>
                    <a:pt x="380" y="1"/>
                    <a:pt x="32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sp>
        <p:nvSpPr>
          <p:cNvPr id="214" name="Google Shape;1409;p70">
            <a:extLst>
              <a:ext uri="{FF2B5EF4-FFF2-40B4-BE49-F238E27FC236}">
                <a16:creationId xmlns:a16="http://schemas.microsoft.com/office/drawing/2014/main" id="{DDFA8446-A547-8FFD-6EC9-6A672BFC019A}"/>
              </a:ext>
            </a:extLst>
          </p:cNvPr>
          <p:cNvSpPr/>
          <p:nvPr/>
        </p:nvSpPr>
        <p:spPr>
          <a:xfrm>
            <a:off x="7441061" y="3955623"/>
            <a:ext cx="105888" cy="132668"/>
          </a:xfrm>
          <a:custGeom>
            <a:avLst/>
            <a:gdLst/>
            <a:ahLst/>
            <a:cxnLst/>
            <a:rect l="l" t="t" r="r" b="b"/>
            <a:pathLst>
              <a:path w="1739" h="2179" extrusionOk="0">
                <a:moveTo>
                  <a:pt x="1" y="1"/>
                </a:moveTo>
                <a:lnTo>
                  <a:pt x="1" y="2179"/>
                </a:lnTo>
                <a:lnTo>
                  <a:pt x="758" y="2179"/>
                </a:lnTo>
                <a:lnTo>
                  <a:pt x="1739" y="1090"/>
                </a:lnTo>
                <a:lnTo>
                  <a:pt x="758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215" name="Google Shape;1410;p70">
            <a:extLst>
              <a:ext uri="{FF2B5EF4-FFF2-40B4-BE49-F238E27FC236}">
                <a16:creationId xmlns:a16="http://schemas.microsoft.com/office/drawing/2014/main" id="{370A69A0-BD5E-C3AA-E0BE-8FE9CD34E9C7}"/>
              </a:ext>
            </a:extLst>
          </p:cNvPr>
          <p:cNvSpPr/>
          <p:nvPr/>
        </p:nvSpPr>
        <p:spPr>
          <a:xfrm>
            <a:off x="8019727" y="3195277"/>
            <a:ext cx="159897" cy="132668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216" name="Google Shape;1411;p70">
            <a:extLst>
              <a:ext uri="{FF2B5EF4-FFF2-40B4-BE49-F238E27FC236}">
                <a16:creationId xmlns:a16="http://schemas.microsoft.com/office/drawing/2014/main" id="{6CC256C2-B955-913A-7B27-99E5DAC3E45C}"/>
              </a:ext>
            </a:extLst>
          </p:cNvPr>
          <p:cNvSpPr/>
          <p:nvPr/>
        </p:nvSpPr>
        <p:spPr>
          <a:xfrm>
            <a:off x="7118991" y="3955623"/>
            <a:ext cx="135298" cy="132668"/>
          </a:xfrm>
          <a:custGeom>
            <a:avLst/>
            <a:gdLst/>
            <a:ahLst/>
            <a:cxnLst/>
            <a:rect l="l" t="t" r="r" b="b"/>
            <a:pathLst>
              <a:path w="2222" h="2179" extrusionOk="0">
                <a:moveTo>
                  <a:pt x="477" y="1"/>
                </a:moveTo>
                <a:lnTo>
                  <a:pt x="895" y="513"/>
                </a:lnTo>
                <a:lnTo>
                  <a:pt x="1" y="513"/>
                </a:lnTo>
                <a:lnTo>
                  <a:pt x="1" y="1659"/>
                </a:lnTo>
                <a:lnTo>
                  <a:pt x="895" y="1659"/>
                </a:lnTo>
                <a:lnTo>
                  <a:pt x="477" y="2179"/>
                </a:lnTo>
                <a:lnTo>
                  <a:pt x="1234" y="2179"/>
                </a:lnTo>
                <a:lnTo>
                  <a:pt x="2222" y="1090"/>
                </a:lnTo>
                <a:lnTo>
                  <a:pt x="1234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grpSp>
        <p:nvGrpSpPr>
          <p:cNvPr id="217" name="Google Shape;1412;p70">
            <a:extLst>
              <a:ext uri="{FF2B5EF4-FFF2-40B4-BE49-F238E27FC236}">
                <a16:creationId xmlns:a16="http://schemas.microsoft.com/office/drawing/2014/main" id="{3E9F5726-53E9-83A9-FB33-5B90506FC334}"/>
              </a:ext>
            </a:extLst>
          </p:cNvPr>
          <p:cNvGrpSpPr/>
          <p:nvPr/>
        </p:nvGrpSpPr>
        <p:grpSpPr>
          <a:xfrm>
            <a:off x="8050020" y="3676639"/>
            <a:ext cx="99312" cy="160797"/>
            <a:chOff x="5059700" y="2334775"/>
            <a:chExt cx="40775" cy="66025"/>
          </a:xfrm>
        </p:grpSpPr>
        <p:sp>
          <p:nvSpPr>
            <p:cNvPr id="218" name="Google Shape;1413;p70">
              <a:extLst>
                <a:ext uri="{FF2B5EF4-FFF2-40B4-BE49-F238E27FC236}">
                  <a16:creationId xmlns:a16="http://schemas.microsoft.com/office/drawing/2014/main" id="{486A6862-FEA7-C0DD-0D90-6495D56CFF4A}"/>
                </a:ext>
              </a:extLst>
            </p:cNvPr>
            <p:cNvSpPr/>
            <p:nvPr/>
          </p:nvSpPr>
          <p:spPr>
            <a:xfrm>
              <a:off x="5059700" y="2334775"/>
              <a:ext cx="12475" cy="10525"/>
            </a:xfrm>
            <a:custGeom>
              <a:avLst/>
              <a:gdLst/>
              <a:ahLst/>
              <a:cxnLst/>
              <a:rect l="l" t="t" r="r" b="b"/>
              <a:pathLst>
                <a:path w="499" h="421" extrusionOk="0">
                  <a:moveTo>
                    <a:pt x="282" y="0"/>
                  </a:moveTo>
                  <a:cubicBezTo>
                    <a:pt x="94" y="0"/>
                    <a:pt x="1" y="224"/>
                    <a:pt x="138" y="361"/>
                  </a:cubicBezTo>
                  <a:cubicBezTo>
                    <a:pt x="179" y="402"/>
                    <a:pt x="230" y="421"/>
                    <a:pt x="281" y="421"/>
                  </a:cubicBezTo>
                  <a:cubicBezTo>
                    <a:pt x="388" y="421"/>
                    <a:pt x="491" y="337"/>
                    <a:pt x="491" y="209"/>
                  </a:cubicBezTo>
                  <a:cubicBezTo>
                    <a:pt x="498" y="94"/>
                    <a:pt x="397" y="0"/>
                    <a:pt x="282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19" name="Google Shape;1414;p70">
              <a:extLst>
                <a:ext uri="{FF2B5EF4-FFF2-40B4-BE49-F238E27FC236}">
                  <a16:creationId xmlns:a16="http://schemas.microsoft.com/office/drawing/2014/main" id="{807B5AB6-EE4E-3FD3-DD60-C7F024B5ED34}"/>
                </a:ext>
              </a:extLst>
            </p:cNvPr>
            <p:cNvSpPr/>
            <p:nvPr/>
          </p:nvSpPr>
          <p:spPr>
            <a:xfrm>
              <a:off x="5059700" y="2348650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2" y="1"/>
                  </a:moveTo>
                  <a:cubicBezTo>
                    <a:pt x="94" y="1"/>
                    <a:pt x="1" y="224"/>
                    <a:pt x="138" y="361"/>
                  </a:cubicBezTo>
                  <a:cubicBezTo>
                    <a:pt x="179" y="403"/>
                    <a:pt x="230" y="421"/>
                    <a:pt x="281" y="421"/>
                  </a:cubicBezTo>
                  <a:cubicBezTo>
                    <a:pt x="388" y="421"/>
                    <a:pt x="491" y="337"/>
                    <a:pt x="491" y="210"/>
                  </a:cubicBezTo>
                  <a:cubicBezTo>
                    <a:pt x="498" y="94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20" name="Google Shape;1415;p70">
              <a:extLst>
                <a:ext uri="{FF2B5EF4-FFF2-40B4-BE49-F238E27FC236}">
                  <a16:creationId xmlns:a16="http://schemas.microsoft.com/office/drawing/2014/main" id="{FEA1FC5B-2F33-60B3-1020-FA968121B493}"/>
                </a:ext>
              </a:extLst>
            </p:cNvPr>
            <p:cNvSpPr/>
            <p:nvPr/>
          </p:nvSpPr>
          <p:spPr>
            <a:xfrm>
              <a:off x="5059700" y="2362525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2" y="1"/>
                  </a:moveTo>
                  <a:cubicBezTo>
                    <a:pt x="94" y="1"/>
                    <a:pt x="1" y="224"/>
                    <a:pt x="138" y="361"/>
                  </a:cubicBezTo>
                  <a:cubicBezTo>
                    <a:pt x="179" y="403"/>
                    <a:pt x="230" y="422"/>
                    <a:pt x="281" y="422"/>
                  </a:cubicBezTo>
                  <a:cubicBezTo>
                    <a:pt x="388" y="422"/>
                    <a:pt x="491" y="338"/>
                    <a:pt x="491" y="210"/>
                  </a:cubicBezTo>
                  <a:cubicBezTo>
                    <a:pt x="498" y="95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21" name="Google Shape;1416;p70">
              <a:extLst>
                <a:ext uri="{FF2B5EF4-FFF2-40B4-BE49-F238E27FC236}">
                  <a16:creationId xmlns:a16="http://schemas.microsoft.com/office/drawing/2014/main" id="{35B135D9-49D2-5234-04D7-E04652083DE7}"/>
                </a:ext>
              </a:extLst>
            </p:cNvPr>
            <p:cNvSpPr/>
            <p:nvPr/>
          </p:nvSpPr>
          <p:spPr>
            <a:xfrm>
              <a:off x="5059700" y="2376400"/>
              <a:ext cx="12475" cy="10500"/>
            </a:xfrm>
            <a:custGeom>
              <a:avLst/>
              <a:gdLst/>
              <a:ahLst/>
              <a:cxnLst/>
              <a:rect l="l" t="t" r="r" b="b"/>
              <a:pathLst>
                <a:path w="499" h="420" extrusionOk="0">
                  <a:moveTo>
                    <a:pt x="294" y="1"/>
                  </a:moveTo>
                  <a:cubicBezTo>
                    <a:pt x="290" y="1"/>
                    <a:pt x="286" y="1"/>
                    <a:pt x="282" y="1"/>
                  </a:cubicBezTo>
                  <a:cubicBezTo>
                    <a:pt x="94" y="1"/>
                    <a:pt x="1" y="225"/>
                    <a:pt x="138" y="355"/>
                  </a:cubicBezTo>
                  <a:cubicBezTo>
                    <a:pt x="180" y="400"/>
                    <a:pt x="233" y="420"/>
                    <a:pt x="285" y="420"/>
                  </a:cubicBezTo>
                  <a:cubicBezTo>
                    <a:pt x="390" y="420"/>
                    <a:pt x="491" y="336"/>
                    <a:pt x="491" y="210"/>
                  </a:cubicBezTo>
                  <a:cubicBezTo>
                    <a:pt x="498" y="99"/>
                    <a:pt x="404" y="1"/>
                    <a:pt x="29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22" name="Google Shape;1417;p70">
              <a:extLst>
                <a:ext uri="{FF2B5EF4-FFF2-40B4-BE49-F238E27FC236}">
                  <a16:creationId xmlns:a16="http://schemas.microsoft.com/office/drawing/2014/main" id="{8CCCFC0C-8277-17F6-2F58-0904BE616E2E}"/>
                </a:ext>
              </a:extLst>
            </p:cNvPr>
            <p:cNvSpPr/>
            <p:nvPr/>
          </p:nvSpPr>
          <p:spPr>
            <a:xfrm>
              <a:off x="5059700" y="2390125"/>
              <a:ext cx="12475" cy="10675"/>
            </a:xfrm>
            <a:custGeom>
              <a:avLst/>
              <a:gdLst/>
              <a:ahLst/>
              <a:cxnLst/>
              <a:rect l="l" t="t" r="r" b="b"/>
              <a:pathLst>
                <a:path w="499" h="427" extrusionOk="0">
                  <a:moveTo>
                    <a:pt x="282" y="0"/>
                  </a:moveTo>
                  <a:cubicBezTo>
                    <a:pt x="94" y="0"/>
                    <a:pt x="1" y="231"/>
                    <a:pt x="138" y="361"/>
                  </a:cubicBezTo>
                  <a:cubicBezTo>
                    <a:pt x="180" y="406"/>
                    <a:pt x="233" y="426"/>
                    <a:pt x="285" y="426"/>
                  </a:cubicBezTo>
                  <a:cubicBezTo>
                    <a:pt x="390" y="426"/>
                    <a:pt x="491" y="343"/>
                    <a:pt x="491" y="217"/>
                  </a:cubicBezTo>
                  <a:cubicBezTo>
                    <a:pt x="498" y="94"/>
                    <a:pt x="397" y="0"/>
                    <a:pt x="282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23" name="Google Shape;1418;p70">
              <a:extLst>
                <a:ext uri="{FF2B5EF4-FFF2-40B4-BE49-F238E27FC236}">
                  <a16:creationId xmlns:a16="http://schemas.microsoft.com/office/drawing/2014/main" id="{52875219-7C24-0EE0-D9FA-40E28F2AF11A}"/>
                </a:ext>
              </a:extLst>
            </p:cNvPr>
            <p:cNvSpPr/>
            <p:nvPr/>
          </p:nvSpPr>
          <p:spPr>
            <a:xfrm>
              <a:off x="5073950" y="2348650"/>
              <a:ext cx="12275" cy="10550"/>
            </a:xfrm>
            <a:custGeom>
              <a:avLst/>
              <a:gdLst/>
              <a:ahLst/>
              <a:cxnLst/>
              <a:rect l="l" t="t" r="r" b="b"/>
              <a:pathLst>
                <a:path w="491" h="422" extrusionOk="0">
                  <a:moveTo>
                    <a:pt x="282" y="1"/>
                  </a:moveTo>
                  <a:cubicBezTo>
                    <a:pt x="94" y="1"/>
                    <a:pt x="0" y="224"/>
                    <a:pt x="130" y="361"/>
                  </a:cubicBezTo>
                  <a:cubicBezTo>
                    <a:pt x="174" y="403"/>
                    <a:pt x="227" y="421"/>
                    <a:pt x="278" y="421"/>
                  </a:cubicBezTo>
                  <a:cubicBezTo>
                    <a:pt x="387" y="421"/>
                    <a:pt x="491" y="337"/>
                    <a:pt x="491" y="210"/>
                  </a:cubicBezTo>
                  <a:cubicBezTo>
                    <a:pt x="491" y="94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24" name="Google Shape;1419;p70">
              <a:extLst>
                <a:ext uri="{FF2B5EF4-FFF2-40B4-BE49-F238E27FC236}">
                  <a16:creationId xmlns:a16="http://schemas.microsoft.com/office/drawing/2014/main" id="{7431FFFC-7468-E955-A600-4F7C7E4D0EB1}"/>
                </a:ext>
              </a:extLst>
            </p:cNvPr>
            <p:cNvSpPr/>
            <p:nvPr/>
          </p:nvSpPr>
          <p:spPr>
            <a:xfrm>
              <a:off x="5073950" y="2362525"/>
              <a:ext cx="12275" cy="10550"/>
            </a:xfrm>
            <a:custGeom>
              <a:avLst/>
              <a:gdLst/>
              <a:ahLst/>
              <a:cxnLst/>
              <a:rect l="l" t="t" r="r" b="b"/>
              <a:pathLst>
                <a:path w="491" h="422" extrusionOk="0">
                  <a:moveTo>
                    <a:pt x="282" y="1"/>
                  </a:moveTo>
                  <a:cubicBezTo>
                    <a:pt x="94" y="1"/>
                    <a:pt x="0" y="224"/>
                    <a:pt x="130" y="361"/>
                  </a:cubicBezTo>
                  <a:cubicBezTo>
                    <a:pt x="174" y="403"/>
                    <a:pt x="227" y="422"/>
                    <a:pt x="278" y="422"/>
                  </a:cubicBezTo>
                  <a:cubicBezTo>
                    <a:pt x="387" y="422"/>
                    <a:pt x="491" y="338"/>
                    <a:pt x="491" y="210"/>
                  </a:cubicBezTo>
                  <a:cubicBezTo>
                    <a:pt x="491" y="95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25" name="Google Shape;1420;p70">
              <a:extLst>
                <a:ext uri="{FF2B5EF4-FFF2-40B4-BE49-F238E27FC236}">
                  <a16:creationId xmlns:a16="http://schemas.microsoft.com/office/drawing/2014/main" id="{6400F0EC-2114-3A02-460D-81705055965F}"/>
                </a:ext>
              </a:extLst>
            </p:cNvPr>
            <p:cNvSpPr/>
            <p:nvPr/>
          </p:nvSpPr>
          <p:spPr>
            <a:xfrm>
              <a:off x="5074000" y="2376400"/>
              <a:ext cx="12225" cy="10500"/>
            </a:xfrm>
            <a:custGeom>
              <a:avLst/>
              <a:gdLst/>
              <a:ahLst/>
              <a:cxnLst/>
              <a:rect l="l" t="t" r="r" b="b"/>
              <a:pathLst>
                <a:path w="489" h="420" extrusionOk="0">
                  <a:moveTo>
                    <a:pt x="291" y="1"/>
                  </a:moveTo>
                  <a:cubicBezTo>
                    <a:pt x="287" y="1"/>
                    <a:pt x="284" y="1"/>
                    <a:pt x="280" y="1"/>
                  </a:cubicBezTo>
                  <a:cubicBezTo>
                    <a:pt x="277" y="1"/>
                    <a:pt x="274" y="1"/>
                    <a:pt x="271" y="1"/>
                  </a:cubicBezTo>
                  <a:cubicBezTo>
                    <a:pt x="89" y="1"/>
                    <a:pt x="0" y="227"/>
                    <a:pt x="128" y="355"/>
                  </a:cubicBezTo>
                  <a:cubicBezTo>
                    <a:pt x="173" y="400"/>
                    <a:pt x="228" y="420"/>
                    <a:pt x="281" y="420"/>
                  </a:cubicBezTo>
                  <a:cubicBezTo>
                    <a:pt x="388" y="420"/>
                    <a:pt x="489" y="336"/>
                    <a:pt x="489" y="210"/>
                  </a:cubicBezTo>
                  <a:cubicBezTo>
                    <a:pt x="489" y="99"/>
                    <a:pt x="401" y="1"/>
                    <a:pt x="29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26" name="Google Shape;1421;p70">
              <a:extLst>
                <a:ext uri="{FF2B5EF4-FFF2-40B4-BE49-F238E27FC236}">
                  <a16:creationId xmlns:a16="http://schemas.microsoft.com/office/drawing/2014/main" id="{B4F4D2BE-089A-A10A-98C1-A382D35B768C}"/>
                </a:ext>
              </a:extLst>
            </p:cNvPr>
            <p:cNvSpPr/>
            <p:nvPr/>
          </p:nvSpPr>
          <p:spPr>
            <a:xfrm>
              <a:off x="5088000" y="2362525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9" y="1"/>
                  </a:moveTo>
                  <a:cubicBezTo>
                    <a:pt x="102" y="1"/>
                    <a:pt x="1" y="224"/>
                    <a:pt x="138" y="361"/>
                  </a:cubicBezTo>
                  <a:cubicBezTo>
                    <a:pt x="180" y="403"/>
                    <a:pt x="231" y="422"/>
                    <a:pt x="283" y="422"/>
                  </a:cubicBezTo>
                  <a:cubicBezTo>
                    <a:pt x="392" y="422"/>
                    <a:pt x="499" y="338"/>
                    <a:pt x="499" y="210"/>
                  </a:cubicBezTo>
                  <a:cubicBezTo>
                    <a:pt x="499" y="95"/>
                    <a:pt x="405" y="1"/>
                    <a:pt x="28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227" name="Google Shape;1422;p70">
            <a:extLst>
              <a:ext uri="{FF2B5EF4-FFF2-40B4-BE49-F238E27FC236}">
                <a16:creationId xmlns:a16="http://schemas.microsoft.com/office/drawing/2014/main" id="{332E6A2A-F6D3-C8AA-9019-67D8129F554C}"/>
              </a:ext>
            </a:extLst>
          </p:cNvPr>
          <p:cNvGrpSpPr/>
          <p:nvPr/>
        </p:nvGrpSpPr>
        <p:grpSpPr>
          <a:xfrm>
            <a:off x="8007184" y="3941771"/>
            <a:ext cx="184984" cy="160371"/>
            <a:chOff x="5037700" y="2430325"/>
            <a:chExt cx="75950" cy="65850"/>
          </a:xfrm>
        </p:grpSpPr>
        <p:sp>
          <p:nvSpPr>
            <p:cNvPr id="228" name="Google Shape;1423;p70">
              <a:extLst>
                <a:ext uri="{FF2B5EF4-FFF2-40B4-BE49-F238E27FC236}">
                  <a16:creationId xmlns:a16="http://schemas.microsoft.com/office/drawing/2014/main" id="{9956948C-18E6-184A-A6D3-DCD60C8A3E34}"/>
                </a:ext>
              </a:extLst>
            </p:cNvPr>
            <p:cNvSpPr/>
            <p:nvPr/>
          </p:nvSpPr>
          <p:spPr>
            <a:xfrm>
              <a:off x="5059700" y="2430325"/>
              <a:ext cx="53950" cy="65850"/>
            </a:xfrm>
            <a:custGeom>
              <a:avLst/>
              <a:gdLst/>
              <a:ahLst/>
              <a:cxnLst/>
              <a:rect l="l" t="t" r="r" b="b"/>
              <a:pathLst>
                <a:path w="2158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1292" y="2633"/>
                  </a:lnTo>
                  <a:lnTo>
                    <a:pt x="2157" y="1321"/>
                  </a:lnTo>
                  <a:lnTo>
                    <a:pt x="129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29" name="Google Shape;1424;p70">
              <a:extLst>
                <a:ext uri="{FF2B5EF4-FFF2-40B4-BE49-F238E27FC236}">
                  <a16:creationId xmlns:a16="http://schemas.microsoft.com/office/drawing/2014/main" id="{872A66C8-D232-76E4-9C2D-3DCB8912C252}"/>
                </a:ext>
              </a:extLst>
            </p:cNvPr>
            <p:cNvSpPr/>
            <p:nvPr/>
          </p:nvSpPr>
          <p:spPr>
            <a:xfrm>
              <a:off x="5037700" y="2430325"/>
              <a:ext cx="34100" cy="65850"/>
            </a:xfrm>
            <a:custGeom>
              <a:avLst/>
              <a:gdLst/>
              <a:ahLst/>
              <a:cxnLst/>
              <a:rect l="l" t="t" r="r" b="b"/>
              <a:pathLst>
                <a:path w="1364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498" y="2633"/>
                  </a:lnTo>
                  <a:lnTo>
                    <a:pt x="1364" y="1321"/>
                  </a:lnTo>
                  <a:lnTo>
                    <a:pt x="498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230" name="Google Shape;1425;p70">
            <a:extLst>
              <a:ext uri="{FF2B5EF4-FFF2-40B4-BE49-F238E27FC236}">
                <a16:creationId xmlns:a16="http://schemas.microsoft.com/office/drawing/2014/main" id="{9F0CA3E0-D16B-3A2B-E300-260943F79A14}"/>
              </a:ext>
            </a:extLst>
          </p:cNvPr>
          <p:cNvGrpSpPr/>
          <p:nvPr/>
        </p:nvGrpSpPr>
        <p:grpSpPr>
          <a:xfrm>
            <a:off x="7426689" y="3708223"/>
            <a:ext cx="173014" cy="97629"/>
            <a:chOff x="4756975" y="2341800"/>
            <a:chExt cx="91975" cy="51925"/>
          </a:xfrm>
        </p:grpSpPr>
        <p:sp>
          <p:nvSpPr>
            <p:cNvPr id="231" name="Google Shape;1426;p70">
              <a:extLst>
                <a:ext uri="{FF2B5EF4-FFF2-40B4-BE49-F238E27FC236}">
                  <a16:creationId xmlns:a16="http://schemas.microsoft.com/office/drawing/2014/main" id="{72884085-8DC3-7D37-FE71-2FEDB9DF0776}"/>
                </a:ext>
              </a:extLst>
            </p:cNvPr>
            <p:cNvSpPr/>
            <p:nvPr/>
          </p:nvSpPr>
          <p:spPr>
            <a:xfrm>
              <a:off x="4756975" y="2341800"/>
              <a:ext cx="10650" cy="9150"/>
            </a:xfrm>
            <a:custGeom>
              <a:avLst/>
              <a:gdLst/>
              <a:ahLst/>
              <a:cxnLst/>
              <a:rect l="l" t="t" r="r" b="b"/>
              <a:pathLst>
                <a:path w="426" h="366" extrusionOk="0">
                  <a:moveTo>
                    <a:pt x="245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3" y="348"/>
                    <a:pt x="199" y="365"/>
                    <a:pt x="244" y="365"/>
                  </a:cubicBezTo>
                  <a:cubicBezTo>
                    <a:pt x="337" y="365"/>
                    <a:pt x="426" y="293"/>
                    <a:pt x="426" y="181"/>
                  </a:cubicBezTo>
                  <a:cubicBezTo>
                    <a:pt x="426" y="80"/>
                    <a:pt x="346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2" name="Google Shape;1427;p70">
              <a:extLst>
                <a:ext uri="{FF2B5EF4-FFF2-40B4-BE49-F238E27FC236}">
                  <a16:creationId xmlns:a16="http://schemas.microsoft.com/office/drawing/2014/main" id="{8033CD80-81B7-71A1-B0E4-C5920F79B5C9}"/>
                </a:ext>
              </a:extLst>
            </p:cNvPr>
            <p:cNvSpPr/>
            <p:nvPr/>
          </p:nvSpPr>
          <p:spPr>
            <a:xfrm>
              <a:off x="4777350" y="2341800"/>
              <a:ext cx="10650" cy="9150"/>
            </a:xfrm>
            <a:custGeom>
              <a:avLst/>
              <a:gdLst/>
              <a:ahLst/>
              <a:cxnLst/>
              <a:rect l="l" t="t" r="r" b="b"/>
              <a:pathLst>
                <a:path w="426" h="366" extrusionOk="0">
                  <a:moveTo>
                    <a:pt x="245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3" y="348"/>
                    <a:pt x="199" y="365"/>
                    <a:pt x="244" y="365"/>
                  </a:cubicBezTo>
                  <a:cubicBezTo>
                    <a:pt x="337" y="365"/>
                    <a:pt x="426" y="293"/>
                    <a:pt x="426" y="181"/>
                  </a:cubicBezTo>
                  <a:cubicBezTo>
                    <a:pt x="426" y="80"/>
                    <a:pt x="339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3" name="Google Shape;1428;p70">
              <a:extLst>
                <a:ext uri="{FF2B5EF4-FFF2-40B4-BE49-F238E27FC236}">
                  <a16:creationId xmlns:a16="http://schemas.microsoft.com/office/drawing/2014/main" id="{7A234507-DD3A-4590-D423-A5DF4E897120}"/>
                </a:ext>
              </a:extLst>
            </p:cNvPr>
            <p:cNvSpPr/>
            <p:nvPr/>
          </p:nvSpPr>
          <p:spPr>
            <a:xfrm>
              <a:off x="4797725" y="2341800"/>
              <a:ext cx="10475" cy="9150"/>
            </a:xfrm>
            <a:custGeom>
              <a:avLst/>
              <a:gdLst/>
              <a:ahLst/>
              <a:cxnLst/>
              <a:rect l="l" t="t" r="r" b="b"/>
              <a:pathLst>
                <a:path w="419" h="366" extrusionOk="0">
                  <a:moveTo>
                    <a:pt x="238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1" y="348"/>
                    <a:pt x="195" y="365"/>
                    <a:pt x="239" y="365"/>
                  </a:cubicBezTo>
                  <a:cubicBezTo>
                    <a:pt x="330" y="365"/>
                    <a:pt x="418" y="293"/>
                    <a:pt x="418" y="181"/>
                  </a:cubicBezTo>
                  <a:cubicBezTo>
                    <a:pt x="418" y="80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4" name="Google Shape;1429;p70">
              <a:extLst>
                <a:ext uri="{FF2B5EF4-FFF2-40B4-BE49-F238E27FC236}">
                  <a16:creationId xmlns:a16="http://schemas.microsoft.com/office/drawing/2014/main" id="{5DFD2D4F-3453-7BCB-F7CD-B6AA567121EF}"/>
                </a:ext>
              </a:extLst>
            </p:cNvPr>
            <p:cNvSpPr/>
            <p:nvPr/>
          </p:nvSpPr>
          <p:spPr>
            <a:xfrm>
              <a:off x="4818100" y="2341800"/>
              <a:ext cx="10475" cy="9150"/>
            </a:xfrm>
            <a:custGeom>
              <a:avLst/>
              <a:gdLst/>
              <a:ahLst/>
              <a:cxnLst/>
              <a:rect l="l" t="t" r="r" b="b"/>
              <a:pathLst>
                <a:path w="419" h="366" extrusionOk="0">
                  <a:moveTo>
                    <a:pt x="238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1" y="348"/>
                    <a:pt x="195" y="365"/>
                    <a:pt x="239" y="365"/>
                  </a:cubicBezTo>
                  <a:cubicBezTo>
                    <a:pt x="330" y="365"/>
                    <a:pt x="418" y="293"/>
                    <a:pt x="418" y="181"/>
                  </a:cubicBezTo>
                  <a:cubicBezTo>
                    <a:pt x="418" y="80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5" name="Google Shape;1430;p70">
              <a:extLst>
                <a:ext uri="{FF2B5EF4-FFF2-40B4-BE49-F238E27FC236}">
                  <a16:creationId xmlns:a16="http://schemas.microsoft.com/office/drawing/2014/main" id="{FA918A60-FBFC-873B-520E-B3AB5C72A19D}"/>
                </a:ext>
              </a:extLst>
            </p:cNvPr>
            <p:cNvSpPr/>
            <p:nvPr/>
          </p:nvSpPr>
          <p:spPr>
            <a:xfrm>
              <a:off x="4768675" y="2352625"/>
              <a:ext cx="8875" cy="9025"/>
            </a:xfrm>
            <a:custGeom>
              <a:avLst/>
              <a:gdLst/>
              <a:ahLst/>
              <a:cxnLst/>
              <a:rect l="l" t="t" r="r" b="b"/>
              <a:pathLst>
                <a:path w="355" h="361" extrusionOk="0">
                  <a:moveTo>
                    <a:pt x="174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74" y="361"/>
                  </a:cubicBezTo>
                  <a:cubicBezTo>
                    <a:pt x="275" y="361"/>
                    <a:pt x="354" y="281"/>
                    <a:pt x="354" y="181"/>
                  </a:cubicBezTo>
                  <a:cubicBezTo>
                    <a:pt x="354" y="87"/>
                    <a:pt x="275" y="0"/>
                    <a:pt x="174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6" name="Google Shape;1431;p70">
              <a:extLst>
                <a:ext uri="{FF2B5EF4-FFF2-40B4-BE49-F238E27FC236}">
                  <a16:creationId xmlns:a16="http://schemas.microsoft.com/office/drawing/2014/main" id="{954217D5-AD3C-4F01-ED29-716E8744DC32}"/>
                </a:ext>
              </a:extLst>
            </p:cNvPr>
            <p:cNvSpPr/>
            <p:nvPr/>
          </p:nvSpPr>
          <p:spPr>
            <a:xfrm>
              <a:off x="4787425" y="2352625"/>
              <a:ext cx="10500" cy="9125"/>
            </a:xfrm>
            <a:custGeom>
              <a:avLst/>
              <a:gdLst/>
              <a:ahLst/>
              <a:cxnLst/>
              <a:rect l="l" t="t" r="r" b="b"/>
              <a:pathLst>
                <a:path w="420" h="365" extrusionOk="0">
                  <a:moveTo>
                    <a:pt x="239" y="0"/>
                  </a:moveTo>
                  <a:cubicBezTo>
                    <a:pt x="80" y="0"/>
                    <a:pt x="1" y="195"/>
                    <a:pt x="116" y="310"/>
                  </a:cubicBezTo>
                  <a:cubicBezTo>
                    <a:pt x="152" y="348"/>
                    <a:pt x="196" y="365"/>
                    <a:pt x="240" y="365"/>
                  </a:cubicBezTo>
                  <a:cubicBezTo>
                    <a:pt x="331" y="365"/>
                    <a:pt x="419" y="292"/>
                    <a:pt x="419" y="181"/>
                  </a:cubicBezTo>
                  <a:cubicBezTo>
                    <a:pt x="419" y="87"/>
                    <a:pt x="340" y="0"/>
                    <a:pt x="239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7" name="Google Shape;1432;p70">
              <a:extLst>
                <a:ext uri="{FF2B5EF4-FFF2-40B4-BE49-F238E27FC236}">
                  <a16:creationId xmlns:a16="http://schemas.microsoft.com/office/drawing/2014/main" id="{087649D9-06A8-744F-85CF-2CE0C248C6A2}"/>
                </a:ext>
              </a:extLst>
            </p:cNvPr>
            <p:cNvSpPr/>
            <p:nvPr/>
          </p:nvSpPr>
          <p:spPr>
            <a:xfrm>
              <a:off x="4809250" y="2352625"/>
              <a:ext cx="9050" cy="9025"/>
            </a:xfrm>
            <a:custGeom>
              <a:avLst/>
              <a:gdLst/>
              <a:ahLst/>
              <a:cxnLst/>
              <a:rect l="l" t="t" r="r" b="b"/>
              <a:pathLst>
                <a:path w="362" h="361" extrusionOk="0">
                  <a:moveTo>
                    <a:pt x="181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81" y="361"/>
                  </a:cubicBezTo>
                  <a:cubicBezTo>
                    <a:pt x="282" y="361"/>
                    <a:pt x="361" y="281"/>
                    <a:pt x="361" y="181"/>
                  </a:cubicBezTo>
                  <a:cubicBezTo>
                    <a:pt x="361" y="87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8" name="Google Shape;1433;p70">
              <a:extLst>
                <a:ext uri="{FF2B5EF4-FFF2-40B4-BE49-F238E27FC236}">
                  <a16:creationId xmlns:a16="http://schemas.microsoft.com/office/drawing/2014/main" id="{14113E80-BF57-F2C7-EE74-861E944278D8}"/>
                </a:ext>
              </a:extLst>
            </p:cNvPr>
            <p:cNvSpPr/>
            <p:nvPr/>
          </p:nvSpPr>
          <p:spPr>
            <a:xfrm>
              <a:off x="4829625" y="2352625"/>
              <a:ext cx="9050" cy="9025"/>
            </a:xfrm>
            <a:custGeom>
              <a:avLst/>
              <a:gdLst/>
              <a:ahLst/>
              <a:cxnLst/>
              <a:rect l="l" t="t" r="r" b="b"/>
              <a:pathLst>
                <a:path w="362" h="361" extrusionOk="0">
                  <a:moveTo>
                    <a:pt x="181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81" y="361"/>
                  </a:cubicBezTo>
                  <a:cubicBezTo>
                    <a:pt x="282" y="361"/>
                    <a:pt x="361" y="281"/>
                    <a:pt x="361" y="181"/>
                  </a:cubicBezTo>
                  <a:cubicBezTo>
                    <a:pt x="361" y="87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39" name="Google Shape;1434;p70">
              <a:extLst>
                <a:ext uri="{FF2B5EF4-FFF2-40B4-BE49-F238E27FC236}">
                  <a16:creationId xmlns:a16="http://schemas.microsoft.com/office/drawing/2014/main" id="{1CBC434D-BFBA-3D30-DEFE-BB5F8E99672F}"/>
                </a:ext>
              </a:extLst>
            </p:cNvPr>
            <p:cNvSpPr/>
            <p:nvPr/>
          </p:nvSpPr>
          <p:spPr>
            <a:xfrm>
              <a:off x="4777350" y="2363250"/>
              <a:ext cx="10650" cy="9025"/>
            </a:xfrm>
            <a:custGeom>
              <a:avLst/>
              <a:gdLst/>
              <a:ahLst/>
              <a:cxnLst/>
              <a:rect l="l" t="t" r="r" b="b"/>
              <a:pathLst>
                <a:path w="426" h="361" extrusionOk="0">
                  <a:moveTo>
                    <a:pt x="245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2" y="345"/>
                    <a:pt x="197" y="361"/>
                    <a:pt x="241" y="361"/>
                  </a:cubicBezTo>
                  <a:cubicBezTo>
                    <a:pt x="335" y="361"/>
                    <a:pt x="426" y="289"/>
                    <a:pt x="426" y="181"/>
                  </a:cubicBezTo>
                  <a:cubicBezTo>
                    <a:pt x="426" y="80"/>
                    <a:pt x="339" y="1"/>
                    <a:pt x="24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0" name="Google Shape;1435;p70">
              <a:extLst>
                <a:ext uri="{FF2B5EF4-FFF2-40B4-BE49-F238E27FC236}">
                  <a16:creationId xmlns:a16="http://schemas.microsoft.com/office/drawing/2014/main" id="{F556B756-48CB-1C53-A31B-6D0FE9E74257}"/>
                </a:ext>
              </a:extLst>
            </p:cNvPr>
            <p:cNvSpPr/>
            <p:nvPr/>
          </p:nvSpPr>
          <p:spPr>
            <a:xfrm>
              <a:off x="4797725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0" y="345"/>
                    <a:pt x="193" y="361"/>
                    <a:pt x="236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1" name="Google Shape;1436;p70">
              <a:extLst>
                <a:ext uri="{FF2B5EF4-FFF2-40B4-BE49-F238E27FC236}">
                  <a16:creationId xmlns:a16="http://schemas.microsoft.com/office/drawing/2014/main" id="{2FE43342-04B1-9F4E-1F03-461FCD86F01A}"/>
                </a:ext>
              </a:extLst>
            </p:cNvPr>
            <p:cNvSpPr/>
            <p:nvPr/>
          </p:nvSpPr>
          <p:spPr>
            <a:xfrm>
              <a:off x="4818100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0" y="345"/>
                    <a:pt x="193" y="361"/>
                    <a:pt x="236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2" name="Google Shape;1437;p70">
              <a:extLst>
                <a:ext uri="{FF2B5EF4-FFF2-40B4-BE49-F238E27FC236}">
                  <a16:creationId xmlns:a16="http://schemas.microsoft.com/office/drawing/2014/main" id="{6169D8CE-2240-B78A-85E1-652A9FB2258B}"/>
                </a:ext>
              </a:extLst>
            </p:cNvPr>
            <p:cNvSpPr/>
            <p:nvPr/>
          </p:nvSpPr>
          <p:spPr>
            <a:xfrm>
              <a:off x="4838475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08" y="311"/>
                  </a:cubicBezTo>
                  <a:cubicBezTo>
                    <a:pt x="145" y="345"/>
                    <a:pt x="190" y="361"/>
                    <a:pt x="233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3" name="Google Shape;1438;p70">
              <a:extLst>
                <a:ext uri="{FF2B5EF4-FFF2-40B4-BE49-F238E27FC236}">
                  <a16:creationId xmlns:a16="http://schemas.microsoft.com/office/drawing/2014/main" id="{A0509673-5D6E-F776-C5DF-75886FB9EE2D}"/>
                </a:ext>
              </a:extLst>
            </p:cNvPr>
            <p:cNvSpPr/>
            <p:nvPr/>
          </p:nvSpPr>
          <p:spPr>
            <a:xfrm>
              <a:off x="4768675" y="2374075"/>
              <a:ext cx="8875" cy="9050"/>
            </a:xfrm>
            <a:custGeom>
              <a:avLst/>
              <a:gdLst/>
              <a:ahLst/>
              <a:cxnLst/>
              <a:rect l="l" t="t" r="r" b="b"/>
              <a:pathLst>
                <a:path w="355" h="362" extrusionOk="0">
                  <a:moveTo>
                    <a:pt x="174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74" y="361"/>
                  </a:cubicBezTo>
                  <a:cubicBezTo>
                    <a:pt x="275" y="361"/>
                    <a:pt x="354" y="282"/>
                    <a:pt x="354" y="181"/>
                  </a:cubicBezTo>
                  <a:cubicBezTo>
                    <a:pt x="354" y="80"/>
                    <a:pt x="275" y="0"/>
                    <a:pt x="174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4" name="Google Shape;1439;p70">
              <a:extLst>
                <a:ext uri="{FF2B5EF4-FFF2-40B4-BE49-F238E27FC236}">
                  <a16:creationId xmlns:a16="http://schemas.microsoft.com/office/drawing/2014/main" id="{C435C7DF-0EED-F44A-041C-5041BFC3118B}"/>
                </a:ext>
              </a:extLst>
            </p:cNvPr>
            <p:cNvSpPr/>
            <p:nvPr/>
          </p:nvSpPr>
          <p:spPr>
            <a:xfrm>
              <a:off x="4787425" y="2374075"/>
              <a:ext cx="10500" cy="9150"/>
            </a:xfrm>
            <a:custGeom>
              <a:avLst/>
              <a:gdLst/>
              <a:ahLst/>
              <a:cxnLst/>
              <a:rect l="l" t="t" r="r" b="b"/>
              <a:pathLst>
                <a:path w="420" h="366" extrusionOk="0">
                  <a:moveTo>
                    <a:pt x="239" y="0"/>
                  </a:moveTo>
                  <a:cubicBezTo>
                    <a:pt x="80" y="0"/>
                    <a:pt x="1" y="195"/>
                    <a:pt x="116" y="311"/>
                  </a:cubicBezTo>
                  <a:cubicBezTo>
                    <a:pt x="152" y="348"/>
                    <a:pt x="196" y="365"/>
                    <a:pt x="240" y="365"/>
                  </a:cubicBezTo>
                  <a:cubicBezTo>
                    <a:pt x="331" y="365"/>
                    <a:pt x="419" y="293"/>
                    <a:pt x="419" y="181"/>
                  </a:cubicBezTo>
                  <a:cubicBezTo>
                    <a:pt x="419" y="80"/>
                    <a:pt x="340" y="0"/>
                    <a:pt x="239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5" name="Google Shape;1440;p70">
              <a:extLst>
                <a:ext uri="{FF2B5EF4-FFF2-40B4-BE49-F238E27FC236}">
                  <a16:creationId xmlns:a16="http://schemas.microsoft.com/office/drawing/2014/main" id="{A1772FEA-4ABE-7CDE-3931-5688106E78A2}"/>
                </a:ext>
              </a:extLst>
            </p:cNvPr>
            <p:cNvSpPr/>
            <p:nvPr/>
          </p:nvSpPr>
          <p:spPr>
            <a:xfrm>
              <a:off x="4809250" y="2374075"/>
              <a:ext cx="9050" cy="9050"/>
            </a:xfrm>
            <a:custGeom>
              <a:avLst/>
              <a:gdLst/>
              <a:ahLst/>
              <a:cxnLst/>
              <a:rect l="l" t="t" r="r" b="b"/>
              <a:pathLst>
                <a:path w="362" h="362" extrusionOk="0">
                  <a:moveTo>
                    <a:pt x="181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81" y="361"/>
                  </a:cubicBezTo>
                  <a:cubicBezTo>
                    <a:pt x="282" y="361"/>
                    <a:pt x="361" y="282"/>
                    <a:pt x="361" y="181"/>
                  </a:cubicBezTo>
                  <a:cubicBezTo>
                    <a:pt x="361" y="80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6" name="Google Shape;1441;p70">
              <a:extLst>
                <a:ext uri="{FF2B5EF4-FFF2-40B4-BE49-F238E27FC236}">
                  <a16:creationId xmlns:a16="http://schemas.microsoft.com/office/drawing/2014/main" id="{D200BFA6-165A-2C93-D630-384273C18236}"/>
                </a:ext>
              </a:extLst>
            </p:cNvPr>
            <p:cNvSpPr/>
            <p:nvPr/>
          </p:nvSpPr>
          <p:spPr>
            <a:xfrm>
              <a:off x="4829625" y="2374075"/>
              <a:ext cx="9050" cy="9050"/>
            </a:xfrm>
            <a:custGeom>
              <a:avLst/>
              <a:gdLst/>
              <a:ahLst/>
              <a:cxnLst/>
              <a:rect l="l" t="t" r="r" b="b"/>
              <a:pathLst>
                <a:path w="362" h="362" extrusionOk="0">
                  <a:moveTo>
                    <a:pt x="181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81" y="361"/>
                  </a:cubicBezTo>
                  <a:cubicBezTo>
                    <a:pt x="282" y="361"/>
                    <a:pt x="361" y="282"/>
                    <a:pt x="361" y="181"/>
                  </a:cubicBezTo>
                  <a:cubicBezTo>
                    <a:pt x="361" y="80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7" name="Google Shape;1442;p70">
              <a:extLst>
                <a:ext uri="{FF2B5EF4-FFF2-40B4-BE49-F238E27FC236}">
                  <a16:creationId xmlns:a16="http://schemas.microsoft.com/office/drawing/2014/main" id="{0CCAD84A-5BF9-2282-45FD-10DF606ABE7D}"/>
                </a:ext>
              </a:extLst>
            </p:cNvPr>
            <p:cNvSpPr/>
            <p:nvPr/>
          </p:nvSpPr>
          <p:spPr>
            <a:xfrm>
              <a:off x="4756975" y="2384725"/>
              <a:ext cx="10650" cy="9000"/>
            </a:xfrm>
            <a:custGeom>
              <a:avLst/>
              <a:gdLst/>
              <a:ahLst/>
              <a:cxnLst/>
              <a:rect l="l" t="t" r="r" b="b"/>
              <a:pathLst>
                <a:path w="426" h="360" extrusionOk="0">
                  <a:moveTo>
                    <a:pt x="245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2" y="344"/>
                    <a:pt x="197" y="360"/>
                    <a:pt x="241" y="360"/>
                  </a:cubicBezTo>
                  <a:cubicBezTo>
                    <a:pt x="335" y="360"/>
                    <a:pt x="426" y="289"/>
                    <a:pt x="426" y="180"/>
                  </a:cubicBezTo>
                  <a:cubicBezTo>
                    <a:pt x="426" y="79"/>
                    <a:pt x="346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8" name="Google Shape;1443;p70">
              <a:extLst>
                <a:ext uri="{FF2B5EF4-FFF2-40B4-BE49-F238E27FC236}">
                  <a16:creationId xmlns:a16="http://schemas.microsoft.com/office/drawing/2014/main" id="{9119FC4C-55C0-574C-423F-7C965DFB466B}"/>
                </a:ext>
              </a:extLst>
            </p:cNvPr>
            <p:cNvSpPr/>
            <p:nvPr/>
          </p:nvSpPr>
          <p:spPr>
            <a:xfrm>
              <a:off x="4777350" y="2384725"/>
              <a:ext cx="10650" cy="9000"/>
            </a:xfrm>
            <a:custGeom>
              <a:avLst/>
              <a:gdLst/>
              <a:ahLst/>
              <a:cxnLst/>
              <a:rect l="l" t="t" r="r" b="b"/>
              <a:pathLst>
                <a:path w="426" h="360" extrusionOk="0">
                  <a:moveTo>
                    <a:pt x="245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2" y="344"/>
                    <a:pt x="197" y="360"/>
                    <a:pt x="241" y="360"/>
                  </a:cubicBezTo>
                  <a:cubicBezTo>
                    <a:pt x="335" y="360"/>
                    <a:pt x="426" y="289"/>
                    <a:pt x="426" y="180"/>
                  </a:cubicBezTo>
                  <a:cubicBezTo>
                    <a:pt x="426" y="79"/>
                    <a:pt x="339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49" name="Google Shape;1444;p70">
              <a:extLst>
                <a:ext uri="{FF2B5EF4-FFF2-40B4-BE49-F238E27FC236}">
                  <a16:creationId xmlns:a16="http://schemas.microsoft.com/office/drawing/2014/main" id="{3E65023E-07D1-EB31-4A20-25C275D8E9EF}"/>
                </a:ext>
              </a:extLst>
            </p:cNvPr>
            <p:cNvSpPr/>
            <p:nvPr/>
          </p:nvSpPr>
          <p:spPr>
            <a:xfrm>
              <a:off x="4797725" y="2384725"/>
              <a:ext cx="10475" cy="9000"/>
            </a:xfrm>
            <a:custGeom>
              <a:avLst/>
              <a:gdLst/>
              <a:ahLst/>
              <a:cxnLst/>
              <a:rect l="l" t="t" r="r" b="b"/>
              <a:pathLst>
                <a:path w="419" h="360" extrusionOk="0">
                  <a:moveTo>
                    <a:pt x="238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0" y="344"/>
                    <a:pt x="193" y="360"/>
                    <a:pt x="236" y="360"/>
                  </a:cubicBezTo>
                  <a:cubicBezTo>
                    <a:pt x="328" y="360"/>
                    <a:pt x="418" y="289"/>
                    <a:pt x="418" y="180"/>
                  </a:cubicBezTo>
                  <a:cubicBezTo>
                    <a:pt x="418" y="79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0" name="Google Shape;1445;p70">
              <a:extLst>
                <a:ext uri="{FF2B5EF4-FFF2-40B4-BE49-F238E27FC236}">
                  <a16:creationId xmlns:a16="http://schemas.microsoft.com/office/drawing/2014/main" id="{C75645C7-DF4E-B1A2-BFBE-7B4AA1DD6386}"/>
                </a:ext>
              </a:extLst>
            </p:cNvPr>
            <p:cNvSpPr/>
            <p:nvPr/>
          </p:nvSpPr>
          <p:spPr>
            <a:xfrm>
              <a:off x="4818100" y="2384725"/>
              <a:ext cx="10475" cy="9000"/>
            </a:xfrm>
            <a:custGeom>
              <a:avLst/>
              <a:gdLst/>
              <a:ahLst/>
              <a:cxnLst/>
              <a:rect l="l" t="t" r="r" b="b"/>
              <a:pathLst>
                <a:path w="419" h="360" extrusionOk="0">
                  <a:moveTo>
                    <a:pt x="238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0" y="344"/>
                    <a:pt x="193" y="360"/>
                    <a:pt x="236" y="360"/>
                  </a:cubicBezTo>
                  <a:cubicBezTo>
                    <a:pt x="328" y="360"/>
                    <a:pt x="418" y="289"/>
                    <a:pt x="418" y="180"/>
                  </a:cubicBezTo>
                  <a:cubicBezTo>
                    <a:pt x="418" y="79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grpSp>
        <p:nvGrpSpPr>
          <p:cNvPr id="251" name="Google Shape;1446;p70">
            <a:extLst>
              <a:ext uri="{FF2B5EF4-FFF2-40B4-BE49-F238E27FC236}">
                <a16:creationId xmlns:a16="http://schemas.microsoft.com/office/drawing/2014/main" id="{36E7AD79-7158-8AA3-B269-215B84C4701A}"/>
              </a:ext>
            </a:extLst>
          </p:cNvPr>
          <p:cNvGrpSpPr/>
          <p:nvPr/>
        </p:nvGrpSpPr>
        <p:grpSpPr>
          <a:xfrm>
            <a:off x="7693626" y="4196920"/>
            <a:ext cx="212497" cy="175761"/>
            <a:chOff x="4943575" y="2516350"/>
            <a:chExt cx="98675" cy="81700"/>
          </a:xfrm>
        </p:grpSpPr>
        <p:sp>
          <p:nvSpPr>
            <p:cNvPr id="252" name="Google Shape;1447;p70">
              <a:extLst>
                <a:ext uri="{FF2B5EF4-FFF2-40B4-BE49-F238E27FC236}">
                  <a16:creationId xmlns:a16="http://schemas.microsoft.com/office/drawing/2014/main" id="{56B710B5-4D6C-1C36-EC1B-979702D03D1E}"/>
                </a:ext>
              </a:extLst>
            </p:cNvPr>
            <p:cNvSpPr/>
            <p:nvPr/>
          </p:nvSpPr>
          <p:spPr>
            <a:xfrm>
              <a:off x="5036450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0" y="101"/>
                    <a:pt x="65" y="166"/>
                  </a:cubicBezTo>
                  <a:cubicBezTo>
                    <a:pt x="83" y="184"/>
                    <a:pt x="106" y="192"/>
                    <a:pt x="129" y="192"/>
                  </a:cubicBezTo>
                  <a:cubicBezTo>
                    <a:pt x="179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3" name="Google Shape;1448;p70">
              <a:extLst>
                <a:ext uri="{FF2B5EF4-FFF2-40B4-BE49-F238E27FC236}">
                  <a16:creationId xmlns:a16="http://schemas.microsoft.com/office/drawing/2014/main" id="{DD53EEFF-246E-5B63-2F72-99338FE12902}"/>
                </a:ext>
              </a:extLst>
            </p:cNvPr>
            <p:cNvSpPr/>
            <p:nvPr/>
          </p:nvSpPr>
          <p:spPr>
            <a:xfrm>
              <a:off x="50281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4" name="Google Shape;1449;p70">
              <a:extLst>
                <a:ext uri="{FF2B5EF4-FFF2-40B4-BE49-F238E27FC236}">
                  <a16:creationId xmlns:a16="http://schemas.microsoft.com/office/drawing/2014/main" id="{FAD4DBC3-5E12-283F-60CC-A1B820572863}"/>
                </a:ext>
              </a:extLst>
            </p:cNvPr>
            <p:cNvSpPr/>
            <p:nvPr/>
          </p:nvSpPr>
          <p:spPr>
            <a:xfrm>
              <a:off x="50281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6" y="184"/>
                    <a:pt x="99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5" name="Google Shape;1450;p70">
              <a:extLst>
                <a:ext uri="{FF2B5EF4-FFF2-40B4-BE49-F238E27FC236}">
                  <a16:creationId xmlns:a16="http://schemas.microsoft.com/office/drawing/2014/main" id="{9F279A3D-7D36-80A7-563A-3B8F716DF4DD}"/>
                </a:ext>
              </a:extLst>
            </p:cNvPr>
            <p:cNvSpPr/>
            <p:nvPr/>
          </p:nvSpPr>
          <p:spPr>
            <a:xfrm>
              <a:off x="50281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6" name="Google Shape;1451;p70">
              <a:extLst>
                <a:ext uri="{FF2B5EF4-FFF2-40B4-BE49-F238E27FC236}">
                  <a16:creationId xmlns:a16="http://schemas.microsoft.com/office/drawing/2014/main" id="{E4EFA8C7-6942-9037-74F3-A77D4CD407C6}"/>
                </a:ext>
              </a:extLst>
            </p:cNvPr>
            <p:cNvSpPr/>
            <p:nvPr/>
          </p:nvSpPr>
          <p:spPr>
            <a:xfrm>
              <a:off x="50197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7" name="Google Shape;1452;p70">
              <a:extLst>
                <a:ext uri="{FF2B5EF4-FFF2-40B4-BE49-F238E27FC236}">
                  <a16:creationId xmlns:a16="http://schemas.microsoft.com/office/drawing/2014/main" id="{CAFC80B3-BA9E-BD74-07F8-41835C4EE93E}"/>
                </a:ext>
              </a:extLst>
            </p:cNvPr>
            <p:cNvSpPr/>
            <p:nvPr/>
          </p:nvSpPr>
          <p:spPr>
            <a:xfrm>
              <a:off x="501967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0" y="0"/>
                  </a:moveTo>
                  <a:cubicBezTo>
                    <a:pt x="44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8" name="Google Shape;1453;p70">
              <a:extLst>
                <a:ext uri="{FF2B5EF4-FFF2-40B4-BE49-F238E27FC236}">
                  <a16:creationId xmlns:a16="http://schemas.microsoft.com/office/drawing/2014/main" id="{B856B6FC-5143-4F63-2213-2C1D48C5E6B9}"/>
                </a:ext>
              </a:extLst>
            </p:cNvPr>
            <p:cNvSpPr/>
            <p:nvPr/>
          </p:nvSpPr>
          <p:spPr>
            <a:xfrm>
              <a:off x="50196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9" y="184"/>
                    <a:pt x="102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59" name="Google Shape;1454;p70">
              <a:extLst>
                <a:ext uri="{FF2B5EF4-FFF2-40B4-BE49-F238E27FC236}">
                  <a16:creationId xmlns:a16="http://schemas.microsoft.com/office/drawing/2014/main" id="{B0189B37-7094-F72A-3ADE-621EC11BAEE7}"/>
                </a:ext>
              </a:extLst>
            </p:cNvPr>
            <p:cNvSpPr/>
            <p:nvPr/>
          </p:nvSpPr>
          <p:spPr>
            <a:xfrm>
              <a:off x="501967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0" name="Google Shape;1455;p70">
              <a:extLst>
                <a:ext uri="{FF2B5EF4-FFF2-40B4-BE49-F238E27FC236}">
                  <a16:creationId xmlns:a16="http://schemas.microsoft.com/office/drawing/2014/main" id="{BE10C6C7-8519-DEDC-BB9E-E3BEEE6D53D8}"/>
                </a:ext>
              </a:extLst>
            </p:cNvPr>
            <p:cNvSpPr/>
            <p:nvPr/>
          </p:nvSpPr>
          <p:spPr>
            <a:xfrm>
              <a:off x="501972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5" y="41"/>
                    <a:pt x="184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1" name="Google Shape;1456;p70">
              <a:extLst>
                <a:ext uri="{FF2B5EF4-FFF2-40B4-BE49-F238E27FC236}">
                  <a16:creationId xmlns:a16="http://schemas.microsoft.com/office/drawing/2014/main" id="{5B602CA8-C35E-39D6-BC5A-AD2504655364}"/>
                </a:ext>
              </a:extLst>
            </p:cNvPr>
            <p:cNvSpPr/>
            <p:nvPr/>
          </p:nvSpPr>
          <p:spPr>
            <a:xfrm>
              <a:off x="50112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2" name="Google Shape;1457;p70">
              <a:extLst>
                <a:ext uri="{FF2B5EF4-FFF2-40B4-BE49-F238E27FC236}">
                  <a16:creationId xmlns:a16="http://schemas.microsoft.com/office/drawing/2014/main" id="{704E8CAB-B5A9-1141-DED4-93665B366E58}"/>
                </a:ext>
              </a:extLst>
            </p:cNvPr>
            <p:cNvSpPr/>
            <p:nvPr/>
          </p:nvSpPr>
          <p:spPr>
            <a:xfrm>
              <a:off x="50112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3" name="Google Shape;1458;p70">
              <a:extLst>
                <a:ext uri="{FF2B5EF4-FFF2-40B4-BE49-F238E27FC236}">
                  <a16:creationId xmlns:a16="http://schemas.microsoft.com/office/drawing/2014/main" id="{5A33B863-11ED-A6C3-026A-EF9BD6144A16}"/>
                </a:ext>
              </a:extLst>
            </p:cNvPr>
            <p:cNvSpPr/>
            <p:nvPr/>
          </p:nvSpPr>
          <p:spPr>
            <a:xfrm>
              <a:off x="50112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4" name="Google Shape;1459;p70">
              <a:extLst>
                <a:ext uri="{FF2B5EF4-FFF2-40B4-BE49-F238E27FC236}">
                  <a16:creationId xmlns:a16="http://schemas.microsoft.com/office/drawing/2014/main" id="{403DCA17-D090-64D2-C5D8-7FFE7FEF3665}"/>
                </a:ext>
              </a:extLst>
            </p:cNvPr>
            <p:cNvSpPr/>
            <p:nvPr/>
          </p:nvSpPr>
          <p:spPr>
            <a:xfrm>
              <a:off x="50112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5" name="Google Shape;1460;p70">
              <a:extLst>
                <a:ext uri="{FF2B5EF4-FFF2-40B4-BE49-F238E27FC236}">
                  <a16:creationId xmlns:a16="http://schemas.microsoft.com/office/drawing/2014/main" id="{86DC6FB6-F7C1-912E-1890-5701388ACA73}"/>
                </a:ext>
              </a:extLst>
            </p:cNvPr>
            <p:cNvSpPr/>
            <p:nvPr/>
          </p:nvSpPr>
          <p:spPr>
            <a:xfrm>
              <a:off x="50112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2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6" name="Google Shape;1461;p70">
              <a:extLst>
                <a:ext uri="{FF2B5EF4-FFF2-40B4-BE49-F238E27FC236}">
                  <a16:creationId xmlns:a16="http://schemas.microsoft.com/office/drawing/2014/main" id="{9814B78F-305F-6377-FE00-B9B59CE638A0}"/>
                </a:ext>
              </a:extLst>
            </p:cNvPr>
            <p:cNvSpPr/>
            <p:nvPr/>
          </p:nvSpPr>
          <p:spPr>
            <a:xfrm>
              <a:off x="50112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7" name="Google Shape;1462;p70">
              <a:extLst>
                <a:ext uri="{FF2B5EF4-FFF2-40B4-BE49-F238E27FC236}">
                  <a16:creationId xmlns:a16="http://schemas.microsoft.com/office/drawing/2014/main" id="{E354B8D9-AB93-E465-ED5C-F25B924BF4A2}"/>
                </a:ext>
              </a:extLst>
            </p:cNvPr>
            <p:cNvSpPr/>
            <p:nvPr/>
          </p:nvSpPr>
          <p:spPr>
            <a:xfrm>
              <a:off x="50112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8" name="Google Shape;1463;p70">
              <a:extLst>
                <a:ext uri="{FF2B5EF4-FFF2-40B4-BE49-F238E27FC236}">
                  <a16:creationId xmlns:a16="http://schemas.microsoft.com/office/drawing/2014/main" id="{9B3DC8F5-1C64-1B44-C539-9056E753860E}"/>
                </a:ext>
              </a:extLst>
            </p:cNvPr>
            <p:cNvSpPr/>
            <p:nvPr/>
          </p:nvSpPr>
          <p:spPr>
            <a:xfrm>
              <a:off x="5002725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69" name="Google Shape;1464;p70">
              <a:extLst>
                <a:ext uri="{FF2B5EF4-FFF2-40B4-BE49-F238E27FC236}">
                  <a16:creationId xmlns:a16="http://schemas.microsoft.com/office/drawing/2014/main" id="{B1A12CF8-6C62-3BEC-7FCE-A9C5619CAE50}"/>
                </a:ext>
              </a:extLst>
            </p:cNvPr>
            <p:cNvSpPr/>
            <p:nvPr/>
          </p:nvSpPr>
          <p:spPr>
            <a:xfrm>
              <a:off x="50027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0" name="Google Shape;1465;p70">
              <a:extLst>
                <a:ext uri="{FF2B5EF4-FFF2-40B4-BE49-F238E27FC236}">
                  <a16:creationId xmlns:a16="http://schemas.microsoft.com/office/drawing/2014/main" id="{CA14F6DB-1080-711B-C411-3E997704F53C}"/>
                </a:ext>
              </a:extLst>
            </p:cNvPr>
            <p:cNvSpPr/>
            <p:nvPr/>
          </p:nvSpPr>
          <p:spPr>
            <a:xfrm>
              <a:off x="50027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1" name="Google Shape;1466;p70">
              <a:extLst>
                <a:ext uri="{FF2B5EF4-FFF2-40B4-BE49-F238E27FC236}">
                  <a16:creationId xmlns:a16="http://schemas.microsoft.com/office/drawing/2014/main" id="{5E29E08B-6BB5-D5D1-F606-E4AAAD74AFC9}"/>
                </a:ext>
              </a:extLst>
            </p:cNvPr>
            <p:cNvSpPr/>
            <p:nvPr/>
          </p:nvSpPr>
          <p:spPr>
            <a:xfrm>
              <a:off x="50027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2" name="Google Shape;1467;p70">
              <a:extLst>
                <a:ext uri="{FF2B5EF4-FFF2-40B4-BE49-F238E27FC236}">
                  <a16:creationId xmlns:a16="http://schemas.microsoft.com/office/drawing/2014/main" id="{4C4BC69F-CBDD-9603-3CD4-8373A24BDA1E}"/>
                </a:ext>
              </a:extLst>
            </p:cNvPr>
            <p:cNvSpPr/>
            <p:nvPr/>
          </p:nvSpPr>
          <p:spPr>
            <a:xfrm>
              <a:off x="50027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3" name="Google Shape;1468;p70">
              <a:extLst>
                <a:ext uri="{FF2B5EF4-FFF2-40B4-BE49-F238E27FC236}">
                  <a16:creationId xmlns:a16="http://schemas.microsoft.com/office/drawing/2014/main" id="{BE111A1B-9461-3C03-1591-42684045BF12}"/>
                </a:ext>
              </a:extLst>
            </p:cNvPr>
            <p:cNvSpPr/>
            <p:nvPr/>
          </p:nvSpPr>
          <p:spPr>
            <a:xfrm>
              <a:off x="50027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4" name="Google Shape;1469;p70">
              <a:extLst>
                <a:ext uri="{FF2B5EF4-FFF2-40B4-BE49-F238E27FC236}">
                  <a16:creationId xmlns:a16="http://schemas.microsoft.com/office/drawing/2014/main" id="{EA0042A9-3DB1-DA7D-30AB-0B330853C0A1}"/>
                </a:ext>
              </a:extLst>
            </p:cNvPr>
            <p:cNvSpPr/>
            <p:nvPr/>
          </p:nvSpPr>
          <p:spPr>
            <a:xfrm>
              <a:off x="50027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5" name="Google Shape;1470;p70">
              <a:extLst>
                <a:ext uri="{FF2B5EF4-FFF2-40B4-BE49-F238E27FC236}">
                  <a16:creationId xmlns:a16="http://schemas.microsoft.com/office/drawing/2014/main" id="{89B74F5C-65CD-51C2-67AD-1D34F59AE81C}"/>
                </a:ext>
              </a:extLst>
            </p:cNvPr>
            <p:cNvSpPr/>
            <p:nvPr/>
          </p:nvSpPr>
          <p:spPr>
            <a:xfrm>
              <a:off x="50027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6" name="Google Shape;1471;p70">
              <a:extLst>
                <a:ext uri="{FF2B5EF4-FFF2-40B4-BE49-F238E27FC236}">
                  <a16:creationId xmlns:a16="http://schemas.microsoft.com/office/drawing/2014/main" id="{E96C29AD-1537-C81A-EABA-10AA87B6DCC1}"/>
                </a:ext>
              </a:extLst>
            </p:cNvPr>
            <p:cNvSpPr/>
            <p:nvPr/>
          </p:nvSpPr>
          <p:spPr>
            <a:xfrm>
              <a:off x="5002725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7" name="Google Shape;1472;p70">
              <a:extLst>
                <a:ext uri="{FF2B5EF4-FFF2-40B4-BE49-F238E27FC236}">
                  <a16:creationId xmlns:a16="http://schemas.microsoft.com/office/drawing/2014/main" id="{30FC31FE-97A6-50D9-B865-91806E8F8068}"/>
                </a:ext>
              </a:extLst>
            </p:cNvPr>
            <p:cNvSpPr/>
            <p:nvPr/>
          </p:nvSpPr>
          <p:spPr>
            <a:xfrm>
              <a:off x="4994250" y="25163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8" name="Google Shape;1473;p70">
              <a:extLst>
                <a:ext uri="{FF2B5EF4-FFF2-40B4-BE49-F238E27FC236}">
                  <a16:creationId xmlns:a16="http://schemas.microsoft.com/office/drawing/2014/main" id="{6BA6B478-371D-1184-5E46-9109B4A94003}"/>
                </a:ext>
              </a:extLst>
            </p:cNvPr>
            <p:cNvSpPr/>
            <p:nvPr/>
          </p:nvSpPr>
          <p:spPr>
            <a:xfrm>
              <a:off x="4994250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79" name="Google Shape;1474;p70">
              <a:extLst>
                <a:ext uri="{FF2B5EF4-FFF2-40B4-BE49-F238E27FC236}">
                  <a16:creationId xmlns:a16="http://schemas.microsoft.com/office/drawing/2014/main" id="{80C31BF6-69E5-13F5-DDE5-1AC3D7D553F9}"/>
                </a:ext>
              </a:extLst>
            </p:cNvPr>
            <p:cNvSpPr/>
            <p:nvPr/>
          </p:nvSpPr>
          <p:spPr>
            <a:xfrm>
              <a:off x="499425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0" name="Google Shape;1475;p70">
              <a:extLst>
                <a:ext uri="{FF2B5EF4-FFF2-40B4-BE49-F238E27FC236}">
                  <a16:creationId xmlns:a16="http://schemas.microsoft.com/office/drawing/2014/main" id="{297D7B16-0980-929C-BCEF-5E5BAFF635DB}"/>
                </a:ext>
              </a:extLst>
            </p:cNvPr>
            <p:cNvSpPr/>
            <p:nvPr/>
          </p:nvSpPr>
          <p:spPr>
            <a:xfrm>
              <a:off x="49943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1" name="Google Shape;1476;p70">
              <a:extLst>
                <a:ext uri="{FF2B5EF4-FFF2-40B4-BE49-F238E27FC236}">
                  <a16:creationId xmlns:a16="http://schemas.microsoft.com/office/drawing/2014/main" id="{2104956B-4B2F-15D3-2EF0-616D14FD6FA8}"/>
                </a:ext>
              </a:extLst>
            </p:cNvPr>
            <p:cNvSpPr/>
            <p:nvPr/>
          </p:nvSpPr>
          <p:spPr>
            <a:xfrm>
              <a:off x="499425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2" name="Google Shape;1477;p70">
              <a:extLst>
                <a:ext uri="{FF2B5EF4-FFF2-40B4-BE49-F238E27FC236}">
                  <a16:creationId xmlns:a16="http://schemas.microsoft.com/office/drawing/2014/main" id="{DBD2A7EA-3335-6A4D-26A9-507C7D987C29}"/>
                </a:ext>
              </a:extLst>
            </p:cNvPr>
            <p:cNvSpPr/>
            <p:nvPr/>
          </p:nvSpPr>
          <p:spPr>
            <a:xfrm>
              <a:off x="49942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3" name="Google Shape;1478;p70">
              <a:extLst>
                <a:ext uri="{FF2B5EF4-FFF2-40B4-BE49-F238E27FC236}">
                  <a16:creationId xmlns:a16="http://schemas.microsoft.com/office/drawing/2014/main" id="{C01C49AD-F801-F0AC-73F1-F6365C30A467}"/>
                </a:ext>
              </a:extLst>
            </p:cNvPr>
            <p:cNvSpPr/>
            <p:nvPr/>
          </p:nvSpPr>
          <p:spPr>
            <a:xfrm>
              <a:off x="499425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4" name="Google Shape;1479;p70">
              <a:extLst>
                <a:ext uri="{FF2B5EF4-FFF2-40B4-BE49-F238E27FC236}">
                  <a16:creationId xmlns:a16="http://schemas.microsoft.com/office/drawing/2014/main" id="{D1BC8E56-3D52-349B-18FC-FD613735CAF5}"/>
                </a:ext>
              </a:extLst>
            </p:cNvPr>
            <p:cNvSpPr/>
            <p:nvPr/>
          </p:nvSpPr>
          <p:spPr>
            <a:xfrm>
              <a:off x="499430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5" name="Google Shape;1480;p70">
              <a:extLst>
                <a:ext uri="{FF2B5EF4-FFF2-40B4-BE49-F238E27FC236}">
                  <a16:creationId xmlns:a16="http://schemas.microsoft.com/office/drawing/2014/main" id="{6E274552-D731-5D22-2D50-5358700A8418}"/>
                </a:ext>
              </a:extLst>
            </p:cNvPr>
            <p:cNvSpPr/>
            <p:nvPr/>
          </p:nvSpPr>
          <p:spPr>
            <a:xfrm>
              <a:off x="49942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6" name="Google Shape;1481;p70">
              <a:extLst>
                <a:ext uri="{FF2B5EF4-FFF2-40B4-BE49-F238E27FC236}">
                  <a16:creationId xmlns:a16="http://schemas.microsoft.com/office/drawing/2014/main" id="{15CBC28F-04B6-3721-9E7D-D3D754855E5B}"/>
                </a:ext>
              </a:extLst>
            </p:cNvPr>
            <p:cNvSpPr/>
            <p:nvPr/>
          </p:nvSpPr>
          <p:spPr>
            <a:xfrm>
              <a:off x="4994250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7" name="Google Shape;1482;p70">
              <a:extLst>
                <a:ext uri="{FF2B5EF4-FFF2-40B4-BE49-F238E27FC236}">
                  <a16:creationId xmlns:a16="http://schemas.microsoft.com/office/drawing/2014/main" id="{A36705EA-30FC-A5AE-A43E-AFA76AC25AA4}"/>
                </a:ext>
              </a:extLst>
            </p:cNvPr>
            <p:cNvSpPr/>
            <p:nvPr/>
          </p:nvSpPr>
          <p:spPr>
            <a:xfrm>
              <a:off x="4994250" y="2593150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1"/>
                  </a:moveTo>
                  <a:cubicBezTo>
                    <a:pt x="44" y="1"/>
                    <a:pt x="1" y="109"/>
                    <a:pt x="65" y="166"/>
                  </a:cubicBezTo>
                  <a:cubicBezTo>
                    <a:pt x="84" y="187"/>
                    <a:pt x="107" y="196"/>
                    <a:pt x="130" y="196"/>
                  </a:cubicBezTo>
                  <a:cubicBezTo>
                    <a:pt x="180" y="196"/>
                    <a:pt x="229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8" name="Google Shape;1483;p70">
              <a:extLst>
                <a:ext uri="{FF2B5EF4-FFF2-40B4-BE49-F238E27FC236}">
                  <a16:creationId xmlns:a16="http://schemas.microsoft.com/office/drawing/2014/main" id="{DAB96434-F21F-3345-0618-9DC0770EA3FA}"/>
                </a:ext>
              </a:extLst>
            </p:cNvPr>
            <p:cNvSpPr/>
            <p:nvPr/>
          </p:nvSpPr>
          <p:spPr>
            <a:xfrm>
              <a:off x="49857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89" name="Google Shape;1484;p70">
              <a:extLst>
                <a:ext uri="{FF2B5EF4-FFF2-40B4-BE49-F238E27FC236}">
                  <a16:creationId xmlns:a16="http://schemas.microsoft.com/office/drawing/2014/main" id="{6673E774-E7D2-6986-01E3-FCF5AB1E88FD}"/>
                </a:ext>
              </a:extLst>
            </p:cNvPr>
            <p:cNvSpPr/>
            <p:nvPr/>
          </p:nvSpPr>
          <p:spPr>
            <a:xfrm>
              <a:off x="49858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0" name="Google Shape;1485;p70">
              <a:extLst>
                <a:ext uri="{FF2B5EF4-FFF2-40B4-BE49-F238E27FC236}">
                  <a16:creationId xmlns:a16="http://schemas.microsoft.com/office/drawing/2014/main" id="{ABA69998-5E55-8623-35AC-AB4DA9BCC46D}"/>
                </a:ext>
              </a:extLst>
            </p:cNvPr>
            <p:cNvSpPr/>
            <p:nvPr/>
          </p:nvSpPr>
          <p:spPr>
            <a:xfrm>
              <a:off x="49857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1" name="Google Shape;1486;p70">
              <a:extLst>
                <a:ext uri="{FF2B5EF4-FFF2-40B4-BE49-F238E27FC236}">
                  <a16:creationId xmlns:a16="http://schemas.microsoft.com/office/drawing/2014/main" id="{A7A69066-F526-AF12-DE30-C7175D67430A}"/>
                </a:ext>
              </a:extLst>
            </p:cNvPr>
            <p:cNvSpPr/>
            <p:nvPr/>
          </p:nvSpPr>
          <p:spPr>
            <a:xfrm>
              <a:off x="49857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2" name="Google Shape;1487;p70">
              <a:extLst>
                <a:ext uri="{FF2B5EF4-FFF2-40B4-BE49-F238E27FC236}">
                  <a16:creationId xmlns:a16="http://schemas.microsoft.com/office/drawing/2014/main" id="{7BFB4053-4FF5-8597-E05C-5F1D0BDE60FE}"/>
                </a:ext>
              </a:extLst>
            </p:cNvPr>
            <p:cNvSpPr/>
            <p:nvPr/>
          </p:nvSpPr>
          <p:spPr>
            <a:xfrm>
              <a:off x="49857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3" name="Google Shape;1488;p70">
              <a:extLst>
                <a:ext uri="{FF2B5EF4-FFF2-40B4-BE49-F238E27FC236}">
                  <a16:creationId xmlns:a16="http://schemas.microsoft.com/office/drawing/2014/main" id="{C11E165D-0980-52EE-402A-638A818A390E}"/>
                </a:ext>
              </a:extLst>
            </p:cNvPr>
            <p:cNvSpPr/>
            <p:nvPr/>
          </p:nvSpPr>
          <p:spPr>
            <a:xfrm>
              <a:off x="49858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4" name="Google Shape;1489;p70">
              <a:extLst>
                <a:ext uri="{FF2B5EF4-FFF2-40B4-BE49-F238E27FC236}">
                  <a16:creationId xmlns:a16="http://schemas.microsoft.com/office/drawing/2014/main" id="{E466BC06-ECAA-E63B-ACA7-62D395BA0DD8}"/>
                </a:ext>
              </a:extLst>
            </p:cNvPr>
            <p:cNvSpPr/>
            <p:nvPr/>
          </p:nvSpPr>
          <p:spPr>
            <a:xfrm>
              <a:off x="49857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5" name="Google Shape;1490;p70">
              <a:extLst>
                <a:ext uri="{FF2B5EF4-FFF2-40B4-BE49-F238E27FC236}">
                  <a16:creationId xmlns:a16="http://schemas.microsoft.com/office/drawing/2014/main" id="{88D093A5-AAF4-5883-B155-11DAB4F632F4}"/>
                </a:ext>
              </a:extLst>
            </p:cNvPr>
            <p:cNvSpPr/>
            <p:nvPr/>
          </p:nvSpPr>
          <p:spPr>
            <a:xfrm>
              <a:off x="49773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6" name="Google Shape;1491;p70">
              <a:extLst>
                <a:ext uri="{FF2B5EF4-FFF2-40B4-BE49-F238E27FC236}">
                  <a16:creationId xmlns:a16="http://schemas.microsoft.com/office/drawing/2014/main" id="{38166237-AD64-BD23-ACFD-BBDC9EDD8DF3}"/>
                </a:ext>
              </a:extLst>
            </p:cNvPr>
            <p:cNvSpPr/>
            <p:nvPr/>
          </p:nvSpPr>
          <p:spPr>
            <a:xfrm>
              <a:off x="49773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7" name="Google Shape;1492;p70">
              <a:extLst>
                <a:ext uri="{FF2B5EF4-FFF2-40B4-BE49-F238E27FC236}">
                  <a16:creationId xmlns:a16="http://schemas.microsoft.com/office/drawing/2014/main" id="{F4554C76-4F6A-E186-19F3-80B9718178CE}"/>
                </a:ext>
              </a:extLst>
            </p:cNvPr>
            <p:cNvSpPr/>
            <p:nvPr/>
          </p:nvSpPr>
          <p:spPr>
            <a:xfrm>
              <a:off x="49773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8" name="Google Shape;1493;p70">
              <a:extLst>
                <a:ext uri="{FF2B5EF4-FFF2-40B4-BE49-F238E27FC236}">
                  <a16:creationId xmlns:a16="http://schemas.microsoft.com/office/drawing/2014/main" id="{A491566F-5221-EC0B-417A-FB19270D296B}"/>
                </a:ext>
              </a:extLst>
            </p:cNvPr>
            <p:cNvSpPr/>
            <p:nvPr/>
          </p:nvSpPr>
          <p:spPr>
            <a:xfrm>
              <a:off x="49773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299" name="Google Shape;1494;p70">
              <a:extLst>
                <a:ext uri="{FF2B5EF4-FFF2-40B4-BE49-F238E27FC236}">
                  <a16:creationId xmlns:a16="http://schemas.microsoft.com/office/drawing/2014/main" id="{DE31AE84-0830-9EAC-1C6F-EC657F9E0DB9}"/>
                </a:ext>
              </a:extLst>
            </p:cNvPr>
            <p:cNvSpPr/>
            <p:nvPr/>
          </p:nvSpPr>
          <p:spPr>
            <a:xfrm>
              <a:off x="49773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0" name="Google Shape;1495;p70">
              <a:extLst>
                <a:ext uri="{FF2B5EF4-FFF2-40B4-BE49-F238E27FC236}">
                  <a16:creationId xmlns:a16="http://schemas.microsoft.com/office/drawing/2014/main" id="{DDA3DE19-B975-2C05-9C97-A8888117D419}"/>
                </a:ext>
              </a:extLst>
            </p:cNvPr>
            <p:cNvSpPr/>
            <p:nvPr/>
          </p:nvSpPr>
          <p:spPr>
            <a:xfrm>
              <a:off x="49773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1" name="Google Shape;1496;p70">
              <a:extLst>
                <a:ext uri="{FF2B5EF4-FFF2-40B4-BE49-F238E27FC236}">
                  <a16:creationId xmlns:a16="http://schemas.microsoft.com/office/drawing/2014/main" id="{849C2D4E-D300-3A1F-E4FD-409609905F59}"/>
                </a:ext>
              </a:extLst>
            </p:cNvPr>
            <p:cNvSpPr/>
            <p:nvPr/>
          </p:nvSpPr>
          <p:spPr>
            <a:xfrm>
              <a:off x="49773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2" name="Google Shape;1497;p70">
              <a:extLst>
                <a:ext uri="{FF2B5EF4-FFF2-40B4-BE49-F238E27FC236}">
                  <a16:creationId xmlns:a16="http://schemas.microsoft.com/office/drawing/2014/main" id="{869826EC-01D0-B536-E2C8-1BB40456D3BE}"/>
                </a:ext>
              </a:extLst>
            </p:cNvPr>
            <p:cNvSpPr/>
            <p:nvPr/>
          </p:nvSpPr>
          <p:spPr>
            <a:xfrm>
              <a:off x="49688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3" name="Google Shape;1498;p70">
              <a:extLst>
                <a:ext uri="{FF2B5EF4-FFF2-40B4-BE49-F238E27FC236}">
                  <a16:creationId xmlns:a16="http://schemas.microsoft.com/office/drawing/2014/main" id="{B2508108-639A-7E07-5DED-94B3D0BF2B85}"/>
                </a:ext>
              </a:extLst>
            </p:cNvPr>
            <p:cNvSpPr/>
            <p:nvPr/>
          </p:nvSpPr>
          <p:spPr>
            <a:xfrm>
              <a:off x="4968875" y="2539400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21" y="1"/>
                  </a:moveTo>
                  <a:cubicBezTo>
                    <a:pt x="46" y="1"/>
                    <a:pt x="1" y="104"/>
                    <a:pt x="64" y="160"/>
                  </a:cubicBezTo>
                  <a:cubicBezTo>
                    <a:pt x="82" y="181"/>
                    <a:pt x="106" y="190"/>
                    <a:pt x="129" y="190"/>
                  </a:cubicBezTo>
                  <a:cubicBezTo>
                    <a:pt x="179" y="190"/>
                    <a:pt x="227" y="149"/>
                    <a:pt x="222" y="95"/>
                  </a:cubicBezTo>
                  <a:cubicBezTo>
                    <a:pt x="222" y="37"/>
                    <a:pt x="186" y="1"/>
                    <a:pt x="128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4" name="Google Shape;1499;p70">
              <a:extLst>
                <a:ext uri="{FF2B5EF4-FFF2-40B4-BE49-F238E27FC236}">
                  <a16:creationId xmlns:a16="http://schemas.microsoft.com/office/drawing/2014/main" id="{DDDA6298-6ADA-7809-6D72-97BE788F4959}"/>
                </a:ext>
              </a:extLst>
            </p:cNvPr>
            <p:cNvSpPr/>
            <p:nvPr/>
          </p:nvSpPr>
          <p:spPr>
            <a:xfrm>
              <a:off x="49688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5" name="Google Shape;1500;p70">
              <a:extLst>
                <a:ext uri="{FF2B5EF4-FFF2-40B4-BE49-F238E27FC236}">
                  <a16:creationId xmlns:a16="http://schemas.microsoft.com/office/drawing/2014/main" id="{D70BAD05-8BC5-2B6A-B0A8-F0C6FFEF2D79}"/>
                </a:ext>
              </a:extLst>
            </p:cNvPr>
            <p:cNvSpPr/>
            <p:nvPr/>
          </p:nvSpPr>
          <p:spPr>
            <a:xfrm>
              <a:off x="4968825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1" y="101"/>
                    <a:pt x="66" y="166"/>
                  </a:cubicBezTo>
                  <a:cubicBezTo>
                    <a:pt x="84" y="184"/>
                    <a:pt x="107" y="192"/>
                    <a:pt x="130" y="192"/>
                  </a:cubicBezTo>
                  <a:cubicBezTo>
                    <a:pt x="180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6" name="Google Shape;1501;p70">
              <a:extLst>
                <a:ext uri="{FF2B5EF4-FFF2-40B4-BE49-F238E27FC236}">
                  <a16:creationId xmlns:a16="http://schemas.microsoft.com/office/drawing/2014/main" id="{89F330CB-26E7-6A35-3257-9431616C73B5}"/>
                </a:ext>
              </a:extLst>
            </p:cNvPr>
            <p:cNvSpPr/>
            <p:nvPr/>
          </p:nvSpPr>
          <p:spPr>
            <a:xfrm>
              <a:off x="49688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7" name="Google Shape;1502;p70">
              <a:extLst>
                <a:ext uri="{FF2B5EF4-FFF2-40B4-BE49-F238E27FC236}">
                  <a16:creationId xmlns:a16="http://schemas.microsoft.com/office/drawing/2014/main" id="{636E0E9D-EAEF-657C-48A4-C5B5E6B88B10}"/>
                </a:ext>
              </a:extLst>
            </p:cNvPr>
            <p:cNvSpPr/>
            <p:nvPr/>
          </p:nvSpPr>
          <p:spPr>
            <a:xfrm>
              <a:off x="49688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8" name="Google Shape;1503;p70">
              <a:extLst>
                <a:ext uri="{FF2B5EF4-FFF2-40B4-BE49-F238E27FC236}">
                  <a16:creationId xmlns:a16="http://schemas.microsoft.com/office/drawing/2014/main" id="{88532D1B-AC53-47F1-0789-8F5E0D7D11DE}"/>
                </a:ext>
              </a:extLst>
            </p:cNvPr>
            <p:cNvSpPr/>
            <p:nvPr/>
          </p:nvSpPr>
          <p:spPr>
            <a:xfrm>
              <a:off x="4968825" y="2577825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1"/>
                  </a:moveTo>
                  <a:cubicBezTo>
                    <a:pt x="51" y="1"/>
                    <a:pt x="1" y="101"/>
                    <a:pt x="66" y="166"/>
                  </a:cubicBezTo>
                  <a:cubicBezTo>
                    <a:pt x="84" y="185"/>
                    <a:pt x="107" y="193"/>
                    <a:pt x="130" y="193"/>
                  </a:cubicBezTo>
                  <a:cubicBezTo>
                    <a:pt x="180" y="193"/>
                    <a:pt x="229" y="154"/>
                    <a:pt x="224" y="94"/>
                  </a:cubicBezTo>
                  <a:cubicBezTo>
                    <a:pt x="231" y="44"/>
                    <a:pt x="188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09" name="Google Shape;1504;p70">
              <a:extLst>
                <a:ext uri="{FF2B5EF4-FFF2-40B4-BE49-F238E27FC236}">
                  <a16:creationId xmlns:a16="http://schemas.microsoft.com/office/drawing/2014/main" id="{B17E956E-7865-C37C-CEE6-CF6475091503}"/>
                </a:ext>
              </a:extLst>
            </p:cNvPr>
            <p:cNvSpPr/>
            <p:nvPr/>
          </p:nvSpPr>
          <p:spPr>
            <a:xfrm>
              <a:off x="4960525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23" y="0"/>
                  </a:moveTo>
                  <a:cubicBezTo>
                    <a:pt x="37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0" name="Google Shape;1505;p70">
              <a:extLst>
                <a:ext uri="{FF2B5EF4-FFF2-40B4-BE49-F238E27FC236}">
                  <a16:creationId xmlns:a16="http://schemas.microsoft.com/office/drawing/2014/main" id="{7965B57B-E2E0-21FE-C1C4-8C8D6EE48C74}"/>
                </a:ext>
              </a:extLst>
            </p:cNvPr>
            <p:cNvSpPr/>
            <p:nvPr/>
          </p:nvSpPr>
          <p:spPr>
            <a:xfrm>
              <a:off x="49605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14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5" y="181"/>
                    <a:pt x="99" y="190"/>
                    <a:pt x="122" y="190"/>
                  </a:cubicBezTo>
                  <a:cubicBezTo>
                    <a:pt x="172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1" y="1"/>
                  </a:cubicBezTo>
                  <a:cubicBezTo>
                    <a:pt x="119" y="1"/>
                    <a:pt x="116" y="1"/>
                    <a:pt x="11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1" name="Google Shape;1506;p70">
              <a:extLst>
                <a:ext uri="{FF2B5EF4-FFF2-40B4-BE49-F238E27FC236}">
                  <a16:creationId xmlns:a16="http://schemas.microsoft.com/office/drawing/2014/main" id="{FDDD8B09-8E24-48AB-4022-7392216FC4FE}"/>
                </a:ext>
              </a:extLst>
            </p:cNvPr>
            <p:cNvSpPr/>
            <p:nvPr/>
          </p:nvSpPr>
          <p:spPr>
            <a:xfrm>
              <a:off x="496052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2" name="Google Shape;1507;p70">
              <a:extLst>
                <a:ext uri="{FF2B5EF4-FFF2-40B4-BE49-F238E27FC236}">
                  <a16:creationId xmlns:a16="http://schemas.microsoft.com/office/drawing/2014/main" id="{BE226176-8E86-5974-39C7-F3DE2ADC5C46}"/>
                </a:ext>
              </a:extLst>
            </p:cNvPr>
            <p:cNvSpPr/>
            <p:nvPr/>
          </p:nvSpPr>
          <p:spPr>
            <a:xfrm>
              <a:off x="49605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7" y="184"/>
                    <a:pt x="100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3" name="Google Shape;1508;p70">
              <a:extLst>
                <a:ext uri="{FF2B5EF4-FFF2-40B4-BE49-F238E27FC236}">
                  <a16:creationId xmlns:a16="http://schemas.microsoft.com/office/drawing/2014/main" id="{0C15F9F4-02AA-D5E9-E503-B3F578D51D95}"/>
                </a:ext>
              </a:extLst>
            </p:cNvPr>
            <p:cNvSpPr/>
            <p:nvPr/>
          </p:nvSpPr>
          <p:spPr>
            <a:xfrm>
              <a:off x="496052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4" name="Google Shape;1509;p70">
              <a:extLst>
                <a:ext uri="{FF2B5EF4-FFF2-40B4-BE49-F238E27FC236}">
                  <a16:creationId xmlns:a16="http://schemas.microsoft.com/office/drawing/2014/main" id="{A8772537-D886-F7F4-6841-3ACF94EA0CEF}"/>
                </a:ext>
              </a:extLst>
            </p:cNvPr>
            <p:cNvSpPr/>
            <p:nvPr/>
          </p:nvSpPr>
          <p:spPr>
            <a:xfrm>
              <a:off x="496057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4" y="1"/>
                  </a:moveTo>
                  <a:cubicBezTo>
                    <a:pt x="130" y="1"/>
                    <a:pt x="126" y="1"/>
                    <a:pt x="121" y="2"/>
                  </a:cubicBezTo>
                  <a:cubicBezTo>
                    <a:pt x="119" y="1"/>
                    <a:pt x="116" y="1"/>
                    <a:pt x="113" y="1"/>
                  </a:cubicBezTo>
                  <a:cubicBezTo>
                    <a:pt x="33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5" name="Google Shape;1510;p70">
              <a:extLst>
                <a:ext uri="{FF2B5EF4-FFF2-40B4-BE49-F238E27FC236}">
                  <a16:creationId xmlns:a16="http://schemas.microsoft.com/office/drawing/2014/main" id="{E2D3248D-CC70-3DA1-385A-53762D5BD73E}"/>
                </a:ext>
              </a:extLst>
            </p:cNvPr>
            <p:cNvSpPr/>
            <p:nvPr/>
          </p:nvSpPr>
          <p:spPr>
            <a:xfrm>
              <a:off x="49605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7" y="185"/>
                    <a:pt x="100" y="193"/>
                    <a:pt x="123" y="193"/>
                  </a:cubicBezTo>
                  <a:cubicBezTo>
                    <a:pt x="173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2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6" name="Google Shape;1511;p70">
              <a:extLst>
                <a:ext uri="{FF2B5EF4-FFF2-40B4-BE49-F238E27FC236}">
                  <a16:creationId xmlns:a16="http://schemas.microsoft.com/office/drawing/2014/main" id="{04C0C1BB-E0CD-2891-752C-FBAD0C74500E}"/>
                </a:ext>
              </a:extLst>
            </p:cNvPr>
            <p:cNvSpPr/>
            <p:nvPr/>
          </p:nvSpPr>
          <p:spPr>
            <a:xfrm>
              <a:off x="4952050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31" y="0"/>
                  </a:moveTo>
                  <a:cubicBezTo>
                    <a:pt x="44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7" name="Google Shape;1512;p70">
              <a:extLst>
                <a:ext uri="{FF2B5EF4-FFF2-40B4-BE49-F238E27FC236}">
                  <a16:creationId xmlns:a16="http://schemas.microsoft.com/office/drawing/2014/main" id="{DABFC9F1-09CA-91E6-1934-57A75231708C}"/>
                </a:ext>
              </a:extLst>
            </p:cNvPr>
            <p:cNvSpPr/>
            <p:nvPr/>
          </p:nvSpPr>
          <p:spPr>
            <a:xfrm>
              <a:off x="49521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8" name="Google Shape;1513;p70">
              <a:extLst>
                <a:ext uri="{FF2B5EF4-FFF2-40B4-BE49-F238E27FC236}">
                  <a16:creationId xmlns:a16="http://schemas.microsoft.com/office/drawing/2014/main" id="{4E2DB7FE-9B7D-C19D-AE72-7BC0927F2D77}"/>
                </a:ext>
              </a:extLst>
            </p:cNvPr>
            <p:cNvSpPr/>
            <p:nvPr/>
          </p:nvSpPr>
          <p:spPr>
            <a:xfrm>
              <a:off x="49520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1" y="0"/>
                  </a:moveTo>
                  <a:cubicBezTo>
                    <a:pt x="44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19" name="Google Shape;1514;p70">
              <a:extLst>
                <a:ext uri="{FF2B5EF4-FFF2-40B4-BE49-F238E27FC236}">
                  <a16:creationId xmlns:a16="http://schemas.microsoft.com/office/drawing/2014/main" id="{EFF3F49C-9D9E-84CF-C7E8-8F6E28F3ED2E}"/>
                </a:ext>
              </a:extLst>
            </p:cNvPr>
            <p:cNvSpPr/>
            <p:nvPr/>
          </p:nvSpPr>
          <p:spPr>
            <a:xfrm>
              <a:off x="49520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0" name="Google Shape;1515;p70">
              <a:extLst>
                <a:ext uri="{FF2B5EF4-FFF2-40B4-BE49-F238E27FC236}">
                  <a16:creationId xmlns:a16="http://schemas.microsoft.com/office/drawing/2014/main" id="{F8DEFCA4-93DB-0A1C-E869-56F458D53885}"/>
                </a:ext>
              </a:extLst>
            </p:cNvPr>
            <p:cNvSpPr/>
            <p:nvPr/>
          </p:nvSpPr>
          <p:spPr>
            <a:xfrm>
              <a:off x="49520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1" name="Google Shape;1516;p70">
              <a:extLst>
                <a:ext uri="{FF2B5EF4-FFF2-40B4-BE49-F238E27FC236}">
                  <a16:creationId xmlns:a16="http://schemas.microsoft.com/office/drawing/2014/main" id="{43C4ABC0-0779-B4C1-56B3-F6B6EBAAF191}"/>
                </a:ext>
              </a:extLst>
            </p:cNvPr>
            <p:cNvSpPr/>
            <p:nvPr/>
          </p:nvSpPr>
          <p:spPr>
            <a:xfrm>
              <a:off x="4952100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2" name="Google Shape;1517;p70">
              <a:extLst>
                <a:ext uri="{FF2B5EF4-FFF2-40B4-BE49-F238E27FC236}">
                  <a16:creationId xmlns:a16="http://schemas.microsoft.com/office/drawing/2014/main" id="{C85D2457-5854-2DCF-110B-B9B9C64381EA}"/>
                </a:ext>
              </a:extLst>
            </p:cNvPr>
            <p:cNvSpPr/>
            <p:nvPr/>
          </p:nvSpPr>
          <p:spPr>
            <a:xfrm>
              <a:off x="49520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3" name="Google Shape;1518;p70">
              <a:extLst>
                <a:ext uri="{FF2B5EF4-FFF2-40B4-BE49-F238E27FC236}">
                  <a16:creationId xmlns:a16="http://schemas.microsoft.com/office/drawing/2014/main" id="{F5B56C83-D83F-ECC7-F10C-890AC70B0C7C}"/>
                </a:ext>
              </a:extLst>
            </p:cNvPr>
            <p:cNvSpPr/>
            <p:nvPr/>
          </p:nvSpPr>
          <p:spPr>
            <a:xfrm>
              <a:off x="49435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1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4" name="Google Shape;1519;p70">
              <a:extLst>
                <a:ext uri="{FF2B5EF4-FFF2-40B4-BE49-F238E27FC236}">
                  <a16:creationId xmlns:a16="http://schemas.microsoft.com/office/drawing/2014/main" id="{664D3860-91FA-3E30-3F42-1121F6B7A206}"/>
                </a:ext>
              </a:extLst>
            </p:cNvPr>
            <p:cNvSpPr/>
            <p:nvPr/>
          </p:nvSpPr>
          <p:spPr>
            <a:xfrm>
              <a:off x="49436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1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5" name="Google Shape;1520;p70">
              <a:extLst>
                <a:ext uri="{FF2B5EF4-FFF2-40B4-BE49-F238E27FC236}">
                  <a16:creationId xmlns:a16="http://schemas.microsoft.com/office/drawing/2014/main" id="{16CF2496-C862-8BD3-5D60-B30B6A644F71}"/>
                </a:ext>
              </a:extLst>
            </p:cNvPr>
            <p:cNvSpPr/>
            <p:nvPr/>
          </p:nvSpPr>
          <p:spPr>
            <a:xfrm>
              <a:off x="49435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1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6" name="Google Shape;1521;p70">
              <a:extLst>
                <a:ext uri="{FF2B5EF4-FFF2-40B4-BE49-F238E27FC236}">
                  <a16:creationId xmlns:a16="http://schemas.microsoft.com/office/drawing/2014/main" id="{0BEA78F1-969B-3A70-F90D-7B3084F4F21F}"/>
                </a:ext>
              </a:extLst>
            </p:cNvPr>
            <p:cNvSpPr/>
            <p:nvPr/>
          </p:nvSpPr>
          <p:spPr>
            <a:xfrm>
              <a:off x="49435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7" name="Google Shape;1522;p70">
              <a:extLst>
                <a:ext uri="{FF2B5EF4-FFF2-40B4-BE49-F238E27FC236}">
                  <a16:creationId xmlns:a16="http://schemas.microsoft.com/office/drawing/2014/main" id="{08A4447B-66E1-1A8D-AA35-47CC575CBA4F}"/>
                </a:ext>
              </a:extLst>
            </p:cNvPr>
            <p:cNvSpPr/>
            <p:nvPr/>
          </p:nvSpPr>
          <p:spPr>
            <a:xfrm>
              <a:off x="49435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1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30" y="148"/>
                    <a:pt x="224" y="87"/>
                  </a:cubicBezTo>
                  <a:cubicBezTo>
                    <a:pt x="224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8" name="Google Shape;1523;p70">
              <a:extLst>
                <a:ext uri="{FF2B5EF4-FFF2-40B4-BE49-F238E27FC236}">
                  <a16:creationId xmlns:a16="http://schemas.microsoft.com/office/drawing/2014/main" id="{7FDCE866-E74F-5020-BC70-A433B3B7B8E8}"/>
                </a:ext>
              </a:extLst>
            </p:cNvPr>
            <p:cNvSpPr/>
            <p:nvPr/>
          </p:nvSpPr>
          <p:spPr>
            <a:xfrm>
              <a:off x="49436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1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329" name="Google Shape;1524;p70">
              <a:extLst>
                <a:ext uri="{FF2B5EF4-FFF2-40B4-BE49-F238E27FC236}">
                  <a16:creationId xmlns:a16="http://schemas.microsoft.com/office/drawing/2014/main" id="{C0ACE13A-5241-B7C9-82F3-713195E4D55F}"/>
                </a:ext>
              </a:extLst>
            </p:cNvPr>
            <p:cNvSpPr/>
            <p:nvPr/>
          </p:nvSpPr>
          <p:spPr>
            <a:xfrm>
              <a:off x="49435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sp>
        <p:nvSpPr>
          <p:cNvPr id="330" name="Google Shape;1525;p70">
            <a:extLst>
              <a:ext uri="{FF2B5EF4-FFF2-40B4-BE49-F238E27FC236}">
                <a16:creationId xmlns:a16="http://schemas.microsoft.com/office/drawing/2014/main" id="{1EAFF999-8884-3734-0DFC-42B2BDAF3D2B}"/>
              </a:ext>
            </a:extLst>
          </p:cNvPr>
          <p:cNvSpPr/>
          <p:nvPr/>
        </p:nvSpPr>
        <p:spPr>
          <a:xfrm>
            <a:off x="7709169" y="3426066"/>
            <a:ext cx="174337" cy="174337"/>
          </a:xfrm>
          <a:custGeom>
            <a:avLst/>
            <a:gdLst/>
            <a:ahLst/>
            <a:cxnLst/>
            <a:rect l="l" t="t" r="r" b="b"/>
            <a:pathLst>
              <a:path w="208163" h="208163" extrusionOk="0">
                <a:moveTo>
                  <a:pt x="79632" y="48546"/>
                </a:moveTo>
                <a:cubicBezTo>
                  <a:pt x="80399" y="48546"/>
                  <a:pt x="81191" y="48783"/>
                  <a:pt x="81877" y="49126"/>
                </a:cubicBezTo>
                <a:lnTo>
                  <a:pt x="158203" y="101306"/>
                </a:lnTo>
                <a:cubicBezTo>
                  <a:pt x="159036" y="101861"/>
                  <a:pt x="159591" y="102971"/>
                  <a:pt x="159591" y="104081"/>
                </a:cubicBezTo>
                <a:cubicBezTo>
                  <a:pt x="159591" y="105191"/>
                  <a:pt x="159036" y="106302"/>
                  <a:pt x="158203" y="106857"/>
                </a:cubicBezTo>
                <a:lnTo>
                  <a:pt x="81877" y="159036"/>
                </a:lnTo>
                <a:cubicBezTo>
                  <a:pt x="81045" y="159314"/>
                  <a:pt x="80489" y="159591"/>
                  <a:pt x="79934" y="159591"/>
                </a:cubicBezTo>
                <a:cubicBezTo>
                  <a:pt x="79379" y="159591"/>
                  <a:pt x="78547" y="159591"/>
                  <a:pt x="78269" y="159314"/>
                </a:cubicBezTo>
                <a:cubicBezTo>
                  <a:pt x="77159" y="158481"/>
                  <a:pt x="76326" y="157371"/>
                  <a:pt x="76326" y="156260"/>
                </a:cubicBezTo>
                <a:lnTo>
                  <a:pt x="76326" y="52179"/>
                </a:lnTo>
                <a:cubicBezTo>
                  <a:pt x="76326" y="50792"/>
                  <a:pt x="77159" y="49681"/>
                  <a:pt x="78269" y="48849"/>
                </a:cubicBezTo>
                <a:cubicBezTo>
                  <a:pt x="78693" y="48637"/>
                  <a:pt x="79158" y="48546"/>
                  <a:pt x="79632" y="48546"/>
                </a:cubicBezTo>
                <a:close/>
                <a:moveTo>
                  <a:pt x="104081" y="0"/>
                </a:moveTo>
                <a:cubicBezTo>
                  <a:pt x="46628" y="0"/>
                  <a:pt x="0" y="46628"/>
                  <a:pt x="0" y="104081"/>
                </a:cubicBezTo>
                <a:cubicBezTo>
                  <a:pt x="0" y="161534"/>
                  <a:pt x="46628" y="208162"/>
                  <a:pt x="104081" y="208162"/>
                </a:cubicBezTo>
                <a:cubicBezTo>
                  <a:pt x="161534" y="208162"/>
                  <a:pt x="208162" y="161534"/>
                  <a:pt x="208162" y="104081"/>
                </a:cubicBezTo>
                <a:cubicBezTo>
                  <a:pt x="208162" y="46628"/>
                  <a:pt x="161534" y="0"/>
                  <a:pt x="104081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331" name="Google Shape;1526;p70">
            <a:extLst>
              <a:ext uri="{FF2B5EF4-FFF2-40B4-BE49-F238E27FC236}">
                <a16:creationId xmlns:a16="http://schemas.microsoft.com/office/drawing/2014/main" id="{40D80B7D-D292-5656-F4CE-A3649627CC0F}"/>
              </a:ext>
            </a:extLst>
          </p:cNvPr>
          <p:cNvSpPr/>
          <p:nvPr/>
        </p:nvSpPr>
        <p:spPr>
          <a:xfrm>
            <a:off x="8025426" y="3454885"/>
            <a:ext cx="148500" cy="11670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332" name="Google Shape;1527;p70">
            <a:extLst>
              <a:ext uri="{FF2B5EF4-FFF2-40B4-BE49-F238E27FC236}">
                <a16:creationId xmlns:a16="http://schemas.microsoft.com/office/drawing/2014/main" id="{7B86B79A-DC85-A818-5150-F51CA432388D}"/>
              </a:ext>
            </a:extLst>
          </p:cNvPr>
          <p:cNvSpPr/>
          <p:nvPr/>
        </p:nvSpPr>
        <p:spPr>
          <a:xfrm>
            <a:off x="7127539" y="2775822"/>
            <a:ext cx="118200" cy="1182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333" name="Google Shape;1528;p70">
            <a:extLst>
              <a:ext uri="{FF2B5EF4-FFF2-40B4-BE49-F238E27FC236}">
                <a16:creationId xmlns:a16="http://schemas.microsoft.com/office/drawing/2014/main" id="{54DC8607-0F5B-483F-E7BD-58159A0C8E05}"/>
              </a:ext>
            </a:extLst>
          </p:cNvPr>
          <p:cNvSpPr/>
          <p:nvPr/>
        </p:nvSpPr>
        <p:spPr>
          <a:xfrm flipH="1">
            <a:off x="7434905" y="2775822"/>
            <a:ext cx="118200" cy="1182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sp>
        <p:nvSpPr>
          <p:cNvPr id="334" name="Google Shape;1529;p70">
            <a:extLst>
              <a:ext uri="{FF2B5EF4-FFF2-40B4-BE49-F238E27FC236}">
                <a16:creationId xmlns:a16="http://schemas.microsoft.com/office/drawing/2014/main" id="{DFEC7085-F1C0-CFAB-FF2C-E98A5E0238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6775" y="510900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tx1"/>
                </a:solidFill>
                <a:cs typeface="B Nazanin" panose="00000700000000000000" pitchFamily="2" charset="-78"/>
              </a:rPr>
              <a:t>از منابع گرافیکی قابل ویرایش ما استفاده کنید...</a:t>
            </a:r>
            <a:endParaRPr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06193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249;p21">
            <a:extLst>
              <a:ext uri="{FF2B5EF4-FFF2-40B4-BE49-F238E27FC236}">
                <a16:creationId xmlns:a16="http://schemas.microsoft.com/office/drawing/2014/main" id="{4044829C-0B30-FA93-7B13-41732949EE8F}"/>
              </a:ext>
            </a:extLst>
          </p:cNvPr>
          <p:cNvSpPr/>
          <p:nvPr/>
        </p:nvSpPr>
        <p:spPr>
          <a:xfrm>
            <a:off x="1504285" y="2586168"/>
            <a:ext cx="1713187" cy="534976"/>
          </a:xfrm>
          <a:custGeom>
            <a:avLst/>
            <a:gdLst/>
            <a:ahLst/>
            <a:cxnLst/>
            <a:rect l="l" t="t" r="r" b="b"/>
            <a:pathLst>
              <a:path w="110102" h="34387" extrusionOk="0">
                <a:moveTo>
                  <a:pt x="17194" y="1"/>
                </a:moveTo>
                <a:cubicBezTo>
                  <a:pt x="7695" y="1"/>
                  <a:pt x="1" y="7695"/>
                  <a:pt x="1" y="17194"/>
                </a:cubicBezTo>
                <a:cubicBezTo>
                  <a:pt x="1" y="26693"/>
                  <a:pt x="7695" y="34387"/>
                  <a:pt x="17194" y="34387"/>
                </a:cubicBezTo>
                <a:lnTo>
                  <a:pt x="92908" y="34387"/>
                </a:lnTo>
                <a:cubicBezTo>
                  <a:pt x="102407" y="34387"/>
                  <a:pt x="110102" y="26693"/>
                  <a:pt x="110102" y="17194"/>
                </a:cubicBezTo>
                <a:cubicBezTo>
                  <a:pt x="110102" y="7695"/>
                  <a:pt x="102407" y="1"/>
                  <a:pt x="92908" y="1"/>
                </a:cubicBezTo>
                <a:close/>
              </a:path>
            </a:pathLst>
          </a:custGeom>
          <a:noFill/>
          <a:ln w="19050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3" name="Google Shape;12250;p21">
            <a:extLst>
              <a:ext uri="{FF2B5EF4-FFF2-40B4-BE49-F238E27FC236}">
                <a16:creationId xmlns:a16="http://schemas.microsoft.com/office/drawing/2014/main" id="{C74048AA-22B9-746F-38FE-DE2E49F82924}"/>
              </a:ext>
            </a:extLst>
          </p:cNvPr>
          <p:cNvSpPr/>
          <p:nvPr/>
        </p:nvSpPr>
        <p:spPr>
          <a:xfrm>
            <a:off x="2653822" y="2482830"/>
            <a:ext cx="687939" cy="741642"/>
          </a:xfrm>
          <a:custGeom>
            <a:avLst/>
            <a:gdLst/>
            <a:ahLst/>
            <a:cxnLst/>
            <a:rect l="l" t="t" r="r" b="b"/>
            <a:pathLst>
              <a:path w="44212" h="47671" extrusionOk="0">
                <a:moveTo>
                  <a:pt x="1" y="1"/>
                </a:moveTo>
                <a:lnTo>
                  <a:pt x="1" y="1379"/>
                </a:lnTo>
                <a:lnTo>
                  <a:pt x="20352" y="1379"/>
                </a:lnTo>
                <a:cubicBezTo>
                  <a:pt x="32758" y="1379"/>
                  <a:pt x="42833" y="11455"/>
                  <a:pt x="42833" y="23836"/>
                </a:cubicBezTo>
                <a:cubicBezTo>
                  <a:pt x="42833" y="36217"/>
                  <a:pt x="32758" y="46292"/>
                  <a:pt x="20352" y="46292"/>
                </a:cubicBezTo>
                <a:lnTo>
                  <a:pt x="1" y="46292"/>
                </a:lnTo>
                <a:lnTo>
                  <a:pt x="1" y="47670"/>
                </a:lnTo>
                <a:lnTo>
                  <a:pt x="20352" y="47670"/>
                </a:lnTo>
                <a:cubicBezTo>
                  <a:pt x="33510" y="47670"/>
                  <a:pt x="44212" y="36969"/>
                  <a:pt x="44212" y="23836"/>
                </a:cubicBezTo>
                <a:cubicBezTo>
                  <a:pt x="44212" y="10678"/>
                  <a:pt x="33510" y="1"/>
                  <a:pt x="20352" y="1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" name="Google Shape;12251;p21">
            <a:extLst>
              <a:ext uri="{FF2B5EF4-FFF2-40B4-BE49-F238E27FC236}">
                <a16:creationId xmlns:a16="http://schemas.microsoft.com/office/drawing/2014/main" id="{FA4596B2-CB64-FDAB-ED35-091D40179ECC}"/>
              </a:ext>
            </a:extLst>
          </p:cNvPr>
          <p:cNvSpPr/>
          <p:nvPr/>
        </p:nvSpPr>
        <p:spPr>
          <a:xfrm>
            <a:off x="1380284" y="2482830"/>
            <a:ext cx="687550" cy="741642"/>
          </a:xfrm>
          <a:custGeom>
            <a:avLst/>
            <a:gdLst/>
            <a:ahLst/>
            <a:cxnLst/>
            <a:rect l="l" t="t" r="r" b="b"/>
            <a:pathLst>
              <a:path w="44187" h="47671" extrusionOk="0">
                <a:moveTo>
                  <a:pt x="23835" y="1"/>
                </a:moveTo>
                <a:cubicBezTo>
                  <a:pt x="10677" y="1"/>
                  <a:pt x="1" y="10678"/>
                  <a:pt x="1" y="23836"/>
                </a:cubicBezTo>
                <a:cubicBezTo>
                  <a:pt x="1" y="36969"/>
                  <a:pt x="10677" y="47670"/>
                  <a:pt x="23835" y="47670"/>
                </a:cubicBezTo>
                <a:lnTo>
                  <a:pt x="44186" y="47670"/>
                </a:lnTo>
                <a:lnTo>
                  <a:pt x="44186" y="46292"/>
                </a:lnTo>
                <a:lnTo>
                  <a:pt x="23835" y="46292"/>
                </a:lnTo>
                <a:cubicBezTo>
                  <a:pt x="11454" y="46292"/>
                  <a:pt x="1379" y="36217"/>
                  <a:pt x="1379" y="23836"/>
                </a:cubicBezTo>
                <a:cubicBezTo>
                  <a:pt x="1379" y="11455"/>
                  <a:pt x="11454" y="1379"/>
                  <a:pt x="23835" y="1379"/>
                </a:cubicBezTo>
                <a:lnTo>
                  <a:pt x="44186" y="1379"/>
                </a:lnTo>
                <a:lnTo>
                  <a:pt x="44186" y="1"/>
                </a:ln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5" name="Google Shape;12252;p21">
            <a:extLst>
              <a:ext uri="{FF2B5EF4-FFF2-40B4-BE49-F238E27FC236}">
                <a16:creationId xmlns:a16="http://schemas.microsoft.com/office/drawing/2014/main" id="{05DE5968-E872-29A6-C34B-3C4EA6624122}"/>
              </a:ext>
            </a:extLst>
          </p:cNvPr>
          <p:cNvSpPr/>
          <p:nvPr/>
        </p:nvSpPr>
        <p:spPr>
          <a:xfrm>
            <a:off x="1998733" y="3559838"/>
            <a:ext cx="724194" cy="588011"/>
          </a:xfrm>
          <a:custGeom>
            <a:avLst/>
            <a:gdLst/>
            <a:ahLst/>
            <a:cxnLst/>
            <a:rect l="l" t="t" r="r" b="b"/>
            <a:pathLst>
              <a:path w="46542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" name="Google Shape;12253;p21">
            <a:extLst>
              <a:ext uri="{FF2B5EF4-FFF2-40B4-BE49-F238E27FC236}">
                <a16:creationId xmlns:a16="http://schemas.microsoft.com/office/drawing/2014/main" id="{3F1C121B-FDB7-4221-F6AF-2FF4260A4C76}"/>
              </a:ext>
            </a:extLst>
          </p:cNvPr>
          <p:cNvSpPr/>
          <p:nvPr/>
        </p:nvSpPr>
        <p:spPr>
          <a:xfrm>
            <a:off x="2949013" y="3559838"/>
            <a:ext cx="724598" cy="588011"/>
          </a:xfrm>
          <a:custGeom>
            <a:avLst/>
            <a:gdLst/>
            <a:ahLst/>
            <a:cxnLst/>
            <a:rect l="l" t="t" r="r" b="b"/>
            <a:pathLst>
              <a:path w="46568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67" y="34412"/>
                  <a:pt x="46567" y="30226"/>
                </a:cubicBezTo>
                <a:lnTo>
                  <a:pt x="46567" y="7569"/>
                </a:lnTo>
                <a:cubicBezTo>
                  <a:pt x="46567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" name="Google Shape;12254;p21">
            <a:extLst>
              <a:ext uri="{FF2B5EF4-FFF2-40B4-BE49-F238E27FC236}">
                <a16:creationId xmlns:a16="http://schemas.microsoft.com/office/drawing/2014/main" id="{5CC4DF67-9C59-75E9-0515-B06023C352A9}"/>
              </a:ext>
            </a:extLst>
          </p:cNvPr>
          <p:cNvSpPr/>
          <p:nvPr/>
        </p:nvSpPr>
        <p:spPr>
          <a:xfrm>
            <a:off x="1048453" y="3559838"/>
            <a:ext cx="724194" cy="588011"/>
          </a:xfrm>
          <a:custGeom>
            <a:avLst/>
            <a:gdLst/>
            <a:ahLst/>
            <a:cxnLst/>
            <a:rect l="l" t="t" r="r" b="b"/>
            <a:pathLst>
              <a:path w="46542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58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58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8" name="Google Shape;12255;p21">
            <a:extLst>
              <a:ext uri="{FF2B5EF4-FFF2-40B4-BE49-F238E27FC236}">
                <a16:creationId xmlns:a16="http://schemas.microsoft.com/office/drawing/2014/main" id="{FABAB13E-9CBB-3B00-35D2-6B364169620A}"/>
              </a:ext>
            </a:extLst>
          </p:cNvPr>
          <p:cNvSpPr/>
          <p:nvPr/>
        </p:nvSpPr>
        <p:spPr>
          <a:xfrm>
            <a:off x="1998733" y="1559475"/>
            <a:ext cx="724194" cy="587996"/>
          </a:xfrm>
          <a:custGeom>
            <a:avLst/>
            <a:gdLst/>
            <a:ahLst/>
            <a:cxnLst/>
            <a:rect l="l" t="t" r="r" b="b"/>
            <a:pathLst>
              <a:path w="46542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9" name="Google Shape;12256;p21">
            <a:extLst>
              <a:ext uri="{FF2B5EF4-FFF2-40B4-BE49-F238E27FC236}">
                <a16:creationId xmlns:a16="http://schemas.microsoft.com/office/drawing/2014/main" id="{116B9FA7-3FEA-E934-277E-1BAC5B5922BB}"/>
              </a:ext>
            </a:extLst>
          </p:cNvPr>
          <p:cNvSpPr/>
          <p:nvPr/>
        </p:nvSpPr>
        <p:spPr>
          <a:xfrm>
            <a:off x="2949013" y="1559475"/>
            <a:ext cx="724598" cy="587996"/>
          </a:xfrm>
          <a:custGeom>
            <a:avLst/>
            <a:gdLst/>
            <a:ahLst/>
            <a:cxnLst/>
            <a:rect l="l" t="t" r="r" b="b"/>
            <a:pathLst>
              <a:path w="46568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67" y="34412"/>
                  <a:pt x="46567" y="30226"/>
                </a:cubicBezTo>
                <a:lnTo>
                  <a:pt x="46567" y="7569"/>
                </a:lnTo>
                <a:cubicBezTo>
                  <a:pt x="46567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0" name="Google Shape;12257;p21">
            <a:extLst>
              <a:ext uri="{FF2B5EF4-FFF2-40B4-BE49-F238E27FC236}">
                <a16:creationId xmlns:a16="http://schemas.microsoft.com/office/drawing/2014/main" id="{88F33BBA-2F09-BF42-A9D3-F2CD4081ED8A}"/>
              </a:ext>
            </a:extLst>
          </p:cNvPr>
          <p:cNvSpPr/>
          <p:nvPr/>
        </p:nvSpPr>
        <p:spPr>
          <a:xfrm>
            <a:off x="1048453" y="1559475"/>
            <a:ext cx="724194" cy="587996"/>
          </a:xfrm>
          <a:custGeom>
            <a:avLst/>
            <a:gdLst/>
            <a:ahLst/>
            <a:cxnLst/>
            <a:rect l="l" t="t" r="r" b="b"/>
            <a:pathLst>
              <a:path w="46542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58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58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1" name="Google Shape;12258;p21">
            <a:extLst>
              <a:ext uri="{FF2B5EF4-FFF2-40B4-BE49-F238E27FC236}">
                <a16:creationId xmlns:a16="http://schemas.microsoft.com/office/drawing/2014/main" id="{7896A128-C100-E72F-1368-9EACF0FDE50D}"/>
              </a:ext>
            </a:extLst>
          </p:cNvPr>
          <p:cNvSpPr/>
          <p:nvPr/>
        </p:nvSpPr>
        <p:spPr>
          <a:xfrm>
            <a:off x="1180249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26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26" y="251"/>
                </a:cubicBezTo>
                <a:lnTo>
                  <a:pt x="29023" y="251"/>
                </a:lnTo>
                <a:cubicBezTo>
                  <a:pt x="29073" y="251"/>
                  <a:pt x="29123" y="176"/>
                  <a:pt x="29123" y="126"/>
                </a:cubicBezTo>
                <a:cubicBezTo>
                  <a:pt x="29123" y="50"/>
                  <a:pt x="29073" y="0"/>
                  <a:pt x="29023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2" name="Google Shape;12259;p21">
            <a:extLst>
              <a:ext uri="{FF2B5EF4-FFF2-40B4-BE49-F238E27FC236}">
                <a16:creationId xmlns:a16="http://schemas.microsoft.com/office/drawing/2014/main" id="{F1095B42-2A9B-9DC5-00F0-21524A18D704}"/>
              </a:ext>
            </a:extLst>
          </p:cNvPr>
          <p:cNvSpPr/>
          <p:nvPr/>
        </p:nvSpPr>
        <p:spPr>
          <a:xfrm>
            <a:off x="2132084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01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01" y="251"/>
                </a:cubicBezTo>
                <a:lnTo>
                  <a:pt x="28998" y="251"/>
                </a:lnTo>
                <a:cubicBezTo>
                  <a:pt x="29074" y="251"/>
                  <a:pt x="29124" y="176"/>
                  <a:pt x="29124" y="126"/>
                </a:cubicBezTo>
                <a:cubicBezTo>
                  <a:pt x="29124" y="50"/>
                  <a:pt x="29074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3" name="Google Shape;12260;p21">
            <a:extLst>
              <a:ext uri="{FF2B5EF4-FFF2-40B4-BE49-F238E27FC236}">
                <a16:creationId xmlns:a16="http://schemas.microsoft.com/office/drawing/2014/main" id="{3AB9832C-5C78-4202-39F5-C8CC3901DF2C}"/>
              </a:ext>
            </a:extLst>
          </p:cNvPr>
          <p:cNvSpPr/>
          <p:nvPr/>
        </p:nvSpPr>
        <p:spPr>
          <a:xfrm>
            <a:off x="3087047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01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01" y="251"/>
                </a:cubicBezTo>
                <a:lnTo>
                  <a:pt x="28998" y="251"/>
                </a:lnTo>
                <a:cubicBezTo>
                  <a:pt x="29073" y="251"/>
                  <a:pt x="29124" y="176"/>
                  <a:pt x="29124" y="126"/>
                </a:cubicBezTo>
                <a:cubicBezTo>
                  <a:pt x="29124" y="50"/>
                  <a:pt x="29073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4" name="Google Shape;12261;p21">
            <a:extLst>
              <a:ext uri="{FF2B5EF4-FFF2-40B4-BE49-F238E27FC236}">
                <a16:creationId xmlns:a16="http://schemas.microsoft.com/office/drawing/2014/main" id="{4D98C319-93F1-81DC-62A7-42E412E17038}"/>
              </a:ext>
            </a:extLst>
          </p:cNvPr>
          <p:cNvSpPr/>
          <p:nvPr/>
        </p:nvSpPr>
        <p:spPr>
          <a:xfrm>
            <a:off x="3087047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01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01" y="251"/>
                </a:cubicBezTo>
                <a:lnTo>
                  <a:pt x="28998" y="251"/>
                </a:lnTo>
                <a:cubicBezTo>
                  <a:pt x="29073" y="251"/>
                  <a:pt x="29124" y="201"/>
                  <a:pt x="29124" y="126"/>
                </a:cubicBezTo>
                <a:cubicBezTo>
                  <a:pt x="29124" y="51"/>
                  <a:pt x="29073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5" name="Google Shape;12262;p21">
            <a:extLst>
              <a:ext uri="{FF2B5EF4-FFF2-40B4-BE49-F238E27FC236}">
                <a16:creationId xmlns:a16="http://schemas.microsoft.com/office/drawing/2014/main" id="{220711A1-2EF0-FB00-1A2D-BB5C4A28C66C}"/>
              </a:ext>
            </a:extLst>
          </p:cNvPr>
          <p:cNvSpPr/>
          <p:nvPr/>
        </p:nvSpPr>
        <p:spPr>
          <a:xfrm>
            <a:off x="2132084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01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01" y="251"/>
                </a:cubicBezTo>
                <a:lnTo>
                  <a:pt x="28998" y="251"/>
                </a:lnTo>
                <a:cubicBezTo>
                  <a:pt x="29074" y="251"/>
                  <a:pt x="29124" y="201"/>
                  <a:pt x="29124" y="126"/>
                </a:cubicBezTo>
                <a:cubicBezTo>
                  <a:pt x="29124" y="51"/>
                  <a:pt x="29074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6" name="Google Shape;12263;p21">
            <a:extLst>
              <a:ext uri="{FF2B5EF4-FFF2-40B4-BE49-F238E27FC236}">
                <a16:creationId xmlns:a16="http://schemas.microsoft.com/office/drawing/2014/main" id="{94FE0B9B-642A-00F5-89BF-108AE40A08B9}"/>
              </a:ext>
            </a:extLst>
          </p:cNvPr>
          <p:cNvSpPr/>
          <p:nvPr/>
        </p:nvSpPr>
        <p:spPr>
          <a:xfrm>
            <a:off x="1181416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26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26" y="251"/>
                </a:cubicBezTo>
                <a:lnTo>
                  <a:pt x="29023" y="251"/>
                </a:lnTo>
                <a:cubicBezTo>
                  <a:pt x="29074" y="251"/>
                  <a:pt x="29124" y="201"/>
                  <a:pt x="29124" y="126"/>
                </a:cubicBezTo>
                <a:cubicBezTo>
                  <a:pt x="29124" y="51"/>
                  <a:pt x="29074" y="0"/>
                  <a:pt x="29023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7" name="Google Shape;12264;p21">
            <a:extLst>
              <a:ext uri="{FF2B5EF4-FFF2-40B4-BE49-F238E27FC236}">
                <a16:creationId xmlns:a16="http://schemas.microsoft.com/office/drawing/2014/main" id="{CA290BBD-5DAB-33E4-E97D-5C8489E996BD}"/>
              </a:ext>
            </a:extLst>
          </p:cNvPr>
          <p:cNvSpPr txBox="1"/>
          <p:nvPr/>
        </p:nvSpPr>
        <p:spPr>
          <a:xfrm>
            <a:off x="1644313" y="2717237"/>
            <a:ext cx="1428600" cy="2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عنوان را اینجا اضافه کنید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grpSp>
        <p:nvGrpSpPr>
          <p:cNvPr id="18" name="Google Shape;12265;p21">
            <a:extLst>
              <a:ext uri="{FF2B5EF4-FFF2-40B4-BE49-F238E27FC236}">
                <a16:creationId xmlns:a16="http://schemas.microsoft.com/office/drawing/2014/main" id="{62BDC7EF-9390-C4C4-2104-F49909C55415}"/>
              </a:ext>
            </a:extLst>
          </p:cNvPr>
          <p:cNvGrpSpPr/>
          <p:nvPr/>
        </p:nvGrpSpPr>
        <p:grpSpPr>
          <a:xfrm>
            <a:off x="1311648" y="1620631"/>
            <a:ext cx="197743" cy="197743"/>
            <a:chOff x="2676100" y="832575"/>
            <a:chExt cx="483125" cy="483125"/>
          </a:xfrm>
        </p:grpSpPr>
        <p:sp>
          <p:nvSpPr>
            <p:cNvPr id="19" name="Google Shape;12266;p21">
              <a:extLst>
                <a:ext uri="{FF2B5EF4-FFF2-40B4-BE49-F238E27FC236}">
                  <a16:creationId xmlns:a16="http://schemas.microsoft.com/office/drawing/2014/main" id="{87076199-2163-1BD4-3CBC-A05E6ACACB17}"/>
                </a:ext>
              </a:extLst>
            </p:cNvPr>
            <p:cNvSpPr/>
            <p:nvPr/>
          </p:nvSpPr>
          <p:spPr>
            <a:xfrm>
              <a:off x="2676100" y="832575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10351" y="1132"/>
                  </a:moveTo>
                  <a:lnTo>
                    <a:pt x="10562" y="2008"/>
                  </a:lnTo>
                  <a:cubicBezTo>
                    <a:pt x="10614" y="2226"/>
                    <a:pt x="10789" y="2392"/>
                    <a:pt x="11009" y="2434"/>
                  </a:cubicBezTo>
                  <a:cubicBezTo>
                    <a:pt x="12021" y="2618"/>
                    <a:pt x="12981" y="3014"/>
                    <a:pt x="13826" y="3596"/>
                  </a:cubicBezTo>
                  <a:cubicBezTo>
                    <a:pt x="13922" y="3663"/>
                    <a:pt x="14033" y="3696"/>
                    <a:pt x="14146" y="3696"/>
                  </a:cubicBezTo>
                  <a:cubicBezTo>
                    <a:pt x="14247" y="3696"/>
                    <a:pt x="14349" y="3669"/>
                    <a:pt x="14439" y="3614"/>
                  </a:cubicBezTo>
                  <a:lnTo>
                    <a:pt x="15179" y="3171"/>
                  </a:lnTo>
                  <a:lnTo>
                    <a:pt x="16154" y="4146"/>
                  </a:lnTo>
                  <a:lnTo>
                    <a:pt x="15711" y="4889"/>
                  </a:lnTo>
                  <a:cubicBezTo>
                    <a:pt x="15596" y="5079"/>
                    <a:pt x="15602" y="5317"/>
                    <a:pt x="15729" y="5499"/>
                  </a:cubicBezTo>
                  <a:cubicBezTo>
                    <a:pt x="16311" y="6344"/>
                    <a:pt x="16707" y="7304"/>
                    <a:pt x="16891" y="8316"/>
                  </a:cubicBezTo>
                  <a:cubicBezTo>
                    <a:pt x="16933" y="8536"/>
                    <a:pt x="17100" y="8711"/>
                    <a:pt x="17317" y="8763"/>
                  </a:cubicBezTo>
                  <a:lnTo>
                    <a:pt x="18193" y="8974"/>
                  </a:lnTo>
                  <a:lnTo>
                    <a:pt x="18193" y="10351"/>
                  </a:lnTo>
                  <a:lnTo>
                    <a:pt x="17317" y="10562"/>
                  </a:lnTo>
                  <a:cubicBezTo>
                    <a:pt x="17100" y="10614"/>
                    <a:pt x="16933" y="10789"/>
                    <a:pt x="16894" y="11009"/>
                  </a:cubicBezTo>
                  <a:cubicBezTo>
                    <a:pt x="16710" y="12021"/>
                    <a:pt x="16311" y="12981"/>
                    <a:pt x="15729" y="13826"/>
                  </a:cubicBezTo>
                  <a:cubicBezTo>
                    <a:pt x="15605" y="14007"/>
                    <a:pt x="15596" y="14246"/>
                    <a:pt x="15711" y="14436"/>
                  </a:cubicBezTo>
                  <a:lnTo>
                    <a:pt x="16154" y="15179"/>
                  </a:lnTo>
                  <a:lnTo>
                    <a:pt x="15179" y="16154"/>
                  </a:lnTo>
                  <a:lnTo>
                    <a:pt x="14439" y="15710"/>
                  </a:lnTo>
                  <a:cubicBezTo>
                    <a:pt x="14349" y="15656"/>
                    <a:pt x="14247" y="15629"/>
                    <a:pt x="14146" y="15629"/>
                  </a:cubicBezTo>
                  <a:cubicBezTo>
                    <a:pt x="14033" y="15629"/>
                    <a:pt x="13922" y="15662"/>
                    <a:pt x="13826" y="15729"/>
                  </a:cubicBezTo>
                  <a:cubicBezTo>
                    <a:pt x="12981" y="16311"/>
                    <a:pt x="12021" y="16707"/>
                    <a:pt x="11009" y="16891"/>
                  </a:cubicBezTo>
                  <a:cubicBezTo>
                    <a:pt x="10789" y="16933"/>
                    <a:pt x="10614" y="17099"/>
                    <a:pt x="10562" y="17317"/>
                  </a:cubicBezTo>
                  <a:lnTo>
                    <a:pt x="10351" y="18192"/>
                  </a:lnTo>
                  <a:lnTo>
                    <a:pt x="8974" y="18192"/>
                  </a:lnTo>
                  <a:lnTo>
                    <a:pt x="8763" y="17317"/>
                  </a:lnTo>
                  <a:cubicBezTo>
                    <a:pt x="8712" y="17099"/>
                    <a:pt x="8536" y="16933"/>
                    <a:pt x="8316" y="16891"/>
                  </a:cubicBezTo>
                  <a:cubicBezTo>
                    <a:pt x="7304" y="16707"/>
                    <a:pt x="6344" y="16311"/>
                    <a:pt x="5499" y="15729"/>
                  </a:cubicBezTo>
                  <a:cubicBezTo>
                    <a:pt x="5404" y="15662"/>
                    <a:pt x="5293" y="15629"/>
                    <a:pt x="5181" y="15629"/>
                  </a:cubicBezTo>
                  <a:cubicBezTo>
                    <a:pt x="5081" y="15629"/>
                    <a:pt x="4979" y="15656"/>
                    <a:pt x="4889" y="15710"/>
                  </a:cubicBezTo>
                  <a:lnTo>
                    <a:pt x="4146" y="16154"/>
                  </a:lnTo>
                  <a:lnTo>
                    <a:pt x="3171" y="15179"/>
                  </a:lnTo>
                  <a:lnTo>
                    <a:pt x="3615" y="14436"/>
                  </a:lnTo>
                  <a:cubicBezTo>
                    <a:pt x="3729" y="14246"/>
                    <a:pt x="3723" y="14007"/>
                    <a:pt x="3597" y="13826"/>
                  </a:cubicBezTo>
                  <a:cubicBezTo>
                    <a:pt x="3014" y="12981"/>
                    <a:pt x="2618" y="12021"/>
                    <a:pt x="2434" y="11009"/>
                  </a:cubicBezTo>
                  <a:cubicBezTo>
                    <a:pt x="2392" y="10789"/>
                    <a:pt x="2226" y="10614"/>
                    <a:pt x="2011" y="10562"/>
                  </a:cubicBezTo>
                  <a:lnTo>
                    <a:pt x="1133" y="10351"/>
                  </a:lnTo>
                  <a:lnTo>
                    <a:pt x="1133" y="8974"/>
                  </a:lnTo>
                  <a:lnTo>
                    <a:pt x="2008" y="8763"/>
                  </a:lnTo>
                  <a:cubicBezTo>
                    <a:pt x="2226" y="8711"/>
                    <a:pt x="2392" y="8536"/>
                    <a:pt x="2431" y="8316"/>
                  </a:cubicBezTo>
                  <a:cubicBezTo>
                    <a:pt x="2615" y="7304"/>
                    <a:pt x="3014" y="6344"/>
                    <a:pt x="3597" y="5499"/>
                  </a:cubicBezTo>
                  <a:cubicBezTo>
                    <a:pt x="3720" y="5317"/>
                    <a:pt x="3729" y="5079"/>
                    <a:pt x="3615" y="4889"/>
                  </a:cubicBezTo>
                  <a:lnTo>
                    <a:pt x="3171" y="4146"/>
                  </a:lnTo>
                  <a:lnTo>
                    <a:pt x="4146" y="3171"/>
                  </a:lnTo>
                  <a:lnTo>
                    <a:pt x="4889" y="3614"/>
                  </a:lnTo>
                  <a:cubicBezTo>
                    <a:pt x="4979" y="3669"/>
                    <a:pt x="5081" y="3696"/>
                    <a:pt x="5181" y="3696"/>
                  </a:cubicBezTo>
                  <a:cubicBezTo>
                    <a:pt x="5293" y="3696"/>
                    <a:pt x="5404" y="3663"/>
                    <a:pt x="5499" y="3596"/>
                  </a:cubicBezTo>
                  <a:cubicBezTo>
                    <a:pt x="6344" y="3014"/>
                    <a:pt x="7304" y="2618"/>
                    <a:pt x="8316" y="2434"/>
                  </a:cubicBezTo>
                  <a:cubicBezTo>
                    <a:pt x="8536" y="2392"/>
                    <a:pt x="8712" y="2226"/>
                    <a:pt x="8763" y="2008"/>
                  </a:cubicBezTo>
                  <a:lnTo>
                    <a:pt x="8974" y="1132"/>
                  </a:lnTo>
                  <a:close/>
                  <a:moveTo>
                    <a:pt x="8530" y="0"/>
                  </a:moveTo>
                  <a:cubicBezTo>
                    <a:pt x="8268" y="0"/>
                    <a:pt x="8041" y="178"/>
                    <a:pt x="7981" y="432"/>
                  </a:cubicBezTo>
                  <a:lnTo>
                    <a:pt x="7748" y="1392"/>
                  </a:lnTo>
                  <a:cubicBezTo>
                    <a:pt x="6833" y="1604"/>
                    <a:pt x="5961" y="1963"/>
                    <a:pt x="5167" y="2461"/>
                  </a:cubicBezTo>
                  <a:lnTo>
                    <a:pt x="4348" y="1969"/>
                  </a:lnTo>
                  <a:cubicBezTo>
                    <a:pt x="4260" y="1915"/>
                    <a:pt x="4160" y="1889"/>
                    <a:pt x="4061" y="1889"/>
                  </a:cubicBezTo>
                  <a:cubicBezTo>
                    <a:pt x="3913" y="1889"/>
                    <a:pt x="3767" y="1946"/>
                    <a:pt x="3657" y="2056"/>
                  </a:cubicBezTo>
                  <a:lnTo>
                    <a:pt x="2057" y="3657"/>
                  </a:lnTo>
                  <a:cubicBezTo>
                    <a:pt x="1872" y="3841"/>
                    <a:pt x="1839" y="4125"/>
                    <a:pt x="1972" y="4348"/>
                  </a:cubicBezTo>
                  <a:lnTo>
                    <a:pt x="2461" y="5163"/>
                  </a:lnTo>
                  <a:cubicBezTo>
                    <a:pt x="1963" y="5958"/>
                    <a:pt x="1604" y="6830"/>
                    <a:pt x="1395" y="7745"/>
                  </a:cubicBezTo>
                  <a:lnTo>
                    <a:pt x="435" y="7978"/>
                  </a:lnTo>
                  <a:cubicBezTo>
                    <a:pt x="179" y="8041"/>
                    <a:pt x="0" y="8267"/>
                    <a:pt x="0" y="8530"/>
                  </a:cubicBezTo>
                  <a:lnTo>
                    <a:pt x="0" y="10795"/>
                  </a:lnTo>
                  <a:cubicBezTo>
                    <a:pt x="0" y="11057"/>
                    <a:pt x="179" y="11284"/>
                    <a:pt x="432" y="11344"/>
                  </a:cubicBezTo>
                  <a:lnTo>
                    <a:pt x="1392" y="11580"/>
                  </a:lnTo>
                  <a:cubicBezTo>
                    <a:pt x="1604" y="12492"/>
                    <a:pt x="1963" y="13364"/>
                    <a:pt x="2461" y="14158"/>
                  </a:cubicBezTo>
                  <a:lnTo>
                    <a:pt x="1969" y="14977"/>
                  </a:lnTo>
                  <a:cubicBezTo>
                    <a:pt x="1836" y="15200"/>
                    <a:pt x="1872" y="15484"/>
                    <a:pt x="2057" y="15668"/>
                  </a:cubicBezTo>
                  <a:lnTo>
                    <a:pt x="3657" y="17268"/>
                  </a:lnTo>
                  <a:cubicBezTo>
                    <a:pt x="3766" y="17378"/>
                    <a:pt x="3911" y="17435"/>
                    <a:pt x="4057" y="17435"/>
                  </a:cubicBezTo>
                  <a:cubicBezTo>
                    <a:pt x="4157" y="17435"/>
                    <a:pt x="4258" y="17408"/>
                    <a:pt x="4348" y="17353"/>
                  </a:cubicBezTo>
                  <a:lnTo>
                    <a:pt x="5164" y="16864"/>
                  </a:lnTo>
                  <a:cubicBezTo>
                    <a:pt x="5958" y="17362"/>
                    <a:pt x="6830" y="17721"/>
                    <a:pt x="7745" y="17930"/>
                  </a:cubicBezTo>
                  <a:lnTo>
                    <a:pt x="7978" y="18890"/>
                  </a:lnTo>
                  <a:cubicBezTo>
                    <a:pt x="8041" y="19147"/>
                    <a:pt x="8268" y="19325"/>
                    <a:pt x="8530" y="19325"/>
                  </a:cubicBezTo>
                  <a:lnTo>
                    <a:pt x="10795" y="19325"/>
                  </a:lnTo>
                  <a:cubicBezTo>
                    <a:pt x="11058" y="19325"/>
                    <a:pt x="11284" y="19147"/>
                    <a:pt x="11344" y="18893"/>
                  </a:cubicBezTo>
                  <a:lnTo>
                    <a:pt x="11577" y="17933"/>
                  </a:lnTo>
                  <a:cubicBezTo>
                    <a:pt x="12492" y="17721"/>
                    <a:pt x="13364" y="17362"/>
                    <a:pt x="14159" y="16864"/>
                  </a:cubicBezTo>
                  <a:lnTo>
                    <a:pt x="14977" y="17356"/>
                  </a:lnTo>
                  <a:cubicBezTo>
                    <a:pt x="15066" y="17410"/>
                    <a:pt x="15166" y="17436"/>
                    <a:pt x="15266" y="17436"/>
                  </a:cubicBezTo>
                  <a:cubicBezTo>
                    <a:pt x="15413" y="17436"/>
                    <a:pt x="15559" y="17379"/>
                    <a:pt x="15668" y="17271"/>
                  </a:cubicBezTo>
                  <a:lnTo>
                    <a:pt x="17269" y="15668"/>
                  </a:lnTo>
                  <a:cubicBezTo>
                    <a:pt x="17453" y="15484"/>
                    <a:pt x="17489" y="15200"/>
                    <a:pt x="17353" y="14977"/>
                  </a:cubicBezTo>
                  <a:lnTo>
                    <a:pt x="16864" y="14161"/>
                  </a:lnTo>
                  <a:cubicBezTo>
                    <a:pt x="17362" y="13367"/>
                    <a:pt x="17722" y="12495"/>
                    <a:pt x="17930" y="11580"/>
                  </a:cubicBezTo>
                  <a:lnTo>
                    <a:pt x="18890" y="11347"/>
                  </a:lnTo>
                  <a:cubicBezTo>
                    <a:pt x="19147" y="11284"/>
                    <a:pt x="19325" y="11057"/>
                    <a:pt x="19325" y="10795"/>
                  </a:cubicBezTo>
                  <a:lnTo>
                    <a:pt x="19325" y="8530"/>
                  </a:lnTo>
                  <a:cubicBezTo>
                    <a:pt x="19325" y="8267"/>
                    <a:pt x="19147" y="8041"/>
                    <a:pt x="18893" y="7981"/>
                  </a:cubicBezTo>
                  <a:lnTo>
                    <a:pt x="17933" y="7748"/>
                  </a:lnTo>
                  <a:cubicBezTo>
                    <a:pt x="17722" y="6833"/>
                    <a:pt x="17362" y="5961"/>
                    <a:pt x="16864" y="5166"/>
                  </a:cubicBezTo>
                  <a:lnTo>
                    <a:pt x="17356" y="4348"/>
                  </a:lnTo>
                  <a:cubicBezTo>
                    <a:pt x="17489" y="4128"/>
                    <a:pt x="17453" y="3841"/>
                    <a:pt x="17272" y="3657"/>
                  </a:cubicBezTo>
                  <a:lnTo>
                    <a:pt x="15668" y="2056"/>
                  </a:lnTo>
                  <a:cubicBezTo>
                    <a:pt x="15559" y="1947"/>
                    <a:pt x="15415" y="1890"/>
                    <a:pt x="15268" y="1890"/>
                  </a:cubicBezTo>
                  <a:cubicBezTo>
                    <a:pt x="15168" y="1890"/>
                    <a:pt x="15068" y="1917"/>
                    <a:pt x="14977" y="1972"/>
                  </a:cubicBezTo>
                  <a:lnTo>
                    <a:pt x="14162" y="2461"/>
                  </a:lnTo>
                  <a:cubicBezTo>
                    <a:pt x="13367" y="1963"/>
                    <a:pt x="12495" y="1604"/>
                    <a:pt x="11580" y="1395"/>
                  </a:cubicBezTo>
                  <a:lnTo>
                    <a:pt x="11347" y="435"/>
                  </a:lnTo>
                  <a:cubicBezTo>
                    <a:pt x="11284" y="178"/>
                    <a:pt x="11058" y="0"/>
                    <a:pt x="1079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20" name="Google Shape;12267;p21">
              <a:extLst>
                <a:ext uri="{FF2B5EF4-FFF2-40B4-BE49-F238E27FC236}">
                  <a16:creationId xmlns:a16="http://schemas.microsoft.com/office/drawing/2014/main" id="{6D74CC53-4E11-BC99-5394-608A81889DFC}"/>
                </a:ext>
              </a:extLst>
            </p:cNvPr>
            <p:cNvSpPr/>
            <p:nvPr/>
          </p:nvSpPr>
          <p:spPr>
            <a:xfrm>
              <a:off x="2762000" y="918475"/>
              <a:ext cx="311400" cy="311400"/>
            </a:xfrm>
            <a:custGeom>
              <a:avLst/>
              <a:gdLst/>
              <a:ahLst/>
              <a:cxnLst/>
              <a:rect l="l" t="t" r="r" b="b"/>
              <a:pathLst>
                <a:path w="12456" h="12456" extrusionOk="0">
                  <a:moveTo>
                    <a:pt x="6227" y="1133"/>
                  </a:moveTo>
                  <a:cubicBezTo>
                    <a:pt x="9038" y="1133"/>
                    <a:pt x="11323" y="3418"/>
                    <a:pt x="11323" y="6226"/>
                  </a:cubicBezTo>
                  <a:cubicBezTo>
                    <a:pt x="11323" y="9038"/>
                    <a:pt x="9038" y="11323"/>
                    <a:pt x="6227" y="11323"/>
                  </a:cubicBezTo>
                  <a:cubicBezTo>
                    <a:pt x="3419" y="11323"/>
                    <a:pt x="1133" y="9038"/>
                    <a:pt x="1133" y="6226"/>
                  </a:cubicBezTo>
                  <a:cubicBezTo>
                    <a:pt x="1133" y="3418"/>
                    <a:pt x="3419" y="1133"/>
                    <a:pt x="6227" y="1133"/>
                  </a:cubicBezTo>
                  <a:close/>
                  <a:moveTo>
                    <a:pt x="6227" y="0"/>
                  </a:moveTo>
                  <a:cubicBezTo>
                    <a:pt x="2794" y="0"/>
                    <a:pt x="1" y="2793"/>
                    <a:pt x="1" y="6226"/>
                  </a:cubicBezTo>
                  <a:cubicBezTo>
                    <a:pt x="1" y="9663"/>
                    <a:pt x="2794" y="12456"/>
                    <a:pt x="6227" y="12456"/>
                  </a:cubicBezTo>
                  <a:cubicBezTo>
                    <a:pt x="9663" y="12456"/>
                    <a:pt x="12456" y="9663"/>
                    <a:pt x="12456" y="6226"/>
                  </a:cubicBezTo>
                  <a:cubicBezTo>
                    <a:pt x="12456" y="2793"/>
                    <a:pt x="9663" y="0"/>
                    <a:pt x="622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21" name="Google Shape;12268;p21">
              <a:extLst>
                <a:ext uri="{FF2B5EF4-FFF2-40B4-BE49-F238E27FC236}">
                  <a16:creationId xmlns:a16="http://schemas.microsoft.com/office/drawing/2014/main" id="{772D0EEE-89F3-78AF-66A4-04DEA0E2C11C}"/>
                </a:ext>
              </a:extLst>
            </p:cNvPr>
            <p:cNvSpPr/>
            <p:nvPr/>
          </p:nvSpPr>
          <p:spPr>
            <a:xfrm>
              <a:off x="2810775" y="975075"/>
              <a:ext cx="206025" cy="198150"/>
            </a:xfrm>
            <a:custGeom>
              <a:avLst/>
              <a:gdLst/>
              <a:ahLst/>
              <a:cxnLst/>
              <a:rect l="l" t="t" r="r" b="b"/>
              <a:pathLst>
                <a:path w="8241" h="7926" extrusionOk="0">
                  <a:moveTo>
                    <a:pt x="4275" y="1132"/>
                  </a:moveTo>
                  <a:cubicBezTo>
                    <a:pt x="4640" y="1132"/>
                    <a:pt x="5009" y="1203"/>
                    <a:pt x="5360" y="1348"/>
                  </a:cubicBezTo>
                  <a:cubicBezTo>
                    <a:pt x="6416" y="1785"/>
                    <a:pt x="7108" y="2818"/>
                    <a:pt x="7108" y="3962"/>
                  </a:cubicBezTo>
                  <a:cubicBezTo>
                    <a:pt x="7105" y="5527"/>
                    <a:pt x="5840" y="6792"/>
                    <a:pt x="4276" y="6795"/>
                  </a:cubicBezTo>
                  <a:cubicBezTo>
                    <a:pt x="3131" y="6795"/>
                    <a:pt x="2099" y="6103"/>
                    <a:pt x="1661" y="5046"/>
                  </a:cubicBezTo>
                  <a:cubicBezTo>
                    <a:pt x="1223" y="3987"/>
                    <a:pt x="1465" y="2770"/>
                    <a:pt x="2274" y="1961"/>
                  </a:cubicBezTo>
                  <a:cubicBezTo>
                    <a:pt x="2815" y="1419"/>
                    <a:pt x="3538" y="1132"/>
                    <a:pt x="4275" y="1132"/>
                  </a:cubicBezTo>
                  <a:close/>
                  <a:moveTo>
                    <a:pt x="4276" y="1"/>
                  </a:moveTo>
                  <a:cubicBezTo>
                    <a:pt x="2672" y="1"/>
                    <a:pt x="1229" y="964"/>
                    <a:pt x="613" y="2447"/>
                  </a:cubicBezTo>
                  <a:cubicBezTo>
                    <a:pt x="0" y="3926"/>
                    <a:pt x="341" y="5632"/>
                    <a:pt x="1474" y="6764"/>
                  </a:cubicBezTo>
                  <a:cubicBezTo>
                    <a:pt x="2232" y="7523"/>
                    <a:pt x="3247" y="7926"/>
                    <a:pt x="4279" y="7926"/>
                  </a:cubicBezTo>
                  <a:cubicBezTo>
                    <a:pt x="4789" y="7926"/>
                    <a:pt x="5302" y="7828"/>
                    <a:pt x="5791" y="7625"/>
                  </a:cubicBezTo>
                  <a:cubicBezTo>
                    <a:pt x="7274" y="7009"/>
                    <a:pt x="8240" y="5566"/>
                    <a:pt x="8240" y="3962"/>
                  </a:cubicBezTo>
                  <a:cubicBezTo>
                    <a:pt x="8237" y="1773"/>
                    <a:pt x="6465" y="1"/>
                    <a:pt x="427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grpSp>
        <p:nvGrpSpPr>
          <p:cNvPr id="22" name="Google Shape;12269;p21">
            <a:extLst>
              <a:ext uri="{FF2B5EF4-FFF2-40B4-BE49-F238E27FC236}">
                <a16:creationId xmlns:a16="http://schemas.microsoft.com/office/drawing/2014/main" id="{F4674045-2C60-3BB6-CA2F-B84C51F0F209}"/>
              </a:ext>
            </a:extLst>
          </p:cNvPr>
          <p:cNvGrpSpPr/>
          <p:nvPr/>
        </p:nvGrpSpPr>
        <p:grpSpPr>
          <a:xfrm>
            <a:off x="2258621" y="1613606"/>
            <a:ext cx="204394" cy="197743"/>
            <a:chOff x="3270550" y="832575"/>
            <a:chExt cx="499375" cy="483125"/>
          </a:xfrm>
        </p:grpSpPr>
        <p:sp>
          <p:nvSpPr>
            <p:cNvPr id="23" name="Google Shape;12270;p21">
              <a:extLst>
                <a:ext uri="{FF2B5EF4-FFF2-40B4-BE49-F238E27FC236}">
                  <a16:creationId xmlns:a16="http://schemas.microsoft.com/office/drawing/2014/main" id="{3A7D734A-A66A-67BC-24BA-F1CD675A7194}"/>
                </a:ext>
              </a:extLst>
            </p:cNvPr>
            <p:cNvSpPr/>
            <p:nvPr/>
          </p:nvSpPr>
          <p:spPr>
            <a:xfrm>
              <a:off x="3270550" y="865975"/>
              <a:ext cx="463725" cy="449725"/>
            </a:xfrm>
            <a:custGeom>
              <a:avLst/>
              <a:gdLst/>
              <a:ahLst/>
              <a:cxnLst/>
              <a:rect l="l" t="t" r="r" b="b"/>
              <a:pathLst>
                <a:path w="18549" h="17989" extrusionOk="0">
                  <a:moveTo>
                    <a:pt x="4823" y="1361"/>
                  </a:moveTo>
                  <a:lnTo>
                    <a:pt x="9177" y="8619"/>
                  </a:lnTo>
                  <a:cubicBezTo>
                    <a:pt x="9237" y="8716"/>
                    <a:pt x="9325" y="8794"/>
                    <a:pt x="9427" y="8843"/>
                  </a:cubicBezTo>
                  <a:lnTo>
                    <a:pt x="17136" y="12345"/>
                  </a:lnTo>
                  <a:cubicBezTo>
                    <a:pt x="15653" y="15102"/>
                    <a:pt x="12779" y="16856"/>
                    <a:pt x="9663" y="16856"/>
                  </a:cubicBezTo>
                  <a:cubicBezTo>
                    <a:pt x="4958" y="16856"/>
                    <a:pt x="1133" y="13031"/>
                    <a:pt x="1133" y="8326"/>
                  </a:cubicBezTo>
                  <a:cubicBezTo>
                    <a:pt x="1133" y="5573"/>
                    <a:pt x="2534" y="2952"/>
                    <a:pt x="4823" y="1361"/>
                  </a:cubicBezTo>
                  <a:close/>
                  <a:moveTo>
                    <a:pt x="5005" y="0"/>
                  </a:moveTo>
                  <a:cubicBezTo>
                    <a:pt x="4907" y="0"/>
                    <a:pt x="4807" y="26"/>
                    <a:pt x="4717" y="80"/>
                  </a:cubicBezTo>
                  <a:cubicBezTo>
                    <a:pt x="3313" y="926"/>
                    <a:pt x="2141" y="2106"/>
                    <a:pt x="1311" y="3516"/>
                  </a:cubicBezTo>
                  <a:cubicBezTo>
                    <a:pt x="453" y="4975"/>
                    <a:pt x="1" y="6636"/>
                    <a:pt x="1" y="8326"/>
                  </a:cubicBezTo>
                  <a:cubicBezTo>
                    <a:pt x="1" y="10896"/>
                    <a:pt x="1009" y="13321"/>
                    <a:pt x="2839" y="15150"/>
                  </a:cubicBezTo>
                  <a:cubicBezTo>
                    <a:pt x="4669" y="16980"/>
                    <a:pt x="7093" y="17989"/>
                    <a:pt x="9663" y="17989"/>
                  </a:cubicBezTo>
                  <a:cubicBezTo>
                    <a:pt x="13410" y="17989"/>
                    <a:pt x="16846" y="15757"/>
                    <a:pt x="18419" y="12306"/>
                  </a:cubicBezTo>
                  <a:cubicBezTo>
                    <a:pt x="18549" y="12022"/>
                    <a:pt x="18422" y="11687"/>
                    <a:pt x="18138" y="11557"/>
                  </a:cubicBezTo>
                  <a:lnTo>
                    <a:pt x="10058" y="7886"/>
                  </a:lnTo>
                  <a:lnTo>
                    <a:pt x="5493" y="277"/>
                  </a:lnTo>
                  <a:cubicBezTo>
                    <a:pt x="5387" y="99"/>
                    <a:pt x="5198" y="0"/>
                    <a:pt x="500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24" name="Google Shape;12271;p21">
              <a:extLst>
                <a:ext uri="{FF2B5EF4-FFF2-40B4-BE49-F238E27FC236}">
                  <a16:creationId xmlns:a16="http://schemas.microsoft.com/office/drawing/2014/main" id="{B6F870E1-5B5A-9200-0A7C-18447019709C}"/>
                </a:ext>
              </a:extLst>
            </p:cNvPr>
            <p:cNvSpPr/>
            <p:nvPr/>
          </p:nvSpPr>
          <p:spPr>
            <a:xfrm>
              <a:off x="3562600" y="876075"/>
              <a:ext cx="207325" cy="241775"/>
            </a:xfrm>
            <a:custGeom>
              <a:avLst/>
              <a:gdLst/>
              <a:ahLst/>
              <a:cxnLst/>
              <a:rect l="l" t="t" r="r" b="b"/>
              <a:pathLst>
                <a:path w="8293" h="9671" extrusionOk="0">
                  <a:moveTo>
                    <a:pt x="4204" y="1437"/>
                  </a:moveTo>
                  <a:cubicBezTo>
                    <a:pt x="5680" y="2826"/>
                    <a:pt x="6517" y="4764"/>
                    <a:pt x="6511" y="6790"/>
                  </a:cubicBezTo>
                  <a:cubicBezTo>
                    <a:pt x="6511" y="7300"/>
                    <a:pt x="6459" y="7811"/>
                    <a:pt x="6354" y="8309"/>
                  </a:cubicBezTo>
                  <a:lnTo>
                    <a:pt x="1468" y="6090"/>
                  </a:lnTo>
                  <a:lnTo>
                    <a:pt x="4204" y="1437"/>
                  </a:lnTo>
                  <a:close/>
                  <a:moveTo>
                    <a:pt x="4060" y="1"/>
                  </a:moveTo>
                  <a:cubicBezTo>
                    <a:pt x="3867" y="1"/>
                    <a:pt x="3677" y="99"/>
                    <a:pt x="3570" y="280"/>
                  </a:cubicBezTo>
                  <a:lnTo>
                    <a:pt x="173" y="6056"/>
                  </a:lnTo>
                  <a:cubicBezTo>
                    <a:pt x="1" y="6346"/>
                    <a:pt x="119" y="6721"/>
                    <a:pt x="427" y="6860"/>
                  </a:cubicBezTo>
                  <a:lnTo>
                    <a:pt x="6499" y="9622"/>
                  </a:lnTo>
                  <a:cubicBezTo>
                    <a:pt x="6574" y="9656"/>
                    <a:pt x="6653" y="9671"/>
                    <a:pt x="6734" y="9671"/>
                  </a:cubicBezTo>
                  <a:cubicBezTo>
                    <a:pt x="6982" y="9671"/>
                    <a:pt x="7202" y="9508"/>
                    <a:pt x="7275" y="9269"/>
                  </a:cubicBezTo>
                  <a:cubicBezTo>
                    <a:pt x="8292" y="5921"/>
                    <a:pt x="7157" y="2291"/>
                    <a:pt x="4409" y="123"/>
                  </a:cubicBezTo>
                  <a:cubicBezTo>
                    <a:pt x="4305" y="40"/>
                    <a:pt x="4182" y="1"/>
                    <a:pt x="406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25" name="Google Shape;12272;p21">
              <a:extLst>
                <a:ext uri="{FF2B5EF4-FFF2-40B4-BE49-F238E27FC236}">
                  <a16:creationId xmlns:a16="http://schemas.microsoft.com/office/drawing/2014/main" id="{2CA02246-532A-A80F-FC2F-C924563EFAAB}"/>
                </a:ext>
              </a:extLst>
            </p:cNvPr>
            <p:cNvSpPr/>
            <p:nvPr/>
          </p:nvSpPr>
          <p:spPr>
            <a:xfrm>
              <a:off x="3443500" y="832575"/>
              <a:ext cx="187300" cy="173625"/>
            </a:xfrm>
            <a:custGeom>
              <a:avLst/>
              <a:gdLst/>
              <a:ahLst/>
              <a:cxnLst/>
              <a:rect l="l" t="t" r="r" b="b"/>
              <a:pathLst>
                <a:path w="7492" h="6945" extrusionOk="0">
                  <a:moveTo>
                    <a:pt x="3877" y="1133"/>
                  </a:moveTo>
                  <a:cubicBezTo>
                    <a:pt x="4588" y="1133"/>
                    <a:pt x="5300" y="1235"/>
                    <a:pt x="5991" y="1440"/>
                  </a:cubicBezTo>
                  <a:lnTo>
                    <a:pt x="3735" y="5269"/>
                  </a:lnTo>
                  <a:lnTo>
                    <a:pt x="1492" y="1528"/>
                  </a:lnTo>
                  <a:cubicBezTo>
                    <a:pt x="2264" y="1265"/>
                    <a:pt x="3070" y="1133"/>
                    <a:pt x="3877" y="1133"/>
                  </a:cubicBezTo>
                  <a:close/>
                  <a:moveTo>
                    <a:pt x="3877" y="0"/>
                  </a:moveTo>
                  <a:cubicBezTo>
                    <a:pt x="2702" y="0"/>
                    <a:pt x="1528" y="243"/>
                    <a:pt x="432" y="728"/>
                  </a:cubicBezTo>
                  <a:cubicBezTo>
                    <a:pt x="121" y="867"/>
                    <a:pt x="0" y="1244"/>
                    <a:pt x="175" y="1537"/>
                  </a:cubicBezTo>
                  <a:lnTo>
                    <a:pt x="3255" y="6670"/>
                  </a:lnTo>
                  <a:cubicBezTo>
                    <a:pt x="3358" y="6839"/>
                    <a:pt x="3542" y="6945"/>
                    <a:pt x="3741" y="6945"/>
                  </a:cubicBezTo>
                  <a:lnTo>
                    <a:pt x="3744" y="6945"/>
                  </a:lnTo>
                  <a:cubicBezTo>
                    <a:pt x="3943" y="6945"/>
                    <a:pt x="4128" y="6839"/>
                    <a:pt x="4230" y="6667"/>
                  </a:cubicBezTo>
                  <a:lnTo>
                    <a:pt x="7313" y="1419"/>
                  </a:lnTo>
                  <a:cubicBezTo>
                    <a:pt x="7491" y="1120"/>
                    <a:pt x="7358" y="737"/>
                    <a:pt x="7038" y="607"/>
                  </a:cubicBezTo>
                  <a:cubicBezTo>
                    <a:pt x="6023" y="202"/>
                    <a:pt x="4950" y="0"/>
                    <a:pt x="387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grpSp>
        <p:nvGrpSpPr>
          <p:cNvPr id="26" name="Google Shape;12273;p21">
            <a:extLst>
              <a:ext uri="{FF2B5EF4-FFF2-40B4-BE49-F238E27FC236}">
                <a16:creationId xmlns:a16="http://schemas.microsoft.com/office/drawing/2014/main" id="{A9AAC906-1629-0475-1565-9EF0BDF75134}"/>
              </a:ext>
            </a:extLst>
          </p:cNvPr>
          <p:cNvGrpSpPr/>
          <p:nvPr/>
        </p:nvGrpSpPr>
        <p:grpSpPr>
          <a:xfrm>
            <a:off x="3212214" y="1620657"/>
            <a:ext cx="197774" cy="197743"/>
            <a:chOff x="3270475" y="1427025"/>
            <a:chExt cx="483200" cy="483125"/>
          </a:xfrm>
        </p:grpSpPr>
        <p:sp>
          <p:nvSpPr>
            <p:cNvPr id="27" name="Google Shape;12274;p21">
              <a:extLst>
                <a:ext uri="{FF2B5EF4-FFF2-40B4-BE49-F238E27FC236}">
                  <a16:creationId xmlns:a16="http://schemas.microsoft.com/office/drawing/2014/main" id="{C10B6238-9BFC-8110-CCF3-2A977B3A2A40}"/>
                </a:ext>
              </a:extLst>
            </p:cNvPr>
            <p:cNvSpPr/>
            <p:nvPr/>
          </p:nvSpPr>
          <p:spPr>
            <a:xfrm>
              <a:off x="3270475" y="1427025"/>
              <a:ext cx="483200" cy="483125"/>
            </a:xfrm>
            <a:custGeom>
              <a:avLst/>
              <a:gdLst/>
              <a:ahLst/>
              <a:cxnLst/>
              <a:rect l="l" t="t" r="r" b="b"/>
              <a:pathLst>
                <a:path w="19328" h="19325" extrusionOk="0">
                  <a:moveTo>
                    <a:pt x="9630" y="1133"/>
                  </a:moveTo>
                  <a:cubicBezTo>
                    <a:pt x="14352" y="1133"/>
                    <a:pt x="18196" y="4943"/>
                    <a:pt x="18196" y="9626"/>
                  </a:cubicBezTo>
                  <a:cubicBezTo>
                    <a:pt x="18196" y="14349"/>
                    <a:pt x="14352" y="18193"/>
                    <a:pt x="9630" y="18193"/>
                  </a:cubicBezTo>
                  <a:cubicBezTo>
                    <a:pt x="4946" y="18193"/>
                    <a:pt x="1136" y="14349"/>
                    <a:pt x="1136" y="9626"/>
                  </a:cubicBezTo>
                  <a:cubicBezTo>
                    <a:pt x="1136" y="4943"/>
                    <a:pt x="4946" y="1133"/>
                    <a:pt x="9630" y="1133"/>
                  </a:cubicBezTo>
                  <a:close/>
                  <a:moveTo>
                    <a:pt x="9641" y="0"/>
                  </a:moveTo>
                  <a:cubicBezTo>
                    <a:pt x="9637" y="0"/>
                    <a:pt x="9633" y="0"/>
                    <a:pt x="9630" y="0"/>
                  </a:cubicBezTo>
                  <a:cubicBezTo>
                    <a:pt x="4312" y="0"/>
                    <a:pt x="4" y="4309"/>
                    <a:pt x="4" y="9626"/>
                  </a:cubicBezTo>
                  <a:cubicBezTo>
                    <a:pt x="1" y="12187"/>
                    <a:pt x="1012" y="14648"/>
                    <a:pt x="2821" y="16465"/>
                  </a:cubicBezTo>
                  <a:cubicBezTo>
                    <a:pt x="4644" y="18310"/>
                    <a:pt x="7063" y="19325"/>
                    <a:pt x="9630" y="19325"/>
                  </a:cubicBezTo>
                  <a:cubicBezTo>
                    <a:pt x="10922" y="19325"/>
                    <a:pt x="12199" y="19065"/>
                    <a:pt x="13389" y="18555"/>
                  </a:cubicBezTo>
                  <a:cubicBezTo>
                    <a:pt x="15711" y="17558"/>
                    <a:pt x="17562" y="15708"/>
                    <a:pt x="18558" y="13386"/>
                  </a:cubicBezTo>
                  <a:cubicBezTo>
                    <a:pt x="19068" y="12196"/>
                    <a:pt x="19328" y="10919"/>
                    <a:pt x="19328" y="9626"/>
                  </a:cubicBezTo>
                  <a:cubicBezTo>
                    <a:pt x="19328" y="7060"/>
                    <a:pt x="18313" y="4641"/>
                    <a:pt x="16469" y="2818"/>
                  </a:cubicBezTo>
                  <a:cubicBezTo>
                    <a:pt x="14654" y="1012"/>
                    <a:pt x="12197" y="0"/>
                    <a:pt x="964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28" name="Google Shape;12275;p21">
              <a:extLst>
                <a:ext uri="{FF2B5EF4-FFF2-40B4-BE49-F238E27FC236}">
                  <a16:creationId xmlns:a16="http://schemas.microsoft.com/office/drawing/2014/main" id="{67AB0EC4-3227-4DE0-5413-884CC7D98BCE}"/>
                </a:ext>
              </a:extLst>
            </p:cNvPr>
            <p:cNvSpPr/>
            <p:nvPr/>
          </p:nvSpPr>
          <p:spPr>
            <a:xfrm>
              <a:off x="3497550" y="1596875"/>
              <a:ext cx="87650" cy="141525"/>
            </a:xfrm>
            <a:custGeom>
              <a:avLst/>
              <a:gdLst/>
              <a:ahLst/>
              <a:cxnLst/>
              <a:rect l="l" t="t" r="r" b="b"/>
              <a:pathLst>
                <a:path w="3506" h="5661" extrusionOk="0">
                  <a:moveTo>
                    <a:pt x="2885" y="1"/>
                  </a:moveTo>
                  <a:cubicBezTo>
                    <a:pt x="2740" y="1"/>
                    <a:pt x="2595" y="56"/>
                    <a:pt x="2485" y="166"/>
                  </a:cubicBezTo>
                  <a:lnTo>
                    <a:pt x="220" y="2431"/>
                  </a:lnTo>
                  <a:cubicBezTo>
                    <a:pt x="0" y="2651"/>
                    <a:pt x="0" y="3011"/>
                    <a:pt x="220" y="3231"/>
                  </a:cubicBezTo>
                  <a:lnTo>
                    <a:pt x="2485" y="5496"/>
                  </a:lnTo>
                  <a:cubicBezTo>
                    <a:pt x="2595" y="5606"/>
                    <a:pt x="2740" y="5661"/>
                    <a:pt x="2885" y="5661"/>
                  </a:cubicBezTo>
                  <a:cubicBezTo>
                    <a:pt x="3030" y="5661"/>
                    <a:pt x="3175" y="5606"/>
                    <a:pt x="3285" y="5496"/>
                  </a:cubicBezTo>
                  <a:cubicBezTo>
                    <a:pt x="3506" y="5275"/>
                    <a:pt x="3506" y="4916"/>
                    <a:pt x="3285" y="4695"/>
                  </a:cubicBezTo>
                  <a:lnTo>
                    <a:pt x="1422" y="2832"/>
                  </a:lnTo>
                  <a:lnTo>
                    <a:pt x="3285" y="966"/>
                  </a:lnTo>
                  <a:cubicBezTo>
                    <a:pt x="3506" y="746"/>
                    <a:pt x="3506" y="387"/>
                    <a:pt x="3285" y="166"/>
                  </a:cubicBezTo>
                  <a:cubicBezTo>
                    <a:pt x="3175" y="56"/>
                    <a:pt x="3030" y="1"/>
                    <a:pt x="288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29" name="Google Shape;12276;p21">
              <a:extLst>
                <a:ext uri="{FF2B5EF4-FFF2-40B4-BE49-F238E27FC236}">
                  <a16:creationId xmlns:a16="http://schemas.microsoft.com/office/drawing/2014/main" id="{CCDED9BF-6718-EC10-BF30-0B05003250E5}"/>
                </a:ext>
              </a:extLst>
            </p:cNvPr>
            <p:cNvSpPr/>
            <p:nvPr/>
          </p:nvSpPr>
          <p:spPr>
            <a:xfrm>
              <a:off x="3327100" y="1483625"/>
              <a:ext cx="369975" cy="369925"/>
            </a:xfrm>
            <a:custGeom>
              <a:avLst/>
              <a:gdLst/>
              <a:ahLst/>
              <a:cxnLst/>
              <a:rect l="l" t="t" r="r" b="b"/>
              <a:pathLst>
                <a:path w="14799" h="14797" extrusionOk="0">
                  <a:moveTo>
                    <a:pt x="7929" y="1157"/>
                  </a:moveTo>
                  <a:cubicBezTo>
                    <a:pt x="9206" y="1272"/>
                    <a:pt x="10420" y="1770"/>
                    <a:pt x="11411" y="2589"/>
                  </a:cubicBezTo>
                  <a:lnTo>
                    <a:pt x="11042" y="2957"/>
                  </a:lnTo>
                  <a:cubicBezTo>
                    <a:pt x="10828" y="3180"/>
                    <a:pt x="10831" y="3534"/>
                    <a:pt x="11048" y="3751"/>
                  </a:cubicBezTo>
                  <a:cubicBezTo>
                    <a:pt x="11158" y="3861"/>
                    <a:pt x="11303" y="3916"/>
                    <a:pt x="11448" y="3916"/>
                  </a:cubicBezTo>
                  <a:cubicBezTo>
                    <a:pt x="11590" y="3916"/>
                    <a:pt x="11732" y="3863"/>
                    <a:pt x="11842" y="3757"/>
                  </a:cubicBezTo>
                  <a:lnTo>
                    <a:pt x="12214" y="3389"/>
                  </a:lnTo>
                  <a:cubicBezTo>
                    <a:pt x="13026" y="4349"/>
                    <a:pt x="13524" y="5539"/>
                    <a:pt x="13639" y="6795"/>
                  </a:cubicBezTo>
                  <a:lnTo>
                    <a:pt x="13101" y="6795"/>
                  </a:lnTo>
                  <a:cubicBezTo>
                    <a:pt x="12787" y="6795"/>
                    <a:pt x="12534" y="7048"/>
                    <a:pt x="12534" y="7362"/>
                  </a:cubicBezTo>
                  <a:cubicBezTo>
                    <a:pt x="12534" y="7673"/>
                    <a:pt x="12787" y="7927"/>
                    <a:pt x="13101" y="7927"/>
                  </a:cubicBezTo>
                  <a:lnTo>
                    <a:pt x="13639" y="7927"/>
                  </a:lnTo>
                  <a:cubicBezTo>
                    <a:pt x="13515" y="9198"/>
                    <a:pt x="13005" y="10400"/>
                    <a:pt x="12178" y="11375"/>
                  </a:cubicBezTo>
                  <a:lnTo>
                    <a:pt x="11842" y="11040"/>
                  </a:lnTo>
                  <a:cubicBezTo>
                    <a:pt x="11732" y="10934"/>
                    <a:pt x="11590" y="10881"/>
                    <a:pt x="11448" y="10881"/>
                  </a:cubicBezTo>
                  <a:cubicBezTo>
                    <a:pt x="11303" y="10881"/>
                    <a:pt x="11158" y="10936"/>
                    <a:pt x="11048" y="11046"/>
                  </a:cubicBezTo>
                  <a:cubicBezTo>
                    <a:pt x="10831" y="11264"/>
                    <a:pt x="10828" y="11617"/>
                    <a:pt x="11042" y="11840"/>
                  </a:cubicBezTo>
                  <a:lnTo>
                    <a:pt x="11377" y="12175"/>
                  </a:lnTo>
                  <a:cubicBezTo>
                    <a:pt x="10402" y="13003"/>
                    <a:pt x="9200" y="13513"/>
                    <a:pt x="7929" y="13637"/>
                  </a:cubicBezTo>
                  <a:lnTo>
                    <a:pt x="7929" y="13099"/>
                  </a:lnTo>
                  <a:cubicBezTo>
                    <a:pt x="7929" y="12785"/>
                    <a:pt x="7676" y="12532"/>
                    <a:pt x="7365" y="12532"/>
                  </a:cubicBezTo>
                  <a:cubicBezTo>
                    <a:pt x="7051" y="12532"/>
                    <a:pt x="6797" y="12785"/>
                    <a:pt x="6797" y="13099"/>
                  </a:cubicBezTo>
                  <a:lnTo>
                    <a:pt x="6797" y="13637"/>
                  </a:lnTo>
                  <a:cubicBezTo>
                    <a:pt x="5541" y="13522"/>
                    <a:pt x="4351" y="13024"/>
                    <a:pt x="3391" y="12212"/>
                  </a:cubicBezTo>
                  <a:lnTo>
                    <a:pt x="3759" y="11840"/>
                  </a:lnTo>
                  <a:cubicBezTo>
                    <a:pt x="3974" y="11617"/>
                    <a:pt x="3971" y="11264"/>
                    <a:pt x="3753" y="11046"/>
                  </a:cubicBezTo>
                  <a:cubicBezTo>
                    <a:pt x="3643" y="10936"/>
                    <a:pt x="3499" y="10881"/>
                    <a:pt x="3354" y="10881"/>
                  </a:cubicBezTo>
                  <a:cubicBezTo>
                    <a:pt x="3212" y="10881"/>
                    <a:pt x="3070" y="10934"/>
                    <a:pt x="2959" y="11040"/>
                  </a:cubicBezTo>
                  <a:lnTo>
                    <a:pt x="2591" y="11408"/>
                  </a:lnTo>
                  <a:cubicBezTo>
                    <a:pt x="1773" y="10418"/>
                    <a:pt x="1274" y="9204"/>
                    <a:pt x="1160" y="7927"/>
                  </a:cubicBezTo>
                  <a:lnTo>
                    <a:pt x="1703" y="7927"/>
                  </a:lnTo>
                  <a:cubicBezTo>
                    <a:pt x="2014" y="7927"/>
                    <a:pt x="2268" y="7673"/>
                    <a:pt x="2268" y="7362"/>
                  </a:cubicBezTo>
                  <a:cubicBezTo>
                    <a:pt x="2268" y="7048"/>
                    <a:pt x="2014" y="6795"/>
                    <a:pt x="1703" y="6795"/>
                  </a:cubicBezTo>
                  <a:lnTo>
                    <a:pt x="1163" y="6795"/>
                  </a:lnTo>
                  <a:cubicBezTo>
                    <a:pt x="1274" y="5539"/>
                    <a:pt x="1770" y="4346"/>
                    <a:pt x="2579" y="3377"/>
                  </a:cubicBezTo>
                  <a:lnTo>
                    <a:pt x="2959" y="3757"/>
                  </a:lnTo>
                  <a:cubicBezTo>
                    <a:pt x="3070" y="3863"/>
                    <a:pt x="3212" y="3916"/>
                    <a:pt x="3354" y="3916"/>
                  </a:cubicBezTo>
                  <a:cubicBezTo>
                    <a:pt x="3499" y="3916"/>
                    <a:pt x="3643" y="3861"/>
                    <a:pt x="3753" y="3751"/>
                  </a:cubicBezTo>
                  <a:cubicBezTo>
                    <a:pt x="3971" y="3534"/>
                    <a:pt x="3974" y="3180"/>
                    <a:pt x="3759" y="2957"/>
                  </a:cubicBezTo>
                  <a:lnTo>
                    <a:pt x="3379" y="2577"/>
                  </a:lnTo>
                  <a:cubicBezTo>
                    <a:pt x="4348" y="1767"/>
                    <a:pt x="5541" y="1272"/>
                    <a:pt x="6797" y="1160"/>
                  </a:cubicBezTo>
                  <a:lnTo>
                    <a:pt x="6797" y="1701"/>
                  </a:lnTo>
                  <a:cubicBezTo>
                    <a:pt x="6797" y="2012"/>
                    <a:pt x="7051" y="2266"/>
                    <a:pt x="7365" y="2266"/>
                  </a:cubicBezTo>
                  <a:cubicBezTo>
                    <a:pt x="7676" y="2266"/>
                    <a:pt x="7929" y="2012"/>
                    <a:pt x="7929" y="1701"/>
                  </a:cubicBezTo>
                  <a:lnTo>
                    <a:pt x="7929" y="1157"/>
                  </a:lnTo>
                  <a:close/>
                  <a:moveTo>
                    <a:pt x="7376" y="1"/>
                  </a:moveTo>
                  <a:cubicBezTo>
                    <a:pt x="7372" y="1"/>
                    <a:pt x="7368" y="1"/>
                    <a:pt x="7365" y="1"/>
                  </a:cubicBezTo>
                  <a:cubicBezTo>
                    <a:pt x="5435" y="1"/>
                    <a:pt x="3581" y="759"/>
                    <a:pt x="2210" y="2115"/>
                  </a:cubicBezTo>
                  <a:cubicBezTo>
                    <a:pt x="2174" y="2142"/>
                    <a:pt x="2141" y="2172"/>
                    <a:pt x="2114" y="2208"/>
                  </a:cubicBezTo>
                  <a:cubicBezTo>
                    <a:pt x="761" y="3582"/>
                    <a:pt x="3" y="5433"/>
                    <a:pt x="3" y="7362"/>
                  </a:cubicBezTo>
                  <a:cubicBezTo>
                    <a:pt x="0" y="9322"/>
                    <a:pt x="776" y="11206"/>
                    <a:pt x="2159" y="12598"/>
                  </a:cubicBezTo>
                  <a:lnTo>
                    <a:pt x="2177" y="12616"/>
                  </a:lnTo>
                  <a:lnTo>
                    <a:pt x="2180" y="12619"/>
                  </a:lnTo>
                  <a:lnTo>
                    <a:pt x="2186" y="12625"/>
                  </a:lnTo>
                  <a:cubicBezTo>
                    <a:pt x="3578" y="14023"/>
                    <a:pt x="5414" y="14796"/>
                    <a:pt x="7365" y="14796"/>
                  </a:cubicBezTo>
                  <a:cubicBezTo>
                    <a:pt x="9327" y="14796"/>
                    <a:pt x="11187" y="14017"/>
                    <a:pt x="12603" y="12601"/>
                  </a:cubicBezTo>
                  <a:cubicBezTo>
                    <a:pt x="14019" y="11185"/>
                    <a:pt x="14798" y="9325"/>
                    <a:pt x="14798" y="7362"/>
                  </a:cubicBezTo>
                  <a:cubicBezTo>
                    <a:pt x="14798" y="5415"/>
                    <a:pt x="14028" y="3576"/>
                    <a:pt x="12627" y="2184"/>
                  </a:cubicBezTo>
                  <a:lnTo>
                    <a:pt x="12621" y="2178"/>
                  </a:lnTo>
                  <a:cubicBezTo>
                    <a:pt x="12621" y="2175"/>
                    <a:pt x="12618" y="2175"/>
                    <a:pt x="12618" y="2175"/>
                  </a:cubicBezTo>
                  <a:lnTo>
                    <a:pt x="12600" y="2157"/>
                  </a:lnTo>
                  <a:cubicBezTo>
                    <a:pt x="11211" y="777"/>
                    <a:pt x="9331" y="1"/>
                    <a:pt x="737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sp>
        <p:nvSpPr>
          <p:cNvPr id="30" name="Google Shape;12277;p21">
            <a:extLst>
              <a:ext uri="{FF2B5EF4-FFF2-40B4-BE49-F238E27FC236}">
                <a16:creationId xmlns:a16="http://schemas.microsoft.com/office/drawing/2014/main" id="{B9709540-D757-5D3F-11F6-47C99262E2C6}"/>
              </a:ext>
            </a:extLst>
          </p:cNvPr>
          <p:cNvSpPr/>
          <p:nvPr/>
        </p:nvSpPr>
        <p:spPr>
          <a:xfrm>
            <a:off x="3212183" y="3615929"/>
            <a:ext cx="197784" cy="197743"/>
          </a:xfrm>
          <a:custGeom>
            <a:avLst/>
            <a:gdLst/>
            <a:ahLst/>
            <a:cxnLst/>
            <a:rect l="l" t="t" r="r" b="b"/>
            <a:pathLst>
              <a:path w="19329" h="19325" extrusionOk="0">
                <a:moveTo>
                  <a:pt x="9062" y="1229"/>
                </a:moveTo>
                <a:lnTo>
                  <a:pt x="9062" y="4539"/>
                </a:lnTo>
                <a:cubicBezTo>
                  <a:pt x="8470" y="4557"/>
                  <a:pt x="7885" y="4602"/>
                  <a:pt x="7311" y="4674"/>
                </a:cubicBezTo>
                <a:cubicBezTo>
                  <a:pt x="7223" y="4339"/>
                  <a:pt x="7036" y="4037"/>
                  <a:pt x="6773" y="3811"/>
                </a:cubicBezTo>
                <a:cubicBezTo>
                  <a:pt x="7392" y="2428"/>
                  <a:pt x="8211" y="1513"/>
                  <a:pt x="9062" y="1229"/>
                </a:cubicBezTo>
                <a:close/>
                <a:moveTo>
                  <a:pt x="10194" y="1226"/>
                </a:moveTo>
                <a:cubicBezTo>
                  <a:pt x="11278" y="1586"/>
                  <a:pt x="12272" y="2944"/>
                  <a:pt x="12912" y="4835"/>
                </a:cubicBezTo>
                <a:cubicBezTo>
                  <a:pt x="12015" y="4662"/>
                  <a:pt x="11106" y="4566"/>
                  <a:pt x="10194" y="4539"/>
                </a:cubicBezTo>
                <a:lnTo>
                  <a:pt x="10194" y="1226"/>
                </a:lnTo>
                <a:close/>
                <a:moveTo>
                  <a:pt x="5665" y="4530"/>
                </a:moveTo>
                <a:cubicBezTo>
                  <a:pt x="6170" y="4530"/>
                  <a:pt x="6423" y="5139"/>
                  <a:pt x="6067" y="5496"/>
                </a:cubicBezTo>
                <a:cubicBezTo>
                  <a:pt x="5950" y="5611"/>
                  <a:pt x="5808" y="5663"/>
                  <a:pt x="5669" y="5663"/>
                </a:cubicBezTo>
                <a:cubicBezTo>
                  <a:pt x="5378" y="5663"/>
                  <a:pt x="5101" y="5438"/>
                  <a:pt x="5101" y="5097"/>
                </a:cubicBezTo>
                <a:cubicBezTo>
                  <a:pt x="5101" y="4783"/>
                  <a:pt x="5351" y="4530"/>
                  <a:pt x="5665" y="4530"/>
                </a:cubicBezTo>
                <a:close/>
                <a:moveTo>
                  <a:pt x="6743" y="1643"/>
                </a:moveTo>
                <a:cubicBezTo>
                  <a:pt x="6363" y="2129"/>
                  <a:pt x="6019" y="2718"/>
                  <a:pt x="5717" y="3397"/>
                </a:cubicBezTo>
                <a:lnTo>
                  <a:pt x="5665" y="3397"/>
                </a:lnTo>
                <a:cubicBezTo>
                  <a:pt x="4578" y="3397"/>
                  <a:pt x="3769" y="4406"/>
                  <a:pt x="4008" y="5469"/>
                </a:cubicBezTo>
                <a:cubicBezTo>
                  <a:pt x="3075" y="5822"/>
                  <a:pt x="2277" y="6266"/>
                  <a:pt x="1646" y="6773"/>
                </a:cubicBezTo>
                <a:cubicBezTo>
                  <a:pt x="2507" y="4394"/>
                  <a:pt x="4373" y="2516"/>
                  <a:pt x="6743" y="1643"/>
                </a:cubicBezTo>
                <a:close/>
                <a:moveTo>
                  <a:pt x="12510" y="1631"/>
                </a:moveTo>
                <a:lnTo>
                  <a:pt x="12510" y="1631"/>
                </a:lnTo>
                <a:cubicBezTo>
                  <a:pt x="14926" y="2500"/>
                  <a:pt x="16828" y="4403"/>
                  <a:pt x="17698" y="6818"/>
                </a:cubicBezTo>
                <a:cubicBezTo>
                  <a:pt x="17269" y="6483"/>
                  <a:pt x="16810" y="6196"/>
                  <a:pt x="16327" y="5955"/>
                </a:cubicBezTo>
                <a:cubicBezTo>
                  <a:pt x="15645" y="5614"/>
                  <a:pt x="14932" y="5342"/>
                  <a:pt x="14195" y="5136"/>
                </a:cubicBezTo>
                <a:cubicBezTo>
                  <a:pt x="13933" y="4203"/>
                  <a:pt x="13585" y="3349"/>
                  <a:pt x="13169" y="2612"/>
                </a:cubicBezTo>
                <a:cubicBezTo>
                  <a:pt x="12975" y="2268"/>
                  <a:pt x="12755" y="1942"/>
                  <a:pt x="12510" y="1631"/>
                </a:cubicBezTo>
                <a:close/>
                <a:moveTo>
                  <a:pt x="4636" y="6444"/>
                </a:moveTo>
                <a:cubicBezTo>
                  <a:pt x="4684" y="6483"/>
                  <a:pt x="4738" y="6519"/>
                  <a:pt x="4793" y="6553"/>
                </a:cubicBezTo>
                <a:cubicBezTo>
                  <a:pt x="4651" y="7407"/>
                  <a:pt x="4566" y="8268"/>
                  <a:pt x="4542" y="9134"/>
                </a:cubicBezTo>
                <a:lnTo>
                  <a:pt x="1230" y="9134"/>
                </a:lnTo>
                <a:cubicBezTo>
                  <a:pt x="1568" y="8083"/>
                  <a:pt x="2821" y="7081"/>
                  <a:pt x="4636" y="6444"/>
                </a:cubicBezTo>
                <a:close/>
                <a:moveTo>
                  <a:pt x="9062" y="5674"/>
                </a:moveTo>
                <a:lnTo>
                  <a:pt x="9062" y="9134"/>
                </a:lnTo>
                <a:lnTo>
                  <a:pt x="5674" y="9134"/>
                </a:lnTo>
                <a:cubicBezTo>
                  <a:pt x="5698" y="8343"/>
                  <a:pt x="5774" y="7558"/>
                  <a:pt x="5904" y="6776"/>
                </a:cubicBezTo>
                <a:lnTo>
                  <a:pt x="5904" y="6779"/>
                </a:lnTo>
                <a:cubicBezTo>
                  <a:pt x="6462" y="6698"/>
                  <a:pt x="6949" y="6344"/>
                  <a:pt x="7196" y="5834"/>
                </a:cubicBezTo>
                <a:cubicBezTo>
                  <a:pt x="7815" y="5746"/>
                  <a:pt x="8437" y="5692"/>
                  <a:pt x="9062" y="5674"/>
                </a:cubicBezTo>
                <a:close/>
                <a:moveTo>
                  <a:pt x="10194" y="5671"/>
                </a:moveTo>
                <a:cubicBezTo>
                  <a:pt x="11227" y="5701"/>
                  <a:pt x="12257" y="5834"/>
                  <a:pt x="13265" y="6063"/>
                </a:cubicBezTo>
                <a:cubicBezTo>
                  <a:pt x="13422" y="6743"/>
                  <a:pt x="13534" y="7431"/>
                  <a:pt x="13597" y="8126"/>
                </a:cubicBezTo>
                <a:cubicBezTo>
                  <a:pt x="13144" y="8310"/>
                  <a:pt x="12794" y="8675"/>
                  <a:pt x="12631" y="9134"/>
                </a:cubicBezTo>
                <a:lnTo>
                  <a:pt x="10194" y="9134"/>
                </a:lnTo>
                <a:lnTo>
                  <a:pt x="10194" y="5671"/>
                </a:lnTo>
                <a:close/>
                <a:moveTo>
                  <a:pt x="14497" y="6417"/>
                </a:moveTo>
                <a:cubicBezTo>
                  <a:pt x="14950" y="6571"/>
                  <a:pt x="15391" y="6752"/>
                  <a:pt x="15817" y="6966"/>
                </a:cubicBezTo>
                <a:cubicBezTo>
                  <a:pt x="17037" y="7585"/>
                  <a:pt x="17837" y="8352"/>
                  <a:pt x="18099" y="9137"/>
                </a:cubicBezTo>
                <a:lnTo>
                  <a:pt x="15835" y="9134"/>
                </a:lnTo>
                <a:cubicBezTo>
                  <a:pt x="15654" y="8627"/>
                  <a:pt x="15243" y="8234"/>
                  <a:pt x="14730" y="8077"/>
                </a:cubicBezTo>
                <a:cubicBezTo>
                  <a:pt x="14678" y="7519"/>
                  <a:pt x="14603" y="6966"/>
                  <a:pt x="14497" y="6417"/>
                </a:cubicBezTo>
                <a:close/>
                <a:moveTo>
                  <a:pt x="14241" y="9137"/>
                </a:moveTo>
                <a:cubicBezTo>
                  <a:pt x="14555" y="9137"/>
                  <a:pt x="14808" y="9391"/>
                  <a:pt x="14808" y="9702"/>
                </a:cubicBezTo>
                <a:cubicBezTo>
                  <a:pt x="14808" y="10016"/>
                  <a:pt x="14555" y="10270"/>
                  <a:pt x="14241" y="10270"/>
                </a:cubicBezTo>
                <a:lnTo>
                  <a:pt x="14241" y="10267"/>
                </a:lnTo>
                <a:lnTo>
                  <a:pt x="14204" y="10267"/>
                </a:lnTo>
                <a:cubicBezTo>
                  <a:pt x="13902" y="10251"/>
                  <a:pt x="13667" y="10004"/>
                  <a:pt x="13667" y="9702"/>
                </a:cubicBezTo>
                <a:cubicBezTo>
                  <a:pt x="13667" y="9403"/>
                  <a:pt x="13899" y="9155"/>
                  <a:pt x="14195" y="9137"/>
                </a:cubicBezTo>
                <a:close/>
                <a:moveTo>
                  <a:pt x="18099" y="10270"/>
                </a:moveTo>
                <a:cubicBezTo>
                  <a:pt x="17861" y="10967"/>
                  <a:pt x="17194" y="11643"/>
                  <a:pt x="16161" y="12217"/>
                </a:cubicBezTo>
                <a:cubicBezTo>
                  <a:pt x="15632" y="12504"/>
                  <a:pt x="15080" y="12742"/>
                  <a:pt x="14506" y="12930"/>
                </a:cubicBezTo>
                <a:cubicBezTo>
                  <a:pt x="14606" y="12407"/>
                  <a:pt x="14678" y="11873"/>
                  <a:pt x="14730" y="11323"/>
                </a:cubicBezTo>
                <a:lnTo>
                  <a:pt x="14730" y="11326"/>
                </a:lnTo>
                <a:cubicBezTo>
                  <a:pt x="15243" y="11166"/>
                  <a:pt x="15654" y="10774"/>
                  <a:pt x="15835" y="10270"/>
                </a:cubicBezTo>
                <a:close/>
                <a:moveTo>
                  <a:pt x="4542" y="10267"/>
                </a:moveTo>
                <a:cubicBezTo>
                  <a:pt x="4566" y="11163"/>
                  <a:pt x="4660" y="12060"/>
                  <a:pt x="4820" y="12945"/>
                </a:cubicBezTo>
                <a:cubicBezTo>
                  <a:pt x="2927" y="12320"/>
                  <a:pt x="1583" y="11351"/>
                  <a:pt x="1230" y="10267"/>
                </a:cubicBezTo>
                <a:close/>
                <a:moveTo>
                  <a:pt x="9062" y="10267"/>
                </a:moveTo>
                <a:lnTo>
                  <a:pt x="9062" y="12628"/>
                </a:lnTo>
                <a:cubicBezTo>
                  <a:pt x="8603" y="12791"/>
                  <a:pt x="8238" y="13141"/>
                  <a:pt x="8054" y="13594"/>
                </a:cubicBezTo>
                <a:cubicBezTo>
                  <a:pt x="7377" y="13534"/>
                  <a:pt x="6707" y="13428"/>
                  <a:pt x="6046" y="13280"/>
                </a:cubicBezTo>
                <a:cubicBezTo>
                  <a:pt x="5828" y="12290"/>
                  <a:pt x="5702" y="11281"/>
                  <a:pt x="5674" y="10267"/>
                </a:cubicBezTo>
                <a:close/>
                <a:moveTo>
                  <a:pt x="12631" y="10267"/>
                </a:moveTo>
                <a:cubicBezTo>
                  <a:pt x="12794" y="10725"/>
                  <a:pt x="13144" y="11091"/>
                  <a:pt x="13597" y="11275"/>
                </a:cubicBezTo>
                <a:cubicBezTo>
                  <a:pt x="13534" y="11945"/>
                  <a:pt x="13431" y="12613"/>
                  <a:pt x="13280" y="13268"/>
                </a:cubicBezTo>
                <a:cubicBezTo>
                  <a:pt x="12595" y="13422"/>
                  <a:pt x="11900" y="13531"/>
                  <a:pt x="11203" y="13594"/>
                </a:cubicBezTo>
                <a:cubicBezTo>
                  <a:pt x="11019" y="13141"/>
                  <a:pt x="10653" y="12791"/>
                  <a:pt x="10194" y="12628"/>
                </a:cubicBezTo>
                <a:lnTo>
                  <a:pt x="10194" y="10267"/>
                </a:lnTo>
                <a:close/>
                <a:moveTo>
                  <a:pt x="9627" y="13678"/>
                </a:moveTo>
                <a:cubicBezTo>
                  <a:pt x="9923" y="13678"/>
                  <a:pt x="10170" y="13905"/>
                  <a:pt x="10191" y="14201"/>
                </a:cubicBezTo>
                <a:lnTo>
                  <a:pt x="10191" y="14231"/>
                </a:lnTo>
                <a:cubicBezTo>
                  <a:pt x="10191" y="14231"/>
                  <a:pt x="10191" y="14234"/>
                  <a:pt x="10191" y="14237"/>
                </a:cubicBezTo>
                <a:cubicBezTo>
                  <a:pt x="10188" y="14545"/>
                  <a:pt x="9938" y="14793"/>
                  <a:pt x="9630" y="14796"/>
                </a:cubicBezTo>
                <a:cubicBezTo>
                  <a:pt x="9319" y="14796"/>
                  <a:pt x="9065" y="14545"/>
                  <a:pt x="9062" y="14237"/>
                </a:cubicBezTo>
                <a:lnTo>
                  <a:pt x="9062" y="14231"/>
                </a:lnTo>
                <a:lnTo>
                  <a:pt x="9062" y="14201"/>
                </a:lnTo>
                <a:cubicBezTo>
                  <a:pt x="9083" y="13905"/>
                  <a:pt x="9331" y="13678"/>
                  <a:pt x="9627" y="13678"/>
                </a:cubicBezTo>
                <a:close/>
                <a:moveTo>
                  <a:pt x="1640" y="12579"/>
                </a:moveTo>
                <a:lnTo>
                  <a:pt x="1640" y="12579"/>
                </a:lnTo>
                <a:cubicBezTo>
                  <a:pt x="1936" y="12812"/>
                  <a:pt x="2250" y="13020"/>
                  <a:pt x="2579" y="13204"/>
                </a:cubicBezTo>
                <a:cubicBezTo>
                  <a:pt x="3313" y="13615"/>
                  <a:pt x="4168" y="13953"/>
                  <a:pt x="5110" y="14213"/>
                </a:cubicBezTo>
                <a:cubicBezTo>
                  <a:pt x="5496" y="15620"/>
                  <a:pt x="6061" y="16813"/>
                  <a:pt x="6752" y="17691"/>
                </a:cubicBezTo>
                <a:cubicBezTo>
                  <a:pt x="4373" y="16828"/>
                  <a:pt x="2501" y="14956"/>
                  <a:pt x="1640" y="12579"/>
                </a:cubicBezTo>
                <a:close/>
                <a:moveTo>
                  <a:pt x="17698" y="12555"/>
                </a:moveTo>
                <a:cubicBezTo>
                  <a:pt x="16837" y="14938"/>
                  <a:pt x="14932" y="16831"/>
                  <a:pt x="12535" y="17691"/>
                </a:cubicBezTo>
                <a:cubicBezTo>
                  <a:pt x="12770" y="17395"/>
                  <a:pt x="12981" y="17081"/>
                  <a:pt x="13169" y="16752"/>
                </a:cubicBezTo>
                <a:cubicBezTo>
                  <a:pt x="13594" y="16013"/>
                  <a:pt x="13945" y="15149"/>
                  <a:pt x="14213" y="14201"/>
                </a:cubicBezTo>
                <a:cubicBezTo>
                  <a:pt x="15140" y="13944"/>
                  <a:pt x="15986" y="13609"/>
                  <a:pt x="16713" y="13204"/>
                </a:cubicBezTo>
                <a:cubicBezTo>
                  <a:pt x="17058" y="13014"/>
                  <a:pt x="17387" y="12797"/>
                  <a:pt x="17698" y="12555"/>
                </a:cubicBezTo>
                <a:close/>
                <a:moveTo>
                  <a:pt x="6381" y="14503"/>
                </a:moveTo>
                <a:cubicBezTo>
                  <a:pt x="6906" y="14602"/>
                  <a:pt x="7450" y="14678"/>
                  <a:pt x="8005" y="14726"/>
                </a:cubicBezTo>
                <a:cubicBezTo>
                  <a:pt x="8162" y="15240"/>
                  <a:pt x="8555" y="15650"/>
                  <a:pt x="9062" y="15831"/>
                </a:cubicBezTo>
                <a:lnTo>
                  <a:pt x="9062" y="18096"/>
                </a:lnTo>
                <a:cubicBezTo>
                  <a:pt x="8286" y="17833"/>
                  <a:pt x="7531" y="17048"/>
                  <a:pt x="6933" y="15853"/>
                </a:cubicBezTo>
                <a:cubicBezTo>
                  <a:pt x="6716" y="15415"/>
                  <a:pt x="6532" y="14965"/>
                  <a:pt x="6381" y="14503"/>
                </a:cubicBezTo>
                <a:close/>
                <a:moveTo>
                  <a:pt x="12933" y="14497"/>
                </a:moveTo>
                <a:cubicBezTo>
                  <a:pt x="12740" y="15083"/>
                  <a:pt x="12486" y="15650"/>
                  <a:pt x="12184" y="16188"/>
                </a:cubicBezTo>
                <a:cubicBezTo>
                  <a:pt x="11595" y="17211"/>
                  <a:pt x="10904" y="17869"/>
                  <a:pt x="10194" y="18099"/>
                </a:cubicBezTo>
                <a:lnTo>
                  <a:pt x="10194" y="15831"/>
                </a:lnTo>
                <a:cubicBezTo>
                  <a:pt x="10702" y="15650"/>
                  <a:pt x="11094" y="15240"/>
                  <a:pt x="11251" y="14726"/>
                </a:cubicBezTo>
                <a:cubicBezTo>
                  <a:pt x="11828" y="14675"/>
                  <a:pt x="12390" y="14596"/>
                  <a:pt x="12933" y="14497"/>
                </a:cubicBezTo>
                <a:close/>
                <a:moveTo>
                  <a:pt x="9630" y="0"/>
                </a:moveTo>
                <a:cubicBezTo>
                  <a:pt x="7063" y="0"/>
                  <a:pt x="4645" y="1015"/>
                  <a:pt x="2821" y="2860"/>
                </a:cubicBezTo>
                <a:cubicBezTo>
                  <a:pt x="1012" y="4678"/>
                  <a:pt x="1" y="7138"/>
                  <a:pt x="4" y="9702"/>
                </a:cubicBezTo>
                <a:cubicBezTo>
                  <a:pt x="4" y="15016"/>
                  <a:pt x="4313" y="19325"/>
                  <a:pt x="9630" y="19325"/>
                </a:cubicBezTo>
                <a:cubicBezTo>
                  <a:pt x="9634" y="19325"/>
                  <a:pt x="9637" y="19325"/>
                  <a:pt x="9641" y="19325"/>
                </a:cubicBezTo>
                <a:cubicBezTo>
                  <a:pt x="12198" y="19325"/>
                  <a:pt x="14654" y="18314"/>
                  <a:pt x="16469" y="16508"/>
                </a:cubicBezTo>
                <a:cubicBezTo>
                  <a:pt x="18314" y="14687"/>
                  <a:pt x="19328" y="12268"/>
                  <a:pt x="19328" y="9702"/>
                </a:cubicBezTo>
                <a:cubicBezTo>
                  <a:pt x="19328" y="8407"/>
                  <a:pt x="19069" y="7129"/>
                  <a:pt x="18558" y="5940"/>
                </a:cubicBezTo>
                <a:cubicBezTo>
                  <a:pt x="18066" y="4789"/>
                  <a:pt x="17360" y="3741"/>
                  <a:pt x="16472" y="2857"/>
                </a:cubicBezTo>
                <a:cubicBezTo>
                  <a:pt x="15587" y="1969"/>
                  <a:pt x="14539" y="1263"/>
                  <a:pt x="13389" y="770"/>
                </a:cubicBezTo>
                <a:cubicBezTo>
                  <a:pt x="12199" y="260"/>
                  <a:pt x="10922" y="0"/>
                  <a:pt x="9630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31" name="Google Shape;12278;p21">
            <a:extLst>
              <a:ext uri="{FF2B5EF4-FFF2-40B4-BE49-F238E27FC236}">
                <a16:creationId xmlns:a16="http://schemas.microsoft.com/office/drawing/2014/main" id="{AD5964E9-8093-EBAD-3EAF-15AE25C7F529}"/>
              </a:ext>
            </a:extLst>
          </p:cNvPr>
          <p:cNvSpPr/>
          <p:nvPr/>
        </p:nvSpPr>
        <p:spPr>
          <a:xfrm>
            <a:off x="1309717" y="3615924"/>
            <a:ext cx="199697" cy="197753"/>
          </a:xfrm>
          <a:custGeom>
            <a:avLst/>
            <a:gdLst/>
            <a:ahLst/>
            <a:cxnLst/>
            <a:rect l="l" t="t" r="r" b="b"/>
            <a:pathLst>
              <a:path w="19516" h="19326" extrusionOk="0">
                <a:moveTo>
                  <a:pt x="15929" y="1934"/>
                </a:moveTo>
                <a:lnTo>
                  <a:pt x="15929" y="2834"/>
                </a:lnTo>
                <a:cubicBezTo>
                  <a:pt x="15929" y="3145"/>
                  <a:pt x="16182" y="3398"/>
                  <a:pt x="16496" y="3398"/>
                </a:cubicBezTo>
                <a:lnTo>
                  <a:pt x="17393" y="3398"/>
                </a:lnTo>
                <a:lnTo>
                  <a:pt x="16261" y="4531"/>
                </a:lnTo>
                <a:lnTo>
                  <a:pt x="14796" y="4531"/>
                </a:lnTo>
                <a:lnTo>
                  <a:pt x="14796" y="3066"/>
                </a:lnTo>
                <a:lnTo>
                  <a:pt x="15929" y="1934"/>
                </a:lnTo>
                <a:close/>
                <a:moveTo>
                  <a:pt x="9663" y="7927"/>
                </a:moveTo>
                <a:cubicBezTo>
                  <a:pt x="9926" y="7927"/>
                  <a:pt x="10183" y="7991"/>
                  <a:pt x="10418" y="8109"/>
                </a:cubicBezTo>
                <a:lnTo>
                  <a:pt x="9262" y="9262"/>
                </a:lnTo>
                <a:cubicBezTo>
                  <a:pt x="9041" y="9485"/>
                  <a:pt x="9041" y="9842"/>
                  <a:pt x="9262" y="10065"/>
                </a:cubicBezTo>
                <a:cubicBezTo>
                  <a:pt x="9372" y="10175"/>
                  <a:pt x="9517" y="10231"/>
                  <a:pt x="9662" y="10231"/>
                </a:cubicBezTo>
                <a:cubicBezTo>
                  <a:pt x="9807" y="10231"/>
                  <a:pt x="9952" y="10175"/>
                  <a:pt x="10062" y="10065"/>
                </a:cubicBezTo>
                <a:lnTo>
                  <a:pt x="11218" y="8909"/>
                </a:lnTo>
                <a:cubicBezTo>
                  <a:pt x="11336" y="9141"/>
                  <a:pt x="11399" y="9401"/>
                  <a:pt x="11399" y="9664"/>
                </a:cubicBezTo>
                <a:cubicBezTo>
                  <a:pt x="11399" y="10585"/>
                  <a:pt x="10605" y="11364"/>
                  <a:pt x="9663" y="11364"/>
                </a:cubicBezTo>
                <a:cubicBezTo>
                  <a:pt x="8721" y="11364"/>
                  <a:pt x="7927" y="10585"/>
                  <a:pt x="7927" y="9664"/>
                </a:cubicBezTo>
                <a:cubicBezTo>
                  <a:pt x="7927" y="8722"/>
                  <a:pt x="8721" y="7927"/>
                  <a:pt x="9663" y="7927"/>
                </a:cubicBezTo>
                <a:close/>
                <a:moveTo>
                  <a:pt x="9663" y="5663"/>
                </a:moveTo>
                <a:cubicBezTo>
                  <a:pt x="10527" y="5666"/>
                  <a:pt x="11363" y="5953"/>
                  <a:pt x="12049" y="6478"/>
                </a:cubicBezTo>
                <a:lnTo>
                  <a:pt x="11242" y="7287"/>
                </a:lnTo>
                <a:cubicBezTo>
                  <a:pt x="10777" y="6967"/>
                  <a:pt x="10228" y="6798"/>
                  <a:pt x="9663" y="6795"/>
                </a:cubicBezTo>
                <a:cubicBezTo>
                  <a:pt x="8108" y="6795"/>
                  <a:pt x="6795" y="8109"/>
                  <a:pt x="6795" y="9664"/>
                </a:cubicBezTo>
                <a:cubicBezTo>
                  <a:pt x="6795" y="10422"/>
                  <a:pt x="7103" y="11143"/>
                  <a:pt x="7649" y="11669"/>
                </a:cubicBezTo>
                <a:cubicBezTo>
                  <a:pt x="8208" y="12220"/>
                  <a:pt x="8935" y="12495"/>
                  <a:pt x="9663" y="12495"/>
                </a:cubicBezTo>
                <a:cubicBezTo>
                  <a:pt x="10391" y="12495"/>
                  <a:pt x="11119" y="12220"/>
                  <a:pt x="11677" y="11669"/>
                </a:cubicBezTo>
                <a:cubicBezTo>
                  <a:pt x="12224" y="11143"/>
                  <a:pt x="12532" y="10422"/>
                  <a:pt x="12532" y="9664"/>
                </a:cubicBezTo>
                <a:cubicBezTo>
                  <a:pt x="12529" y="9099"/>
                  <a:pt x="12360" y="8549"/>
                  <a:pt x="12043" y="8084"/>
                </a:cubicBezTo>
                <a:lnTo>
                  <a:pt x="12849" y="7278"/>
                </a:lnTo>
                <a:cubicBezTo>
                  <a:pt x="13374" y="7964"/>
                  <a:pt x="13661" y="8800"/>
                  <a:pt x="13664" y="9664"/>
                </a:cubicBezTo>
                <a:cubicBezTo>
                  <a:pt x="13664" y="11850"/>
                  <a:pt x="11870" y="13628"/>
                  <a:pt x="9663" y="13628"/>
                </a:cubicBezTo>
                <a:cubicBezTo>
                  <a:pt x="7456" y="13628"/>
                  <a:pt x="5662" y="11850"/>
                  <a:pt x="5662" y="9664"/>
                </a:cubicBezTo>
                <a:cubicBezTo>
                  <a:pt x="5662" y="7496"/>
                  <a:pt x="7495" y="5663"/>
                  <a:pt x="9663" y="5663"/>
                </a:cubicBezTo>
                <a:close/>
                <a:moveTo>
                  <a:pt x="9676" y="3398"/>
                </a:moveTo>
                <a:cubicBezTo>
                  <a:pt x="11130" y="3398"/>
                  <a:pt x="12541" y="3902"/>
                  <a:pt x="13664" y="4826"/>
                </a:cubicBezTo>
                <a:lnTo>
                  <a:pt x="13664" y="4863"/>
                </a:lnTo>
                <a:lnTo>
                  <a:pt x="12861" y="5663"/>
                </a:lnTo>
                <a:cubicBezTo>
                  <a:pt x="11911" y="4901"/>
                  <a:pt x="10770" y="4528"/>
                  <a:pt x="9634" y="4528"/>
                </a:cubicBezTo>
                <a:cubicBezTo>
                  <a:pt x="8214" y="4528"/>
                  <a:pt x="6803" y="5111"/>
                  <a:pt x="5786" y="6246"/>
                </a:cubicBezTo>
                <a:cubicBezTo>
                  <a:pt x="3959" y="8287"/>
                  <a:pt x="4047" y="11403"/>
                  <a:pt x="5985" y="13341"/>
                </a:cubicBezTo>
                <a:cubicBezTo>
                  <a:pt x="6991" y="14346"/>
                  <a:pt x="8313" y="14852"/>
                  <a:pt x="9638" y="14852"/>
                </a:cubicBezTo>
                <a:cubicBezTo>
                  <a:pt x="10866" y="14852"/>
                  <a:pt x="12096" y="14417"/>
                  <a:pt x="13078" y="13538"/>
                </a:cubicBezTo>
                <a:cubicBezTo>
                  <a:pt x="15119" y="11711"/>
                  <a:pt x="15376" y="8604"/>
                  <a:pt x="13664" y="6463"/>
                </a:cubicBezTo>
                <a:lnTo>
                  <a:pt x="14464" y="5663"/>
                </a:lnTo>
                <a:lnTo>
                  <a:pt x="14503" y="5663"/>
                </a:lnTo>
                <a:cubicBezTo>
                  <a:pt x="15430" y="6789"/>
                  <a:pt x="15935" y="8205"/>
                  <a:pt x="15929" y="9664"/>
                </a:cubicBezTo>
                <a:cubicBezTo>
                  <a:pt x="15929" y="13100"/>
                  <a:pt x="13117" y="15893"/>
                  <a:pt x="9663" y="15893"/>
                </a:cubicBezTo>
                <a:cubicBezTo>
                  <a:pt x="6209" y="15893"/>
                  <a:pt x="3398" y="13100"/>
                  <a:pt x="3398" y="9664"/>
                </a:cubicBezTo>
                <a:cubicBezTo>
                  <a:pt x="3398" y="6209"/>
                  <a:pt x="6209" y="3398"/>
                  <a:pt x="9663" y="3398"/>
                </a:cubicBezTo>
                <a:cubicBezTo>
                  <a:pt x="9668" y="3398"/>
                  <a:pt x="9672" y="3398"/>
                  <a:pt x="9676" y="3398"/>
                </a:cubicBezTo>
                <a:close/>
                <a:moveTo>
                  <a:pt x="9663" y="1134"/>
                </a:moveTo>
                <a:cubicBezTo>
                  <a:pt x="11176" y="1134"/>
                  <a:pt x="12661" y="1532"/>
                  <a:pt x="13975" y="2287"/>
                </a:cubicBezTo>
                <a:lnTo>
                  <a:pt x="13830" y="2432"/>
                </a:lnTo>
                <a:cubicBezTo>
                  <a:pt x="13724" y="2538"/>
                  <a:pt x="13664" y="2683"/>
                  <a:pt x="13664" y="2834"/>
                </a:cubicBezTo>
                <a:lnTo>
                  <a:pt x="13664" y="3428"/>
                </a:lnTo>
                <a:cubicBezTo>
                  <a:pt x="12473" y="2670"/>
                  <a:pt x="11090" y="2266"/>
                  <a:pt x="9679" y="2266"/>
                </a:cubicBezTo>
                <a:cubicBezTo>
                  <a:pt x="9674" y="2266"/>
                  <a:pt x="9668" y="2266"/>
                  <a:pt x="9663" y="2266"/>
                </a:cubicBezTo>
                <a:cubicBezTo>
                  <a:pt x="7701" y="2266"/>
                  <a:pt x="5847" y="3039"/>
                  <a:pt x="4443" y="4443"/>
                </a:cubicBezTo>
                <a:cubicBezTo>
                  <a:pt x="3039" y="5847"/>
                  <a:pt x="2266" y="7701"/>
                  <a:pt x="2266" y="9664"/>
                </a:cubicBezTo>
                <a:cubicBezTo>
                  <a:pt x="2266" y="11626"/>
                  <a:pt x="3039" y="13474"/>
                  <a:pt x="4443" y="14866"/>
                </a:cubicBezTo>
                <a:cubicBezTo>
                  <a:pt x="5886" y="16305"/>
                  <a:pt x="7775" y="17024"/>
                  <a:pt x="9663" y="17024"/>
                </a:cubicBezTo>
                <a:cubicBezTo>
                  <a:pt x="11552" y="17024"/>
                  <a:pt x="13441" y="16305"/>
                  <a:pt x="14884" y="14866"/>
                </a:cubicBezTo>
                <a:cubicBezTo>
                  <a:pt x="16288" y="13474"/>
                  <a:pt x="17061" y="11626"/>
                  <a:pt x="17061" y="9664"/>
                </a:cubicBezTo>
                <a:cubicBezTo>
                  <a:pt x="17064" y="8248"/>
                  <a:pt x="16659" y="6859"/>
                  <a:pt x="15898" y="5663"/>
                </a:cubicBezTo>
                <a:lnTo>
                  <a:pt x="16496" y="5663"/>
                </a:lnTo>
                <a:cubicBezTo>
                  <a:pt x="16644" y="5663"/>
                  <a:pt x="16789" y="5602"/>
                  <a:pt x="16895" y="5497"/>
                </a:cubicBezTo>
                <a:lnTo>
                  <a:pt x="17040" y="5352"/>
                </a:lnTo>
                <a:cubicBezTo>
                  <a:pt x="17795" y="6665"/>
                  <a:pt x="18193" y="8151"/>
                  <a:pt x="18193" y="9664"/>
                </a:cubicBezTo>
                <a:cubicBezTo>
                  <a:pt x="18193" y="14368"/>
                  <a:pt x="14367" y="18194"/>
                  <a:pt x="9663" y="18194"/>
                </a:cubicBezTo>
                <a:cubicBezTo>
                  <a:pt x="4959" y="18194"/>
                  <a:pt x="1133" y="14368"/>
                  <a:pt x="1133" y="9664"/>
                </a:cubicBezTo>
                <a:cubicBezTo>
                  <a:pt x="1133" y="4959"/>
                  <a:pt x="4959" y="1134"/>
                  <a:pt x="9663" y="1134"/>
                </a:cubicBezTo>
                <a:close/>
                <a:moveTo>
                  <a:pt x="16491" y="0"/>
                </a:moveTo>
                <a:cubicBezTo>
                  <a:pt x="16352" y="0"/>
                  <a:pt x="16210" y="52"/>
                  <a:pt x="16095" y="167"/>
                </a:cubicBezTo>
                <a:lnTo>
                  <a:pt x="14799" y="1463"/>
                </a:lnTo>
                <a:cubicBezTo>
                  <a:pt x="13256" y="509"/>
                  <a:pt x="11478" y="4"/>
                  <a:pt x="9663" y="1"/>
                </a:cubicBezTo>
                <a:cubicBezTo>
                  <a:pt x="7094" y="1"/>
                  <a:pt x="4669" y="1010"/>
                  <a:pt x="2839" y="2840"/>
                </a:cubicBezTo>
                <a:cubicBezTo>
                  <a:pt x="1009" y="4669"/>
                  <a:pt x="1" y="7094"/>
                  <a:pt x="1" y="9664"/>
                </a:cubicBezTo>
                <a:cubicBezTo>
                  <a:pt x="1" y="12233"/>
                  <a:pt x="1009" y="14658"/>
                  <a:pt x="2839" y="16488"/>
                </a:cubicBezTo>
                <a:cubicBezTo>
                  <a:pt x="4669" y="18317"/>
                  <a:pt x="7094" y="19326"/>
                  <a:pt x="9663" y="19326"/>
                </a:cubicBezTo>
                <a:cubicBezTo>
                  <a:pt x="12233" y="19326"/>
                  <a:pt x="14657" y="18317"/>
                  <a:pt x="16487" y="16488"/>
                </a:cubicBezTo>
                <a:cubicBezTo>
                  <a:pt x="18317" y="14658"/>
                  <a:pt x="19325" y="12233"/>
                  <a:pt x="19325" y="9664"/>
                </a:cubicBezTo>
                <a:cubicBezTo>
                  <a:pt x="19322" y="7849"/>
                  <a:pt x="18818" y="6070"/>
                  <a:pt x="17864" y="4528"/>
                </a:cubicBezTo>
                <a:lnTo>
                  <a:pt x="19159" y="3232"/>
                </a:lnTo>
                <a:cubicBezTo>
                  <a:pt x="19516" y="2876"/>
                  <a:pt x="19265" y="2266"/>
                  <a:pt x="18761" y="2266"/>
                </a:cubicBezTo>
                <a:lnTo>
                  <a:pt x="17061" y="2266"/>
                </a:lnTo>
                <a:lnTo>
                  <a:pt x="17061" y="569"/>
                </a:lnTo>
                <a:cubicBezTo>
                  <a:pt x="17061" y="226"/>
                  <a:pt x="16782" y="0"/>
                  <a:pt x="16491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grpSp>
        <p:nvGrpSpPr>
          <p:cNvPr id="32" name="Google Shape;12279;p21">
            <a:extLst>
              <a:ext uri="{FF2B5EF4-FFF2-40B4-BE49-F238E27FC236}">
                <a16:creationId xmlns:a16="http://schemas.microsoft.com/office/drawing/2014/main" id="{CBFF3685-62A8-111D-C83D-84DD40BF76D4}"/>
              </a:ext>
            </a:extLst>
          </p:cNvPr>
          <p:cNvGrpSpPr/>
          <p:nvPr/>
        </p:nvGrpSpPr>
        <p:grpSpPr>
          <a:xfrm>
            <a:off x="2258607" y="3617777"/>
            <a:ext cx="204425" cy="194059"/>
            <a:chOff x="6222125" y="2025975"/>
            <a:chExt cx="499450" cy="474125"/>
          </a:xfrm>
        </p:grpSpPr>
        <p:sp>
          <p:nvSpPr>
            <p:cNvPr id="33" name="Google Shape;12280;p21">
              <a:extLst>
                <a:ext uri="{FF2B5EF4-FFF2-40B4-BE49-F238E27FC236}">
                  <a16:creationId xmlns:a16="http://schemas.microsoft.com/office/drawing/2014/main" id="{CE2274AC-2F97-AAC6-38AE-DE687D0B5E18}"/>
                </a:ext>
              </a:extLst>
            </p:cNvPr>
            <p:cNvSpPr/>
            <p:nvPr/>
          </p:nvSpPr>
          <p:spPr>
            <a:xfrm>
              <a:off x="6222125" y="2025975"/>
              <a:ext cx="499450" cy="474125"/>
            </a:xfrm>
            <a:custGeom>
              <a:avLst/>
              <a:gdLst/>
              <a:ahLst/>
              <a:cxnLst/>
              <a:rect l="l" t="t" r="r" b="b"/>
              <a:pathLst>
                <a:path w="19978" h="18965" extrusionOk="0">
                  <a:moveTo>
                    <a:pt x="10490" y="1134"/>
                  </a:moveTo>
                  <a:cubicBezTo>
                    <a:pt x="15095" y="1134"/>
                    <a:pt x="18839" y="4878"/>
                    <a:pt x="18839" y="9483"/>
                  </a:cubicBezTo>
                  <a:cubicBezTo>
                    <a:pt x="18839" y="14087"/>
                    <a:pt x="15095" y="17832"/>
                    <a:pt x="10490" y="17832"/>
                  </a:cubicBezTo>
                  <a:cubicBezTo>
                    <a:pt x="5886" y="17832"/>
                    <a:pt x="2142" y="14087"/>
                    <a:pt x="2142" y="9483"/>
                  </a:cubicBezTo>
                  <a:cubicBezTo>
                    <a:pt x="2142" y="4878"/>
                    <a:pt x="5886" y="1134"/>
                    <a:pt x="10490" y="1134"/>
                  </a:cubicBezTo>
                  <a:close/>
                  <a:moveTo>
                    <a:pt x="10488" y="0"/>
                  </a:moveTo>
                  <a:cubicBezTo>
                    <a:pt x="6717" y="0"/>
                    <a:pt x="3222" y="2259"/>
                    <a:pt x="1731" y="5853"/>
                  </a:cubicBezTo>
                  <a:cubicBezTo>
                    <a:pt x="1" y="10032"/>
                    <a:pt x="1462" y="14854"/>
                    <a:pt x="5222" y="17367"/>
                  </a:cubicBezTo>
                  <a:cubicBezTo>
                    <a:pt x="6828" y="18439"/>
                    <a:pt x="8663" y="18964"/>
                    <a:pt x="10487" y="18964"/>
                  </a:cubicBezTo>
                  <a:cubicBezTo>
                    <a:pt x="12934" y="18964"/>
                    <a:pt x="15362" y="18020"/>
                    <a:pt x="17194" y="16186"/>
                  </a:cubicBezTo>
                  <a:cubicBezTo>
                    <a:pt x="18978" y="14414"/>
                    <a:pt x="19978" y="11998"/>
                    <a:pt x="19972" y="9483"/>
                  </a:cubicBezTo>
                  <a:cubicBezTo>
                    <a:pt x="19972" y="4960"/>
                    <a:pt x="16777" y="1065"/>
                    <a:pt x="12341" y="183"/>
                  </a:cubicBezTo>
                  <a:cubicBezTo>
                    <a:pt x="11721" y="60"/>
                    <a:pt x="11101" y="0"/>
                    <a:pt x="104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34" name="Google Shape;12281;p21">
              <a:extLst>
                <a:ext uri="{FF2B5EF4-FFF2-40B4-BE49-F238E27FC236}">
                  <a16:creationId xmlns:a16="http://schemas.microsoft.com/office/drawing/2014/main" id="{98CEB6E6-D644-AD8B-20A4-E2E8AA6A9E14}"/>
                </a:ext>
              </a:extLst>
            </p:cNvPr>
            <p:cNvSpPr/>
            <p:nvPr/>
          </p:nvSpPr>
          <p:spPr>
            <a:xfrm>
              <a:off x="6309175" y="2087825"/>
              <a:ext cx="350425" cy="350425"/>
            </a:xfrm>
            <a:custGeom>
              <a:avLst/>
              <a:gdLst/>
              <a:ahLst/>
              <a:cxnLst/>
              <a:rect l="l" t="t" r="r" b="b"/>
              <a:pathLst>
                <a:path w="14017" h="14017" extrusionOk="0">
                  <a:moveTo>
                    <a:pt x="7008" y="1133"/>
                  </a:moveTo>
                  <a:cubicBezTo>
                    <a:pt x="10248" y="1133"/>
                    <a:pt x="12884" y="3769"/>
                    <a:pt x="12884" y="7009"/>
                  </a:cubicBezTo>
                  <a:cubicBezTo>
                    <a:pt x="12884" y="10249"/>
                    <a:pt x="10248" y="12885"/>
                    <a:pt x="7008" y="12885"/>
                  </a:cubicBezTo>
                  <a:cubicBezTo>
                    <a:pt x="3769" y="12885"/>
                    <a:pt x="1133" y="10249"/>
                    <a:pt x="1133" y="7009"/>
                  </a:cubicBezTo>
                  <a:cubicBezTo>
                    <a:pt x="1133" y="3769"/>
                    <a:pt x="3769" y="1133"/>
                    <a:pt x="7008" y="1133"/>
                  </a:cubicBezTo>
                  <a:close/>
                  <a:moveTo>
                    <a:pt x="7008" y="1"/>
                  </a:moveTo>
                  <a:cubicBezTo>
                    <a:pt x="3144" y="1"/>
                    <a:pt x="0" y="3144"/>
                    <a:pt x="0" y="7009"/>
                  </a:cubicBezTo>
                  <a:cubicBezTo>
                    <a:pt x="0" y="10874"/>
                    <a:pt x="3144" y="14017"/>
                    <a:pt x="7008" y="14017"/>
                  </a:cubicBezTo>
                  <a:cubicBezTo>
                    <a:pt x="10873" y="14017"/>
                    <a:pt x="14017" y="10874"/>
                    <a:pt x="14017" y="7009"/>
                  </a:cubicBezTo>
                  <a:cubicBezTo>
                    <a:pt x="14017" y="3144"/>
                    <a:pt x="10873" y="1"/>
                    <a:pt x="700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35" name="Google Shape;12282;p21">
              <a:extLst>
                <a:ext uri="{FF2B5EF4-FFF2-40B4-BE49-F238E27FC236}">
                  <a16:creationId xmlns:a16="http://schemas.microsoft.com/office/drawing/2014/main" id="{2CF7AA0F-746A-74CB-3957-BACDB29AD3A0}"/>
                </a:ext>
              </a:extLst>
            </p:cNvPr>
            <p:cNvSpPr/>
            <p:nvPr/>
          </p:nvSpPr>
          <p:spPr>
            <a:xfrm>
              <a:off x="6431600" y="2142250"/>
              <a:ext cx="105575" cy="241575"/>
            </a:xfrm>
            <a:custGeom>
              <a:avLst/>
              <a:gdLst/>
              <a:ahLst/>
              <a:cxnLst/>
              <a:rect l="l" t="t" r="r" b="b"/>
              <a:pathLst>
                <a:path w="4223" h="9663" extrusionOk="0">
                  <a:moveTo>
                    <a:pt x="2111" y="1"/>
                  </a:moveTo>
                  <a:cubicBezTo>
                    <a:pt x="1797" y="1"/>
                    <a:pt x="1547" y="254"/>
                    <a:pt x="1547" y="568"/>
                  </a:cubicBezTo>
                  <a:lnTo>
                    <a:pt x="1547" y="1504"/>
                  </a:lnTo>
                  <a:cubicBezTo>
                    <a:pt x="599" y="1785"/>
                    <a:pt x="1" y="2718"/>
                    <a:pt x="143" y="3697"/>
                  </a:cubicBezTo>
                  <a:cubicBezTo>
                    <a:pt x="285" y="4675"/>
                    <a:pt x="1124" y="5399"/>
                    <a:pt x="2111" y="5399"/>
                  </a:cubicBezTo>
                  <a:cubicBezTo>
                    <a:pt x="2872" y="5399"/>
                    <a:pt x="3256" y="6320"/>
                    <a:pt x="2715" y="6858"/>
                  </a:cubicBezTo>
                  <a:cubicBezTo>
                    <a:pt x="2542" y="7033"/>
                    <a:pt x="2328" y="7111"/>
                    <a:pt x="2118" y="7111"/>
                  </a:cubicBezTo>
                  <a:cubicBezTo>
                    <a:pt x="1679" y="7111"/>
                    <a:pt x="1257" y="6769"/>
                    <a:pt x="1257" y="6254"/>
                  </a:cubicBezTo>
                  <a:cubicBezTo>
                    <a:pt x="1257" y="5940"/>
                    <a:pt x="1003" y="5686"/>
                    <a:pt x="689" y="5686"/>
                  </a:cubicBezTo>
                  <a:cubicBezTo>
                    <a:pt x="378" y="5686"/>
                    <a:pt x="125" y="5940"/>
                    <a:pt x="125" y="6254"/>
                  </a:cubicBezTo>
                  <a:cubicBezTo>
                    <a:pt x="125" y="7133"/>
                    <a:pt x="701" y="7909"/>
                    <a:pt x="1547" y="8159"/>
                  </a:cubicBezTo>
                  <a:lnTo>
                    <a:pt x="1547" y="9098"/>
                  </a:lnTo>
                  <a:cubicBezTo>
                    <a:pt x="1547" y="9409"/>
                    <a:pt x="1797" y="9663"/>
                    <a:pt x="2111" y="9663"/>
                  </a:cubicBezTo>
                  <a:cubicBezTo>
                    <a:pt x="2425" y="9663"/>
                    <a:pt x="2679" y="9409"/>
                    <a:pt x="2679" y="9098"/>
                  </a:cubicBezTo>
                  <a:lnTo>
                    <a:pt x="2679" y="8159"/>
                  </a:lnTo>
                  <a:cubicBezTo>
                    <a:pt x="3624" y="7878"/>
                    <a:pt x="4222" y="6945"/>
                    <a:pt x="4080" y="5967"/>
                  </a:cubicBezTo>
                  <a:cubicBezTo>
                    <a:pt x="3939" y="4991"/>
                    <a:pt x="3102" y="4267"/>
                    <a:pt x="2118" y="4267"/>
                  </a:cubicBezTo>
                  <a:cubicBezTo>
                    <a:pt x="2116" y="4267"/>
                    <a:pt x="2114" y="4267"/>
                    <a:pt x="2111" y="4267"/>
                  </a:cubicBezTo>
                  <a:cubicBezTo>
                    <a:pt x="2106" y="4267"/>
                    <a:pt x="2100" y="4267"/>
                    <a:pt x="2095" y="4267"/>
                  </a:cubicBezTo>
                  <a:cubicBezTo>
                    <a:pt x="1622" y="4267"/>
                    <a:pt x="1239" y="3884"/>
                    <a:pt x="1239" y="3410"/>
                  </a:cubicBezTo>
                  <a:cubicBezTo>
                    <a:pt x="1239" y="2935"/>
                    <a:pt x="1622" y="2555"/>
                    <a:pt x="2095" y="2555"/>
                  </a:cubicBezTo>
                  <a:cubicBezTo>
                    <a:pt x="2100" y="2555"/>
                    <a:pt x="2106" y="2555"/>
                    <a:pt x="2111" y="2555"/>
                  </a:cubicBezTo>
                  <a:cubicBezTo>
                    <a:pt x="2582" y="2555"/>
                    <a:pt x="2966" y="2939"/>
                    <a:pt x="2966" y="3410"/>
                  </a:cubicBezTo>
                  <a:cubicBezTo>
                    <a:pt x="2966" y="3724"/>
                    <a:pt x="3220" y="3977"/>
                    <a:pt x="3534" y="3977"/>
                  </a:cubicBezTo>
                  <a:cubicBezTo>
                    <a:pt x="3845" y="3977"/>
                    <a:pt x="4098" y="3724"/>
                    <a:pt x="4098" y="3410"/>
                  </a:cubicBezTo>
                  <a:cubicBezTo>
                    <a:pt x="4098" y="2531"/>
                    <a:pt x="3522" y="1755"/>
                    <a:pt x="2679" y="1504"/>
                  </a:cubicBezTo>
                  <a:lnTo>
                    <a:pt x="2679" y="568"/>
                  </a:lnTo>
                  <a:cubicBezTo>
                    <a:pt x="2679" y="254"/>
                    <a:pt x="2425" y="1"/>
                    <a:pt x="211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sp>
        <p:nvSpPr>
          <p:cNvPr id="36" name="Google Shape;12283;p21">
            <a:extLst>
              <a:ext uri="{FF2B5EF4-FFF2-40B4-BE49-F238E27FC236}">
                <a16:creationId xmlns:a16="http://schemas.microsoft.com/office/drawing/2014/main" id="{8F9A617A-4161-210D-969F-71F040B26D80}"/>
              </a:ext>
            </a:extLst>
          </p:cNvPr>
          <p:cNvSpPr txBox="1"/>
          <p:nvPr/>
        </p:nvSpPr>
        <p:spPr>
          <a:xfrm>
            <a:off x="1048453" y="1910789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 1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37" name="Google Shape;12284;p21">
            <a:extLst>
              <a:ext uri="{FF2B5EF4-FFF2-40B4-BE49-F238E27FC236}">
                <a16:creationId xmlns:a16="http://schemas.microsoft.com/office/drawing/2014/main" id="{49ABB45C-00DD-76B8-9AF4-0E1BC2A73036}"/>
              </a:ext>
            </a:extLst>
          </p:cNvPr>
          <p:cNvSpPr txBox="1"/>
          <p:nvPr/>
        </p:nvSpPr>
        <p:spPr>
          <a:xfrm>
            <a:off x="1998736" y="1909835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 2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38" name="Google Shape;12285;p21">
            <a:extLst>
              <a:ext uri="{FF2B5EF4-FFF2-40B4-BE49-F238E27FC236}">
                <a16:creationId xmlns:a16="http://schemas.microsoft.com/office/drawing/2014/main" id="{CAD9F86B-E1EE-CB07-F08D-142A458864A5}"/>
              </a:ext>
            </a:extLst>
          </p:cNvPr>
          <p:cNvSpPr txBox="1"/>
          <p:nvPr/>
        </p:nvSpPr>
        <p:spPr>
          <a:xfrm>
            <a:off x="2949019" y="1909835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 3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39" name="Google Shape;12286;p21">
            <a:extLst>
              <a:ext uri="{FF2B5EF4-FFF2-40B4-BE49-F238E27FC236}">
                <a16:creationId xmlns:a16="http://schemas.microsoft.com/office/drawing/2014/main" id="{F758C1CE-1D4E-B18E-4B75-17313FD8E5D3}"/>
              </a:ext>
            </a:extLst>
          </p:cNvPr>
          <p:cNvSpPr txBox="1"/>
          <p:nvPr/>
        </p:nvSpPr>
        <p:spPr>
          <a:xfrm>
            <a:off x="1048350" y="3923158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 4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0" name="Google Shape;12287;p21">
            <a:extLst>
              <a:ext uri="{FF2B5EF4-FFF2-40B4-BE49-F238E27FC236}">
                <a16:creationId xmlns:a16="http://schemas.microsoft.com/office/drawing/2014/main" id="{16740A1B-119F-0416-CCE7-38ADBCD749B9}"/>
              </a:ext>
            </a:extLst>
          </p:cNvPr>
          <p:cNvSpPr txBox="1"/>
          <p:nvPr/>
        </p:nvSpPr>
        <p:spPr>
          <a:xfrm>
            <a:off x="1998684" y="3923158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 5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1" name="Google Shape;12288;p21">
            <a:extLst>
              <a:ext uri="{FF2B5EF4-FFF2-40B4-BE49-F238E27FC236}">
                <a16:creationId xmlns:a16="http://schemas.microsoft.com/office/drawing/2014/main" id="{12DF4D38-E298-45E9-9B91-1517D5EC4215}"/>
              </a:ext>
            </a:extLst>
          </p:cNvPr>
          <p:cNvSpPr txBox="1"/>
          <p:nvPr/>
        </p:nvSpPr>
        <p:spPr>
          <a:xfrm>
            <a:off x="2949019" y="3923158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 6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2" name="Google Shape;12289;p21">
            <a:extLst>
              <a:ext uri="{FF2B5EF4-FFF2-40B4-BE49-F238E27FC236}">
                <a16:creationId xmlns:a16="http://schemas.microsoft.com/office/drawing/2014/main" id="{3A4EF922-A9B5-B1C4-DA23-C295E61D326E}"/>
              </a:ext>
            </a:extLst>
          </p:cNvPr>
          <p:cNvSpPr/>
          <p:nvPr/>
        </p:nvSpPr>
        <p:spPr>
          <a:xfrm>
            <a:off x="1374787" y="2192426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3" name="Google Shape;12290;p21">
            <a:extLst>
              <a:ext uri="{FF2B5EF4-FFF2-40B4-BE49-F238E27FC236}">
                <a16:creationId xmlns:a16="http://schemas.microsoft.com/office/drawing/2014/main" id="{DD1ECA79-9125-BBBF-7CBE-6CECE1557126}"/>
              </a:ext>
            </a:extLst>
          </p:cNvPr>
          <p:cNvSpPr/>
          <p:nvPr/>
        </p:nvSpPr>
        <p:spPr>
          <a:xfrm>
            <a:off x="2326630" y="2192426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4" name="Google Shape;12291;p21">
            <a:extLst>
              <a:ext uri="{FF2B5EF4-FFF2-40B4-BE49-F238E27FC236}">
                <a16:creationId xmlns:a16="http://schemas.microsoft.com/office/drawing/2014/main" id="{CD65F53B-1D15-4B88-49C2-A00A20B96B59}"/>
              </a:ext>
            </a:extLst>
          </p:cNvPr>
          <p:cNvSpPr/>
          <p:nvPr/>
        </p:nvSpPr>
        <p:spPr>
          <a:xfrm>
            <a:off x="3278485" y="2192426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5" name="Google Shape;12292;p21">
            <a:extLst>
              <a:ext uri="{FF2B5EF4-FFF2-40B4-BE49-F238E27FC236}">
                <a16:creationId xmlns:a16="http://schemas.microsoft.com/office/drawing/2014/main" id="{83470740-8A19-3F6E-EC44-3C0B983B4050}"/>
              </a:ext>
            </a:extLst>
          </p:cNvPr>
          <p:cNvSpPr/>
          <p:nvPr/>
        </p:nvSpPr>
        <p:spPr>
          <a:xfrm>
            <a:off x="1374774" y="345453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6" name="Google Shape;12293;p21">
            <a:extLst>
              <a:ext uri="{FF2B5EF4-FFF2-40B4-BE49-F238E27FC236}">
                <a16:creationId xmlns:a16="http://schemas.microsoft.com/office/drawing/2014/main" id="{018DD9B0-DE60-F13B-FCE1-3E7317EF5944}"/>
              </a:ext>
            </a:extLst>
          </p:cNvPr>
          <p:cNvSpPr/>
          <p:nvPr/>
        </p:nvSpPr>
        <p:spPr>
          <a:xfrm>
            <a:off x="2326617" y="345453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7" name="Google Shape;12294;p21">
            <a:extLst>
              <a:ext uri="{FF2B5EF4-FFF2-40B4-BE49-F238E27FC236}">
                <a16:creationId xmlns:a16="http://schemas.microsoft.com/office/drawing/2014/main" id="{C1CBF688-82FF-FB60-5C78-427DC6E808E9}"/>
              </a:ext>
            </a:extLst>
          </p:cNvPr>
          <p:cNvSpPr/>
          <p:nvPr/>
        </p:nvSpPr>
        <p:spPr>
          <a:xfrm>
            <a:off x="3278472" y="345453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8" name="Google Shape;12295;p21">
            <a:extLst>
              <a:ext uri="{FF2B5EF4-FFF2-40B4-BE49-F238E27FC236}">
                <a16:creationId xmlns:a16="http://schemas.microsoft.com/office/drawing/2014/main" id="{7D1F539D-399B-0FAF-28C0-ED4DFAF13335}"/>
              </a:ext>
            </a:extLst>
          </p:cNvPr>
          <p:cNvSpPr/>
          <p:nvPr/>
        </p:nvSpPr>
        <p:spPr>
          <a:xfrm>
            <a:off x="2200729" y="245820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9" name="Google Shape;12296;p21">
            <a:extLst>
              <a:ext uri="{FF2B5EF4-FFF2-40B4-BE49-F238E27FC236}">
                <a16:creationId xmlns:a16="http://schemas.microsoft.com/office/drawing/2014/main" id="{9E769B60-C3B3-FBF1-5C2B-D3356276D0BA}"/>
              </a:ext>
            </a:extLst>
          </p:cNvPr>
          <p:cNvSpPr/>
          <p:nvPr/>
        </p:nvSpPr>
        <p:spPr>
          <a:xfrm>
            <a:off x="2328782" y="245820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50" name="Google Shape;12297;p21">
            <a:extLst>
              <a:ext uri="{FF2B5EF4-FFF2-40B4-BE49-F238E27FC236}">
                <a16:creationId xmlns:a16="http://schemas.microsoft.com/office/drawing/2014/main" id="{976BBA94-D607-B363-BF60-843C8F33FBDD}"/>
              </a:ext>
            </a:extLst>
          </p:cNvPr>
          <p:cNvSpPr/>
          <p:nvPr/>
        </p:nvSpPr>
        <p:spPr>
          <a:xfrm>
            <a:off x="2456836" y="245820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51" name="Google Shape;12298;p21">
            <a:extLst>
              <a:ext uri="{FF2B5EF4-FFF2-40B4-BE49-F238E27FC236}">
                <a16:creationId xmlns:a16="http://schemas.microsoft.com/office/drawing/2014/main" id="{E6F64567-6493-16FA-2983-F7BFDD962200}"/>
              </a:ext>
            </a:extLst>
          </p:cNvPr>
          <p:cNvSpPr/>
          <p:nvPr/>
        </p:nvSpPr>
        <p:spPr>
          <a:xfrm>
            <a:off x="2200729" y="3186918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52" name="Google Shape;12299;p21">
            <a:extLst>
              <a:ext uri="{FF2B5EF4-FFF2-40B4-BE49-F238E27FC236}">
                <a16:creationId xmlns:a16="http://schemas.microsoft.com/office/drawing/2014/main" id="{CB6362C7-5CB6-63AA-BF51-ECC97DB6A5AC}"/>
              </a:ext>
            </a:extLst>
          </p:cNvPr>
          <p:cNvSpPr/>
          <p:nvPr/>
        </p:nvSpPr>
        <p:spPr>
          <a:xfrm>
            <a:off x="2328782" y="3186918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53" name="Google Shape;12300;p21">
            <a:extLst>
              <a:ext uri="{FF2B5EF4-FFF2-40B4-BE49-F238E27FC236}">
                <a16:creationId xmlns:a16="http://schemas.microsoft.com/office/drawing/2014/main" id="{B1903451-D8A2-3942-EF1D-C99A64FC5F36}"/>
              </a:ext>
            </a:extLst>
          </p:cNvPr>
          <p:cNvSpPr/>
          <p:nvPr/>
        </p:nvSpPr>
        <p:spPr>
          <a:xfrm>
            <a:off x="2456836" y="3186918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cxnSp>
        <p:nvCxnSpPr>
          <p:cNvPr id="54" name="Google Shape;12301;p21">
            <a:extLst>
              <a:ext uri="{FF2B5EF4-FFF2-40B4-BE49-F238E27FC236}">
                <a16:creationId xmlns:a16="http://schemas.microsoft.com/office/drawing/2014/main" id="{CE08A3D4-5218-28CA-EE92-306D9297C62C}"/>
              </a:ext>
            </a:extLst>
          </p:cNvPr>
          <p:cNvCxnSpPr>
            <a:stCxn id="42" idx="4"/>
            <a:endCxn id="48" idx="0"/>
          </p:cNvCxnSpPr>
          <p:nvPr/>
        </p:nvCxnSpPr>
        <p:spPr>
          <a:xfrm rot="-5400000" flipH="1">
            <a:off x="1718737" y="1944326"/>
            <a:ext cx="201900" cy="8259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" name="Google Shape;12302;p21">
            <a:extLst>
              <a:ext uri="{FF2B5EF4-FFF2-40B4-BE49-F238E27FC236}">
                <a16:creationId xmlns:a16="http://schemas.microsoft.com/office/drawing/2014/main" id="{BD8F7104-FD20-5669-D374-8315057EB555}"/>
              </a:ext>
            </a:extLst>
          </p:cNvPr>
          <p:cNvCxnSpPr>
            <a:stCxn id="44" idx="4"/>
            <a:endCxn id="50" idx="0"/>
          </p:cNvCxnSpPr>
          <p:nvPr/>
        </p:nvCxnSpPr>
        <p:spPr>
          <a:xfrm rot="5400000">
            <a:off x="2798635" y="1946426"/>
            <a:ext cx="201900" cy="8217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" name="Google Shape;12303;p21">
            <a:extLst>
              <a:ext uri="{FF2B5EF4-FFF2-40B4-BE49-F238E27FC236}">
                <a16:creationId xmlns:a16="http://schemas.microsoft.com/office/drawing/2014/main" id="{E166B22A-9BC9-930F-BF13-C1358992215B}"/>
              </a:ext>
            </a:extLst>
          </p:cNvPr>
          <p:cNvCxnSpPr>
            <a:stCxn id="43" idx="4"/>
            <a:endCxn id="49" idx="0"/>
          </p:cNvCxnSpPr>
          <p:nvPr/>
        </p:nvCxnSpPr>
        <p:spPr>
          <a:xfrm rot="-5400000" flipH="1">
            <a:off x="2258680" y="2356226"/>
            <a:ext cx="201900" cy="21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Google Shape;12304;p21">
            <a:extLst>
              <a:ext uri="{FF2B5EF4-FFF2-40B4-BE49-F238E27FC236}">
                <a16:creationId xmlns:a16="http://schemas.microsoft.com/office/drawing/2014/main" id="{C5FC883B-03AC-48DE-A430-96E3488111AF}"/>
              </a:ext>
            </a:extLst>
          </p:cNvPr>
          <p:cNvCxnSpPr>
            <a:stCxn id="45" idx="0"/>
            <a:endCxn id="51" idx="4"/>
          </p:cNvCxnSpPr>
          <p:nvPr/>
        </p:nvCxnSpPr>
        <p:spPr>
          <a:xfrm rot="-5400000">
            <a:off x="1717824" y="2939735"/>
            <a:ext cx="203700" cy="8259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" name="Google Shape;12305;p21">
            <a:extLst>
              <a:ext uri="{FF2B5EF4-FFF2-40B4-BE49-F238E27FC236}">
                <a16:creationId xmlns:a16="http://schemas.microsoft.com/office/drawing/2014/main" id="{8FC512A5-C20E-B018-DFCD-C68C8A004B10}"/>
              </a:ext>
            </a:extLst>
          </p:cNvPr>
          <p:cNvCxnSpPr>
            <a:stCxn id="47" idx="0"/>
            <a:endCxn id="53" idx="4"/>
          </p:cNvCxnSpPr>
          <p:nvPr/>
        </p:nvCxnSpPr>
        <p:spPr>
          <a:xfrm rot="5400000" flipH="1">
            <a:off x="2797722" y="2941835"/>
            <a:ext cx="203700" cy="8217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" name="Google Shape;12306;p21">
            <a:extLst>
              <a:ext uri="{FF2B5EF4-FFF2-40B4-BE49-F238E27FC236}">
                <a16:creationId xmlns:a16="http://schemas.microsoft.com/office/drawing/2014/main" id="{BD48BDF3-9E1B-9071-A39F-0DACD5B11D89}"/>
              </a:ext>
            </a:extLst>
          </p:cNvPr>
          <p:cNvCxnSpPr>
            <a:stCxn id="46" idx="0"/>
            <a:endCxn id="52" idx="4"/>
          </p:cNvCxnSpPr>
          <p:nvPr/>
        </p:nvCxnSpPr>
        <p:spPr>
          <a:xfrm rot="-5400000">
            <a:off x="2257767" y="3351635"/>
            <a:ext cx="203700" cy="21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12307;p21">
            <a:extLst>
              <a:ext uri="{FF2B5EF4-FFF2-40B4-BE49-F238E27FC236}">
                <a16:creationId xmlns:a16="http://schemas.microsoft.com/office/drawing/2014/main" id="{C11DC4CD-C31D-AE53-837E-56B12B69CB9C}"/>
              </a:ext>
            </a:extLst>
          </p:cNvPr>
          <p:cNvSpPr/>
          <p:nvPr/>
        </p:nvSpPr>
        <p:spPr>
          <a:xfrm>
            <a:off x="4239724" y="2708319"/>
            <a:ext cx="779136" cy="252234"/>
          </a:xfrm>
          <a:custGeom>
            <a:avLst/>
            <a:gdLst/>
            <a:ahLst/>
            <a:cxnLst/>
            <a:rect l="l" t="t" r="r" b="b"/>
            <a:pathLst>
              <a:path w="44351" h="14358" extrusionOk="0">
                <a:moveTo>
                  <a:pt x="1599" y="0"/>
                </a:moveTo>
                <a:cubicBezTo>
                  <a:pt x="708" y="0"/>
                  <a:pt x="1" y="708"/>
                  <a:pt x="1" y="1598"/>
                </a:cubicBezTo>
                <a:lnTo>
                  <a:pt x="1" y="5706"/>
                </a:lnTo>
                <a:lnTo>
                  <a:pt x="1484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08" y="14357"/>
                  <a:pt x="1599" y="14357"/>
                </a:cubicBezTo>
                <a:lnTo>
                  <a:pt x="41269" y="14357"/>
                </a:lnTo>
                <a:cubicBezTo>
                  <a:pt x="42136" y="14357"/>
                  <a:pt x="42867" y="13650"/>
                  <a:pt x="42867" y="12759"/>
                </a:cubicBezTo>
                <a:lnTo>
                  <a:pt x="42867" y="8674"/>
                </a:lnTo>
                <a:lnTo>
                  <a:pt x="44350" y="7190"/>
                </a:lnTo>
                <a:lnTo>
                  <a:pt x="42867" y="5706"/>
                </a:lnTo>
                <a:lnTo>
                  <a:pt x="42867" y="1598"/>
                </a:lnTo>
                <a:cubicBezTo>
                  <a:pt x="42867" y="708"/>
                  <a:pt x="42136" y="0"/>
                  <a:pt x="41269" y="0"/>
                </a:cubicBez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1" name="Google Shape;12308;p21">
            <a:extLst>
              <a:ext uri="{FF2B5EF4-FFF2-40B4-BE49-F238E27FC236}">
                <a16:creationId xmlns:a16="http://schemas.microsoft.com/office/drawing/2014/main" id="{13DE9EDF-FD8F-FFE1-041F-4EBCD0957AE6}"/>
              </a:ext>
            </a:extLst>
          </p:cNvPr>
          <p:cNvSpPr/>
          <p:nvPr/>
        </p:nvSpPr>
        <p:spPr>
          <a:xfrm>
            <a:off x="5018842" y="2708319"/>
            <a:ext cx="779119" cy="252234"/>
          </a:xfrm>
          <a:custGeom>
            <a:avLst/>
            <a:gdLst/>
            <a:ahLst/>
            <a:cxnLst/>
            <a:rect l="l" t="t" r="r" b="b"/>
            <a:pathLst>
              <a:path w="44350" h="14358" extrusionOk="0">
                <a:moveTo>
                  <a:pt x="42866" y="5706"/>
                </a:moveTo>
                <a:lnTo>
                  <a:pt x="42866" y="1598"/>
                </a:lnTo>
                <a:cubicBezTo>
                  <a:pt x="42866" y="708"/>
                  <a:pt x="42136" y="0"/>
                  <a:pt x="41268" y="0"/>
                </a:cubicBezTo>
                <a:lnTo>
                  <a:pt x="1598" y="0"/>
                </a:lnTo>
                <a:cubicBezTo>
                  <a:pt x="708" y="0"/>
                  <a:pt x="0" y="708"/>
                  <a:pt x="0" y="1598"/>
                </a:cubicBezTo>
                <a:lnTo>
                  <a:pt x="0" y="5706"/>
                </a:lnTo>
                <a:lnTo>
                  <a:pt x="1484" y="7190"/>
                </a:lnTo>
                <a:lnTo>
                  <a:pt x="0" y="8674"/>
                </a:lnTo>
                <a:lnTo>
                  <a:pt x="0" y="12759"/>
                </a:lnTo>
                <a:cubicBezTo>
                  <a:pt x="0" y="13650"/>
                  <a:pt x="708" y="14357"/>
                  <a:pt x="1598" y="14357"/>
                </a:cubicBezTo>
                <a:lnTo>
                  <a:pt x="41268" y="14357"/>
                </a:lnTo>
                <a:cubicBezTo>
                  <a:pt x="42136" y="14357"/>
                  <a:pt x="42866" y="13650"/>
                  <a:pt x="42866" y="12759"/>
                </a:cubicBezTo>
                <a:lnTo>
                  <a:pt x="42866" y="8674"/>
                </a:lnTo>
                <a:lnTo>
                  <a:pt x="44350" y="7190"/>
                </a:lnTo>
                <a:lnTo>
                  <a:pt x="42866" y="5706"/>
                </a:lnTo>
              </a:path>
            </a:pathLst>
          </a:custGeom>
          <a:noFill/>
          <a:ln w="9525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2" name="Google Shape;12309;p21">
            <a:extLst>
              <a:ext uri="{FF2B5EF4-FFF2-40B4-BE49-F238E27FC236}">
                <a16:creationId xmlns:a16="http://schemas.microsoft.com/office/drawing/2014/main" id="{8675DF73-169F-B964-A232-9490BC2CA095}"/>
              </a:ext>
            </a:extLst>
          </p:cNvPr>
          <p:cNvSpPr/>
          <p:nvPr/>
        </p:nvSpPr>
        <p:spPr>
          <a:xfrm>
            <a:off x="5797943" y="2708319"/>
            <a:ext cx="778732" cy="252234"/>
          </a:xfrm>
          <a:custGeom>
            <a:avLst/>
            <a:gdLst/>
            <a:ahLst/>
            <a:cxnLst/>
            <a:rect l="l" t="t" r="r" b="b"/>
            <a:pathLst>
              <a:path w="44328" h="14358" extrusionOk="0">
                <a:moveTo>
                  <a:pt x="42844" y="5706"/>
                </a:moveTo>
                <a:lnTo>
                  <a:pt x="42844" y="1598"/>
                </a:lnTo>
                <a:cubicBezTo>
                  <a:pt x="42844" y="708"/>
                  <a:pt x="42136" y="0"/>
                  <a:pt x="41246" y="0"/>
                </a:cubicBezTo>
                <a:lnTo>
                  <a:pt x="1599" y="0"/>
                </a:lnTo>
                <a:cubicBezTo>
                  <a:pt x="708" y="0"/>
                  <a:pt x="1" y="708"/>
                  <a:pt x="1" y="1598"/>
                </a:cubicBezTo>
                <a:lnTo>
                  <a:pt x="1" y="5706"/>
                </a:lnTo>
                <a:lnTo>
                  <a:pt x="1485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08" y="14357"/>
                  <a:pt x="1599" y="14357"/>
                </a:cubicBezTo>
                <a:lnTo>
                  <a:pt x="41246" y="14357"/>
                </a:lnTo>
                <a:cubicBezTo>
                  <a:pt x="42136" y="14357"/>
                  <a:pt x="42844" y="13650"/>
                  <a:pt x="42844" y="12759"/>
                </a:cubicBezTo>
                <a:lnTo>
                  <a:pt x="42844" y="8674"/>
                </a:lnTo>
                <a:lnTo>
                  <a:pt x="44328" y="7190"/>
                </a:lnTo>
                <a:lnTo>
                  <a:pt x="42844" y="5706"/>
                </a:ln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3" name="Google Shape;12310;p21">
            <a:extLst>
              <a:ext uri="{FF2B5EF4-FFF2-40B4-BE49-F238E27FC236}">
                <a16:creationId xmlns:a16="http://schemas.microsoft.com/office/drawing/2014/main" id="{A7D0BB89-0A12-964F-CB26-E0BEB558444D}"/>
              </a:ext>
            </a:extLst>
          </p:cNvPr>
          <p:cNvSpPr/>
          <p:nvPr/>
        </p:nvSpPr>
        <p:spPr>
          <a:xfrm>
            <a:off x="6576658" y="2708319"/>
            <a:ext cx="779136" cy="252234"/>
          </a:xfrm>
          <a:custGeom>
            <a:avLst/>
            <a:gdLst/>
            <a:ahLst/>
            <a:cxnLst/>
            <a:rect l="l" t="t" r="r" b="b"/>
            <a:pathLst>
              <a:path w="44351" h="14358" extrusionOk="0">
                <a:moveTo>
                  <a:pt x="42867" y="5706"/>
                </a:moveTo>
                <a:lnTo>
                  <a:pt x="42867" y="1598"/>
                </a:lnTo>
                <a:cubicBezTo>
                  <a:pt x="42867" y="708"/>
                  <a:pt x="42159" y="0"/>
                  <a:pt x="41269" y="0"/>
                </a:cubicBezTo>
                <a:lnTo>
                  <a:pt x="1598" y="0"/>
                </a:lnTo>
                <a:cubicBezTo>
                  <a:pt x="731" y="0"/>
                  <a:pt x="1" y="708"/>
                  <a:pt x="1" y="1598"/>
                </a:cubicBezTo>
                <a:lnTo>
                  <a:pt x="1" y="5706"/>
                </a:lnTo>
                <a:lnTo>
                  <a:pt x="1507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31" y="14357"/>
                  <a:pt x="1598" y="14357"/>
                </a:cubicBezTo>
                <a:lnTo>
                  <a:pt x="41269" y="14357"/>
                </a:lnTo>
                <a:cubicBezTo>
                  <a:pt x="42159" y="14357"/>
                  <a:pt x="42867" y="13650"/>
                  <a:pt x="42867" y="12759"/>
                </a:cubicBezTo>
                <a:lnTo>
                  <a:pt x="42867" y="8674"/>
                </a:lnTo>
                <a:lnTo>
                  <a:pt x="44350" y="7190"/>
                </a:lnTo>
                <a:lnTo>
                  <a:pt x="42867" y="5706"/>
                </a:lnTo>
                <a:close/>
              </a:path>
            </a:pathLst>
          </a:custGeom>
          <a:noFill/>
          <a:ln w="9525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4" name="Google Shape;12311;p21">
            <a:extLst>
              <a:ext uri="{FF2B5EF4-FFF2-40B4-BE49-F238E27FC236}">
                <a16:creationId xmlns:a16="http://schemas.microsoft.com/office/drawing/2014/main" id="{54C05B58-1594-5D2B-42DA-69F174386E33}"/>
              </a:ext>
            </a:extLst>
          </p:cNvPr>
          <p:cNvSpPr/>
          <p:nvPr/>
        </p:nvSpPr>
        <p:spPr>
          <a:xfrm>
            <a:off x="7355776" y="2708319"/>
            <a:ext cx="779119" cy="252234"/>
          </a:xfrm>
          <a:custGeom>
            <a:avLst/>
            <a:gdLst/>
            <a:ahLst/>
            <a:cxnLst/>
            <a:rect l="l" t="t" r="r" b="b"/>
            <a:pathLst>
              <a:path w="44350" h="14358" extrusionOk="0">
                <a:moveTo>
                  <a:pt x="42866" y="5706"/>
                </a:moveTo>
                <a:lnTo>
                  <a:pt x="42866" y="1598"/>
                </a:lnTo>
                <a:cubicBezTo>
                  <a:pt x="42866" y="708"/>
                  <a:pt x="42159" y="0"/>
                  <a:pt x="41268" y="0"/>
                </a:cubicBezTo>
                <a:lnTo>
                  <a:pt x="1598" y="0"/>
                </a:lnTo>
                <a:cubicBezTo>
                  <a:pt x="731" y="0"/>
                  <a:pt x="0" y="708"/>
                  <a:pt x="0" y="1598"/>
                </a:cubicBezTo>
                <a:lnTo>
                  <a:pt x="0" y="5706"/>
                </a:lnTo>
                <a:lnTo>
                  <a:pt x="1484" y="7190"/>
                </a:lnTo>
                <a:lnTo>
                  <a:pt x="0" y="8674"/>
                </a:lnTo>
                <a:lnTo>
                  <a:pt x="0" y="12759"/>
                </a:lnTo>
                <a:cubicBezTo>
                  <a:pt x="0" y="13650"/>
                  <a:pt x="731" y="14357"/>
                  <a:pt x="1598" y="14357"/>
                </a:cubicBezTo>
                <a:lnTo>
                  <a:pt x="41268" y="14357"/>
                </a:lnTo>
                <a:cubicBezTo>
                  <a:pt x="42159" y="14357"/>
                  <a:pt x="42866" y="13650"/>
                  <a:pt x="42866" y="12759"/>
                </a:cubicBezTo>
                <a:lnTo>
                  <a:pt x="42866" y="8674"/>
                </a:lnTo>
                <a:lnTo>
                  <a:pt x="44350" y="7190"/>
                </a:lnTo>
                <a:lnTo>
                  <a:pt x="42866" y="5706"/>
                </a:ln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5" name="Google Shape;12312;p21">
            <a:extLst>
              <a:ext uri="{FF2B5EF4-FFF2-40B4-BE49-F238E27FC236}">
                <a16:creationId xmlns:a16="http://schemas.microsoft.com/office/drawing/2014/main" id="{EC339683-24FB-DCF5-B4A5-8B32A1AF91EE}"/>
              </a:ext>
            </a:extLst>
          </p:cNvPr>
          <p:cNvSpPr/>
          <p:nvPr/>
        </p:nvSpPr>
        <p:spPr>
          <a:xfrm>
            <a:off x="4429400" y="1662350"/>
            <a:ext cx="342847" cy="386555"/>
          </a:xfrm>
          <a:custGeom>
            <a:avLst/>
            <a:gdLst/>
            <a:ahLst/>
            <a:cxnLst/>
            <a:rect l="l" t="t" r="r" b="b"/>
            <a:pathLst>
              <a:path w="19516" h="22004" extrusionOk="0">
                <a:moveTo>
                  <a:pt x="9758" y="0"/>
                </a:moveTo>
                <a:cubicBezTo>
                  <a:pt x="9456" y="0"/>
                  <a:pt x="9153" y="80"/>
                  <a:pt x="8879" y="240"/>
                </a:cubicBezTo>
                <a:lnTo>
                  <a:pt x="867" y="4851"/>
                </a:lnTo>
                <a:cubicBezTo>
                  <a:pt x="320" y="5170"/>
                  <a:pt x="0" y="5741"/>
                  <a:pt x="0" y="6380"/>
                </a:cubicBezTo>
                <a:lnTo>
                  <a:pt x="0" y="15624"/>
                </a:lnTo>
                <a:cubicBezTo>
                  <a:pt x="0" y="16263"/>
                  <a:pt x="320" y="16834"/>
                  <a:pt x="867" y="17131"/>
                </a:cubicBezTo>
                <a:lnTo>
                  <a:pt x="8879" y="21764"/>
                </a:lnTo>
                <a:cubicBezTo>
                  <a:pt x="9153" y="21924"/>
                  <a:pt x="9456" y="22004"/>
                  <a:pt x="9758" y="22004"/>
                </a:cubicBezTo>
                <a:cubicBezTo>
                  <a:pt x="10060" y="22004"/>
                  <a:pt x="10363" y="21924"/>
                  <a:pt x="10637" y="21764"/>
                </a:cubicBezTo>
                <a:lnTo>
                  <a:pt x="18648" y="17131"/>
                </a:lnTo>
                <a:cubicBezTo>
                  <a:pt x="19196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6" y="5170"/>
                  <a:pt x="18648" y="4851"/>
                </a:cubicBezTo>
                <a:lnTo>
                  <a:pt x="10637" y="240"/>
                </a:lnTo>
                <a:cubicBezTo>
                  <a:pt x="10363" y="80"/>
                  <a:pt x="10060" y="0"/>
                  <a:pt x="9758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6" name="Google Shape;12313;p21">
            <a:extLst>
              <a:ext uri="{FF2B5EF4-FFF2-40B4-BE49-F238E27FC236}">
                <a16:creationId xmlns:a16="http://schemas.microsoft.com/office/drawing/2014/main" id="{2C952128-D02B-ACB8-481C-C7D10515DA4F}"/>
              </a:ext>
            </a:extLst>
          </p:cNvPr>
          <p:cNvSpPr/>
          <p:nvPr/>
        </p:nvSpPr>
        <p:spPr>
          <a:xfrm>
            <a:off x="5244198" y="3658334"/>
            <a:ext cx="342847" cy="386678"/>
          </a:xfrm>
          <a:custGeom>
            <a:avLst/>
            <a:gdLst/>
            <a:ahLst/>
            <a:cxnLst/>
            <a:rect l="l" t="t" r="r" b="b"/>
            <a:pathLst>
              <a:path w="19516" h="22011" extrusionOk="0">
                <a:moveTo>
                  <a:pt x="9758" y="1"/>
                </a:moveTo>
                <a:cubicBezTo>
                  <a:pt x="9456" y="1"/>
                  <a:pt x="9153" y="75"/>
                  <a:pt x="8879" y="223"/>
                </a:cubicBezTo>
                <a:lnTo>
                  <a:pt x="868" y="4857"/>
                </a:lnTo>
                <a:cubicBezTo>
                  <a:pt x="320" y="5177"/>
                  <a:pt x="0" y="5747"/>
                  <a:pt x="0" y="6363"/>
                </a:cubicBezTo>
                <a:lnTo>
                  <a:pt x="0" y="15630"/>
                </a:lnTo>
                <a:cubicBezTo>
                  <a:pt x="0" y="16247"/>
                  <a:pt x="320" y="16817"/>
                  <a:pt x="868" y="17137"/>
                </a:cubicBezTo>
                <a:lnTo>
                  <a:pt x="8879" y="21770"/>
                </a:lnTo>
                <a:cubicBezTo>
                  <a:pt x="9153" y="21930"/>
                  <a:pt x="9456" y="22010"/>
                  <a:pt x="9758" y="22010"/>
                </a:cubicBezTo>
                <a:cubicBezTo>
                  <a:pt x="10060" y="22010"/>
                  <a:pt x="10363" y="21930"/>
                  <a:pt x="10637" y="21770"/>
                </a:cubicBezTo>
                <a:lnTo>
                  <a:pt x="18648" y="17137"/>
                </a:lnTo>
                <a:cubicBezTo>
                  <a:pt x="19196" y="16817"/>
                  <a:pt x="19516" y="16247"/>
                  <a:pt x="19516" y="15630"/>
                </a:cubicBezTo>
                <a:lnTo>
                  <a:pt x="19516" y="6363"/>
                </a:lnTo>
                <a:cubicBezTo>
                  <a:pt x="19516" y="5747"/>
                  <a:pt x="19196" y="5177"/>
                  <a:pt x="18648" y="4857"/>
                </a:cubicBezTo>
                <a:lnTo>
                  <a:pt x="10637" y="223"/>
                </a:lnTo>
                <a:cubicBezTo>
                  <a:pt x="10363" y="75"/>
                  <a:pt x="10060" y="1"/>
                  <a:pt x="9758" y="1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7" name="Google Shape;12314;p21">
            <a:extLst>
              <a:ext uri="{FF2B5EF4-FFF2-40B4-BE49-F238E27FC236}">
                <a16:creationId xmlns:a16="http://schemas.microsoft.com/office/drawing/2014/main" id="{0E709812-9F3F-4896-F7B7-EE62C89109F3}"/>
              </a:ext>
            </a:extLst>
          </p:cNvPr>
          <p:cNvSpPr/>
          <p:nvPr/>
        </p:nvSpPr>
        <p:spPr>
          <a:xfrm>
            <a:off x="6007260" y="1662350"/>
            <a:ext cx="342865" cy="386555"/>
          </a:xfrm>
          <a:custGeom>
            <a:avLst/>
            <a:gdLst/>
            <a:ahLst/>
            <a:cxnLst/>
            <a:rect l="l" t="t" r="r" b="b"/>
            <a:pathLst>
              <a:path w="19517" h="22004" extrusionOk="0">
                <a:moveTo>
                  <a:pt x="9759" y="0"/>
                </a:moveTo>
                <a:cubicBezTo>
                  <a:pt x="9456" y="0"/>
                  <a:pt x="9154" y="80"/>
                  <a:pt x="8880" y="240"/>
                </a:cubicBezTo>
                <a:lnTo>
                  <a:pt x="868" y="4851"/>
                </a:lnTo>
                <a:cubicBezTo>
                  <a:pt x="320" y="5170"/>
                  <a:pt x="1" y="5741"/>
                  <a:pt x="1" y="6380"/>
                </a:cubicBezTo>
                <a:lnTo>
                  <a:pt x="1" y="15624"/>
                </a:lnTo>
                <a:cubicBezTo>
                  <a:pt x="1" y="16263"/>
                  <a:pt x="320" y="16834"/>
                  <a:pt x="868" y="17131"/>
                </a:cubicBezTo>
                <a:lnTo>
                  <a:pt x="8880" y="21764"/>
                </a:lnTo>
                <a:cubicBezTo>
                  <a:pt x="9154" y="21924"/>
                  <a:pt x="9456" y="22004"/>
                  <a:pt x="9759" y="22004"/>
                </a:cubicBezTo>
                <a:cubicBezTo>
                  <a:pt x="10061" y="22004"/>
                  <a:pt x="10363" y="21924"/>
                  <a:pt x="10637" y="21764"/>
                </a:cubicBezTo>
                <a:lnTo>
                  <a:pt x="18649" y="17131"/>
                </a:lnTo>
                <a:cubicBezTo>
                  <a:pt x="19197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7" y="5170"/>
                  <a:pt x="18649" y="4851"/>
                </a:cubicBezTo>
                <a:lnTo>
                  <a:pt x="10637" y="240"/>
                </a:lnTo>
                <a:cubicBezTo>
                  <a:pt x="10363" y="80"/>
                  <a:pt x="10061" y="0"/>
                  <a:pt x="9759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8" name="Google Shape;12315;p21">
            <a:extLst>
              <a:ext uri="{FF2B5EF4-FFF2-40B4-BE49-F238E27FC236}">
                <a16:creationId xmlns:a16="http://schemas.microsoft.com/office/drawing/2014/main" id="{34A805BD-6897-6EB3-E09F-ED9047434EE7}"/>
              </a:ext>
            </a:extLst>
          </p:cNvPr>
          <p:cNvSpPr/>
          <p:nvPr/>
        </p:nvSpPr>
        <p:spPr>
          <a:xfrm>
            <a:off x="6796005" y="3658439"/>
            <a:ext cx="343251" cy="386661"/>
          </a:xfrm>
          <a:custGeom>
            <a:avLst/>
            <a:gdLst/>
            <a:ahLst/>
            <a:cxnLst/>
            <a:rect l="l" t="t" r="r" b="b"/>
            <a:pathLst>
              <a:path w="19539" h="22010" extrusionOk="0">
                <a:moveTo>
                  <a:pt x="9761" y="1"/>
                </a:moveTo>
                <a:cubicBezTo>
                  <a:pt x="9461" y="1"/>
                  <a:pt x="9164" y="80"/>
                  <a:pt x="8902" y="240"/>
                </a:cubicBezTo>
                <a:lnTo>
                  <a:pt x="867" y="4874"/>
                </a:lnTo>
                <a:cubicBezTo>
                  <a:pt x="342" y="5171"/>
                  <a:pt x="0" y="5741"/>
                  <a:pt x="0" y="6380"/>
                </a:cubicBezTo>
                <a:lnTo>
                  <a:pt x="0" y="15647"/>
                </a:lnTo>
                <a:cubicBezTo>
                  <a:pt x="0" y="16264"/>
                  <a:pt x="342" y="16834"/>
                  <a:pt x="867" y="17154"/>
                </a:cubicBezTo>
                <a:lnTo>
                  <a:pt x="8902" y="21787"/>
                </a:lnTo>
                <a:cubicBezTo>
                  <a:pt x="9164" y="21936"/>
                  <a:pt x="9461" y="22010"/>
                  <a:pt x="9761" y="22010"/>
                </a:cubicBezTo>
                <a:cubicBezTo>
                  <a:pt x="10060" y="22010"/>
                  <a:pt x="10363" y="21936"/>
                  <a:pt x="10637" y="21787"/>
                </a:cubicBezTo>
                <a:lnTo>
                  <a:pt x="18671" y="17154"/>
                </a:lnTo>
                <a:cubicBezTo>
                  <a:pt x="19196" y="16834"/>
                  <a:pt x="19539" y="16264"/>
                  <a:pt x="19539" y="15647"/>
                </a:cubicBezTo>
                <a:lnTo>
                  <a:pt x="19539" y="6380"/>
                </a:lnTo>
                <a:cubicBezTo>
                  <a:pt x="19539" y="5741"/>
                  <a:pt x="19196" y="5171"/>
                  <a:pt x="18671" y="4874"/>
                </a:cubicBezTo>
                <a:lnTo>
                  <a:pt x="10637" y="240"/>
                </a:lnTo>
                <a:cubicBezTo>
                  <a:pt x="10363" y="80"/>
                  <a:pt x="10060" y="1"/>
                  <a:pt x="9761" y="1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69" name="Google Shape;12316;p21">
            <a:extLst>
              <a:ext uri="{FF2B5EF4-FFF2-40B4-BE49-F238E27FC236}">
                <a16:creationId xmlns:a16="http://schemas.microsoft.com/office/drawing/2014/main" id="{0E58B2C2-29B0-7CFE-847E-8DD532D2E58B}"/>
              </a:ext>
            </a:extLst>
          </p:cNvPr>
          <p:cNvSpPr/>
          <p:nvPr/>
        </p:nvSpPr>
        <p:spPr>
          <a:xfrm>
            <a:off x="7585137" y="1662350"/>
            <a:ext cx="342847" cy="386555"/>
          </a:xfrm>
          <a:custGeom>
            <a:avLst/>
            <a:gdLst/>
            <a:ahLst/>
            <a:cxnLst/>
            <a:rect l="l" t="t" r="r" b="b"/>
            <a:pathLst>
              <a:path w="19516" h="22004" extrusionOk="0">
                <a:moveTo>
                  <a:pt x="9758" y="0"/>
                </a:moveTo>
                <a:cubicBezTo>
                  <a:pt x="9456" y="0"/>
                  <a:pt x="9153" y="80"/>
                  <a:pt x="8879" y="240"/>
                </a:cubicBezTo>
                <a:lnTo>
                  <a:pt x="868" y="4851"/>
                </a:lnTo>
                <a:cubicBezTo>
                  <a:pt x="320" y="5170"/>
                  <a:pt x="0" y="5741"/>
                  <a:pt x="0" y="6380"/>
                </a:cubicBezTo>
                <a:lnTo>
                  <a:pt x="0" y="15624"/>
                </a:lnTo>
                <a:cubicBezTo>
                  <a:pt x="0" y="16263"/>
                  <a:pt x="320" y="16834"/>
                  <a:pt x="868" y="17131"/>
                </a:cubicBezTo>
                <a:lnTo>
                  <a:pt x="8879" y="21764"/>
                </a:lnTo>
                <a:cubicBezTo>
                  <a:pt x="9153" y="21924"/>
                  <a:pt x="9456" y="22004"/>
                  <a:pt x="9758" y="22004"/>
                </a:cubicBezTo>
                <a:cubicBezTo>
                  <a:pt x="10061" y="22004"/>
                  <a:pt x="10363" y="21924"/>
                  <a:pt x="10637" y="21764"/>
                </a:cubicBezTo>
                <a:lnTo>
                  <a:pt x="18649" y="17131"/>
                </a:lnTo>
                <a:cubicBezTo>
                  <a:pt x="19196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6" y="5170"/>
                  <a:pt x="18649" y="4851"/>
                </a:cubicBezTo>
                <a:lnTo>
                  <a:pt x="10637" y="240"/>
                </a:lnTo>
                <a:cubicBezTo>
                  <a:pt x="10363" y="80"/>
                  <a:pt x="10061" y="0"/>
                  <a:pt x="9758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0" name="Google Shape;12317;p21">
            <a:extLst>
              <a:ext uri="{FF2B5EF4-FFF2-40B4-BE49-F238E27FC236}">
                <a16:creationId xmlns:a16="http://schemas.microsoft.com/office/drawing/2014/main" id="{5B647AD8-C229-84BF-A267-6A0744A73369}"/>
              </a:ext>
            </a:extLst>
          </p:cNvPr>
          <p:cNvSpPr/>
          <p:nvPr/>
        </p:nvSpPr>
        <p:spPr>
          <a:xfrm>
            <a:off x="4569763" y="2579382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1" name="Google Shape;12318;p21">
            <a:extLst>
              <a:ext uri="{FF2B5EF4-FFF2-40B4-BE49-F238E27FC236}">
                <a16:creationId xmlns:a16="http://schemas.microsoft.com/office/drawing/2014/main" id="{30832E13-F414-2BDD-CE8C-99CC984AB03D}"/>
              </a:ext>
            </a:extLst>
          </p:cNvPr>
          <p:cNvSpPr/>
          <p:nvPr/>
        </p:nvSpPr>
        <p:spPr>
          <a:xfrm>
            <a:off x="6147625" y="2579382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2" name="Google Shape;12319;p21">
            <a:extLst>
              <a:ext uri="{FF2B5EF4-FFF2-40B4-BE49-F238E27FC236}">
                <a16:creationId xmlns:a16="http://schemas.microsoft.com/office/drawing/2014/main" id="{1B7F035C-02B8-AC6A-99D5-9022C37BAD3A}"/>
              </a:ext>
            </a:extLst>
          </p:cNvPr>
          <p:cNvSpPr/>
          <p:nvPr/>
        </p:nvSpPr>
        <p:spPr>
          <a:xfrm>
            <a:off x="7725475" y="2579382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3" name="Google Shape;12320;p21">
            <a:extLst>
              <a:ext uri="{FF2B5EF4-FFF2-40B4-BE49-F238E27FC236}">
                <a16:creationId xmlns:a16="http://schemas.microsoft.com/office/drawing/2014/main" id="{416F85DC-70A2-3B2F-BE39-FAC9A8AE0C71}"/>
              </a:ext>
            </a:extLst>
          </p:cNvPr>
          <p:cNvSpPr/>
          <p:nvPr/>
        </p:nvSpPr>
        <p:spPr>
          <a:xfrm>
            <a:off x="5384563" y="2999720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4" name="Google Shape;12321;p21">
            <a:extLst>
              <a:ext uri="{FF2B5EF4-FFF2-40B4-BE49-F238E27FC236}">
                <a16:creationId xmlns:a16="http://schemas.microsoft.com/office/drawing/2014/main" id="{8DE1CE24-F8F4-B5F7-B41E-23B66AD25838}"/>
              </a:ext>
            </a:extLst>
          </p:cNvPr>
          <p:cNvSpPr/>
          <p:nvPr/>
        </p:nvSpPr>
        <p:spPr>
          <a:xfrm>
            <a:off x="6936563" y="2999770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5" name="Google Shape;12322;p21">
            <a:extLst>
              <a:ext uri="{FF2B5EF4-FFF2-40B4-BE49-F238E27FC236}">
                <a16:creationId xmlns:a16="http://schemas.microsoft.com/office/drawing/2014/main" id="{8D6372B9-1414-AC47-4DE2-B90E96C7EBE2}"/>
              </a:ext>
            </a:extLst>
          </p:cNvPr>
          <p:cNvSpPr txBox="1"/>
          <p:nvPr/>
        </p:nvSpPr>
        <p:spPr>
          <a:xfrm>
            <a:off x="4331422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2016</a:t>
            </a:r>
            <a:endParaRPr kumimoji="0" sz="9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6" name="Google Shape;12323;p21">
            <a:extLst>
              <a:ext uri="{FF2B5EF4-FFF2-40B4-BE49-F238E27FC236}">
                <a16:creationId xmlns:a16="http://schemas.microsoft.com/office/drawing/2014/main" id="{364AABDF-0D10-AA34-5652-CA0C8ED5B5F5}"/>
              </a:ext>
            </a:extLst>
          </p:cNvPr>
          <p:cNvSpPr/>
          <p:nvPr/>
        </p:nvSpPr>
        <p:spPr>
          <a:xfrm>
            <a:off x="4569763" y="207525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7" name="Google Shape;12324;p21">
            <a:extLst>
              <a:ext uri="{FF2B5EF4-FFF2-40B4-BE49-F238E27FC236}">
                <a16:creationId xmlns:a16="http://schemas.microsoft.com/office/drawing/2014/main" id="{03DF411A-8C15-0DC1-3610-C5777FED6BDD}"/>
              </a:ext>
            </a:extLst>
          </p:cNvPr>
          <p:cNvSpPr/>
          <p:nvPr/>
        </p:nvSpPr>
        <p:spPr>
          <a:xfrm>
            <a:off x="6153050" y="207525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8" name="Google Shape;12325;p21">
            <a:extLst>
              <a:ext uri="{FF2B5EF4-FFF2-40B4-BE49-F238E27FC236}">
                <a16:creationId xmlns:a16="http://schemas.microsoft.com/office/drawing/2014/main" id="{EEC693B4-E7BA-ACB0-3877-E71FC61933DA}"/>
              </a:ext>
            </a:extLst>
          </p:cNvPr>
          <p:cNvSpPr/>
          <p:nvPr/>
        </p:nvSpPr>
        <p:spPr>
          <a:xfrm>
            <a:off x="7725475" y="207525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9" name="Google Shape;12326;p21">
            <a:extLst>
              <a:ext uri="{FF2B5EF4-FFF2-40B4-BE49-F238E27FC236}">
                <a16:creationId xmlns:a16="http://schemas.microsoft.com/office/drawing/2014/main" id="{05134119-31C0-6F2A-A939-3E5655011142}"/>
              </a:ext>
            </a:extLst>
          </p:cNvPr>
          <p:cNvSpPr/>
          <p:nvPr/>
        </p:nvSpPr>
        <p:spPr>
          <a:xfrm>
            <a:off x="5384166" y="356959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80" name="Google Shape;12327;p21">
            <a:extLst>
              <a:ext uri="{FF2B5EF4-FFF2-40B4-BE49-F238E27FC236}">
                <a16:creationId xmlns:a16="http://schemas.microsoft.com/office/drawing/2014/main" id="{5FCC9479-5980-CEE2-A289-6A6BBD5E460C}"/>
              </a:ext>
            </a:extLst>
          </p:cNvPr>
          <p:cNvSpPr/>
          <p:nvPr/>
        </p:nvSpPr>
        <p:spPr>
          <a:xfrm>
            <a:off x="6936566" y="356959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cxnSp>
        <p:nvCxnSpPr>
          <p:cNvPr id="81" name="Google Shape;12328;p21">
            <a:extLst>
              <a:ext uri="{FF2B5EF4-FFF2-40B4-BE49-F238E27FC236}">
                <a16:creationId xmlns:a16="http://schemas.microsoft.com/office/drawing/2014/main" id="{C978D186-A6CD-7303-2B00-BC1735950350}"/>
              </a:ext>
            </a:extLst>
          </p:cNvPr>
          <p:cNvCxnSpPr>
            <a:stCxn id="70" idx="0"/>
            <a:endCxn id="76" idx="4"/>
          </p:cNvCxnSpPr>
          <p:nvPr/>
        </p:nvCxnSpPr>
        <p:spPr>
          <a:xfrm rot="10800000">
            <a:off x="4600813" y="2137482"/>
            <a:ext cx="0" cy="4419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12329;p21">
            <a:extLst>
              <a:ext uri="{FF2B5EF4-FFF2-40B4-BE49-F238E27FC236}">
                <a16:creationId xmlns:a16="http://schemas.microsoft.com/office/drawing/2014/main" id="{4640E95E-84AB-B4D1-EAFD-94CEC6FAA8BF}"/>
              </a:ext>
            </a:extLst>
          </p:cNvPr>
          <p:cNvCxnSpPr>
            <a:stCxn id="71" idx="0"/>
            <a:endCxn id="77" idx="4"/>
          </p:cNvCxnSpPr>
          <p:nvPr/>
        </p:nvCxnSpPr>
        <p:spPr>
          <a:xfrm rot="10800000" flipH="1">
            <a:off x="6178675" y="2137482"/>
            <a:ext cx="5400" cy="4419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3" name="Google Shape;12330;p21">
            <a:extLst>
              <a:ext uri="{FF2B5EF4-FFF2-40B4-BE49-F238E27FC236}">
                <a16:creationId xmlns:a16="http://schemas.microsoft.com/office/drawing/2014/main" id="{2F83F4AE-57EF-AF47-C00E-396E2FC373D8}"/>
              </a:ext>
            </a:extLst>
          </p:cNvPr>
          <p:cNvCxnSpPr>
            <a:stCxn id="72" idx="0"/>
            <a:endCxn id="78" idx="4"/>
          </p:cNvCxnSpPr>
          <p:nvPr/>
        </p:nvCxnSpPr>
        <p:spPr>
          <a:xfrm rot="10800000">
            <a:off x="7756525" y="2137482"/>
            <a:ext cx="0" cy="4419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4" name="Google Shape;12331;p21">
            <a:extLst>
              <a:ext uri="{FF2B5EF4-FFF2-40B4-BE49-F238E27FC236}">
                <a16:creationId xmlns:a16="http://schemas.microsoft.com/office/drawing/2014/main" id="{B66E8237-27EC-34CA-3275-A74E7B6D48B7}"/>
              </a:ext>
            </a:extLst>
          </p:cNvPr>
          <p:cNvCxnSpPr>
            <a:stCxn id="73" idx="4"/>
            <a:endCxn id="79" idx="0"/>
          </p:cNvCxnSpPr>
          <p:nvPr/>
        </p:nvCxnSpPr>
        <p:spPr>
          <a:xfrm flipH="1">
            <a:off x="5415313" y="3061820"/>
            <a:ext cx="300" cy="5079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5" name="Google Shape;12332;p21">
            <a:extLst>
              <a:ext uri="{FF2B5EF4-FFF2-40B4-BE49-F238E27FC236}">
                <a16:creationId xmlns:a16="http://schemas.microsoft.com/office/drawing/2014/main" id="{93E07166-CBD1-CFC4-D63E-C18ACB71ED30}"/>
              </a:ext>
            </a:extLst>
          </p:cNvPr>
          <p:cNvCxnSpPr>
            <a:stCxn id="74" idx="4"/>
            <a:endCxn id="80" idx="0"/>
          </p:cNvCxnSpPr>
          <p:nvPr/>
        </p:nvCxnSpPr>
        <p:spPr>
          <a:xfrm>
            <a:off x="6967613" y="3061870"/>
            <a:ext cx="0" cy="5076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86" name="Google Shape;12333;p21">
            <a:extLst>
              <a:ext uri="{FF2B5EF4-FFF2-40B4-BE49-F238E27FC236}">
                <a16:creationId xmlns:a16="http://schemas.microsoft.com/office/drawing/2014/main" id="{E25F5F35-5C26-4A94-F116-EFC954D3BC54}"/>
              </a:ext>
            </a:extLst>
          </p:cNvPr>
          <p:cNvSpPr txBox="1"/>
          <p:nvPr/>
        </p:nvSpPr>
        <p:spPr>
          <a:xfrm>
            <a:off x="5138997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2017</a:t>
            </a:r>
            <a:endParaRPr kumimoji="0" sz="9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87" name="Google Shape;12334;p21">
            <a:extLst>
              <a:ext uri="{FF2B5EF4-FFF2-40B4-BE49-F238E27FC236}">
                <a16:creationId xmlns:a16="http://schemas.microsoft.com/office/drawing/2014/main" id="{9A0D9D2D-B493-9B35-9163-7DEE59D497B9}"/>
              </a:ext>
            </a:extLst>
          </p:cNvPr>
          <p:cNvSpPr txBox="1"/>
          <p:nvPr/>
        </p:nvSpPr>
        <p:spPr>
          <a:xfrm>
            <a:off x="5904672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2018</a:t>
            </a:r>
            <a:endParaRPr kumimoji="0" sz="9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88" name="Google Shape;12335;p21">
            <a:extLst>
              <a:ext uri="{FF2B5EF4-FFF2-40B4-BE49-F238E27FC236}">
                <a16:creationId xmlns:a16="http://schemas.microsoft.com/office/drawing/2014/main" id="{E67F69CE-2357-E6EE-A730-1698926FC4BE}"/>
              </a:ext>
            </a:extLst>
          </p:cNvPr>
          <p:cNvSpPr txBox="1"/>
          <p:nvPr/>
        </p:nvSpPr>
        <p:spPr>
          <a:xfrm>
            <a:off x="6696822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2019</a:t>
            </a:r>
            <a:endParaRPr kumimoji="0" sz="9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89" name="Google Shape;12336;p21">
            <a:extLst>
              <a:ext uri="{FF2B5EF4-FFF2-40B4-BE49-F238E27FC236}">
                <a16:creationId xmlns:a16="http://schemas.microsoft.com/office/drawing/2014/main" id="{64FC0FC1-A230-A7E4-DC72-FB364C90194A}"/>
              </a:ext>
            </a:extLst>
          </p:cNvPr>
          <p:cNvSpPr txBox="1"/>
          <p:nvPr/>
        </p:nvSpPr>
        <p:spPr>
          <a:xfrm>
            <a:off x="7488972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2020</a:t>
            </a:r>
            <a:endParaRPr kumimoji="0" sz="9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90" name="Google Shape;12337;p21">
            <a:extLst>
              <a:ext uri="{FF2B5EF4-FFF2-40B4-BE49-F238E27FC236}">
                <a16:creationId xmlns:a16="http://schemas.microsoft.com/office/drawing/2014/main" id="{2DE1DD04-F048-3584-FED3-617AF8CD2642}"/>
              </a:ext>
            </a:extLst>
          </p:cNvPr>
          <p:cNvSpPr/>
          <p:nvPr/>
        </p:nvSpPr>
        <p:spPr>
          <a:xfrm>
            <a:off x="6865977" y="3729422"/>
            <a:ext cx="204488" cy="205025"/>
          </a:xfrm>
          <a:custGeom>
            <a:avLst/>
            <a:gdLst/>
            <a:ahLst/>
            <a:cxnLst/>
            <a:rect l="l" t="t" r="r" b="b"/>
            <a:pathLst>
              <a:path w="11815" h="11846" extrusionOk="0">
                <a:moveTo>
                  <a:pt x="5829" y="693"/>
                </a:moveTo>
                <a:cubicBezTo>
                  <a:pt x="6238" y="693"/>
                  <a:pt x="6553" y="1008"/>
                  <a:pt x="6553" y="1418"/>
                </a:cubicBezTo>
                <a:cubicBezTo>
                  <a:pt x="6553" y="1796"/>
                  <a:pt x="6238" y="2111"/>
                  <a:pt x="5829" y="2111"/>
                </a:cubicBezTo>
                <a:cubicBezTo>
                  <a:pt x="5451" y="2111"/>
                  <a:pt x="5136" y="1796"/>
                  <a:pt x="5136" y="1418"/>
                </a:cubicBezTo>
                <a:cubicBezTo>
                  <a:pt x="5136" y="1008"/>
                  <a:pt x="5482" y="693"/>
                  <a:pt x="5829" y="693"/>
                </a:cubicBezTo>
                <a:close/>
                <a:moveTo>
                  <a:pt x="5829" y="2773"/>
                </a:moveTo>
                <a:cubicBezTo>
                  <a:pt x="6774" y="2773"/>
                  <a:pt x="7562" y="3560"/>
                  <a:pt x="7562" y="4568"/>
                </a:cubicBezTo>
                <a:lnTo>
                  <a:pt x="7562" y="4915"/>
                </a:lnTo>
                <a:lnTo>
                  <a:pt x="4096" y="4915"/>
                </a:lnTo>
                <a:lnTo>
                  <a:pt x="4096" y="4568"/>
                </a:lnTo>
                <a:cubicBezTo>
                  <a:pt x="4096" y="3560"/>
                  <a:pt x="4884" y="2773"/>
                  <a:pt x="5829" y="2773"/>
                </a:cubicBezTo>
                <a:close/>
                <a:moveTo>
                  <a:pt x="2363" y="6963"/>
                </a:moveTo>
                <a:cubicBezTo>
                  <a:pt x="2773" y="6963"/>
                  <a:pt x="3088" y="7278"/>
                  <a:pt x="3088" y="7656"/>
                </a:cubicBezTo>
                <a:cubicBezTo>
                  <a:pt x="3088" y="8065"/>
                  <a:pt x="2773" y="8380"/>
                  <a:pt x="2363" y="8380"/>
                </a:cubicBezTo>
                <a:cubicBezTo>
                  <a:pt x="1985" y="8380"/>
                  <a:pt x="1670" y="8065"/>
                  <a:pt x="1670" y="7656"/>
                </a:cubicBezTo>
                <a:cubicBezTo>
                  <a:pt x="1670" y="7278"/>
                  <a:pt x="1985" y="6963"/>
                  <a:pt x="2363" y="6963"/>
                </a:cubicBezTo>
                <a:close/>
                <a:moveTo>
                  <a:pt x="9357" y="6963"/>
                </a:moveTo>
                <a:cubicBezTo>
                  <a:pt x="9735" y="6963"/>
                  <a:pt x="10050" y="7278"/>
                  <a:pt x="10050" y="7656"/>
                </a:cubicBezTo>
                <a:cubicBezTo>
                  <a:pt x="10050" y="8065"/>
                  <a:pt x="9735" y="8380"/>
                  <a:pt x="9357" y="8380"/>
                </a:cubicBezTo>
                <a:cubicBezTo>
                  <a:pt x="8948" y="8380"/>
                  <a:pt x="8633" y="8065"/>
                  <a:pt x="8633" y="7656"/>
                </a:cubicBezTo>
                <a:cubicBezTo>
                  <a:pt x="8633" y="7278"/>
                  <a:pt x="8948" y="6963"/>
                  <a:pt x="9357" y="6963"/>
                </a:cubicBezTo>
                <a:close/>
                <a:moveTo>
                  <a:pt x="2363" y="9042"/>
                </a:moveTo>
                <a:cubicBezTo>
                  <a:pt x="3308" y="9042"/>
                  <a:pt x="4096" y="9830"/>
                  <a:pt x="4096" y="10806"/>
                </a:cubicBezTo>
                <a:lnTo>
                  <a:pt x="4096" y="11184"/>
                </a:lnTo>
                <a:lnTo>
                  <a:pt x="630" y="11184"/>
                </a:lnTo>
                <a:lnTo>
                  <a:pt x="630" y="10806"/>
                </a:lnTo>
                <a:cubicBezTo>
                  <a:pt x="630" y="9830"/>
                  <a:pt x="1418" y="9042"/>
                  <a:pt x="2363" y="9042"/>
                </a:cubicBezTo>
                <a:close/>
                <a:moveTo>
                  <a:pt x="9357" y="9042"/>
                </a:moveTo>
                <a:cubicBezTo>
                  <a:pt x="10302" y="9042"/>
                  <a:pt x="11090" y="9830"/>
                  <a:pt x="11090" y="10806"/>
                </a:cubicBezTo>
                <a:lnTo>
                  <a:pt x="11090" y="11184"/>
                </a:lnTo>
                <a:lnTo>
                  <a:pt x="7625" y="11184"/>
                </a:lnTo>
                <a:lnTo>
                  <a:pt x="7625" y="10806"/>
                </a:lnTo>
                <a:cubicBezTo>
                  <a:pt x="7625" y="9830"/>
                  <a:pt x="8412" y="9042"/>
                  <a:pt x="9357" y="9042"/>
                </a:cubicBezTo>
                <a:close/>
                <a:moveTo>
                  <a:pt x="5892" y="0"/>
                </a:moveTo>
                <a:cubicBezTo>
                  <a:pt x="5136" y="0"/>
                  <a:pt x="4506" y="630"/>
                  <a:pt x="4506" y="1355"/>
                </a:cubicBezTo>
                <a:cubicBezTo>
                  <a:pt x="4506" y="1733"/>
                  <a:pt x="4632" y="2016"/>
                  <a:pt x="4852" y="2300"/>
                </a:cubicBezTo>
                <a:cubicBezTo>
                  <a:pt x="4033" y="2710"/>
                  <a:pt x="3466" y="3529"/>
                  <a:pt x="3466" y="4505"/>
                </a:cubicBezTo>
                <a:lnTo>
                  <a:pt x="3466" y="5230"/>
                </a:lnTo>
                <a:cubicBezTo>
                  <a:pt x="3466" y="5419"/>
                  <a:pt x="3623" y="5577"/>
                  <a:pt x="3844" y="5577"/>
                </a:cubicBezTo>
                <a:lnTo>
                  <a:pt x="5577" y="5577"/>
                </a:lnTo>
                <a:lnTo>
                  <a:pt x="5577" y="7152"/>
                </a:lnTo>
                <a:lnTo>
                  <a:pt x="3875" y="8822"/>
                </a:lnTo>
                <a:cubicBezTo>
                  <a:pt x="3749" y="8696"/>
                  <a:pt x="3592" y="8601"/>
                  <a:pt x="3434" y="8569"/>
                </a:cubicBezTo>
                <a:cubicBezTo>
                  <a:pt x="3686" y="8349"/>
                  <a:pt x="3781" y="8034"/>
                  <a:pt x="3781" y="7624"/>
                </a:cubicBezTo>
                <a:cubicBezTo>
                  <a:pt x="3781" y="6868"/>
                  <a:pt x="3151" y="6238"/>
                  <a:pt x="2426" y="6238"/>
                </a:cubicBezTo>
                <a:cubicBezTo>
                  <a:pt x="1670" y="6238"/>
                  <a:pt x="1040" y="6868"/>
                  <a:pt x="1040" y="7624"/>
                </a:cubicBezTo>
                <a:cubicBezTo>
                  <a:pt x="1040" y="7971"/>
                  <a:pt x="1166" y="8286"/>
                  <a:pt x="1387" y="8569"/>
                </a:cubicBezTo>
                <a:cubicBezTo>
                  <a:pt x="567" y="8979"/>
                  <a:pt x="0" y="9798"/>
                  <a:pt x="0" y="10775"/>
                </a:cubicBezTo>
                <a:lnTo>
                  <a:pt x="0" y="11499"/>
                </a:lnTo>
                <a:cubicBezTo>
                  <a:pt x="0" y="11688"/>
                  <a:pt x="158" y="11846"/>
                  <a:pt x="378" y="11846"/>
                </a:cubicBezTo>
                <a:lnTo>
                  <a:pt x="4474" y="11846"/>
                </a:lnTo>
                <a:cubicBezTo>
                  <a:pt x="4663" y="11846"/>
                  <a:pt x="4821" y="11688"/>
                  <a:pt x="4821" y="11499"/>
                </a:cubicBezTo>
                <a:lnTo>
                  <a:pt x="4821" y="10775"/>
                </a:lnTo>
                <a:cubicBezTo>
                  <a:pt x="4821" y="10239"/>
                  <a:pt x="4632" y="9704"/>
                  <a:pt x="4348" y="9326"/>
                </a:cubicBezTo>
                <a:lnTo>
                  <a:pt x="5860" y="7782"/>
                </a:lnTo>
                <a:lnTo>
                  <a:pt x="7404" y="9326"/>
                </a:lnTo>
                <a:cubicBezTo>
                  <a:pt x="7089" y="9704"/>
                  <a:pt x="6931" y="10239"/>
                  <a:pt x="6931" y="10775"/>
                </a:cubicBezTo>
                <a:lnTo>
                  <a:pt x="6931" y="11499"/>
                </a:lnTo>
                <a:cubicBezTo>
                  <a:pt x="6931" y="11688"/>
                  <a:pt x="7089" y="11846"/>
                  <a:pt x="7309" y="11846"/>
                </a:cubicBezTo>
                <a:lnTo>
                  <a:pt x="11468" y="11846"/>
                </a:lnTo>
                <a:cubicBezTo>
                  <a:pt x="11657" y="11846"/>
                  <a:pt x="11815" y="11688"/>
                  <a:pt x="11815" y="11499"/>
                </a:cubicBezTo>
                <a:lnTo>
                  <a:pt x="11815" y="10775"/>
                </a:lnTo>
                <a:cubicBezTo>
                  <a:pt x="11783" y="9830"/>
                  <a:pt x="11185" y="8979"/>
                  <a:pt x="10365" y="8569"/>
                </a:cubicBezTo>
                <a:cubicBezTo>
                  <a:pt x="10586" y="8349"/>
                  <a:pt x="10712" y="8034"/>
                  <a:pt x="10712" y="7624"/>
                </a:cubicBezTo>
                <a:cubicBezTo>
                  <a:pt x="10712" y="6868"/>
                  <a:pt x="10082" y="6238"/>
                  <a:pt x="9357" y="6238"/>
                </a:cubicBezTo>
                <a:cubicBezTo>
                  <a:pt x="8601" y="6238"/>
                  <a:pt x="7971" y="6868"/>
                  <a:pt x="7971" y="7624"/>
                </a:cubicBezTo>
                <a:cubicBezTo>
                  <a:pt x="7971" y="7971"/>
                  <a:pt x="8097" y="8286"/>
                  <a:pt x="8318" y="8569"/>
                </a:cubicBezTo>
                <a:cubicBezTo>
                  <a:pt x="8160" y="8664"/>
                  <a:pt x="8034" y="8727"/>
                  <a:pt x="7877" y="8822"/>
                </a:cubicBezTo>
                <a:lnTo>
                  <a:pt x="6207" y="7152"/>
                </a:lnTo>
                <a:lnTo>
                  <a:pt x="6207" y="5577"/>
                </a:lnTo>
                <a:lnTo>
                  <a:pt x="7940" y="5577"/>
                </a:lnTo>
                <a:cubicBezTo>
                  <a:pt x="8129" y="5577"/>
                  <a:pt x="8286" y="5419"/>
                  <a:pt x="8286" y="5230"/>
                </a:cubicBezTo>
                <a:lnTo>
                  <a:pt x="8286" y="4505"/>
                </a:lnTo>
                <a:cubicBezTo>
                  <a:pt x="8286" y="3529"/>
                  <a:pt x="7688" y="2710"/>
                  <a:pt x="6900" y="2300"/>
                </a:cubicBezTo>
                <a:cubicBezTo>
                  <a:pt x="7152" y="2080"/>
                  <a:pt x="7246" y="1764"/>
                  <a:pt x="7246" y="1355"/>
                </a:cubicBezTo>
                <a:cubicBezTo>
                  <a:pt x="7246" y="630"/>
                  <a:pt x="6616" y="0"/>
                  <a:pt x="5892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grpSp>
        <p:nvGrpSpPr>
          <p:cNvPr id="91" name="Google Shape;12338;p21">
            <a:extLst>
              <a:ext uri="{FF2B5EF4-FFF2-40B4-BE49-F238E27FC236}">
                <a16:creationId xmlns:a16="http://schemas.microsoft.com/office/drawing/2014/main" id="{888CCB15-CD29-C869-F076-4048907B08C7}"/>
              </a:ext>
            </a:extLst>
          </p:cNvPr>
          <p:cNvGrpSpPr/>
          <p:nvPr/>
        </p:nvGrpSpPr>
        <p:grpSpPr>
          <a:xfrm>
            <a:off x="5307356" y="3748469"/>
            <a:ext cx="206115" cy="206115"/>
            <a:chOff x="1049375" y="2680675"/>
            <a:chExt cx="297725" cy="297725"/>
          </a:xfrm>
        </p:grpSpPr>
        <p:sp>
          <p:nvSpPr>
            <p:cNvPr id="92" name="Google Shape;12339;p21">
              <a:extLst>
                <a:ext uri="{FF2B5EF4-FFF2-40B4-BE49-F238E27FC236}">
                  <a16:creationId xmlns:a16="http://schemas.microsoft.com/office/drawing/2014/main" id="{18284077-BF2C-E3AA-5623-E8A44D87127C}"/>
                </a:ext>
              </a:extLst>
            </p:cNvPr>
            <p:cNvSpPr/>
            <p:nvPr/>
          </p:nvSpPr>
          <p:spPr>
            <a:xfrm>
              <a:off x="1113175" y="2752350"/>
              <a:ext cx="161475" cy="155975"/>
            </a:xfrm>
            <a:custGeom>
              <a:avLst/>
              <a:gdLst/>
              <a:ahLst/>
              <a:cxnLst/>
              <a:rect l="l" t="t" r="r" b="b"/>
              <a:pathLst>
                <a:path w="6459" h="6239" extrusionOk="0">
                  <a:moveTo>
                    <a:pt x="3403" y="2079"/>
                  </a:moveTo>
                  <a:cubicBezTo>
                    <a:pt x="3781" y="2079"/>
                    <a:pt x="4096" y="2394"/>
                    <a:pt x="4096" y="2773"/>
                  </a:cubicBezTo>
                  <a:cubicBezTo>
                    <a:pt x="4096" y="3182"/>
                    <a:pt x="3781" y="3497"/>
                    <a:pt x="3403" y="3497"/>
                  </a:cubicBezTo>
                  <a:cubicBezTo>
                    <a:pt x="2993" y="3434"/>
                    <a:pt x="2678" y="3119"/>
                    <a:pt x="2678" y="2773"/>
                  </a:cubicBezTo>
                  <a:cubicBezTo>
                    <a:pt x="2678" y="2394"/>
                    <a:pt x="2993" y="2079"/>
                    <a:pt x="3403" y="2079"/>
                  </a:cubicBezTo>
                  <a:close/>
                  <a:moveTo>
                    <a:pt x="3371" y="693"/>
                  </a:moveTo>
                  <a:cubicBezTo>
                    <a:pt x="4694" y="693"/>
                    <a:pt x="5765" y="1796"/>
                    <a:pt x="5765" y="3119"/>
                  </a:cubicBezTo>
                  <a:cubicBezTo>
                    <a:pt x="5765" y="3686"/>
                    <a:pt x="5545" y="4222"/>
                    <a:pt x="5198" y="4663"/>
                  </a:cubicBezTo>
                  <a:cubicBezTo>
                    <a:pt x="5072" y="4442"/>
                    <a:pt x="4915" y="4190"/>
                    <a:pt x="4694" y="4001"/>
                  </a:cubicBezTo>
                  <a:cubicBezTo>
                    <a:pt x="4568" y="3907"/>
                    <a:pt x="4442" y="3812"/>
                    <a:pt x="4348" y="3749"/>
                  </a:cubicBezTo>
                  <a:cubicBezTo>
                    <a:pt x="4568" y="3529"/>
                    <a:pt x="4726" y="3182"/>
                    <a:pt x="4726" y="2804"/>
                  </a:cubicBezTo>
                  <a:cubicBezTo>
                    <a:pt x="4726" y="2079"/>
                    <a:pt x="4096" y="1449"/>
                    <a:pt x="3340" y="1449"/>
                  </a:cubicBezTo>
                  <a:cubicBezTo>
                    <a:pt x="2615" y="1449"/>
                    <a:pt x="1985" y="2079"/>
                    <a:pt x="1985" y="2804"/>
                  </a:cubicBezTo>
                  <a:cubicBezTo>
                    <a:pt x="1985" y="3182"/>
                    <a:pt x="2142" y="3529"/>
                    <a:pt x="2363" y="3749"/>
                  </a:cubicBezTo>
                  <a:lnTo>
                    <a:pt x="2016" y="4001"/>
                  </a:lnTo>
                  <a:cubicBezTo>
                    <a:pt x="1827" y="4190"/>
                    <a:pt x="1607" y="4442"/>
                    <a:pt x="1512" y="4663"/>
                  </a:cubicBezTo>
                  <a:cubicBezTo>
                    <a:pt x="1040" y="4064"/>
                    <a:pt x="882" y="3434"/>
                    <a:pt x="945" y="2773"/>
                  </a:cubicBezTo>
                  <a:cubicBezTo>
                    <a:pt x="1103" y="1670"/>
                    <a:pt x="2111" y="693"/>
                    <a:pt x="3371" y="693"/>
                  </a:cubicBezTo>
                  <a:close/>
                  <a:moveTo>
                    <a:pt x="3371" y="4159"/>
                  </a:moveTo>
                  <a:cubicBezTo>
                    <a:pt x="4001" y="4159"/>
                    <a:pt x="4505" y="4600"/>
                    <a:pt x="4694" y="5135"/>
                  </a:cubicBezTo>
                  <a:cubicBezTo>
                    <a:pt x="4316" y="5387"/>
                    <a:pt x="3875" y="5545"/>
                    <a:pt x="3371" y="5545"/>
                  </a:cubicBezTo>
                  <a:cubicBezTo>
                    <a:pt x="2898" y="5545"/>
                    <a:pt x="2426" y="5387"/>
                    <a:pt x="2016" y="5135"/>
                  </a:cubicBezTo>
                  <a:cubicBezTo>
                    <a:pt x="2174" y="4537"/>
                    <a:pt x="2741" y="4159"/>
                    <a:pt x="3371" y="4159"/>
                  </a:cubicBezTo>
                  <a:close/>
                  <a:moveTo>
                    <a:pt x="3308" y="0"/>
                  </a:moveTo>
                  <a:cubicBezTo>
                    <a:pt x="1701" y="0"/>
                    <a:pt x="441" y="1229"/>
                    <a:pt x="252" y="2710"/>
                  </a:cubicBezTo>
                  <a:cubicBezTo>
                    <a:pt x="0" y="4600"/>
                    <a:pt x="1512" y="6238"/>
                    <a:pt x="3371" y="6238"/>
                  </a:cubicBezTo>
                  <a:cubicBezTo>
                    <a:pt x="5104" y="6238"/>
                    <a:pt x="6459" y="4820"/>
                    <a:pt x="6459" y="3119"/>
                  </a:cubicBezTo>
                  <a:cubicBezTo>
                    <a:pt x="6459" y="1386"/>
                    <a:pt x="5041" y="0"/>
                    <a:pt x="330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93" name="Google Shape;12340;p21">
              <a:extLst>
                <a:ext uri="{FF2B5EF4-FFF2-40B4-BE49-F238E27FC236}">
                  <a16:creationId xmlns:a16="http://schemas.microsoft.com/office/drawing/2014/main" id="{8A22C8C7-38D7-FCC0-208E-390B8B2262A3}"/>
                </a:ext>
              </a:extLst>
            </p:cNvPr>
            <p:cNvSpPr/>
            <p:nvPr/>
          </p:nvSpPr>
          <p:spPr>
            <a:xfrm>
              <a:off x="1049375" y="2680675"/>
              <a:ext cx="297725" cy="297725"/>
            </a:xfrm>
            <a:custGeom>
              <a:avLst/>
              <a:gdLst/>
              <a:ahLst/>
              <a:cxnLst/>
              <a:rect l="l" t="t" r="r" b="b"/>
              <a:pathLst>
                <a:path w="11909" h="11909" extrusionOk="0">
                  <a:moveTo>
                    <a:pt x="6270" y="1512"/>
                  </a:moveTo>
                  <a:cubicBezTo>
                    <a:pt x="8475" y="1670"/>
                    <a:pt x="10239" y="3434"/>
                    <a:pt x="10397" y="5640"/>
                  </a:cubicBezTo>
                  <a:lnTo>
                    <a:pt x="10082" y="5640"/>
                  </a:lnTo>
                  <a:cubicBezTo>
                    <a:pt x="9893" y="5640"/>
                    <a:pt x="9735" y="5797"/>
                    <a:pt x="9735" y="5986"/>
                  </a:cubicBezTo>
                  <a:cubicBezTo>
                    <a:pt x="9735" y="6207"/>
                    <a:pt x="9893" y="6364"/>
                    <a:pt x="10082" y="6364"/>
                  </a:cubicBezTo>
                  <a:lnTo>
                    <a:pt x="10397" y="6364"/>
                  </a:lnTo>
                  <a:cubicBezTo>
                    <a:pt x="10239" y="8569"/>
                    <a:pt x="8475" y="10334"/>
                    <a:pt x="6270" y="10491"/>
                  </a:cubicBezTo>
                  <a:lnTo>
                    <a:pt x="6270" y="10176"/>
                  </a:lnTo>
                  <a:cubicBezTo>
                    <a:pt x="6270" y="9987"/>
                    <a:pt x="6112" y="9830"/>
                    <a:pt x="5923" y="9830"/>
                  </a:cubicBezTo>
                  <a:cubicBezTo>
                    <a:pt x="5703" y="9830"/>
                    <a:pt x="5545" y="9987"/>
                    <a:pt x="5545" y="10176"/>
                  </a:cubicBezTo>
                  <a:lnTo>
                    <a:pt x="5545" y="10491"/>
                  </a:lnTo>
                  <a:cubicBezTo>
                    <a:pt x="3340" y="10334"/>
                    <a:pt x="1575" y="8569"/>
                    <a:pt x="1418" y="6364"/>
                  </a:cubicBezTo>
                  <a:lnTo>
                    <a:pt x="1733" y="6364"/>
                  </a:lnTo>
                  <a:cubicBezTo>
                    <a:pt x="1922" y="6364"/>
                    <a:pt x="2079" y="6207"/>
                    <a:pt x="2079" y="5986"/>
                  </a:cubicBezTo>
                  <a:cubicBezTo>
                    <a:pt x="2142" y="5797"/>
                    <a:pt x="1985" y="5640"/>
                    <a:pt x="1764" y="5640"/>
                  </a:cubicBezTo>
                  <a:lnTo>
                    <a:pt x="1418" y="5640"/>
                  </a:lnTo>
                  <a:cubicBezTo>
                    <a:pt x="1575" y="3434"/>
                    <a:pt x="3340" y="1670"/>
                    <a:pt x="5545" y="1512"/>
                  </a:cubicBezTo>
                  <a:lnTo>
                    <a:pt x="5545" y="1827"/>
                  </a:lnTo>
                  <a:cubicBezTo>
                    <a:pt x="5545" y="2016"/>
                    <a:pt x="5703" y="2174"/>
                    <a:pt x="5923" y="2174"/>
                  </a:cubicBezTo>
                  <a:cubicBezTo>
                    <a:pt x="6112" y="2174"/>
                    <a:pt x="6270" y="2016"/>
                    <a:pt x="6270" y="1827"/>
                  </a:cubicBezTo>
                  <a:lnTo>
                    <a:pt x="6270" y="15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47"/>
                  </a:cubicBezTo>
                  <a:lnTo>
                    <a:pt x="5608" y="756"/>
                  </a:lnTo>
                  <a:cubicBezTo>
                    <a:pt x="2993" y="914"/>
                    <a:pt x="914" y="2993"/>
                    <a:pt x="756" y="5608"/>
                  </a:cubicBezTo>
                  <a:lnTo>
                    <a:pt x="347" y="5608"/>
                  </a:lnTo>
                  <a:cubicBezTo>
                    <a:pt x="158" y="5608"/>
                    <a:pt x="0" y="5766"/>
                    <a:pt x="0" y="5955"/>
                  </a:cubicBezTo>
                  <a:cubicBezTo>
                    <a:pt x="0" y="6144"/>
                    <a:pt x="158" y="6301"/>
                    <a:pt x="347" y="6301"/>
                  </a:cubicBezTo>
                  <a:lnTo>
                    <a:pt x="756" y="6301"/>
                  </a:lnTo>
                  <a:cubicBezTo>
                    <a:pt x="914" y="8916"/>
                    <a:pt x="2993" y="10995"/>
                    <a:pt x="5608" y="11153"/>
                  </a:cubicBezTo>
                  <a:lnTo>
                    <a:pt x="5608" y="11562"/>
                  </a:lnTo>
                  <a:cubicBezTo>
                    <a:pt x="5608" y="11751"/>
                    <a:pt x="5766" y="11909"/>
                    <a:pt x="5955" y="11909"/>
                  </a:cubicBezTo>
                  <a:cubicBezTo>
                    <a:pt x="6144" y="11909"/>
                    <a:pt x="6301" y="11751"/>
                    <a:pt x="6301" y="11562"/>
                  </a:cubicBezTo>
                  <a:lnTo>
                    <a:pt x="6301" y="11153"/>
                  </a:lnTo>
                  <a:cubicBezTo>
                    <a:pt x="8916" y="10995"/>
                    <a:pt x="10995" y="8916"/>
                    <a:pt x="11153" y="6301"/>
                  </a:cubicBezTo>
                  <a:lnTo>
                    <a:pt x="11531" y="6301"/>
                  </a:lnTo>
                  <a:cubicBezTo>
                    <a:pt x="11751" y="6301"/>
                    <a:pt x="11909" y="6144"/>
                    <a:pt x="11909" y="5955"/>
                  </a:cubicBezTo>
                  <a:cubicBezTo>
                    <a:pt x="11909" y="5766"/>
                    <a:pt x="11751" y="5608"/>
                    <a:pt x="11531" y="5608"/>
                  </a:cubicBezTo>
                  <a:lnTo>
                    <a:pt x="11153" y="5608"/>
                  </a:lnTo>
                  <a:cubicBezTo>
                    <a:pt x="10995" y="2993"/>
                    <a:pt x="8916" y="914"/>
                    <a:pt x="6301" y="756"/>
                  </a:cubicBezTo>
                  <a:lnTo>
                    <a:pt x="6301" y="347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grpSp>
        <p:nvGrpSpPr>
          <p:cNvPr id="94" name="Google Shape;12341;p21">
            <a:extLst>
              <a:ext uri="{FF2B5EF4-FFF2-40B4-BE49-F238E27FC236}">
                <a16:creationId xmlns:a16="http://schemas.microsoft.com/office/drawing/2014/main" id="{ED7DD0AA-AE4B-F363-C0ED-39CF7316F216}"/>
              </a:ext>
            </a:extLst>
          </p:cNvPr>
          <p:cNvGrpSpPr/>
          <p:nvPr/>
        </p:nvGrpSpPr>
        <p:grpSpPr>
          <a:xfrm>
            <a:off x="7653299" y="1758852"/>
            <a:ext cx="205578" cy="204332"/>
            <a:chOff x="5045775" y="1946400"/>
            <a:chExt cx="296950" cy="295150"/>
          </a:xfrm>
        </p:grpSpPr>
        <p:sp>
          <p:nvSpPr>
            <p:cNvPr id="95" name="Google Shape;12342;p21">
              <a:extLst>
                <a:ext uri="{FF2B5EF4-FFF2-40B4-BE49-F238E27FC236}">
                  <a16:creationId xmlns:a16="http://schemas.microsoft.com/office/drawing/2014/main" id="{8B745895-1FF9-550F-7310-CB90E87E33B7}"/>
                </a:ext>
              </a:extLst>
            </p:cNvPr>
            <p:cNvSpPr/>
            <p:nvPr/>
          </p:nvSpPr>
          <p:spPr>
            <a:xfrm>
              <a:off x="5113500" y="1998600"/>
              <a:ext cx="160700" cy="155950"/>
            </a:xfrm>
            <a:custGeom>
              <a:avLst/>
              <a:gdLst/>
              <a:ahLst/>
              <a:cxnLst/>
              <a:rect l="l" t="t" r="r" b="b"/>
              <a:pathLst>
                <a:path w="6428" h="6238" extrusionOk="0">
                  <a:moveTo>
                    <a:pt x="3309" y="2079"/>
                  </a:moveTo>
                  <a:cubicBezTo>
                    <a:pt x="3718" y="2079"/>
                    <a:pt x="4033" y="2394"/>
                    <a:pt x="4033" y="2804"/>
                  </a:cubicBezTo>
                  <a:cubicBezTo>
                    <a:pt x="4033" y="3182"/>
                    <a:pt x="3718" y="3497"/>
                    <a:pt x="3309" y="3497"/>
                  </a:cubicBezTo>
                  <a:cubicBezTo>
                    <a:pt x="2931" y="3497"/>
                    <a:pt x="2616" y="3150"/>
                    <a:pt x="2616" y="2804"/>
                  </a:cubicBezTo>
                  <a:cubicBezTo>
                    <a:pt x="2616" y="2394"/>
                    <a:pt x="2931" y="2079"/>
                    <a:pt x="3309" y="2079"/>
                  </a:cubicBezTo>
                  <a:close/>
                  <a:moveTo>
                    <a:pt x="3403" y="662"/>
                  </a:moveTo>
                  <a:cubicBezTo>
                    <a:pt x="4726" y="662"/>
                    <a:pt x="5798" y="1764"/>
                    <a:pt x="5798" y="3119"/>
                  </a:cubicBezTo>
                  <a:cubicBezTo>
                    <a:pt x="5703" y="3655"/>
                    <a:pt x="5546" y="4222"/>
                    <a:pt x="5199" y="4663"/>
                  </a:cubicBezTo>
                  <a:cubicBezTo>
                    <a:pt x="5010" y="4253"/>
                    <a:pt x="4726" y="3938"/>
                    <a:pt x="4348" y="3686"/>
                  </a:cubicBezTo>
                  <a:cubicBezTo>
                    <a:pt x="4569" y="3466"/>
                    <a:pt x="4726" y="3119"/>
                    <a:pt x="4726" y="2741"/>
                  </a:cubicBezTo>
                  <a:cubicBezTo>
                    <a:pt x="4726" y="2016"/>
                    <a:pt x="4096" y="1386"/>
                    <a:pt x="3340" y="1386"/>
                  </a:cubicBezTo>
                  <a:cubicBezTo>
                    <a:pt x="2616" y="1386"/>
                    <a:pt x="1986" y="2016"/>
                    <a:pt x="1986" y="2741"/>
                  </a:cubicBezTo>
                  <a:cubicBezTo>
                    <a:pt x="1986" y="3119"/>
                    <a:pt x="2143" y="3466"/>
                    <a:pt x="2364" y="3686"/>
                  </a:cubicBezTo>
                  <a:cubicBezTo>
                    <a:pt x="1986" y="3907"/>
                    <a:pt x="1702" y="4253"/>
                    <a:pt x="1513" y="4663"/>
                  </a:cubicBezTo>
                  <a:cubicBezTo>
                    <a:pt x="1072" y="4096"/>
                    <a:pt x="883" y="3434"/>
                    <a:pt x="977" y="2772"/>
                  </a:cubicBezTo>
                  <a:cubicBezTo>
                    <a:pt x="1135" y="1670"/>
                    <a:pt x="2143" y="662"/>
                    <a:pt x="3403" y="662"/>
                  </a:cubicBezTo>
                  <a:close/>
                  <a:moveTo>
                    <a:pt x="3309" y="4190"/>
                  </a:moveTo>
                  <a:cubicBezTo>
                    <a:pt x="3939" y="4190"/>
                    <a:pt x="4443" y="4600"/>
                    <a:pt x="4663" y="5167"/>
                  </a:cubicBezTo>
                  <a:cubicBezTo>
                    <a:pt x="4254" y="5450"/>
                    <a:pt x="3781" y="5545"/>
                    <a:pt x="3309" y="5545"/>
                  </a:cubicBezTo>
                  <a:cubicBezTo>
                    <a:pt x="2836" y="5545"/>
                    <a:pt x="2364" y="5387"/>
                    <a:pt x="1986" y="5167"/>
                  </a:cubicBezTo>
                  <a:cubicBezTo>
                    <a:pt x="2143" y="4568"/>
                    <a:pt x="2679" y="4190"/>
                    <a:pt x="3309" y="4190"/>
                  </a:cubicBezTo>
                  <a:close/>
                  <a:moveTo>
                    <a:pt x="3309" y="0"/>
                  </a:moveTo>
                  <a:cubicBezTo>
                    <a:pt x="1733" y="0"/>
                    <a:pt x="410" y="1229"/>
                    <a:pt x="253" y="2678"/>
                  </a:cubicBezTo>
                  <a:cubicBezTo>
                    <a:pt x="1" y="4600"/>
                    <a:pt x="1450" y="6238"/>
                    <a:pt x="3309" y="6238"/>
                  </a:cubicBezTo>
                  <a:cubicBezTo>
                    <a:pt x="5042" y="6238"/>
                    <a:pt x="6428" y="4820"/>
                    <a:pt x="6428" y="3119"/>
                  </a:cubicBezTo>
                  <a:cubicBezTo>
                    <a:pt x="6428" y="1418"/>
                    <a:pt x="5042" y="0"/>
                    <a:pt x="330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96" name="Google Shape;12343;p21">
              <a:extLst>
                <a:ext uri="{FF2B5EF4-FFF2-40B4-BE49-F238E27FC236}">
                  <a16:creationId xmlns:a16="http://schemas.microsoft.com/office/drawing/2014/main" id="{1A63E1B1-D7C1-8CB7-F5F8-2C365418F9CE}"/>
                </a:ext>
              </a:extLst>
            </p:cNvPr>
            <p:cNvSpPr/>
            <p:nvPr/>
          </p:nvSpPr>
          <p:spPr>
            <a:xfrm>
              <a:off x="5045775" y="1946400"/>
              <a:ext cx="296950" cy="295150"/>
            </a:xfrm>
            <a:custGeom>
              <a:avLst/>
              <a:gdLst/>
              <a:ahLst/>
              <a:cxnLst/>
              <a:rect l="l" t="t" r="r" b="b"/>
              <a:pathLst>
                <a:path w="11878" h="11806" extrusionOk="0">
                  <a:moveTo>
                    <a:pt x="6018" y="765"/>
                  </a:moveTo>
                  <a:lnTo>
                    <a:pt x="6868" y="1426"/>
                  </a:lnTo>
                  <a:cubicBezTo>
                    <a:pt x="6963" y="1458"/>
                    <a:pt x="7026" y="1489"/>
                    <a:pt x="7152" y="1489"/>
                  </a:cubicBezTo>
                  <a:lnTo>
                    <a:pt x="8223" y="1332"/>
                  </a:lnTo>
                  <a:lnTo>
                    <a:pt x="8664" y="2372"/>
                  </a:lnTo>
                  <a:cubicBezTo>
                    <a:pt x="8696" y="2435"/>
                    <a:pt x="8790" y="2529"/>
                    <a:pt x="8853" y="2561"/>
                  </a:cubicBezTo>
                  <a:lnTo>
                    <a:pt x="9893" y="2970"/>
                  </a:lnTo>
                  <a:lnTo>
                    <a:pt x="9735" y="4073"/>
                  </a:lnTo>
                  <a:cubicBezTo>
                    <a:pt x="9735" y="4136"/>
                    <a:pt x="9735" y="4262"/>
                    <a:pt x="9798" y="4325"/>
                  </a:cubicBezTo>
                  <a:lnTo>
                    <a:pt x="10460" y="5207"/>
                  </a:lnTo>
                  <a:lnTo>
                    <a:pt x="9798" y="6058"/>
                  </a:lnTo>
                  <a:cubicBezTo>
                    <a:pt x="9767" y="6152"/>
                    <a:pt x="9735" y="6215"/>
                    <a:pt x="9735" y="6341"/>
                  </a:cubicBezTo>
                  <a:lnTo>
                    <a:pt x="9893" y="7444"/>
                  </a:lnTo>
                  <a:lnTo>
                    <a:pt x="8853" y="7853"/>
                  </a:lnTo>
                  <a:cubicBezTo>
                    <a:pt x="8790" y="7885"/>
                    <a:pt x="8696" y="7948"/>
                    <a:pt x="8664" y="8042"/>
                  </a:cubicBezTo>
                  <a:lnTo>
                    <a:pt x="8255" y="9051"/>
                  </a:lnTo>
                  <a:lnTo>
                    <a:pt x="7120" y="8893"/>
                  </a:lnTo>
                  <a:cubicBezTo>
                    <a:pt x="7057" y="8893"/>
                    <a:pt x="6931" y="8893"/>
                    <a:pt x="6837" y="8988"/>
                  </a:cubicBezTo>
                  <a:lnTo>
                    <a:pt x="5986" y="9649"/>
                  </a:lnTo>
                  <a:lnTo>
                    <a:pt x="5104" y="8988"/>
                  </a:lnTo>
                  <a:cubicBezTo>
                    <a:pt x="5041" y="8925"/>
                    <a:pt x="5010" y="8893"/>
                    <a:pt x="4915" y="8893"/>
                  </a:cubicBezTo>
                  <a:lnTo>
                    <a:pt x="4884" y="8893"/>
                  </a:lnTo>
                  <a:lnTo>
                    <a:pt x="3781" y="9051"/>
                  </a:lnTo>
                  <a:lnTo>
                    <a:pt x="3371" y="8042"/>
                  </a:lnTo>
                  <a:cubicBezTo>
                    <a:pt x="3340" y="7948"/>
                    <a:pt x="3277" y="7885"/>
                    <a:pt x="3182" y="7853"/>
                  </a:cubicBezTo>
                  <a:lnTo>
                    <a:pt x="2143" y="7444"/>
                  </a:lnTo>
                  <a:lnTo>
                    <a:pt x="2300" y="6341"/>
                  </a:lnTo>
                  <a:cubicBezTo>
                    <a:pt x="2300" y="6278"/>
                    <a:pt x="2300" y="6152"/>
                    <a:pt x="2237" y="6058"/>
                  </a:cubicBezTo>
                  <a:lnTo>
                    <a:pt x="1576" y="5207"/>
                  </a:lnTo>
                  <a:lnTo>
                    <a:pt x="2237" y="4325"/>
                  </a:lnTo>
                  <a:cubicBezTo>
                    <a:pt x="2269" y="4262"/>
                    <a:pt x="2300" y="4167"/>
                    <a:pt x="2300" y="4073"/>
                  </a:cubicBezTo>
                  <a:lnTo>
                    <a:pt x="2143" y="2970"/>
                  </a:lnTo>
                  <a:lnTo>
                    <a:pt x="3182" y="2561"/>
                  </a:lnTo>
                  <a:cubicBezTo>
                    <a:pt x="3277" y="2529"/>
                    <a:pt x="3340" y="2435"/>
                    <a:pt x="3371" y="2372"/>
                  </a:cubicBezTo>
                  <a:lnTo>
                    <a:pt x="3812" y="1332"/>
                  </a:lnTo>
                  <a:lnTo>
                    <a:pt x="4884" y="1489"/>
                  </a:lnTo>
                  <a:cubicBezTo>
                    <a:pt x="4947" y="1489"/>
                    <a:pt x="5073" y="1489"/>
                    <a:pt x="5167" y="1426"/>
                  </a:cubicBezTo>
                  <a:lnTo>
                    <a:pt x="6018" y="765"/>
                  </a:lnTo>
                  <a:close/>
                  <a:moveTo>
                    <a:pt x="2174" y="8168"/>
                  </a:moveTo>
                  <a:lnTo>
                    <a:pt x="2804" y="8420"/>
                  </a:lnTo>
                  <a:lnTo>
                    <a:pt x="3277" y="9586"/>
                  </a:lnTo>
                  <a:cubicBezTo>
                    <a:pt x="3308" y="9681"/>
                    <a:pt x="3434" y="9775"/>
                    <a:pt x="3529" y="9775"/>
                  </a:cubicBezTo>
                  <a:lnTo>
                    <a:pt x="2647" y="10720"/>
                  </a:lnTo>
                  <a:lnTo>
                    <a:pt x="2426" y="9649"/>
                  </a:lnTo>
                  <a:cubicBezTo>
                    <a:pt x="2395" y="9523"/>
                    <a:pt x="2332" y="9429"/>
                    <a:pt x="2174" y="9366"/>
                  </a:cubicBezTo>
                  <a:lnTo>
                    <a:pt x="1134" y="9177"/>
                  </a:lnTo>
                  <a:lnTo>
                    <a:pt x="2174" y="8168"/>
                  </a:lnTo>
                  <a:close/>
                  <a:moveTo>
                    <a:pt x="9861" y="8105"/>
                  </a:moveTo>
                  <a:lnTo>
                    <a:pt x="10901" y="9145"/>
                  </a:lnTo>
                  <a:lnTo>
                    <a:pt x="9893" y="9366"/>
                  </a:lnTo>
                  <a:cubicBezTo>
                    <a:pt x="9767" y="9429"/>
                    <a:pt x="9641" y="9492"/>
                    <a:pt x="9609" y="9649"/>
                  </a:cubicBezTo>
                  <a:lnTo>
                    <a:pt x="9389" y="10720"/>
                  </a:lnTo>
                  <a:lnTo>
                    <a:pt x="8507" y="9712"/>
                  </a:lnTo>
                  <a:cubicBezTo>
                    <a:pt x="8601" y="9712"/>
                    <a:pt x="8727" y="9649"/>
                    <a:pt x="8759" y="9523"/>
                  </a:cubicBezTo>
                  <a:lnTo>
                    <a:pt x="9231" y="8389"/>
                  </a:lnTo>
                  <a:lnTo>
                    <a:pt x="9861" y="8105"/>
                  </a:lnTo>
                  <a:close/>
                  <a:moveTo>
                    <a:pt x="6002" y="1"/>
                  </a:moveTo>
                  <a:cubicBezTo>
                    <a:pt x="5923" y="1"/>
                    <a:pt x="5844" y="24"/>
                    <a:pt x="5797" y="72"/>
                  </a:cubicBezTo>
                  <a:lnTo>
                    <a:pt x="4852" y="828"/>
                  </a:lnTo>
                  <a:lnTo>
                    <a:pt x="3623" y="670"/>
                  </a:lnTo>
                  <a:cubicBezTo>
                    <a:pt x="3607" y="667"/>
                    <a:pt x="3590" y="665"/>
                    <a:pt x="3573" y="665"/>
                  </a:cubicBezTo>
                  <a:cubicBezTo>
                    <a:pt x="3434" y="665"/>
                    <a:pt x="3305" y="775"/>
                    <a:pt x="3277" y="859"/>
                  </a:cubicBezTo>
                  <a:lnTo>
                    <a:pt x="2804" y="2025"/>
                  </a:lnTo>
                  <a:lnTo>
                    <a:pt x="1639" y="2498"/>
                  </a:lnTo>
                  <a:cubicBezTo>
                    <a:pt x="1481" y="2561"/>
                    <a:pt x="1418" y="2687"/>
                    <a:pt x="1450" y="2844"/>
                  </a:cubicBezTo>
                  <a:lnTo>
                    <a:pt x="1607" y="4073"/>
                  </a:lnTo>
                  <a:lnTo>
                    <a:pt x="851" y="5018"/>
                  </a:lnTo>
                  <a:cubicBezTo>
                    <a:pt x="788" y="5112"/>
                    <a:pt x="788" y="5333"/>
                    <a:pt x="851" y="5428"/>
                  </a:cubicBezTo>
                  <a:lnTo>
                    <a:pt x="1607" y="6373"/>
                  </a:lnTo>
                  <a:lnTo>
                    <a:pt x="1450" y="7601"/>
                  </a:lnTo>
                  <a:cubicBezTo>
                    <a:pt x="1450" y="7696"/>
                    <a:pt x="1450" y="7759"/>
                    <a:pt x="1481" y="7853"/>
                  </a:cubicBezTo>
                  <a:lnTo>
                    <a:pt x="189" y="9145"/>
                  </a:lnTo>
                  <a:cubicBezTo>
                    <a:pt x="0" y="9334"/>
                    <a:pt x="126" y="9649"/>
                    <a:pt x="347" y="9744"/>
                  </a:cubicBezTo>
                  <a:lnTo>
                    <a:pt x="1765" y="10059"/>
                  </a:lnTo>
                  <a:lnTo>
                    <a:pt x="2080" y="11539"/>
                  </a:lnTo>
                  <a:cubicBezTo>
                    <a:pt x="2099" y="11714"/>
                    <a:pt x="2250" y="11805"/>
                    <a:pt x="2407" y="11805"/>
                  </a:cubicBezTo>
                  <a:cubicBezTo>
                    <a:pt x="2505" y="11805"/>
                    <a:pt x="2606" y="11770"/>
                    <a:pt x="2678" y="11697"/>
                  </a:cubicBezTo>
                  <a:cubicBezTo>
                    <a:pt x="4410" y="9858"/>
                    <a:pt x="4587" y="9665"/>
                    <a:pt x="4601" y="9649"/>
                  </a:cubicBezTo>
                  <a:lnTo>
                    <a:pt x="4601" y="9649"/>
                  </a:lnTo>
                  <a:lnTo>
                    <a:pt x="4789" y="9618"/>
                  </a:lnTo>
                  <a:lnTo>
                    <a:pt x="5734" y="10374"/>
                  </a:lnTo>
                  <a:cubicBezTo>
                    <a:pt x="5829" y="10405"/>
                    <a:pt x="5860" y="10437"/>
                    <a:pt x="5955" y="10437"/>
                  </a:cubicBezTo>
                  <a:cubicBezTo>
                    <a:pt x="6018" y="10437"/>
                    <a:pt x="6112" y="10405"/>
                    <a:pt x="6144" y="10374"/>
                  </a:cubicBezTo>
                  <a:lnTo>
                    <a:pt x="7089" y="9618"/>
                  </a:lnTo>
                  <a:lnTo>
                    <a:pt x="7278" y="9649"/>
                  </a:lnTo>
                  <a:lnTo>
                    <a:pt x="9200" y="11697"/>
                  </a:lnTo>
                  <a:cubicBezTo>
                    <a:pt x="9284" y="11770"/>
                    <a:pt x="9388" y="11805"/>
                    <a:pt x="9485" y="11805"/>
                  </a:cubicBezTo>
                  <a:cubicBezTo>
                    <a:pt x="9640" y="11805"/>
                    <a:pt x="9779" y="11714"/>
                    <a:pt x="9798" y="11539"/>
                  </a:cubicBezTo>
                  <a:lnTo>
                    <a:pt x="10113" y="10059"/>
                  </a:lnTo>
                  <a:lnTo>
                    <a:pt x="11531" y="9744"/>
                  </a:lnTo>
                  <a:cubicBezTo>
                    <a:pt x="11815" y="9681"/>
                    <a:pt x="11878" y="9334"/>
                    <a:pt x="11689" y="9145"/>
                  </a:cubicBezTo>
                  <a:lnTo>
                    <a:pt x="10523" y="7853"/>
                  </a:lnTo>
                  <a:cubicBezTo>
                    <a:pt x="10554" y="7759"/>
                    <a:pt x="10586" y="7696"/>
                    <a:pt x="10554" y="7601"/>
                  </a:cubicBezTo>
                  <a:lnTo>
                    <a:pt x="10397" y="6373"/>
                  </a:lnTo>
                  <a:lnTo>
                    <a:pt x="11153" y="5428"/>
                  </a:lnTo>
                  <a:cubicBezTo>
                    <a:pt x="11216" y="5333"/>
                    <a:pt x="11216" y="5112"/>
                    <a:pt x="11153" y="5018"/>
                  </a:cubicBezTo>
                  <a:lnTo>
                    <a:pt x="10397" y="4073"/>
                  </a:lnTo>
                  <a:lnTo>
                    <a:pt x="10554" y="2844"/>
                  </a:lnTo>
                  <a:cubicBezTo>
                    <a:pt x="10586" y="2687"/>
                    <a:pt x="10460" y="2529"/>
                    <a:pt x="10365" y="2498"/>
                  </a:cubicBezTo>
                  <a:lnTo>
                    <a:pt x="9200" y="2025"/>
                  </a:lnTo>
                  <a:lnTo>
                    <a:pt x="8727" y="859"/>
                  </a:lnTo>
                  <a:cubicBezTo>
                    <a:pt x="8675" y="728"/>
                    <a:pt x="8578" y="662"/>
                    <a:pt x="8457" y="662"/>
                  </a:cubicBezTo>
                  <a:cubicBezTo>
                    <a:pt x="8432" y="662"/>
                    <a:pt x="8407" y="665"/>
                    <a:pt x="8381" y="670"/>
                  </a:cubicBezTo>
                  <a:lnTo>
                    <a:pt x="7152" y="828"/>
                  </a:lnTo>
                  <a:lnTo>
                    <a:pt x="6207" y="72"/>
                  </a:lnTo>
                  <a:cubicBezTo>
                    <a:pt x="6160" y="24"/>
                    <a:pt x="6081" y="1"/>
                    <a:pt x="600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grpSp>
        <p:nvGrpSpPr>
          <p:cNvPr id="97" name="Google Shape;12344;p21">
            <a:extLst>
              <a:ext uri="{FF2B5EF4-FFF2-40B4-BE49-F238E27FC236}">
                <a16:creationId xmlns:a16="http://schemas.microsoft.com/office/drawing/2014/main" id="{FF26ECEB-C125-D515-BF89-457DE7722C7F}"/>
              </a:ext>
            </a:extLst>
          </p:cNvPr>
          <p:cNvGrpSpPr/>
          <p:nvPr/>
        </p:nvGrpSpPr>
        <p:grpSpPr>
          <a:xfrm>
            <a:off x="6076163" y="1764541"/>
            <a:ext cx="205042" cy="204505"/>
            <a:chOff x="3599700" y="1954475"/>
            <a:chExt cx="296175" cy="295400"/>
          </a:xfrm>
        </p:grpSpPr>
        <p:sp>
          <p:nvSpPr>
            <p:cNvPr id="98" name="Google Shape;12345;p21">
              <a:extLst>
                <a:ext uri="{FF2B5EF4-FFF2-40B4-BE49-F238E27FC236}">
                  <a16:creationId xmlns:a16="http://schemas.microsoft.com/office/drawing/2014/main" id="{9D4258F6-CEEA-B963-B666-1C3ABD93B34F}"/>
                </a:ext>
              </a:extLst>
            </p:cNvPr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99" name="Google Shape;12346;p21">
              <a:extLst>
                <a:ext uri="{FF2B5EF4-FFF2-40B4-BE49-F238E27FC236}">
                  <a16:creationId xmlns:a16="http://schemas.microsoft.com/office/drawing/2014/main" id="{CC070F46-CA94-2B73-2BED-06345FF060B7}"/>
                </a:ext>
              </a:extLst>
            </p:cNvPr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100" name="Google Shape;12347;p21">
              <a:extLst>
                <a:ext uri="{FF2B5EF4-FFF2-40B4-BE49-F238E27FC236}">
                  <a16:creationId xmlns:a16="http://schemas.microsoft.com/office/drawing/2014/main" id="{0DC28161-0BCB-FE65-9FBD-03137026F87B}"/>
                </a:ext>
              </a:extLst>
            </p:cNvPr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grpSp>
        <p:nvGrpSpPr>
          <p:cNvPr id="101" name="Google Shape;12348;p21">
            <a:extLst>
              <a:ext uri="{FF2B5EF4-FFF2-40B4-BE49-F238E27FC236}">
                <a16:creationId xmlns:a16="http://schemas.microsoft.com/office/drawing/2014/main" id="{6D8A2DFE-077B-1312-B9A6-E511312C6951}"/>
              </a:ext>
            </a:extLst>
          </p:cNvPr>
          <p:cNvGrpSpPr/>
          <p:nvPr/>
        </p:nvGrpSpPr>
        <p:grpSpPr>
          <a:xfrm>
            <a:off x="4485399" y="1783308"/>
            <a:ext cx="205596" cy="155421"/>
            <a:chOff x="3962775" y="1990700"/>
            <a:chExt cx="296975" cy="224500"/>
          </a:xfrm>
        </p:grpSpPr>
        <p:sp>
          <p:nvSpPr>
            <p:cNvPr id="102" name="Google Shape;12349;p21">
              <a:extLst>
                <a:ext uri="{FF2B5EF4-FFF2-40B4-BE49-F238E27FC236}">
                  <a16:creationId xmlns:a16="http://schemas.microsoft.com/office/drawing/2014/main" id="{8FB05205-0EC8-5C84-EE85-F8C442EA7314}"/>
                </a:ext>
              </a:extLst>
            </p:cNvPr>
            <p:cNvSpPr/>
            <p:nvPr/>
          </p:nvSpPr>
          <p:spPr>
            <a:xfrm>
              <a:off x="4216400" y="2093100"/>
              <a:ext cx="43350" cy="18150"/>
            </a:xfrm>
            <a:custGeom>
              <a:avLst/>
              <a:gdLst/>
              <a:ahLst/>
              <a:cxnLst/>
              <a:rect l="l" t="t" r="r" b="b"/>
              <a:pathLst>
                <a:path w="1734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387" y="725"/>
                  </a:lnTo>
                  <a:cubicBezTo>
                    <a:pt x="1576" y="725"/>
                    <a:pt x="1733" y="568"/>
                    <a:pt x="1733" y="347"/>
                  </a:cubicBezTo>
                  <a:cubicBezTo>
                    <a:pt x="1702" y="158"/>
                    <a:pt x="1544" y="1"/>
                    <a:pt x="138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103" name="Google Shape;12350;p21">
              <a:extLst>
                <a:ext uri="{FF2B5EF4-FFF2-40B4-BE49-F238E27FC236}">
                  <a16:creationId xmlns:a16="http://schemas.microsoft.com/office/drawing/2014/main" id="{E61E208C-DD76-A062-0089-673B88274FA8}"/>
                </a:ext>
              </a:extLst>
            </p:cNvPr>
            <p:cNvSpPr/>
            <p:nvPr/>
          </p:nvSpPr>
          <p:spPr>
            <a:xfrm>
              <a:off x="4206950" y="2129325"/>
              <a:ext cx="35475" cy="33900"/>
            </a:xfrm>
            <a:custGeom>
              <a:avLst/>
              <a:gdLst/>
              <a:ahLst/>
              <a:cxnLst/>
              <a:rect l="l" t="t" r="r" b="b"/>
              <a:pathLst>
                <a:path w="1419" h="1356" extrusionOk="0">
                  <a:moveTo>
                    <a:pt x="351" y="1"/>
                  </a:moveTo>
                  <a:cubicBezTo>
                    <a:pt x="260" y="1"/>
                    <a:pt x="174" y="32"/>
                    <a:pt x="127" y="95"/>
                  </a:cubicBezTo>
                  <a:cubicBezTo>
                    <a:pt x="1" y="221"/>
                    <a:pt x="1" y="410"/>
                    <a:pt x="127" y="568"/>
                  </a:cubicBezTo>
                  <a:lnTo>
                    <a:pt x="820" y="1261"/>
                  </a:lnTo>
                  <a:cubicBezTo>
                    <a:pt x="883" y="1324"/>
                    <a:pt x="969" y="1356"/>
                    <a:pt x="1056" y="1356"/>
                  </a:cubicBezTo>
                  <a:cubicBezTo>
                    <a:pt x="1143" y="1356"/>
                    <a:pt x="1229" y="1324"/>
                    <a:pt x="1292" y="1261"/>
                  </a:cubicBezTo>
                  <a:cubicBezTo>
                    <a:pt x="1418" y="1166"/>
                    <a:pt x="1418" y="914"/>
                    <a:pt x="1292" y="788"/>
                  </a:cubicBezTo>
                  <a:lnTo>
                    <a:pt x="599" y="95"/>
                  </a:lnTo>
                  <a:cubicBezTo>
                    <a:pt x="536" y="32"/>
                    <a:pt x="442" y="1"/>
                    <a:pt x="35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104" name="Google Shape;12351;p21">
              <a:extLst>
                <a:ext uri="{FF2B5EF4-FFF2-40B4-BE49-F238E27FC236}">
                  <a16:creationId xmlns:a16="http://schemas.microsoft.com/office/drawing/2014/main" id="{7F91086E-70C5-384E-CA9B-F88A4E675DA3}"/>
                </a:ext>
              </a:extLst>
            </p:cNvPr>
            <p:cNvSpPr/>
            <p:nvPr/>
          </p:nvSpPr>
          <p:spPr>
            <a:xfrm>
              <a:off x="4207750" y="2041900"/>
              <a:ext cx="35450" cy="34500"/>
            </a:xfrm>
            <a:custGeom>
              <a:avLst/>
              <a:gdLst/>
              <a:ahLst/>
              <a:cxnLst/>
              <a:rect l="l" t="t" r="r" b="b"/>
              <a:pathLst>
                <a:path w="1418" h="1380" extrusionOk="0">
                  <a:moveTo>
                    <a:pt x="1067" y="1"/>
                  </a:moveTo>
                  <a:cubicBezTo>
                    <a:pt x="977" y="1"/>
                    <a:pt x="882" y="32"/>
                    <a:pt x="819" y="95"/>
                  </a:cubicBezTo>
                  <a:lnTo>
                    <a:pt x="126" y="788"/>
                  </a:lnTo>
                  <a:cubicBezTo>
                    <a:pt x="0" y="914"/>
                    <a:pt x="0" y="1135"/>
                    <a:pt x="126" y="1261"/>
                  </a:cubicBezTo>
                  <a:cubicBezTo>
                    <a:pt x="189" y="1340"/>
                    <a:pt x="268" y="1379"/>
                    <a:pt x="351" y="1379"/>
                  </a:cubicBezTo>
                  <a:cubicBezTo>
                    <a:pt x="433" y="1379"/>
                    <a:pt x="520" y="1340"/>
                    <a:pt x="599" y="1261"/>
                  </a:cubicBezTo>
                  <a:lnTo>
                    <a:pt x="1292" y="568"/>
                  </a:lnTo>
                  <a:cubicBezTo>
                    <a:pt x="1418" y="442"/>
                    <a:pt x="1418" y="190"/>
                    <a:pt x="1292" y="95"/>
                  </a:cubicBezTo>
                  <a:cubicBezTo>
                    <a:pt x="1244" y="32"/>
                    <a:pt x="1158" y="1"/>
                    <a:pt x="106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105" name="Google Shape;12352;p21">
              <a:extLst>
                <a:ext uri="{FF2B5EF4-FFF2-40B4-BE49-F238E27FC236}">
                  <a16:creationId xmlns:a16="http://schemas.microsoft.com/office/drawing/2014/main" id="{508B1731-4FF4-35B8-7925-B3477FB6E027}"/>
                </a:ext>
              </a:extLst>
            </p:cNvPr>
            <p:cNvSpPr/>
            <p:nvPr/>
          </p:nvSpPr>
          <p:spPr>
            <a:xfrm>
              <a:off x="3962775" y="1990700"/>
              <a:ext cx="226075" cy="224500"/>
            </a:xfrm>
            <a:custGeom>
              <a:avLst/>
              <a:gdLst/>
              <a:ahLst/>
              <a:cxnLst/>
              <a:rect l="l" t="t" r="r" b="b"/>
              <a:pathLst>
                <a:path w="9043" h="8980" extrusionOk="0">
                  <a:moveTo>
                    <a:pt x="1419" y="3403"/>
                  </a:moveTo>
                  <a:lnTo>
                    <a:pt x="1419" y="4790"/>
                  </a:lnTo>
                  <a:cubicBezTo>
                    <a:pt x="1009" y="4790"/>
                    <a:pt x="694" y="4506"/>
                    <a:pt x="694" y="4097"/>
                  </a:cubicBezTo>
                  <a:cubicBezTo>
                    <a:pt x="694" y="3719"/>
                    <a:pt x="1009" y="3403"/>
                    <a:pt x="1419" y="3403"/>
                  </a:cubicBezTo>
                  <a:close/>
                  <a:moveTo>
                    <a:pt x="4191" y="2710"/>
                  </a:moveTo>
                  <a:lnTo>
                    <a:pt x="4191" y="5483"/>
                  </a:lnTo>
                  <a:lnTo>
                    <a:pt x="2490" y="5483"/>
                  </a:lnTo>
                  <a:cubicBezTo>
                    <a:pt x="2269" y="5483"/>
                    <a:pt x="2112" y="5325"/>
                    <a:pt x="2112" y="5105"/>
                  </a:cubicBezTo>
                  <a:lnTo>
                    <a:pt x="2112" y="3088"/>
                  </a:lnTo>
                  <a:cubicBezTo>
                    <a:pt x="2112" y="2868"/>
                    <a:pt x="2269" y="2710"/>
                    <a:pt x="2490" y="2710"/>
                  </a:cubicBezTo>
                  <a:close/>
                  <a:moveTo>
                    <a:pt x="6995" y="1828"/>
                  </a:moveTo>
                  <a:lnTo>
                    <a:pt x="6995" y="6428"/>
                  </a:lnTo>
                  <a:cubicBezTo>
                    <a:pt x="6428" y="5924"/>
                    <a:pt x="5672" y="5609"/>
                    <a:pt x="4884" y="5514"/>
                  </a:cubicBezTo>
                  <a:lnTo>
                    <a:pt x="4884" y="2710"/>
                  </a:lnTo>
                  <a:cubicBezTo>
                    <a:pt x="5672" y="2647"/>
                    <a:pt x="6428" y="2332"/>
                    <a:pt x="6995" y="1828"/>
                  </a:cubicBezTo>
                  <a:close/>
                  <a:moveTo>
                    <a:pt x="8066" y="631"/>
                  </a:moveTo>
                  <a:cubicBezTo>
                    <a:pt x="8255" y="631"/>
                    <a:pt x="8413" y="789"/>
                    <a:pt x="8413" y="978"/>
                  </a:cubicBezTo>
                  <a:lnTo>
                    <a:pt x="8413" y="7216"/>
                  </a:lnTo>
                  <a:cubicBezTo>
                    <a:pt x="8413" y="7405"/>
                    <a:pt x="8255" y="7562"/>
                    <a:pt x="8066" y="7562"/>
                  </a:cubicBezTo>
                  <a:cubicBezTo>
                    <a:pt x="7877" y="7562"/>
                    <a:pt x="7720" y="7405"/>
                    <a:pt x="7720" y="7216"/>
                  </a:cubicBezTo>
                  <a:lnTo>
                    <a:pt x="7720" y="978"/>
                  </a:lnTo>
                  <a:cubicBezTo>
                    <a:pt x="7720" y="789"/>
                    <a:pt x="7877" y="631"/>
                    <a:pt x="8066" y="631"/>
                  </a:cubicBezTo>
                  <a:close/>
                  <a:moveTo>
                    <a:pt x="3498" y="6176"/>
                  </a:moveTo>
                  <a:lnTo>
                    <a:pt x="3498" y="7909"/>
                  </a:lnTo>
                  <a:cubicBezTo>
                    <a:pt x="3498" y="8129"/>
                    <a:pt x="3340" y="8287"/>
                    <a:pt x="3151" y="8287"/>
                  </a:cubicBezTo>
                  <a:cubicBezTo>
                    <a:pt x="2962" y="8287"/>
                    <a:pt x="2805" y="8129"/>
                    <a:pt x="2805" y="7909"/>
                  </a:cubicBezTo>
                  <a:lnTo>
                    <a:pt x="2805" y="6176"/>
                  </a:lnTo>
                  <a:close/>
                  <a:moveTo>
                    <a:pt x="8035" y="1"/>
                  </a:moveTo>
                  <a:cubicBezTo>
                    <a:pt x="7531" y="1"/>
                    <a:pt x="7090" y="411"/>
                    <a:pt x="6995" y="883"/>
                  </a:cubicBezTo>
                  <a:lnTo>
                    <a:pt x="6680" y="1198"/>
                  </a:lnTo>
                  <a:cubicBezTo>
                    <a:pt x="6144" y="1734"/>
                    <a:pt x="5325" y="2049"/>
                    <a:pt x="4538" y="2049"/>
                  </a:cubicBezTo>
                  <a:lnTo>
                    <a:pt x="2427" y="2049"/>
                  </a:lnTo>
                  <a:cubicBezTo>
                    <a:pt x="2017" y="2049"/>
                    <a:pt x="1608" y="2332"/>
                    <a:pt x="1450" y="2773"/>
                  </a:cubicBezTo>
                  <a:lnTo>
                    <a:pt x="1387" y="2773"/>
                  </a:lnTo>
                  <a:cubicBezTo>
                    <a:pt x="631" y="2773"/>
                    <a:pt x="1" y="3403"/>
                    <a:pt x="1" y="4128"/>
                  </a:cubicBezTo>
                  <a:cubicBezTo>
                    <a:pt x="1" y="4884"/>
                    <a:pt x="631" y="5514"/>
                    <a:pt x="1387" y="5514"/>
                  </a:cubicBezTo>
                  <a:lnTo>
                    <a:pt x="1450" y="5514"/>
                  </a:lnTo>
                  <a:cubicBezTo>
                    <a:pt x="1576" y="5798"/>
                    <a:pt x="1797" y="6018"/>
                    <a:pt x="2080" y="6144"/>
                  </a:cubicBezTo>
                  <a:lnTo>
                    <a:pt x="2080" y="7940"/>
                  </a:lnTo>
                  <a:cubicBezTo>
                    <a:pt x="2112" y="8507"/>
                    <a:pt x="2584" y="8980"/>
                    <a:pt x="3151" y="8980"/>
                  </a:cubicBezTo>
                  <a:cubicBezTo>
                    <a:pt x="3750" y="8980"/>
                    <a:pt x="4160" y="8507"/>
                    <a:pt x="4160" y="7972"/>
                  </a:cubicBezTo>
                  <a:lnTo>
                    <a:pt x="4160" y="6239"/>
                  </a:lnTo>
                  <a:lnTo>
                    <a:pt x="4538" y="6239"/>
                  </a:lnTo>
                  <a:cubicBezTo>
                    <a:pt x="5325" y="6239"/>
                    <a:pt x="6144" y="6554"/>
                    <a:pt x="6680" y="7090"/>
                  </a:cubicBezTo>
                  <a:lnTo>
                    <a:pt x="6995" y="7405"/>
                  </a:lnTo>
                  <a:cubicBezTo>
                    <a:pt x="7090" y="7909"/>
                    <a:pt x="7531" y="8287"/>
                    <a:pt x="8035" y="8287"/>
                  </a:cubicBezTo>
                  <a:cubicBezTo>
                    <a:pt x="8633" y="8287"/>
                    <a:pt x="9043" y="7814"/>
                    <a:pt x="9043" y="7247"/>
                  </a:cubicBezTo>
                  <a:lnTo>
                    <a:pt x="9043" y="1041"/>
                  </a:lnTo>
                  <a:cubicBezTo>
                    <a:pt x="9043" y="442"/>
                    <a:pt x="8570" y="1"/>
                    <a:pt x="803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sp>
        <p:nvSpPr>
          <p:cNvPr id="106" name="Google Shape;12353;p21">
            <a:extLst>
              <a:ext uri="{FF2B5EF4-FFF2-40B4-BE49-F238E27FC236}">
                <a16:creationId xmlns:a16="http://schemas.microsoft.com/office/drawing/2014/main" id="{5A7A0AE3-7B89-85BB-5574-2727ED9C4544}"/>
              </a:ext>
            </a:extLst>
          </p:cNvPr>
          <p:cNvSpPr txBox="1"/>
          <p:nvPr/>
        </p:nvSpPr>
        <p:spPr>
          <a:xfrm>
            <a:off x="6405263" y="2090309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07" name="Google Shape;12354;p21">
            <a:extLst>
              <a:ext uri="{FF2B5EF4-FFF2-40B4-BE49-F238E27FC236}">
                <a16:creationId xmlns:a16="http://schemas.microsoft.com/office/drawing/2014/main" id="{8F7EC1EC-FE47-D967-6210-91E6B994F81D}"/>
              </a:ext>
            </a:extLst>
          </p:cNvPr>
          <p:cNvSpPr txBox="1"/>
          <p:nvPr/>
        </p:nvSpPr>
        <p:spPr>
          <a:xfrm>
            <a:off x="4827411" y="2090309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08" name="Google Shape;12355;p21">
            <a:extLst>
              <a:ext uri="{FF2B5EF4-FFF2-40B4-BE49-F238E27FC236}">
                <a16:creationId xmlns:a16="http://schemas.microsoft.com/office/drawing/2014/main" id="{735DF494-B77C-5523-D088-E6D92FA5843B}"/>
              </a:ext>
            </a:extLst>
          </p:cNvPr>
          <p:cNvSpPr txBox="1"/>
          <p:nvPr/>
        </p:nvSpPr>
        <p:spPr>
          <a:xfrm>
            <a:off x="5626377" y="3149746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09" name="Google Shape;12356;p21">
            <a:extLst>
              <a:ext uri="{FF2B5EF4-FFF2-40B4-BE49-F238E27FC236}">
                <a16:creationId xmlns:a16="http://schemas.microsoft.com/office/drawing/2014/main" id="{AC07449C-C399-A3B1-AA47-E755823C5104}"/>
              </a:ext>
            </a:extLst>
          </p:cNvPr>
          <p:cNvSpPr txBox="1"/>
          <p:nvPr/>
        </p:nvSpPr>
        <p:spPr>
          <a:xfrm>
            <a:off x="7178777" y="3136671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10" name="Google Shape;12357;p21">
            <a:extLst>
              <a:ext uri="{FF2B5EF4-FFF2-40B4-BE49-F238E27FC236}">
                <a16:creationId xmlns:a16="http://schemas.microsoft.com/office/drawing/2014/main" id="{4B4C40EE-8565-E0FE-B91D-93E574FF5776}"/>
              </a:ext>
            </a:extLst>
          </p:cNvPr>
          <p:cNvSpPr txBox="1"/>
          <p:nvPr/>
        </p:nvSpPr>
        <p:spPr>
          <a:xfrm>
            <a:off x="4037377" y="3136671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11" name="Google Shape;12358;p21">
            <a:extLst>
              <a:ext uri="{FF2B5EF4-FFF2-40B4-BE49-F238E27FC236}">
                <a16:creationId xmlns:a16="http://schemas.microsoft.com/office/drawing/2014/main" id="{635235AE-311F-38E7-3910-27E4DFD644C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tx1"/>
                </a:solidFill>
                <a:cs typeface="B Nazanin" panose="00000700000000000000" pitchFamily="2" charset="-78"/>
              </a:rPr>
              <a:t>اینفوگرافیک ممتاز</a:t>
            </a:r>
            <a:endParaRPr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227505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363;p22">
            <a:extLst>
              <a:ext uri="{FF2B5EF4-FFF2-40B4-BE49-F238E27FC236}">
                <a16:creationId xmlns:a16="http://schemas.microsoft.com/office/drawing/2014/main" id="{D1A0CB6F-851D-16FC-9919-2CE3B504B8C3}"/>
              </a:ext>
            </a:extLst>
          </p:cNvPr>
          <p:cNvSpPr/>
          <p:nvPr/>
        </p:nvSpPr>
        <p:spPr>
          <a:xfrm>
            <a:off x="1048350" y="4002146"/>
            <a:ext cx="1655700" cy="73800"/>
          </a:xfrm>
          <a:prstGeom prst="rect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grpSp>
        <p:nvGrpSpPr>
          <p:cNvPr id="3" name="Google Shape;12364;p22">
            <a:extLst>
              <a:ext uri="{FF2B5EF4-FFF2-40B4-BE49-F238E27FC236}">
                <a16:creationId xmlns:a16="http://schemas.microsoft.com/office/drawing/2014/main" id="{C78EB1A1-9E03-58F1-4AE3-8740942FA30E}"/>
              </a:ext>
            </a:extLst>
          </p:cNvPr>
          <p:cNvGrpSpPr/>
          <p:nvPr/>
        </p:nvGrpSpPr>
        <p:grpSpPr>
          <a:xfrm>
            <a:off x="1494592" y="1585529"/>
            <a:ext cx="763219" cy="763219"/>
            <a:chOff x="4049800" y="640400"/>
            <a:chExt cx="858900" cy="858900"/>
          </a:xfrm>
        </p:grpSpPr>
        <p:sp>
          <p:nvSpPr>
            <p:cNvPr id="4" name="Google Shape;12365;p22">
              <a:extLst>
                <a:ext uri="{FF2B5EF4-FFF2-40B4-BE49-F238E27FC236}">
                  <a16:creationId xmlns:a16="http://schemas.microsoft.com/office/drawing/2014/main" id="{BB82542D-C58A-0124-B7EC-11055A8B24AA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11951"/>
              </a:avLst>
            </a:prstGeom>
            <a:noFill/>
            <a:ln w="19050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" name="Google Shape;12366;p22">
              <a:extLst>
                <a:ext uri="{FF2B5EF4-FFF2-40B4-BE49-F238E27FC236}">
                  <a16:creationId xmlns:a16="http://schemas.microsoft.com/office/drawing/2014/main" id="{6E030382-F9E2-3D57-226F-6CB41CB237DA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1926007"/>
                <a:gd name="adj3" fmla="val 12032"/>
              </a:avLst>
            </a:prstGeom>
            <a:solidFill>
              <a:srgbClr val="A5B7C6"/>
            </a:solidFill>
            <a:ln w="19050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6" name="Google Shape;12367;p22">
            <a:extLst>
              <a:ext uri="{FF2B5EF4-FFF2-40B4-BE49-F238E27FC236}">
                <a16:creationId xmlns:a16="http://schemas.microsoft.com/office/drawing/2014/main" id="{7628FC55-3235-C273-53AD-14B0DDC5CE89}"/>
              </a:ext>
            </a:extLst>
          </p:cNvPr>
          <p:cNvSpPr/>
          <p:nvPr/>
        </p:nvSpPr>
        <p:spPr>
          <a:xfrm>
            <a:off x="1210102" y="2569615"/>
            <a:ext cx="1332000" cy="1131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7" name="Google Shape;12368;p22">
            <a:extLst>
              <a:ext uri="{FF2B5EF4-FFF2-40B4-BE49-F238E27FC236}">
                <a16:creationId xmlns:a16="http://schemas.microsoft.com/office/drawing/2014/main" id="{22BC3EAA-AD96-2E4E-FB68-0451E412C09F}"/>
              </a:ext>
            </a:extLst>
          </p:cNvPr>
          <p:cNvSpPr/>
          <p:nvPr/>
        </p:nvSpPr>
        <p:spPr>
          <a:xfrm>
            <a:off x="1759085" y="3921942"/>
            <a:ext cx="234300" cy="234300"/>
          </a:xfrm>
          <a:prstGeom prst="ellipse">
            <a:avLst/>
          </a:prstGeom>
          <a:solidFill>
            <a:srgbClr val="0E2A47"/>
          </a:solidFill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cxnSp>
        <p:nvCxnSpPr>
          <p:cNvPr id="8" name="Google Shape;12369;p22">
            <a:extLst>
              <a:ext uri="{FF2B5EF4-FFF2-40B4-BE49-F238E27FC236}">
                <a16:creationId xmlns:a16="http://schemas.microsoft.com/office/drawing/2014/main" id="{2634DB1E-CE21-4EC6-B01F-0409D38FFD36}"/>
              </a:ext>
            </a:extLst>
          </p:cNvPr>
          <p:cNvCxnSpPr>
            <a:stCxn id="4" idx="4"/>
            <a:endCxn id="6" idx="0"/>
          </p:cNvCxnSpPr>
          <p:nvPr/>
        </p:nvCxnSpPr>
        <p:spPr>
          <a:xfrm>
            <a:off x="1876201" y="2348748"/>
            <a:ext cx="0" cy="220800"/>
          </a:xfrm>
          <a:prstGeom prst="straightConnector1">
            <a:avLst/>
          </a:prstGeom>
          <a:noFill/>
          <a:ln w="9525" cap="flat" cmpd="sng">
            <a:solidFill>
              <a:srgbClr val="D7DFE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12370;p22">
            <a:extLst>
              <a:ext uri="{FF2B5EF4-FFF2-40B4-BE49-F238E27FC236}">
                <a16:creationId xmlns:a16="http://schemas.microsoft.com/office/drawing/2014/main" id="{F38DBC0F-6908-25E6-83B0-18F3BF01E604}"/>
              </a:ext>
            </a:extLst>
          </p:cNvPr>
          <p:cNvCxnSpPr/>
          <p:nvPr/>
        </p:nvCxnSpPr>
        <p:spPr>
          <a:xfrm>
            <a:off x="1876179" y="3701065"/>
            <a:ext cx="0" cy="220800"/>
          </a:xfrm>
          <a:prstGeom prst="straightConnector1">
            <a:avLst/>
          </a:prstGeom>
          <a:noFill/>
          <a:ln w="9525" cap="flat" cmpd="sng">
            <a:solidFill>
              <a:srgbClr val="D7DFE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12371;p22">
            <a:extLst>
              <a:ext uri="{FF2B5EF4-FFF2-40B4-BE49-F238E27FC236}">
                <a16:creationId xmlns:a16="http://schemas.microsoft.com/office/drawing/2014/main" id="{8A128484-952D-2237-D1BD-BC74C32D6A09}"/>
              </a:ext>
            </a:extLst>
          </p:cNvPr>
          <p:cNvSpPr txBox="1"/>
          <p:nvPr/>
        </p:nvSpPr>
        <p:spPr>
          <a:xfrm>
            <a:off x="1297398" y="3117684"/>
            <a:ext cx="1157700" cy="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cxnSp>
        <p:nvCxnSpPr>
          <p:cNvPr id="11" name="Google Shape;12372;p22">
            <a:extLst>
              <a:ext uri="{FF2B5EF4-FFF2-40B4-BE49-F238E27FC236}">
                <a16:creationId xmlns:a16="http://schemas.microsoft.com/office/drawing/2014/main" id="{61A3066B-B844-5B8E-D83F-5E8B57A1C1FB}"/>
              </a:ext>
            </a:extLst>
          </p:cNvPr>
          <p:cNvCxnSpPr/>
          <p:nvPr/>
        </p:nvCxnSpPr>
        <p:spPr>
          <a:xfrm>
            <a:off x="1621737" y="2986921"/>
            <a:ext cx="508800" cy="0"/>
          </a:xfrm>
          <a:prstGeom prst="straightConnector1">
            <a:avLst/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2373;p22">
            <a:extLst>
              <a:ext uri="{FF2B5EF4-FFF2-40B4-BE49-F238E27FC236}">
                <a16:creationId xmlns:a16="http://schemas.microsoft.com/office/drawing/2014/main" id="{DCD74AD4-628A-CC06-C683-EEFE23B21DC3}"/>
              </a:ext>
            </a:extLst>
          </p:cNvPr>
          <p:cNvSpPr txBox="1"/>
          <p:nvPr/>
        </p:nvSpPr>
        <p:spPr>
          <a:xfrm>
            <a:off x="1454136" y="2733216"/>
            <a:ext cx="844200" cy="2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عنوان</a:t>
            </a:r>
            <a:r>
              <a:rPr kumimoji="0" lang="es" sz="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 1</a:t>
            </a:r>
            <a:endParaRPr kumimoji="0" sz="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3" name="Google Shape;12374;p22">
            <a:extLst>
              <a:ext uri="{FF2B5EF4-FFF2-40B4-BE49-F238E27FC236}">
                <a16:creationId xmlns:a16="http://schemas.microsoft.com/office/drawing/2014/main" id="{708FCC76-7045-96E3-7CEB-9403501C812D}"/>
              </a:ext>
            </a:extLst>
          </p:cNvPr>
          <p:cNvSpPr txBox="1"/>
          <p:nvPr/>
        </p:nvSpPr>
        <p:spPr>
          <a:xfrm>
            <a:off x="1585964" y="1784457"/>
            <a:ext cx="580500" cy="3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13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75%</a:t>
            </a:r>
            <a:endParaRPr kumimoji="0" sz="13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4" name="Google Shape;12375;p22">
            <a:extLst>
              <a:ext uri="{FF2B5EF4-FFF2-40B4-BE49-F238E27FC236}">
                <a16:creationId xmlns:a16="http://schemas.microsoft.com/office/drawing/2014/main" id="{46E53F20-BA35-6EA1-81C0-F4013D9D2AA1}"/>
              </a:ext>
            </a:extLst>
          </p:cNvPr>
          <p:cNvSpPr/>
          <p:nvPr/>
        </p:nvSpPr>
        <p:spPr>
          <a:xfrm>
            <a:off x="3439355" y="1995150"/>
            <a:ext cx="1788300" cy="1788300"/>
          </a:xfrm>
          <a:prstGeom prst="arc">
            <a:avLst>
              <a:gd name="adj1" fmla="val 16200000"/>
              <a:gd name="adj2" fmla="val 5298411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15" name="Google Shape;12376;p22">
            <a:extLst>
              <a:ext uri="{FF2B5EF4-FFF2-40B4-BE49-F238E27FC236}">
                <a16:creationId xmlns:a16="http://schemas.microsoft.com/office/drawing/2014/main" id="{602843E1-CE2A-E1ED-AC64-CA2F0A48F25C}"/>
              </a:ext>
            </a:extLst>
          </p:cNvPr>
          <p:cNvSpPr/>
          <p:nvPr/>
        </p:nvSpPr>
        <p:spPr>
          <a:xfrm>
            <a:off x="6549404" y="1746200"/>
            <a:ext cx="1542300" cy="70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grpSp>
        <p:nvGrpSpPr>
          <p:cNvPr id="16" name="Google Shape;12377;p22">
            <a:extLst>
              <a:ext uri="{FF2B5EF4-FFF2-40B4-BE49-F238E27FC236}">
                <a16:creationId xmlns:a16="http://schemas.microsoft.com/office/drawing/2014/main" id="{F423F9E4-4CD1-5D23-8612-C0B6B05EB077}"/>
              </a:ext>
            </a:extLst>
          </p:cNvPr>
          <p:cNvGrpSpPr/>
          <p:nvPr/>
        </p:nvGrpSpPr>
        <p:grpSpPr>
          <a:xfrm>
            <a:off x="3576486" y="2168116"/>
            <a:ext cx="1443832" cy="1443832"/>
            <a:chOff x="5681300" y="2527788"/>
            <a:chExt cx="805800" cy="805800"/>
          </a:xfrm>
        </p:grpSpPr>
        <p:sp>
          <p:nvSpPr>
            <p:cNvPr id="17" name="Google Shape;12378;p22">
              <a:extLst>
                <a:ext uri="{FF2B5EF4-FFF2-40B4-BE49-F238E27FC236}">
                  <a16:creationId xmlns:a16="http://schemas.microsoft.com/office/drawing/2014/main" id="{B509BD75-3F53-F604-DCB9-95AB381B56BD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18" name="Google Shape;12379;p22">
              <a:extLst>
                <a:ext uri="{FF2B5EF4-FFF2-40B4-BE49-F238E27FC236}">
                  <a16:creationId xmlns:a16="http://schemas.microsoft.com/office/drawing/2014/main" id="{797A4934-84DD-EA52-8D40-EEB6322CB03D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grpSp>
        <p:nvGrpSpPr>
          <p:cNvPr id="19" name="Google Shape;12380;p22">
            <a:extLst>
              <a:ext uri="{FF2B5EF4-FFF2-40B4-BE49-F238E27FC236}">
                <a16:creationId xmlns:a16="http://schemas.microsoft.com/office/drawing/2014/main" id="{90FA8D9D-3B62-499D-1D21-AF831F57C8B7}"/>
              </a:ext>
            </a:extLst>
          </p:cNvPr>
          <p:cNvGrpSpPr/>
          <p:nvPr/>
        </p:nvGrpSpPr>
        <p:grpSpPr>
          <a:xfrm>
            <a:off x="6240887" y="1783888"/>
            <a:ext cx="626590" cy="626590"/>
            <a:chOff x="5681300" y="2527788"/>
            <a:chExt cx="805800" cy="805800"/>
          </a:xfrm>
        </p:grpSpPr>
        <p:sp>
          <p:nvSpPr>
            <p:cNvPr id="20" name="Google Shape;12381;p22">
              <a:extLst>
                <a:ext uri="{FF2B5EF4-FFF2-40B4-BE49-F238E27FC236}">
                  <a16:creationId xmlns:a16="http://schemas.microsoft.com/office/drawing/2014/main" id="{3F1CCA58-2A31-206F-06E6-DD14364AFEA1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21" name="Google Shape;12382;p22">
              <a:extLst>
                <a:ext uri="{FF2B5EF4-FFF2-40B4-BE49-F238E27FC236}">
                  <a16:creationId xmlns:a16="http://schemas.microsoft.com/office/drawing/2014/main" id="{0BCC0DAB-AD30-BD96-51DC-69E55E0D2160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12271918"/>
                <a:gd name="adj2" fmla="val 16200000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sp>
        <p:nvSpPr>
          <p:cNvPr id="22" name="Google Shape;12383;p22">
            <a:extLst>
              <a:ext uri="{FF2B5EF4-FFF2-40B4-BE49-F238E27FC236}">
                <a16:creationId xmlns:a16="http://schemas.microsoft.com/office/drawing/2014/main" id="{2CA77761-4D31-0ACC-7D02-D7601E7D6F05}"/>
              </a:ext>
            </a:extLst>
          </p:cNvPr>
          <p:cNvSpPr txBox="1"/>
          <p:nvPr/>
        </p:nvSpPr>
        <p:spPr>
          <a:xfrm>
            <a:off x="6993115" y="1876246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23" name="Google Shape;12384;p22">
            <a:extLst>
              <a:ext uri="{FF2B5EF4-FFF2-40B4-BE49-F238E27FC236}">
                <a16:creationId xmlns:a16="http://schemas.microsoft.com/office/drawing/2014/main" id="{C6743B64-3BC3-935A-5293-82434E84027B}"/>
              </a:ext>
            </a:extLst>
          </p:cNvPr>
          <p:cNvSpPr/>
          <p:nvPr/>
        </p:nvSpPr>
        <p:spPr>
          <a:xfrm>
            <a:off x="6549404" y="2538300"/>
            <a:ext cx="1542300" cy="70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grpSp>
        <p:nvGrpSpPr>
          <p:cNvPr id="24" name="Google Shape;12385;p22">
            <a:extLst>
              <a:ext uri="{FF2B5EF4-FFF2-40B4-BE49-F238E27FC236}">
                <a16:creationId xmlns:a16="http://schemas.microsoft.com/office/drawing/2014/main" id="{F945828B-DA52-92C3-A1C3-A8EBCD6AD366}"/>
              </a:ext>
            </a:extLst>
          </p:cNvPr>
          <p:cNvGrpSpPr/>
          <p:nvPr/>
        </p:nvGrpSpPr>
        <p:grpSpPr>
          <a:xfrm>
            <a:off x="6240887" y="2575988"/>
            <a:ext cx="626590" cy="626590"/>
            <a:chOff x="5681300" y="2527788"/>
            <a:chExt cx="805800" cy="805800"/>
          </a:xfrm>
        </p:grpSpPr>
        <p:sp>
          <p:nvSpPr>
            <p:cNvPr id="25" name="Google Shape;12386;p22">
              <a:extLst>
                <a:ext uri="{FF2B5EF4-FFF2-40B4-BE49-F238E27FC236}">
                  <a16:creationId xmlns:a16="http://schemas.microsoft.com/office/drawing/2014/main" id="{4BE3B192-CD12-0BB4-2BE2-33B1ACEBEAED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26" name="Google Shape;12387;p22">
              <a:extLst>
                <a:ext uri="{FF2B5EF4-FFF2-40B4-BE49-F238E27FC236}">
                  <a16:creationId xmlns:a16="http://schemas.microsoft.com/office/drawing/2014/main" id="{1A220AF6-BC3F-C615-8935-6871E1527D7A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9253407"/>
                <a:gd name="adj2" fmla="val 16200000"/>
              </a:avLst>
            </a:prstGeom>
            <a:solidFill>
              <a:srgbClr val="405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sp>
        <p:nvSpPr>
          <p:cNvPr id="27" name="Google Shape;12388;p22">
            <a:extLst>
              <a:ext uri="{FF2B5EF4-FFF2-40B4-BE49-F238E27FC236}">
                <a16:creationId xmlns:a16="http://schemas.microsoft.com/office/drawing/2014/main" id="{A19E1327-E7B9-8B0A-EC6F-8015FCFA993F}"/>
              </a:ext>
            </a:extLst>
          </p:cNvPr>
          <p:cNvSpPr txBox="1"/>
          <p:nvPr/>
        </p:nvSpPr>
        <p:spPr>
          <a:xfrm>
            <a:off x="6993115" y="2668346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28" name="Google Shape;12389;p22">
            <a:extLst>
              <a:ext uri="{FF2B5EF4-FFF2-40B4-BE49-F238E27FC236}">
                <a16:creationId xmlns:a16="http://schemas.microsoft.com/office/drawing/2014/main" id="{15AC81C6-B280-DDD8-CED8-71CBBAB5A52F}"/>
              </a:ext>
            </a:extLst>
          </p:cNvPr>
          <p:cNvSpPr/>
          <p:nvPr/>
        </p:nvSpPr>
        <p:spPr>
          <a:xfrm>
            <a:off x="6549404" y="3330400"/>
            <a:ext cx="1542300" cy="70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grpSp>
        <p:nvGrpSpPr>
          <p:cNvPr id="29" name="Google Shape;12390;p22">
            <a:extLst>
              <a:ext uri="{FF2B5EF4-FFF2-40B4-BE49-F238E27FC236}">
                <a16:creationId xmlns:a16="http://schemas.microsoft.com/office/drawing/2014/main" id="{BC9C9077-7A7D-C9FC-1B96-9FF70EAE76E0}"/>
              </a:ext>
            </a:extLst>
          </p:cNvPr>
          <p:cNvGrpSpPr/>
          <p:nvPr/>
        </p:nvGrpSpPr>
        <p:grpSpPr>
          <a:xfrm>
            <a:off x="6240887" y="3368088"/>
            <a:ext cx="626590" cy="626590"/>
            <a:chOff x="5681300" y="2527788"/>
            <a:chExt cx="805800" cy="805800"/>
          </a:xfrm>
        </p:grpSpPr>
        <p:sp>
          <p:nvSpPr>
            <p:cNvPr id="30" name="Google Shape;12391;p22">
              <a:extLst>
                <a:ext uri="{FF2B5EF4-FFF2-40B4-BE49-F238E27FC236}">
                  <a16:creationId xmlns:a16="http://schemas.microsoft.com/office/drawing/2014/main" id="{C3C4A968-D497-B0B9-5184-B53604D6308D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  <p:sp>
          <p:nvSpPr>
            <p:cNvPr id="31" name="Google Shape;12392;p22">
              <a:extLst>
                <a:ext uri="{FF2B5EF4-FFF2-40B4-BE49-F238E27FC236}">
                  <a16:creationId xmlns:a16="http://schemas.microsoft.com/office/drawing/2014/main" id="{308A1F16-7C04-C06A-4AEC-71AB56A39172}"/>
                </a:ext>
              </a:extLst>
            </p:cNvPr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5544305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endParaRPr>
            </a:p>
          </p:txBody>
        </p:sp>
      </p:grpSp>
      <p:sp>
        <p:nvSpPr>
          <p:cNvPr id="32" name="Google Shape;12393;p22">
            <a:extLst>
              <a:ext uri="{FF2B5EF4-FFF2-40B4-BE49-F238E27FC236}">
                <a16:creationId xmlns:a16="http://schemas.microsoft.com/office/drawing/2014/main" id="{85443BF7-DC63-7A89-31E8-B5CBBCE0B287}"/>
              </a:ext>
            </a:extLst>
          </p:cNvPr>
          <p:cNvSpPr txBox="1"/>
          <p:nvPr/>
        </p:nvSpPr>
        <p:spPr>
          <a:xfrm>
            <a:off x="6993115" y="3460446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33" name="Google Shape;12394;p22">
            <a:extLst>
              <a:ext uri="{FF2B5EF4-FFF2-40B4-BE49-F238E27FC236}">
                <a16:creationId xmlns:a16="http://schemas.microsoft.com/office/drawing/2014/main" id="{1F1FB2B7-ED13-F9D6-B418-095575AFE5FE}"/>
              </a:ext>
            </a:extLst>
          </p:cNvPr>
          <p:cNvSpPr/>
          <p:nvPr/>
        </p:nvSpPr>
        <p:spPr>
          <a:xfrm>
            <a:off x="4229854" y="1929725"/>
            <a:ext cx="137100" cy="1371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34" name="Google Shape;12395;p22">
            <a:extLst>
              <a:ext uri="{FF2B5EF4-FFF2-40B4-BE49-F238E27FC236}">
                <a16:creationId xmlns:a16="http://schemas.microsoft.com/office/drawing/2014/main" id="{A5136023-D332-7194-0B14-40390E4685B5}"/>
              </a:ext>
            </a:extLst>
          </p:cNvPr>
          <p:cNvSpPr/>
          <p:nvPr/>
        </p:nvSpPr>
        <p:spPr>
          <a:xfrm>
            <a:off x="4229854" y="3713250"/>
            <a:ext cx="137100" cy="1371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35" name="Google Shape;12396;p22">
            <a:extLst>
              <a:ext uri="{FF2B5EF4-FFF2-40B4-BE49-F238E27FC236}">
                <a16:creationId xmlns:a16="http://schemas.microsoft.com/office/drawing/2014/main" id="{756C0D05-EE77-2CEC-3B66-C9C7B6F68197}"/>
              </a:ext>
            </a:extLst>
          </p:cNvPr>
          <p:cNvSpPr/>
          <p:nvPr/>
        </p:nvSpPr>
        <p:spPr>
          <a:xfrm>
            <a:off x="5157904" y="2821488"/>
            <a:ext cx="137100" cy="1371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cxnSp>
        <p:nvCxnSpPr>
          <p:cNvPr id="36" name="Google Shape;12397;p22">
            <a:extLst>
              <a:ext uri="{FF2B5EF4-FFF2-40B4-BE49-F238E27FC236}">
                <a16:creationId xmlns:a16="http://schemas.microsoft.com/office/drawing/2014/main" id="{AA403A1B-1EF7-883E-5B08-1B522ED1EF33}"/>
              </a:ext>
            </a:extLst>
          </p:cNvPr>
          <p:cNvCxnSpPr>
            <a:stCxn id="35" idx="6"/>
            <a:endCxn id="21" idx="2"/>
          </p:cNvCxnSpPr>
          <p:nvPr/>
        </p:nvCxnSpPr>
        <p:spPr>
          <a:xfrm rot="10800000" flipH="1">
            <a:off x="5295004" y="2097138"/>
            <a:ext cx="945900" cy="792900"/>
          </a:xfrm>
          <a:prstGeom prst="bentConnector3">
            <a:avLst>
              <a:gd name="adj1" fmla="val 51494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Google Shape;12398;p22">
            <a:extLst>
              <a:ext uri="{FF2B5EF4-FFF2-40B4-BE49-F238E27FC236}">
                <a16:creationId xmlns:a16="http://schemas.microsoft.com/office/drawing/2014/main" id="{F7F11399-39E9-5EA7-260B-C84A9CCCB7BA}"/>
              </a:ext>
            </a:extLst>
          </p:cNvPr>
          <p:cNvCxnSpPr>
            <a:stCxn id="35" idx="6"/>
            <a:endCxn id="31" idx="2"/>
          </p:cNvCxnSpPr>
          <p:nvPr/>
        </p:nvCxnSpPr>
        <p:spPr>
          <a:xfrm>
            <a:off x="5295004" y="2890038"/>
            <a:ext cx="945900" cy="7914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Google Shape;12399;p22">
            <a:extLst>
              <a:ext uri="{FF2B5EF4-FFF2-40B4-BE49-F238E27FC236}">
                <a16:creationId xmlns:a16="http://schemas.microsoft.com/office/drawing/2014/main" id="{B2846FF1-314F-5069-FBE6-2B72154C5C8C}"/>
              </a:ext>
            </a:extLst>
          </p:cNvPr>
          <p:cNvCxnSpPr>
            <a:stCxn id="35" idx="6"/>
            <a:endCxn id="26" idx="2"/>
          </p:cNvCxnSpPr>
          <p:nvPr/>
        </p:nvCxnSpPr>
        <p:spPr>
          <a:xfrm rot="10800000" flipH="1">
            <a:off x="5295004" y="2889138"/>
            <a:ext cx="945900" cy="9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12400;p22">
            <a:extLst>
              <a:ext uri="{FF2B5EF4-FFF2-40B4-BE49-F238E27FC236}">
                <a16:creationId xmlns:a16="http://schemas.microsoft.com/office/drawing/2014/main" id="{8C2F6166-8408-0BB9-C2B5-395627540703}"/>
              </a:ext>
            </a:extLst>
          </p:cNvPr>
          <p:cNvSpPr txBox="1"/>
          <p:nvPr/>
        </p:nvSpPr>
        <p:spPr>
          <a:xfrm>
            <a:off x="3800713" y="2576693"/>
            <a:ext cx="995400" cy="6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3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B Nazanin" pitchFamily="2" charset="-78"/>
                <a:sym typeface="Arial"/>
              </a:rPr>
              <a:t>75%</a:t>
            </a:r>
            <a:endParaRPr kumimoji="0" sz="30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/>
              <a:cs typeface="B Nazanin" pitchFamily="2" charset="-78"/>
              <a:sym typeface="Arial"/>
            </a:endParaRPr>
          </a:p>
        </p:txBody>
      </p:sp>
      <p:sp>
        <p:nvSpPr>
          <p:cNvPr id="40" name="Google Shape;12401;p22">
            <a:extLst>
              <a:ext uri="{FF2B5EF4-FFF2-40B4-BE49-F238E27FC236}">
                <a16:creationId xmlns:a16="http://schemas.microsoft.com/office/drawing/2014/main" id="{431EA8AE-3277-E835-68DF-35324A6BBB4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tx1"/>
                </a:solidFill>
              </a:rPr>
              <a:t>اینفوگرافیک ممتاز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8483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7448;p72">
            <a:extLst>
              <a:ext uri="{FF2B5EF4-FFF2-40B4-BE49-F238E27FC236}">
                <a16:creationId xmlns:a16="http://schemas.microsoft.com/office/drawing/2014/main" id="{88CD1963-F755-6196-469B-B2306CAF813A}"/>
              </a:ext>
            </a:extLst>
          </p:cNvPr>
          <p:cNvGrpSpPr/>
          <p:nvPr/>
        </p:nvGrpSpPr>
        <p:grpSpPr>
          <a:xfrm>
            <a:off x="2100560" y="3398663"/>
            <a:ext cx="1102891" cy="760337"/>
            <a:chOff x="4967783" y="2151471"/>
            <a:chExt cx="3920692" cy="2702940"/>
          </a:xfrm>
        </p:grpSpPr>
        <p:grpSp>
          <p:nvGrpSpPr>
            <p:cNvPr id="3" name="Google Shape;7449;p72">
              <a:extLst>
                <a:ext uri="{FF2B5EF4-FFF2-40B4-BE49-F238E27FC236}">
                  <a16:creationId xmlns:a16="http://schemas.microsoft.com/office/drawing/2014/main" id="{58A17593-787A-6CE1-3A23-90EED2457F6D}"/>
                </a:ext>
              </a:extLst>
            </p:cNvPr>
            <p:cNvGrpSpPr/>
            <p:nvPr/>
          </p:nvGrpSpPr>
          <p:grpSpPr>
            <a:xfrm>
              <a:off x="5045709" y="2252109"/>
              <a:ext cx="3761071" cy="2501708"/>
              <a:chOff x="2691784" y="1805334"/>
              <a:chExt cx="3761071" cy="2501708"/>
            </a:xfrm>
          </p:grpSpPr>
          <p:sp>
            <p:nvSpPr>
              <p:cNvPr id="10" name="Google Shape;7450;p72">
                <a:extLst>
                  <a:ext uri="{FF2B5EF4-FFF2-40B4-BE49-F238E27FC236}">
                    <a16:creationId xmlns:a16="http://schemas.microsoft.com/office/drawing/2014/main" id="{FDC8055F-9B78-0426-2FBD-6558FBACD30F}"/>
                  </a:ext>
                </a:extLst>
              </p:cNvPr>
              <p:cNvSpPr/>
              <p:nvPr/>
            </p:nvSpPr>
            <p:spPr>
              <a:xfrm>
                <a:off x="4306153" y="4266675"/>
                <a:ext cx="932050" cy="40353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7451;p72">
                <a:extLst>
                  <a:ext uri="{FF2B5EF4-FFF2-40B4-BE49-F238E27FC236}">
                    <a16:creationId xmlns:a16="http://schemas.microsoft.com/office/drawing/2014/main" id="{6420E454-F4F4-09D3-F610-5000EF3CC7CD}"/>
                  </a:ext>
                </a:extLst>
              </p:cNvPr>
              <p:cNvSpPr/>
              <p:nvPr/>
            </p:nvSpPr>
            <p:spPr>
              <a:xfrm>
                <a:off x="2691784" y="3762285"/>
                <a:ext cx="1916675" cy="544757"/>
              </a:xfrm>
              <a:custGeom>
                <a:avLst/>
                <a:gdLst/>
                <a:ahLst/>
                <a:cxnLst/>
                <a:rect l="l" t="t" r="r" b="b"/>
                <a:pathLst>
                  <a:path w="128485" h="36518" extrusionOk="0">
                    <a:moveTo>
                      <a:pt x="2706" y="1"/>
                    </a:moveTo>
                    <a:lnTo>
                      <a:pt x="1" y="326"/>
                    </a:lnTo>
                    <a:cubicBezTo>
                      <a:pt x="1461" y="10577"/>
                      <a:pt x="6547" y="19612"/>
                      <a:pt x="13850" y="26130"/>
                    </a:cubicBezTo>
                    <a:cubicBezTo>
                      <a:pt x="21288" y="32568"/>
                      <a:pt x="30999" y="36517"/>
                      <a:pt x="41575" y="36517"/>
                    </a:cubicBezTo>
                    <a:lnTo>
                      <a:pt x="128484" y="36517"/>
                    </a:lnTo>
                    <a:lnTo>
                      <a:pt x="128484" y="33812"/>
                    </a:lnTo>
                    <a:lnTo>
                      <a:pt x="41575" y="33812"/>
                    </a:lnTo>
                    <a:cubicBezTo>
                      <a:pt x="31675" y="33812"/>
                      <a:pt x="22641" y="30188"/>
                      <a:pt x="15662" y="24102"/>
                    </a:cubicBezTo>
                    <a:cubicBezTo>
                      <a:pt x="8792" y="18016"/>
                      <a:pt x="4058" y="9468"/>
                      <a:pt x="2706" y="1"/>
                    </a:cubicBez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7452;p72">
                <a:extLst>
                  <a:ext uri="{FF2B5EF4-FFF2-40B4-BE49-F238E27FC236}">
                    <a16:creationId xmlns:a16="http://schemas.microsoft.com/office/drawing/2014/main" id="{26F9AAA8-F4FE-4A92-F5A6-E65AC978F50F}"/>
                  </a:ext>
                </a:extLst>
              </p:cNvPr>
              <p:cNvSpPr/>
              <p:nvPr/>
            </p:nvSpPr>
            <p:spPr>
              <a:xfrm>
                <a:off x="2695021" y="3035999"/>
                <a:ext cx="754960" cy="529407"/>
              </a:xfrm>
              <a:custGeom>
                <a:avLst/>
                <a:gdLst/>
                <a:ahLst/>
                <a:cxnLst/>
                <a:rect l="l" t="t" r="r" b="b"/>
                <a:pathLst>
                  <a:path w="50609" h="35489" extrusionOk="0">
                    <a:moveTo>
                      <a:pt x="41358" y="0"/>
                    </a:moveTo>
                    <a:cubicBezTo>
                      <a:pt x="30998" y="0"/>
                      <a:pt x="21423" y="3814"/>
                      <a:pt x="14093" y="10144"/>
                    </a:cubicBezTo>
                    <a:cubicBezTo>
                      <a:pt x="6762" y="16338"/>
                      <a:pt x="1596" y="25129"/>
                      <a:pt x="0" y="35029"/>
                    </a:cubicBezTo>
                    <a:lnTo>
                      <a:pt x="2597" y="35489"/>
                    </a:lnTo>
                    <a:cubicBezTo>
                      <a:pt x="4166" y="26238"/>
                      <a:pt x="9034" y="18015"/>
                      <a:pt x="15905" y="12173"/>
                    </a:cubicBezTo>
                    <a:cubicBezTo>
                      <a:pt x="22775" y="6303"/>
                      <a:pt x="31675" y="2705"/>
                      <a:pt x="41358" y="2705"/>
                    </a:cubicBezTo>
                    <a:lnTo>
                      <a:pt x="50609" y="2705"/>
                    </a:lnTo>
                    <a:lnTo>
                      <a:pt x="50609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7453;p72">
                <a:extLst>
                  <a:ext uri="{FF2B5EF4-FFF2-40B4-BE49-F238E27FC236}">
                    <a16:creationId xmlns:a16="http://schemas.microsoft.com/office/drawing/2014/main" id="{FDEDC44B-3828-A08F-6BDF-BB68747413B5}"/>
                  </a:ext>
                </a:extLst>
              </p:cNvPr>
              <p:cNvSpPr/>
              <p:nvPr/>
            </p:nvSpPr>
            <p:spPr>
              <a:xfrm>
                <a:off x="3661791" y="2531620"/>
                <a:ext cx="2791064" cy="544757"/>
              </a:xfrm>
              <a:custGeom>
                <a:avLst/>
                <a:gdLst/>
                <a:ahLst/>
                <a:cxnLst/>
                <a:rect l="l" t="t" r="r" b="b"/>
                <a:pathLst>
                  <a:path w="187100" h="36518" extrusionOk="0">
                    <a:moveTo>
                      <a:pt x="184395" y="1"/>
                    </a:moveTo>
                    <a:cubicBezTo>
                      <a:pt x="183150" y="9468"/>
                      <a:pt x="178309" y="17908"/>
                      <a:pt x="171438" y="23994"/>
                    </a:cubicBezTo>
                    <a:cubicBezTo>
                      <a:pt x="164432" y="30080"/>
                      <a:pt x="155425" y="33812"/>
                      <a:pt x="145498" y="33812"/>
                    </a:cubicBezTo>
                    <a:lnTo>
                      <a:pt x="1" y="33812"/>
                    </a:lnTo>
                    <a:lnTo>
                      <a:pt x="1" y="36517"/>
                    </a:lnTo>
                    <a:lnTo>
                      <a:pt x="145498" y="36517"/>
                    </a:lnTo>
                    <a:cubicBezTo>
                      <a:pt x="156101" y="36517"/>
                      <a:pt x="165785" y="32568"/>
                      <a:pt x="173223" y="26022"/>
                    </a:cubicBezTo>
                    <a:cubicBezTo>
                      <a:pt x="180554" y="19612"/>
                      <a:pt x="185747" y="10469"/>
                      <a:pt x="187100" y="326"/>
                    </a:cubicBezTo>
                    <a:lnTo>
                      <a:pt x="184395" y="1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7454;p72">
                <a:extLst>
                  <a:ext uri="{FF2B5EF4-FFF2-40B4-BE49-F238E27FC236}">
                    <a16:creationId xmlns:a16="http://schemas.microsoft.com/office/drawing/2014/main" id="{E2556B56-D367-2CFA-2049-E7CA84A583E2}"/>
                  </a:ext>
                </a:extLst>
              </p:cNvPr>
              <p:cNvSpPr/>
              <p:nvPr/>
            </p:nvSpPr>
            <p:spPr>
              <a:xfrm>
                <a:off x="5153124" y="1805334"/>
                <a:ext cx="1294451" cy="512461"/>
              </a:xfrm>
              <a:custGeom>
                <a:avLst/>
                <a:gdLst/>
                <a:ahLst/>
                <a:cxnLst/>
                <a:rect l="l" t="t" r="r" b="b"/>
                <a:pathLst>
                  <a:path w="86774" h="34353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45524" y="2705"/>
                    </a:lnTo>
                    <a:cubicBezTo>
                      <a:pt x="54991" y="2705"/>
                      <a:pt x="63674" y="6195"/>
                      <a:pt x="70545" y="11821"/>
                    </a:cubicBezTo>
                    <a:cubicBezTo>
                      <a:pt x="77415" y="17582"/>
                      <a:pt x="82284" y="25454"/>
                      <a:pt x="84177" y="34353"/>
                    </a:cubicBezTo>
                    <a:lnTo>
                      <a:pt x="86774" y="33920"/>
                    </a:lnTo>
                    <a:cubicBezTo>
                      <a:pt x="84854" y="24345"/>
                      <a:pt x="79579" y="15878"/>
                      <a:pt x="72249" y="9792"/>
                    </a:cubicBezTo>
                    <a:cubicBezTo>
                      <a:pt x="65027" y="3706"/>
                      <a:pt x="55668" y="0"/>
                      <a:pt x="45524" y="0"/>
                    </a:cubicBez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7455;p72">
                <a:extLst>
                  <a:ext uri="{FF2B5EF4-FFF2-40B4-BE49-F238E27FC236}">
                    <a16:creationId xmlns:a16="http://schemas.microsoft.com/office/drawing/2014/main" id="{E794C2D5-6852-8FEE-CC74-35ED3AB85737}"/>
                  </a:ext>
                </a:extLst>
              </p:cNvPr>
              <p:cNvSpPr/>
              <p:nvPr/>
            </p:nvSpPr>
            <p:spPr>
              <a:xfrm>
                <a:off x="2785807" y="1805334"/>
                <a:ext cx="2143839" cy="40367"/>
              </a:xfrm>
              <a:custGeom>
                <a:avLst/>
                <a:gdLst/>
                <a:ahLst/>
                <a:cxnLst/>
                <a:rect l="l" t="t" r="r" b="b"/>
                <a:pathLst>
                  <a:path w="143713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43712" y="2705"/>
                    </a:lnTo>
                    <a:lnTo>
                      <a:pt x="143712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7456;p72">
                <a:extLst>
                  <a:ext uri="{FF2B5EF4-FFF2-40B4-BE49-F238E27FC236}">
                    <a16:creationId xmlns:a16="http://schemas.microsoft.com/office/drawing/2014/main" id="{6C1397FE-D92C-89B1-A406-FFCE6AE83731}"/>
                  </a:ext>
                </a:extLst>
              </p:cNvPr>
              <p:cNvSpPr/>
              <p:nvPr/>
            </p:nvSpPr>
            <p:spPr>
              <a:xfrm>
                <a:off x="5447728" y="4266675"/>
                <a:ext cx="932050" cy="40353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" name="Google Shape;7457;p72">
              <a:extLst>
                <a:ext uri="{FF2B5EF4-FFF2-40B4-BE49-F238E27FC236}">
                  <a16:creationId xmlns:a16="http://schemas.microsoft.com/office/drawing/2014/main" id="{CB2959AD-B9D1-4186-A8D3-EEF47D06AA0B}"/>
                </a:ext>
              </a:extLst>
            </p:cNvPr>
            <p:cNvGrpSpPr/>
            <p:nvPr/>
          </p:nvGrpSpPr>
          <p:grpSpPr>
            <a:xfrm>
              <a:off x="4967783" y="2151471"/>
              <a:ext cx="3920692" cy="2702940"/>
              <a:chOff x="2613858" y="1704696"/>
              <a:chExt cx="3920692" cy="2702940"/>
            </a:xfrm>
          </p:grpSpPr>
          <p:sp>
            <p:nvSpPr>
              <p:cNvPr id="5" name="Google Shape;7458;p72">
                <a:extLst>
                  <a:ext uri="{FF2B5EF4-FFF2-40B4-BE49-F238E27FC236}">
                    <a16:creationId xmlns:a16="http://schemas.microsoft.com/office/drawing/2014/main" id="{17017B51-DBDC-5F84-AB3C-0B5D3C0D6A96}"/>
                  </a:ext>
                </a:extLst>
              </p:cNvPr>
              <p:cNvSpPr/>
              <p:nvPr/>
            </p:nvSpPr>
            <p:spPr>
              <a:xfrm rot="5400000">
                <a:off x="4924676" y="1720789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" name="Google Shape;7459;p72">
                <a:extLst>
                  <a:ext uri="{FF2B5EF4-FFF2-40B4-BE49-F238E27FC236}">
                    <a16:creationId xmlns:a16="http://schemas.microsoft.com/office/drawing/2014/main" id="{BDA6930D-4A51-190E-4040-DBB0D3641030}"/>
                  </a:ext>
                </a:extLst>
              </p:cNvPr>
              <p:cNvSpPr/>
              <p:nvPr/>
            </p:nvSpPr>
            <p:spPr>
              <a:xfrm rot="5400000">
                <a:off x="6309028" y="2311963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7460;p72">
                <a:extLst>
                  <a:ext uri="{FF2B5EF4-FFF2-40B4-BE49-F238E27FC236}">
                    <a16:creationId xmlns:a16="http://schemas.microsoft.com/office/drawing/2014/main" id="{118F2FC0-8D82-D682-66F4-714056F8FD63}"/>
                  </a:ext>
                </a:extLst>
              </p:cNvPr>
              <p:cNvSpPr/>
              <p:nvPr/>
            </p:nvSpPr>
            <p:spPr>
              <a:xfrm rot="5400000">
                <a:off x="5222154" y="4182115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7461;p72">
                <a:extLst>
                  <a:ext uri="{FF2B5EF4-FFF2-40B4-BE49-F238E27FC236}">
                    <a16:creationId xmlns:a16="http://schemas.microsoft.com/office/drawing/2014/main" id="{3465057F-5C19-61C3-D622-EB31C9E52612}"/>
                  </a:ext>
                </a:extLst>
              </p:cNvPr>
              <p:cNvSpPr/>
              <p:nvPr/>
            </p:nvSpPr>
            <p:spPr>
              <a:xfrm rot="5400000">
                <a:off x="2597765" y="3554395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7462;p72">
                <a:extLst>
                  <a:ext uri="{FF2B5EF4-FFF2-40B4-BE49-F238E27FC236}">
                    <a16:creationId xmlns:a16="http://schemas.microsoft.com/office/drawing/2014/main" id="{C667DBB0-0A81-635E-13CE-5ED1E76A4CC1}"/>
                  </a:ext>
                </a:extLst>
              </p:cNvPr>
              <p:cNvSpPr/>
              <p:nvPr/>
            </p:nvSpPr>
            <p:spPr>
              <a:xfrm rot="5400000">
                <a:off x="3433899" y="2945028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" name="Google Shape;7463;p72">
            <a:extLst>
              <a:ext uri="{FF2B5EF4-FFF2-40B4-BE49-F238E27FC236}">
                <a16:creationId xmlns:a16="http://schemas.microsoft.com/office/drawing/2014/main" id="{A3DC195B-67A8-0A4F-97E4-4ACFAC20490A}"/>
              </a:ext>
            </a:extLst>
          </p:cNvPr>
          <p:cNvGrpSpPr/>
          <p:nvPr/>
        </p:nvGrpSpPr>
        <p:grpSpPr>
          <a:xfrm>
            <a:off x="3504468" y="1286940"/>
            <a:ext cx="1561911" cy="708580"/>
            <a:chOff x="3530532" y="1496185"/>
            <a:chExt cx="1561911" cy="708580"/>
          </a:xfrm>
        </p:grpSpPr>
        <p:grpSp>
          <p:nvGrpSpPr>
            <p:cNvPr id="18" name="Google Shape;7464;p72">
              <a:extLst>
                <a:ext uri="{FF2B5EF4-FFF2-40B4-BE49-F238E27FC236}">
                  <a16:creationId xmlns:a16="http://schemas.microsoft.com/office/drawing/2014/main" id="{407D801D-0876-C7EE-0F13-80981C2B0C9D}"/>
                </a:ext>
              </a:extLst>
            </p:cNvPr>
            <p:cNvGrpSpPr/>
            <p:nvPr/>
          </p:nvGrpSpPr>
          <p:grpSpPr>
            <a:xfrm>
              <a:off x="3720318" y="1857562"/>
              <a:ext cx="1372125" cy="54"/>
              <a:chOff x="3720318" y="1857562"/>
              <a:chExt cx="1372125" cy="54"/>
            </a:xfrm>
          </p:grpSpPr>
          <p:cxnSp>
            <p:nvCxnSpPr>
              <p:cNvPr id="35" name="Google Shape;7465;p72">
                <a:extLst>
                  <a:ext uri="{FF2B5EF4-FFF2-40B4-BE49-F238E27FC236}">
                    <a16:creationId xmlns:a16="http://schemas.microsoft.com/office/drawing/2014/main" id="{A8A6B5A5-0F29-F8F1-DBBA-64150F755BE9}"/>
                  </a:ext>
                </a:extLst>
              </p:cNvPr>
              <p:cNvCxnSpPr>
                <a:endCxn id="25" idx="2"/>
              </p:cNvCxnSpPr>
              <p:nvPr/>
            </p:nvCxnSpPr>
            <p:spPr>
              <a:xfrm>
                <a:off x="4440243" y="1857616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6" name="Google Shape;7467;p72">
                <a:extLst>
                  <a:ext uri="{FF2B5EF4-FFF2-40B4-BE49-F238E27FC236}">
                    <a16:creationId xmlns:a16="http://schemas.microsoft.com/office/drawing/2014/main" id="{6EAF3304-8DC7-DCC1-B6B0-B2E13D4AD115}"/>
                  </a:ext>
                </a:extLst>
              </p:cNvPr>
              <p:cNvCxnSpPr/>
              <p:nvPr/>
            </p:nvCxnSpPr>
            <p:spPr>
              <a:xfrm>
                <a:off x="4074943" y="1857562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Google Shape;7468;p72">
                <a:extLst>
                  <a:ext uri="{FF2B5EF4-FFF2-40B4-BE49-F238E27FC236}">
                    <a16:creationId xmlns:a16="http://schemas.microsoft.com/office/drawing/2014/main" id="{748E9E98-955C-FF15-C0A5-0D9D3DBBD516}"/>
                  </a:ext>
                </a:extLst>
              </p:cNvPr>
              <p:cNvCxnSpPr/>
              <p:nvPr/>
            </p:nvCxnSpPr>
            <p:spPr>
              <a:xfrm>
                <a:off x="3720318" y="1857562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8" name="Google Shape;7469;p72">
                <a:extLst>
                  <a:ext uri="{FF2B5EF4-FFF2-40B4-BE49-F238E27FC236}">
                    <a16:creationId xmlns:a16="http://schemas.microsoft.com/office/drawing/2014/main" id="{6C6CD150-8FE3-95CD-782C-FC9CAF7DE00C}"/>
                  </a:ext>
                </a:extLst>
              </p:cNvPr>
              <p:cNvCxnSpPr>
                <a:stCxn id="25" idx="6"/>
              </p:cNvCxnSpPr>
              <p:nvPr/>
            </p:nvCxnSpPr>
            <p:spPr>
              <a:xfrm>
                <a:off x="4801443" y="1857616"/>
                <a:ext cx="291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19" name="Google Shape;7470;p72">
              <a:extLst>
                <a:ext uri="{FF2B5EF4-FFF2-40B4-BE49-F238E27FC236}">
                  <a16:creationId xmlns:a16="http://schemas.microsoft.com/office/drawing/2014/main" id="{8D2CEC25-4539-E3E6-3136-7BB3F1B1FC9A}"/>
                </a:ext>
              </a:extLst>
            </p:cNvPr>
            <p:cNvGrpSpPr/>
            <p:nvPr/>
          </p:nvGrpSpPr>
          <p:grpSpPr>
            <a:xfrm>
              <a:off x="3567462" y="1496185"/>
              <a:ext cx="286500" cy="272914"/>
              <a:chOff x="3567462" y="1496185"/>
              <a:chExt cx="286500" cy="272914"/>
            </a:xfrm>
          </p:grpSpPr>
          <p:cxnSp>
            <p:nvCxnSpPr>
              <p:cNvPr id="33" name="Google Shape;7471;p72">
                <a:extLst>
                  <a:ext uri="{FF2B5EF4-FFF2-40B4-BE49-F238E27FC236}">
                    <a16:creationId xmlns:a16="http://schemas.microsoft.com/office/drawing/2014/main" id="{82D89AFD-F25F-4F45-19EA-1D8D0263E33A}"/>
                  </a:ext>
                </a:extLst>
              </p:cNvPr>
              <p:cNvCxnSpPr/>
              <p:nvPr/>
            </p:nvCxnSpPr>
            <p:spPr>
              <a:xfrm rot="10800000">
                <a:off x="3626625" y="1596000"/>
                <a:ext cx="0" cy="173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4" name="Google Shape;7472;p72">
                <a:extLst>
                  <a:ext uri="{FF2B5EF4-FFF2-40B4-BE49-F238E27FC236}">
                    <a16:creationId xmlns:a16="http://schemas.microsoft.com/office/drawing/2014/main" id="{43A1B9BA-EE77-7669-8BB9-C1092A87F81F}"/>
                  </a:ext>
                </a:extLst>
              </p:cNvPr>
              <p:cNvSpPr/>
              <p:nvPr/>
            </p:nvSpPr>
            <p:spPr>
              <a:xfrm>
                <a:off x="3567462" y="1496185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" name="Google Shape;7473;p72">
              <a:extLst>
                <a:ext uri="{FF2B5EF4-FFF2-40B4-BE49-F238E27FC236}">
                  <a16:creationId xmlns:a16="http://schemas.microsoft.com/office/drawing/2014/main" id="{EE084F49-A523-334D-8501-66D775B30586}"/>
                </a:ext>
              </a:extLst>
            </p:cNvPr>
            <p:cNvSpPr/>
            <p:nvPr/>
          </p:nvSpPr>
          <p:spPr>
            <a:xfrm>
              <a:off x="3530532" y="1771972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7474;p72">
              <a:extLst>
                <a:ext uri="{FF2B5EF4-FFF2-40B4-BE49-F238E27FC236}">
                  <a16:creationId xmlns:a16="http://schemas.microsoft.com/office/drawing/2014/main" id="{8B04F547-F618-E20B-2A0C-F420930A8332}"/>
                </a:ext>
              </a:extLst>
            </p:cNvPr>
            <p:cNvSpPr/>
            <p:nvPr/>
          </p:nvSpPr>
          <p:spPr>
            <a:xfrm>
              <a:off x="3891569" y="1779209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" name="Google Shape;7475;p72">
              <a:extLst>
                <a:ext uri="{FF2B5EF4-FFF2-40B4-BE49-F238E27FC236}">
                  <a16:creationId xmlns:a16="http://schemas.microsoft.com/office/drawing/2014/main" id="{2BE65095-09B7-B4D7-05BF-2D51957219EA}"/>
                </a:ext>
              </a:extLst>
            </p:cNvPr>
            <p:cNvGrpSpPr/>
            <p:nvPr/>
          </p:nvGrpSpPr>
          <p:grpSpPr>
            <a:xfrm>
              <a:off x="3929014" y="1960574"/>
              <a:ext cx="286500" cy="242342"/>
              <a:chOff x="3929014" y="1960574"/>
              <a:chExt cx="286500" cy="242342"/>
            </a:xfrm>
          </p:grpSpPr>
          <p:cxnSp>
            <p:nvCxnSpPr>
              <p:cNvPr id="31" name="Google Shape;7476;p72">
                <a:extLst>
                  <a:ext uri="{FF2B5EF4-FFF2-40B4-BE49-F238E27FC236}">
                    <a16:creationId xmlns:a16="http://schemas.microsoft.com/office/drawing/2014/main" id="{978ECFC2-A7A4-585F-D395-806BECF5F009}"/>
                  </a:ext>
                </a:extLst>
              </p:cNvPr>
              <p:cNvCxnSpPr/>
              <p:nvPr/>
            </p:nvCxnSpPr>
            <p:spPr>
              <a:xfrm rot="10800000">
                <a:off x="3988400" y="1960574"/>
                <a:ext cx="0" cy="144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2" name="Google Shape;7477;p72">
                <a:extLst>
                  <a:ext uri="{FF2B5EF4-FFF2-40B4-BE49-F238E27FC236}">
                    <a16:creationId xmlns:a16="http://schemas.microsoft.com/office/drawing/2014/main" id="{5D26E7CB-D236-D7FF-E3A5-21F5006A3707}"/>
                  </a:ext>
                </a:extLst>
              </p:cNvPr>
              <p:cNvSpPr/>
              <p:nvPr/>
            </p:nvSpPr>
            <p:spPr>
              <a:xfrm>
                <a:off x="3929014" y="2103016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7478;p72">
              <a:extLst>
                <a:ext uri="{FF2B5EF4-FFF2-40B4-BE49-F238E27FC236}">
                  <a16:creationId xmlns:a16="http://schemas.microsoft.com/office/drawing/2014/main" id="{32341402-4981-1574-8A38-6637C9E56A8E}"/>
                </a:ext>
              </a:extLst>
            </p:cNvPr>
            <p:cNvGrpSpPr/>
            <p:nvPr/>
          </p:nvGrpSpPr>
          <p:grpSpPr>
            <a:xfrm>
              <a:off x="4290828" y="1496185"/>
              <a:ext cx="286500" cy="272914"/>
              <a:chOff x="4290828" y="1496185"/>
              <a:chExt cx="286500" cy="272914"/>
            </a:xfrm>
          </p:grpSpPr>
          <p:cxnSp>
            <p:nvCxnSpPr>
              <p:cNvPr id="29" name="Google Shape;7479;p72">
                <a:extLst>
                  <a:ext uri="{FF2B5EF4-FFF2-40B4-BE49-F238E27FC236}">
                    <a16:creationId xmlns:a16="http://schemas.microsoft.com/office/drawing/2014/main" id="{F400D327-E913-27DE-C767-AF00E6CF1529}"/>
                  </a:ext>
                </a:extLst>
              </p:cNvPr>
              <p:cNvCxnSpPr/>
              <p:nvPr/>
            </p:nvCxnSpPr>
            <p:spPr>
              <a:xfrm rot="10800000">
                <a:off x="4350000" y="1596000"/>
                <a:ext cx="0" cy="173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0" name="Google Shape;7480;p72">
                <a:extLst>
                  <a:ext uri="{FF2B5EF4-FFF2-40B4-BE49-F238E27FC236}">
                    <a16:creationId xmlns:a16="http://schemas.microsoft.com/office/drawing/2014/main" id="{36970522-AB33-B0B3-12DA-29CAD43003A1}"/>
                  </a:ext>
                </a:extLst>
              </p:cNvPr>
              <p:cNvSpPr/>
              <p:nvPr/>
            </p:nvSpPr>
            <p:spPr>
              <a:xfrm>
                <a:off x="4290828" y="1496185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" name="Google Shape;7481;p72">
              <a:extLst>
                <a:ext uri="{FF2B5EF4-FFF2-40B4-BE49-F238E27FC236}">
                  <a16:creationId xmlns:a16="http://schemas.microsoft.com/office/drawing/2014/main" id="{71FBCC97-3AB0-59D7-072A-DE966EAD3A9A}"/>
                </a:ext>
              </a:extLst>
            </p:cNvPr>
            <p:cNvSpPr/>
            <p:nvPr/>
          </p:nvSpPr>
          <p:spPr>
            <a:xfrm>
              <a:off x="4252606" y="1771972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7466;p72">
              <a:extLst>
                <a:ext uri="{FF2B5EF4-FFF2-40B4-BE49-F238E27FC236}">
                  <a16:creationId xmlns:a16="http://schemas.microsoft.com/office/drawing/2014/main" id="{C8D3AF5E-5D0C-D4BE-A650-8686A00506AB}"/>
                </a:ext>
              </a:extLst>
            </p:cNvPr>
            <p:cNvSpPr/>
            <p:nvPr/>
          </p:nvSpPr>
          <p:spPr>
            <a:xfrm>
              <a:off x="4613643" y="1763716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" name="Google Shape;7482;p72">
              <a:extLst>
                <a:ext uri="{FF2B5EF4-FFF2-40B4-BE49-F238E27FC236}">
                  <a16:creationId xmlns:a16="http://schemas.microsoft.com/office/drawing/2014/main" id="{87E0B710-F842-9F05-5EB7-4E9607DADC67}"/>
                </a:ext>
              </a:extLst>
            </p:cNvPr>
            <p:cNvGrpSpPr/>
            <p:nvPr/>
          </p:nvGrpSpPr>
          <p:grpSpPr>
            <a:xfrm>
              <a:off x="4657726" y="1959674"/>
              <a:ext cx="286500" cy="245092"/>
              <a:chOff x="4657726" y="1959674"/>
              <a:chExt cx="286500" cy="245092"/>
            </a:xfrm>
          </p:grpSpPr>
          <p:cxnSp>
            <p:nvCxnSpPr>
              <p:cNvPr id="27" name="Google Shape;7483;p72">
                <a:extLst>
                  <a:ext uri="{FF2B5EF4-FFF2-40B4-BE49-F238E27FC236}">
                    <a16:creationId xmlns:a16="http://schemas.microsoft.com/office/drawing/2014/main" id="{292FB5DC-961E-0BB9-BC43-6F51BC359B31}"/>
                  </a:ext>
                </a:extLst>
              </p:cNvPr>
              <p:cNvCxnSpPr/>
              <p:nvPr/>
            </p:nvCxnSpPr>
            <p:spPr>
              <a:xfrm rot="10800000">
                <a:off x="4707475" y="1959674"/>
                <a:ext cx="0" cy="145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8" name="Google Shape;7484;p72">
                <a:extLst>
                  <a:ext uri="{FF2B5EF4-FFF2-40B4-BE49-F238E27FC236}">
                    <a16:creationId xmlns:a16="http://schemas.microsoft.com/office/drawing/2014/main" id="{2548C8C6-68FC-89A8-AACF-98D30BDDAC1E}"/>
                  </a:ext>
                </a:extLst>
              </p:cNvPr>
              <p:cNvSpPr/>
              <p:nvPr/>
            </p:nvSpPr>
            <p:spPr>
              <a:xfrm>
                <a:off x="4657726" y="2104866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9" name="Google Shape;7485;p72">
            <a:extLst>
              <a:ext uri="{FF2B5EF4-FFF2-40B4-BE49-F238E27FC236}">
                <a16:creationId xmlns:a16="http://schemas.microsoft.com/office/drawing/2014/main" id="{84A17906-12D2-B0BA-1DAD-D94E240ED9AA}"/>
              </a:ext>
            </a:extLst>
          </p:cNvPr>
          <p:cNvGrpSpPr/>
          <p:nvPr/>
        </p:nvGrpSpPr>
        <p:grpSpPr>
          <a:xfrm>
            <a:off x="3486488" y="2149036"/>
            <a:ext cx="1597032" cy="378649"/>
            <a:chOff x="3512551" y="2358282"/>
            <a:chExt cx="1597032" cy="378649"/>
          </a:xfrm>
        </p:grpSpPr>
        <p:grpSp>
          <p:nvGrpSpPr>
            <p:cNvPr id="40" name="Google Shape;7486;p72">
              <a:extLst>
                <a:ext uri="{FF2B5EF4-FFF2-40B4-BE49-F238E27FC236}">
                  <a16:creationId xmlns:a16="http://schemas.microsoft.com/office/drawing/2014/main" id="{117C56CE-0E38-0288-20C4-5A262DEBCCD2}"/>
                </a:ext>
              </a:extLst>
            </p:cNvPr>
            <p:cNvGrpSpPr/>
            <p:nvPr/>
          </p:nvGrpSpPr>
          <p:grpSpPr>
            <a:xfrm>
              <a:off x="3738198" y="2553002"/>
              <a:ext cx="1145834" cy="117"/>
              <a:chOff x="3738198" y="2553002"/>
              <a:chExt cx="1145834" cy="117"/>
            </a:xfrm>
          </p:grpSpPr>
          <p:cxnSp>
            <p:nvCxnSpPr>
              <p:cNvPr id="57" name="Google Shape;7487;p72">
                <a:extLst>
                  <a:ext uri="{FF2B5EF4-FFF2-40B4-BE49-F238E27FC236}">
                    <a16:creationId xmlns:a16="http://schemas.microsoft.com/office/drawing/2014/main" id="{1CAF8D25-F19E-5211-4250-FDE0568A979C}"/>
                  </a:ext>
                </a:extLst>
              </p:cNvPr>
              <p:cNvCxnSpPr/>
              <p:nvPr/>
            </p:nvCxnSpPr>
            <p:spPr>
              <a:xfrm>
                <a:off x="4195395" y="2553002"/>
                <a:ext cx="2316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8" name="Google Shape;7488;p72">
                <a:extLst>
                  <a:ext uri="{FF2B5EF4-FFF2-40B4-BE49-F238E27FC236}">
                    <a16:creationId xmlns:a16="http://schemas.microsoft.com/office/drawing/2014/main" id="{13249958-45E8-A9F2-1304-BB74A313AA19}"/>
                  </a:ext>
                </a:extLst>
              </p:cNvPr>
              <p:cNvCxnSpPr/>
              <p:nvPr/>
            </p:nvCxnSpPr>
            <p:spPr>
              <a:xfrm>
                <a:off x="4652432" y="2553002"/>
                <a:ext cx="2316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" name="Google Shape;7489;p72">
                <a:extLst>
                  <a:ext uri="{FF2B5EF4-FFF2-40B4-BE49-F238E27FC236}">
                    <a16:creationId xmlns:a16="http://schemas.microsoft.com/office/drawing/2014/main" id="{F3BBC2C7-851A-5F68-2D61-4AB5BC646C7D}"/>
                  </a:ext>
                </a:extLst>
              </p:cNvPr>
              <p:cNvCxnSpPr>
                <a:stCxn id="46" idx="6"/>
                <a:endCxn id="55" idx="2"/>
              </p:cNvCxnSpPr>
              <p:nvPr/>
            </p:nvCxnSpPr>
            <p:spPr>
              <a:xfrm>
                <a:off x="3738198" y="2553118"/>
                <a:ext cx="231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1" name="Google Shape;7492;p72">
              <a:extLst>
                <a:ext uri="{FF2B5EF4-FFF2-40B4-BE49-F238E27FC236}">
                  <a16:creationId xmlns:a16="http://schemas.microsoft.com/office/drawing/2014/main" id="{15E1FADE-857D-DA84-5E5A-98F25751C959}"/>
                </a:ext>
              </a:extLst>
            </p:cNvPr>
            <p:cNvGrpSpPr/>
            <p:nvPr/>
          </p:nvGrpSpPr>
          <p:grpSpPr>
            <a:xfrm>
              <a:off x="3969644" y="2440153"/>
              <a:ext cx="225900" cy="296779"/>
              <a:chOff x="3969644" y="2440153"/>
              <a:chExt cx="225900" cy="296779"/>
            </a:xfrm>
          </p:grpSpPr>
          <p:cxnSp>
            <p:nvCxnSpPr>
              <p:cNvPr id="54" name="Google Shape;7493;p72">
                <a:extLst>
                  <a:ext uri="{FF2B5EF4-FFF2-40B4-BE49-F238E27FC236}">
                    <a16:creationId xmlns:a16="http://schemas.microsoft.com/office/drawing/2014/main" id="{06637CEF-732F-4C7A-7EC0-116B93918DB5}"/>
                  </a:ext>
                </a:extLst>
              </p:cNvPr>
              <p:cNvCxnSpPr/>
              <p:nvPr/>
            </p:nvCxnSpPr>
            <p:spPr>
              <a:xfrm>
                <a:off x="4082390" y="2637031"/>
                <a:ext cx="0" cy="999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5" name="Google Shape;7491;p72">
                <a:extLst>
                  <a:ext uri="{FF2B5EF4-FFF2-40B4-BE49-F238E27FC236}">
                    <a16:creationId xmlns:a16="http://schemas.microsoft.com/office/drawing/2014/main" id="{13CF397A-5685-953A-53F9-4943F4B9648A}"/>
                  </a:ext>
                </a:extLst>
              </p:cNvPr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7494;p72">
                <a:extLst>
                  <a:ext uri="{FF2B5EF4-FFF2-40B4-BE49-F238E27FC236}">
                    <a16:creationId xmlns:a16="http://schemas.microsoft.com/office/drawing/2014/main" id="{D6E4ACEA-A0A2-DF0B-57CE-EE9A9310CE84}"/>
                  </a:ext>
                </a:extLst>
              </p:cNvPr>
              <p:cNvSpPr/>
              <p:nvPr/>
            </p:nvSpPr>
            <p:spPr>
              <a:xfrm>
                <a:off x="3998471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2" name="Google Shape;7495;p72">
              <a:extLst>
                <a:ext uri="{FF2B5EF4-FFF2-40B4-BE49-F238E27FC236}">
                  <a16:creationId xmlns:a16="http://schemas.microsoft.com/office/drawing/2014/main" id="{E71111D9-8334-712A-C724-68471DFB9F29}"/>
                </a:ext>
              </a:extLst>
            </p:cNvPr>
            <p:cNvGrpSpPr/>
            <p:nvPr/>
          </p:nvGrpSpPr>
          <p:grpSpPr>
            <a:xfrm>
              <a:off x="4426818" y="2358282"/>
              <a:ext cx="225600" cy="307471"/>
              <a:chOff x="4426818" y="2358282"/>
              <a:chExt cx="225600" cy="307471"/>
            </a:xfrm>
          </p:grpSpPr>
          <p:cxnSp>
            <p:nvCxnSpPr>
              <p:cNvPr id="51" name="Google Shape;7496;p72">
                <a:extLst>
                  <a:ext uri="{FF2B5EF4-FFF2-40B4-BE49-F238E27FC236}">
                    <a16:creationId xmlns:a16="http://schemas.microsoft.com/office/drawing/2014/main" id="{5622E113-9B8D-6AF6-A075-4A477AAA57C5}"/>
                  </a:ext>
                </a:extLst>
              </p:cNvPr>
              <p:cNvCxnSpPr>
                <a:stCxn id="53" idx="0"/>
              </p:cNvCxnSpPr>
              <p:nvPr/>
            </p:nvCxnSpPr>
            <p:spPr>
              <a:xfrm rot="10800000">
                <a:off x="4539644" y="2358282"/>
                <a:ext cx="0" cy="110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2" name="Google Shape;7498;p72">
                <a:extLst>
                  <a:ext uri="{FF2B5EF4-FFF2-40B4-BE49-F238E27FC236}">
                    <a16:creationId xmlns:a16="http://schemas.microsoft.com/office/drawing/2014/main" id="{9C838211-1BB3-CC25-6717-8C10A1997162}"/>
                  </a:ext>
                </a:extLst>
              </p:cNvPr>
              <p:cNvSpPr/>
              <p:nvPr/>
            </p:nvSpPr>
            <p:spPr>
              <a:xfrm>
                <a:off x="4426818" y="2440153"/>
                <a:ext cx="225600" cy="2256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7497;p72">
                <a:extLst>
                  <a:ext uri="{FF2B5EF4-FFF2-40B4-BE49-F238E27FC236}">
                    <a16:creationId xmlns:a16="http://schemas.microsoft.com/office/drawing/2014/main" id="{AB982070-9ADA-5CE2-E685-A5BB9797F066}"/>
                  </a:ext>
                </a:extLst>
              </p:cNvPr>
              <p:cNvSpPr/>
              <p:nvPr/>
            </p:nvSpPr>
            <p:spPr>
              <a:xfrm>
                <a:off x="4455644" y="2468982"/>
                <a:ext cx="168000" cy="1680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" name="Google Shape;7499;p72">
              <a:extLst>
                <a:ext uri="{FF2B5EF4-FFF2-40B4-BE49-F238E27FC236}">
                  <a16:creationId xmlns:a16="http://schemas.microsoft.com/office/drawing/2014/main" id="{1758CAC3-2285-C447-43A8-F197B552B19D}"/>
                </a:ext>
              </a:extLst>
            </p:cNvPr>
            <p:cNvGrpSpPr/>
            <p:nvPr/>
          </p:nvGrpSpPr>
          <p:grpSpPr>
            <a:xfrm>
              <a:off x="4883984" y="2440153"/>
              <a:ext cx="225600" cy="296479"/>
              <a:chOff x="4883984" y="2440153"/>
              <a:chExt cx="225600" cy="296479"/>
            </a:xfrm>
          </p:grpSpPr>
          <p:cxnSp>
            <p:nvCxnSpPr>
              <p:cNvPr id="48" name="Google Shape;7500;p72">
                <a:extLst>
                  <a:ext uri="{FF2B5EF4-FFF2-40B4-BE49-F238E27FC236}">
                    <a16:creationId xmlns:a16="http://schemas.microsoft.com/office/drawing/2014/main" id="{74DA05B4-5BC4-1C8C-4199-BC5E1C758421}"/>
                  </a:ext>
                </a:extLst>
              </p:cNvPr>
              <p:cNvCxnSpPr/>
              <p:nvPr/>
            </p:nvCxnSpPr>
            <p:spPr>
              <a:xfrm>
                <a:off x="4996858" y="2637031"/>
                <a:ext cx="0" cy="996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9" name="Google Shape;7501;p72">
                <a:extLst>
                  <a:ext uri="{FF2B5EF4-FFF2-40B4-BE49-F238E27FC236}">
                    <a16:creationId xmlns:a16="http://schemas.microsoft.com/office/drawing/2014/main" id="{FA8086A6-91F4-B593-288F-A1E12B60B5DC}"/>
                  </a:ext>
                </a:extLst>
              </p:cNvPr>
              <p:cNvSpPr/>
              <p:nvPr/>
            </p:nvSpPr>
            <p:spPr>
              <a:xfrm>
                <a:off x="4883984" y="2440153"/>
                <a:ext cx="225600" cy="2256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7502;p72">
                <a:extLst>
                  <a:ext uri="{FF2B5EF4-FFF2-40B4-BE49-F238E27FC236}">
                    <a16:creationId xmlns:a16="http://schemas.microsoft.com/office/drawing/2014/main" id="{37ED3F56-3BCA-8F14-324D-9CF4DC2FC2DF}"/>
                  </a:ext>
                </a:extLst>
              </p:cNvPr>
              <p:cNvSpPr/>
              <p:nvPr/>
            </p:nvSpPr>
            <p:spPr>
              <a:xfrm>
                <a:off x="4912810" y="2468982"/>
                <a:ext cx="168000" cy="1680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" name="Google Shape;7503;p72">
              <a:extLst>
                <a:ext uri="{FF2B5EF4-FFF2-40B4-BE49-F238E27FC236}">
                  <a16:creationId xmlns:a16="http://schemas.microsoft.com/office/drawing/2014/main" id="{6B8B882B-2D1A-23E8-5440-9649591B609F}"/>
                </a:ext>
              </a:extLst>
            </p:cNvPr>
            <p:cNvGrpSpPr/>
            <p:nvPr/>
          </p:nvGrpSpPr>
          <p:grpSpPr>
            <a:xfrm>
              <a:off x="3512551" y="2358356"/>
              <a:ext cx="225647" cy="307629"/>
              <a:chOff x="2182679" y="2005014"/>
              <a:chExt cx="792300" cy="1080158"/>
            </a:xfrm>
          </p:grpSpPr>
          <p:cxnSp>
            <p:nvCxnSpPr>
              <p:cNvPr id="45" name="Google Shape;7504;p72">
                <a:extLst>
                  <a:ext uri="{FF2B5EF4-FFF2-40B4-BE49-F238E27FC236}">
                    <a16:creationId xmlns:a16="http://schemas.microsoft.com/office/drawing/2014/main" id="{CBB12BDE-30A5-6B8F-BCBF-37356B91A43B}"/>
                  </a:ext>
                </a:extLst>
              </p:cNvPr>
              <p:cNvCxnSpPr>
                <a:stCxn id="47" idx="0"/>
              </p:cNvCxnSpPr>
              <p:nvPr/>
            </p:nvCxnSpPr>
            <p:spPr>
              <a:xfrm rot="10800000">
                <a:off x="2578961" y="2005014"/>
                <a:ext cx="0" cy="388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6" name="Google Shape;7490;p72">
                <a:extLst>
                  <a:ext uri="{FF2B5EF4-FFF2-40B4-BE49-F238E27FC236}">
                    <a16:creationId xmlns:a16="http://schemas.microsoft.com/office/drawing/2014/main" id="{D4EC4613-B669-A459-039F-E72ACC406870}"/>
                  </a:ext>
                </a:extLst>
              </p:cNvPr>
              <p:cNvSpPr/>
              <p:nvPr/>
            </p:nvSpPr>
            <p:spPr>
              <a:xfrm>
                <a:off x="2182679" y="2292572"/>
                <a:ext cx="792300" cy="7926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7505;p72">
                <a:extLst>
                  <a:ext uri="{FF2B5EF4-FFF2-40B4-BE49-F238E27FC236}">
                    <a16:creationId xmlns:a16="http://schemas.microsoft.com/office/drawing/2014/main" id="{6A1AD835-81F8-3C1A-D7A7-0D4004A20B2F}"/>
                  </a:ext>
                </a:extLst>
              </p:cNvPr>
              <p:cNvSpPr/>
              <p:nvPr/>
            </p:nvSpPr>
            <p:spPr>
              <a:xfrm>
                <a:off x="2283911" y="2393814"/>
                <a:ext cx="590100" cy="5901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0" name="Google Shape;7506;p72">
            <a:extLst>
              <a:ext uri="{FF2B5EF4-FFF2-40B4-BE49-F238E27FC236}">
                <a16:creationId xmlns:a16="http://schemas.microsoft.com/office/drawing/2014/main" id="{29374425-03F4-EDA5-4BBB-1516CD30BD6D}"/>
              </a:ext>
            </a:extLst>
          </p:cNvPr>
          <p:cNvGrpSpPr/>
          <p:nvPr/>
        </p:nvGrpSpPr>
        <p:grpSpPr>
          <a:xfrm>
            <a:off x="6846570" y="972834"/>
            <a:ext cx="1559809" cy="722610"/>
            <a:chOff x="634175" y="2986275"/>
            <a:chExt cx="3147949" cy="1458344"/>
          </a:xfrm>
        </p:grpSpPr>
        <p:cxnSp>
          <p:nvCxnSpPr>
            <p:cNvPr id="61" name="Google Shape;7507;p72">
              <a:extLst>
                <a:ext uri="{FF2B5EF4-FFF2-40B4-BE49-F238E27FC236}">
                  <a16:creationId xmlns:a16="http://schemas.microsoft.com/office/drawing/2014/main" id="{D9968335-4C8B-EF40-FB94-575F507D7C94}"/>
                </a:ext>
              </a:extLst>
            </p:cNvPr>
            <p:cNvCxnSpPr>
              <a:stCxn id="67" idx="4"/>
              <a:endCxn id="69" idx="0"/>
            </p:cNvCxnSpPr>
            <p:nvPr/>
          </p:nvCxnSpPr>
          <p:spPr>
            <a:xfrm>
              <a:off x="929975" y="3577875"/>
              <a:ext cx="591300" cy="2751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" name="Google Shape;7510;p72">
              <a:extLst>
                <a:ext uri="{FF2B5EF4-FFF2-40B4-BE49-F238E27FC236}">
                  <a16:creationId xmlns:a16="http://schemas.microsoft.com/office/drawing/2014/main" id="{D7648BC7-812E-BD0E-B88F-A574DABFBB72}"/>
                </a:ext>
              </a:extLst>
            </p:cNvPr>
            <p:cNvCxnSpPr>
              <a:stCxn id="69" idx="0"/>
              <a:endCxn id="66" idx="4"/>
            </p:cNvCxnSpPr>
            <p:nvPr/>
          </p:nvCxnSpPr>
          <p:spPr>
            <a:xfrm rot="10800000" flipH="1">
              <a:off x="1521366" y="3577919"/>
              <a:ext cx="686700" cy="2751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" name="Google Shape;7512;p72">
              <a:extLst>
                <a:ext uri="{FF2B5EF4-FFF2-40B4-BE49-F238E27FC236}">
                  <a16:creationId xmlns:a16="http://schemas.microsoft.com/office/drawing/2014/main" id="{BF1F0267-35E7-AB53-F5E8-B590CF4639E0}"/>
                </a:ext>
              </a:extLst>
            </p:cNvPr>
            <p:cNvCxnSpPr>
              <a:stCxn id="66" idx="4"/>
              <a:endCxn id="68" idx="0"/>
            </p:cNvCxnSpPr>
            <p:nvPr/>
          </p:nvCxnSpPr>
          <p:spPr>
            <a:xfrm>
              <a:off x="2208152" y="3577875"/>
              <a:ext cx="686700" cy="2751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Google Shape;7514;p72">
              <a:extLst>
                <a:ext uri="{FF2B5EF4-FFF2-40B4-BE49-F238E27FC236}">
                  <a16:creationId xmlns:a16="http://schemas.microsoft.com/office/drawing/2014/main" id="{19B1CF38-0DF5-C1D6-D497-21C01368D7FA}"/>
                </a:ext>
              </a:extLst>
            </p:cNvPr>
            <p:cNvCxnSpPr>
              <a:stCxn id="68" idx="0"/>
              <a:endCxn id="65" idx="4"/>
            </p:cNvCxnSpPr>
            <p:nvPr/>
          </p:nvCxnSpPr>
          <p:spPr>
            <a:xfrm rot="10800000" flipH="1">
              <a:off x="2894933" y="3577918"/>
              <a:ext cx="591300" cy="2751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5" name="Google Shape;7515;p72">
              <a:extLst>
                <a:ext uri="{FF2B5EF4-FFF2-40B4-BE49-F238E27FC236}">
                  <a16:creationId xmlns:a16="http://schemas.microsoft.com/office/drawing/2014/main" id="{75AF3113-BDA5-6C1F-0967-4DC27140A494}"/>
                </a:ext>
              </a:extLst>
            </p:cNvPr>
            <p:cNvSpPr/>
            <p:nvPr/>
          </p:nvSpPr>
          <p:spPr>
            <a:xfrm>
              <a:off x="3190524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7511;p72">
              <a:extLst>
                <a:ext uri="{FF2B5EF4-FFF2-40B4-BE49-F238E27FC236}">
                  <a16:creationId xmlns:a16="http://schemas.microsoft.com/office/drawing/2014/main" id="{9D00C728-481E-FE01-842B-C588A8AF9168}"/>
                </a:ext>
              </a:extLst>
            </p:cNvPr>
            <p:cNvSpPr/>
            <p:nvPr/>
          </p:nvSpPr>
          <p:spPr>
            <a:xfrm>
              <a:off x="1912352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7508;p72">
              <a:extLst>
                <a:ext uri="{FF2B5EF4-FFF2-40B4-BE49-F238E27FC236}">
                  <a16:creationId xmlns:a16="http://schemas.microsoft.com/office/drawing/2014/main" id="{524C2BC1-90C3-1E57-9EEF-C2FC3DE9242D}"/>
                </a:ext>
              </a:extLst>
            </p:cNvPr>
            <p:cNvSpPr/>
            <p:nvPr/>
          </p:nvSpPr>
          <p:spPr>
            <a:xfrm>
              <a:off x="634175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7513;p72">
              <a:extLst>
                <a:ext uri="{FF2B5EF4-FFF2-40B4-BE49-F238E27FC236}">
                  <a16:creationId xmlns:a16="http://schemas.microsoft.com/office/drawing/2014/main" id="{F814B3FE-2964-BCC6-140D-DF2C8277E4A9}"/>
                </a:ext>
              </a:extLst>
            </p:cNvPr>
            <p:cNvSpPr/>
            <p:nvPr/>
          </p:nvSpPr>
          <p:spPr>
            <a:xfrm>
              <a:off x="2599133" y="3853018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7509;p72">
              <a:extLst>
                <a:ext uri="{FF2B5EF4-FFF2-40B4-BE49-F238E27FC236}">
                  <a16:creationId xmlns:a16="http://schemas.microsoft.com/office/drawing/2014/main" id="{783FE35E-F306-C7EA-6567-4BEA16256EB6}"/>
                </a:ext>
              </a:extLst>
            </p:cNvPr>
            <p:cNvSpPr/>
            <p:nvPr/>
          </p:nvSpPr>
          <p:spPr>
            <a:xfrm>
              <a:off x="1225566" y="3853019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0" name="Google Shape;7516;p72">
            <a:extLst>
              <a:ext uri="{FF2B5EF4-FFF2-40B4-BE49-F238E27FC236}">
                <a16:creationId xmlns:a16="http://schemas.microsoft.com/office/drawing/2014/main" id="{170DF696-D415-EC80-F491-752487315655}"/>
              </a:ext>
            </a:extLst>
          </p:cNvPr>
          <p:cNvGrpSpPr/>
          <p:nvPr/>
        </p:nvGrpSpPr>
        <p:grpSpPr>
          <a:xfrm>
            <a:off x="3500360" y="2682741"/>
            <a:ext cx="1570719" cy="294123"/>
            <a:chOff x="998425" y="1182125"/>
            <a:chExt cx="1065400" cy="199500"/>
          </a:xfrm>
        </p:grpSpPr>
        <p:sp>
          <p:nvSpPr>
            <p:cNvPr id="71" name="Google Shape;7517;p72">
              <a:extLst>
                <a:ext uri="{FF2B5EF4-FFF2-40B4-BE49-F238E27FC236}">
                  <a16:creationId xmlns:a16="http://schemas.microsoft.com/office/drawing/2014/main" id="{C98784F8-D599-680A-A834-8942345D5BE8}"/>
                </a:ext>
              </a:extLst>
            </p:cNvPr>
            <p:cNvSpPr/>
            <p:nvPr/>
          </p:nvSpPr>
          <p:spPr>
            <a:xfrm>
              <a:off x="998425" y="1182125"/>
              <a:ext cx="1065400" cy="199500"/>
            </a:xfrm>
            <a:custGeom>
              <a:avLst/>
              <a:gdLst/>
              <a:ahLst/>
              <a:cxnLst/>
              <a:rect l="l" t="t" r="r" b="b"/>
              <a:pathLst>
                <a:path w="42616" h="7980" extrusionOk="0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518;p72">
              <a:extLst>
                <a:ext uri="{FF2B5EF4-FFF2-40B4-BE49-F238E27FC236}">
                  <a16:creationId xmlns:a16="http://schemas.microsoft.com/office/drawing/2014/main" id="{1FDC3E51-052E-7F24-C71C-5C4A9EB283CA}"/>
                </a:ext>
              </a:extLst>
            </p:cNvPr>
            <p:cNvSpPr/>
            <p:nvPr/>
          </p:nvSpPr>
          <p:spPr>
            <a:xfrm>
              <a:off x="1017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519;p72">
              <a:extLst>
                <a:ext uri="{FF2B5EF4-FFF2-40B4-BE49-F238E27FC236}">
                  <a16:creationId xmlns:a16="http://schemas.microsoft.com/office/drawing/2014/main" id="{C3E51F14-3C7B-0A27-4D64-FCF5B17CF9D2}"/>
                </a:ext>
              </a:extLst>
            </p:cNvPr>
            <p:cNvSpPr/>
            <p:nvPr/>
          </p:nvSpPr>
          <p:spPr>
            <a:xfrm>
              <a:off x="1303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520;p72">
              <a:extLst>
                <a:ext uri="{FF2B5EF4-FFF2-40B4-BE49-F238E27FC236}">
                  <a16:creationId xmlns:a16="http://schemas.microsoft.com/office/drawing/2014/main" id="{AD16C388-FC2F-CE58-9547-94D4CBAA9449}"/>
                </a:ext>
              </a:extLst>
            </p:cNvPr>
            <p:cNvSpPr/>
            <p:nvPr/>
          </p:nvSpPr>
          <p:spPr>
            <a:xfrm>
              <a:off x="1589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21;p72">
              <a:extLst>
                <a:ext uri="{FF2B5EF4-FFF2-40B4-BE49-F238E27FC236}">
                  <a16:creationId xmlns:a16="http://schemas.microsoft.com/office/drawing/2014/main" id="{77CDE417-311C-25B7-46EA-A0B33DF63CB9}"/>
                </a:ext>
              </a:extLst>
            </p:cNvPr>
            <p:cNvSpPr/>
            <p:nvPr/>
          </p:nvSpPr>
          <p:spPr>
            <a:xfrm>
              <a:off x="1875200" y="1193175"/>
              <a:ext cx="177525" cy="177500"/>
            </a:xfrm>
            <a:custGeom>
              <a:avLst/>
              <a:gdLst/>
              <a:ahLst/>
              <a:cxnLst/>
              <a:rect l="l" t="t" r="r" b="b"/>
              <a:pathLst>
                <a:path w="7101" h="7100" extrusionOk="0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" name="Google Shape;7522;p72">
            <a:extLst>
              <a:ext uri="{FF2B5EF4-FFF2-40B4-BE49-F238E27FC236}">
                <a16:creationId xmlns:a16="http://schemas.microsoft.com/office/drawing/2014/main" id="{BD27AAEF-01EF-0709-F7F3-D33ACA0F5BD0}"/>
              </a:ext>
            </a:extLst>
          </p:cNvPr>
          <p:cNvGrpSpPr/>
          <p:nvPr/>
        </p:nvGrpSpPr>
        <p:grpSpPr>
          <a:xfrm>
            <a:off x="6843616" y="1800228"/>
            <a:ext cx="1565716" cy="366729"/>
            <a:chOff x="1247650" y="2075423"/>
            <a:chExt cx="6648477" cy="1557238"/>
          </a:xfrm>
        </p:grpSpPr>
        <p:sp>
          <p:nvSpPr>
            <p:cNvPr id="77" name="Google Shape;7523;p72">
              <a:extLst>
                <a:ext uri="{FF2B5EF4-FFF2-40B4-BE49-F238E27FC236}">
                  <a16:creationId xmlns:a16="http://schemas.microsoft.com/office/drawing/2014/main" id="{B69EE606-DC5D-E760-2C57-55E011515AE3}"/>
                </a:ext>
              </a:extLst>
            </p:cNvPr>
            <p:cNvSpPr/>
            <p:nvPr/>
          </p:nvSpPr>
          <p:spPr>
            <a:xfrm>
              <a:off x="6633862" y="2075423"/>
              <a:ext cx="953444" cy="825696"/>
            </a:xfrm>
            <a:custGeom>
              <a:avLst/>
              <a:gdLst/>
              <a:ahLst/>
              <a:cxnLst/>
              <a:rect l="l" t="t" r="r" b="b"/>
              <a:pathLst>
                <a:path w="57767" h="50027" extrusionOk="0">
                  <a:moveTo>
                    <a:pt x="14439" y="0"/>
                  </a:moveTo>
                  <a:lnTo>
                    <a:pt x="0" y="25014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7" y="25014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524;p72">
              <a:extLst>
                <a:ext uri="{FF2B5EF4-FFF2-40B4-BE49-F238E27FC236}">
                  <a16:creationId xmlns:a16="http://schemas.microsoft.com/office/drawing/2014/main" id="{F6FFB52A-D190-D6F8-73F9-77B5486AC524}"/>
                </a:ext>
              </a:extLst>
            </p:cNvPr>
            <p:cNvSpPr/>
            <p:nvPr/>
          </p:nvSpPr>
          <p:spPr>
            <a:xfrm>
              <a:off x="5359252" y="2806965"/>
              <a:ext cx="953461" cy="825696"/>
            </a:xfrm>
            <a:custGeom>
              <a:avLst/>
              <a:gdLst/>
              <a:ahLst/>
              <a:cxnLst/>
              <a:rect l="l" t="t" r="r" b="b"/>
              <a:pathLst>
                <a:path w="57768" h="50027" extrusionOk="0">
                  <a:moveTo>
                    <a:pt x="14439" y="0"/>
                  </a:moveTo>
                  <a:lnTo>
                    <a:pt x="1" y="25013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7" y="25013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525;p72">
              <a:extLst>
                <a:ext uri="{FF2B5EF4-FFF2-40B4-BE49-F238E27FC236}">
                  <a16:creationId xmlns:a16="http://schemas.microsoft.com/office/drawing/2014/main" id="{C6B391FF-C199-C81C-5136-739CEF5FBC4B}"/>
                </a:ext>
              </a:extLst>
            </p:cNvPr>
            <p:cNvSpPr/>
            <p:nvPr/>
          </p:nvSpPr>
          <p:spPr>
            <a:xfrm>
              <a:off x="1601478" y="2075425"/>
              <a:ext cx="953316" cy="825696"/>
            </a:xfrm>
            <a:custGeom>
              <a:avLst/>
              <a:gdLst/>
              <a:ahLst/>
              <a:cxnLst/>
              <a:rect l="l" t="t" r="r" b="b"/>
              <a:pathLst>
                <a:path w="57768" h="50027" extrusionOk="0">
                  <a:moveTo>
                    <a:pt x="14439" y="0"/>
                  </a:moveTo>
                  <a:lnTo>
                    <a:pt x="1" y="25013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8" y="25013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7526;p72">
              <a:extLst>
                <a:ext uri="{FF2B5EF4-FFF2-40B4-BE49-F238E27FC236}">
                  <a16:creationId xmlns:a16="http://schemas.microsoft.com/office/drawing/2014/main" id="{EB2528B7-E54D-A761-5D07-FBD7BC1541EE}"/>
                </a:ext>
              </a:extLst>
            </p:cNvPr>
            <p:cNvSpPr/>
            <p:nvPr/>
          </p:nvSpPr>
          <p:spPr>
            <a:xfrm>
              <a:off x="2857827" y="2807112"/>
              <a:ext cx="953370" cy="825320"/>
            </a:xfrm>
            <a:custGeom>
              <a:avLst/>
              <a:gdLst/>
              <a:ahLst/>
              <a:cxnLst/>
              <a:rect l="l" t="t" r="r" b="b"/>
              <a:pathLst>
                <a:path w="57780" h="50027" extrusionOk="0">
                  <a:moveTo>
                    <a:pt x="14452" y="0"/>
                  </a:moveTo>
                  <a:lnTo>
                    <a:pt x="0" y="25013"/>
                  </a:lnTo>
                  <a:lnTo>
                    <a:pt x="14452" y="50027"/>
                  </a:lnTo>
                  <a:lnTo>
                    <a:pt x="43328" y="50027"/>
                  </a:lnTo>
                  <a:lnTo>
                    <a:pt x="57780" y="25013"/>
                  </a:lnTo>
                  <a:lnTo>
                    <a:pt x="4332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7527;p72">
              <a:extLst>
                <a:ext uri="{FF2B5EF4-FFF2-40B4-BE49-F238E27FC236}">
                  <a16:creationId xmlns:a16="http://schemas.microsoft.com/office/drawing/2014/main" id="{516E2D73-E888-423C-4BA1-1E916936F495}"/>
                </a:ext>
              </a:extLst>
            </p:cNvPr>
            <p:cNvSpPr/>
            <p:nvPr/>
          </p:nvSpPr>
          <p:spPr>
            <a:xfrm>
              <a:off x="4097386" y="2075425"/>
              <a:ext cx="953444" cy="825696"/>
            </a:xfrm>
            <a:custGeom>
              <a:avLst/>
              <a:gdLst/>
              <a:ahLst/>
              <a:cxnLst/>
              <a:rect l="l" t="t" r="r" b="b"/>
              <a:pathLst>
                <a:path w="57767" h="50027" extrusionOk="0">
                  <a:moveTo>
                    <a:pt x="14439" y="0"/>
                  </a:moveTo>
                  <a:lnTo>
                    <a:pt x="0" y="25013"/>
                  </a:lnTo>
                  <a:lnTo>
                    <a:pt x="14439" y="50027"/>
                  </a:lnTo>
                  <a:lnTo>
                    <a:pt x="43328" y="50027"/>
                  </a:lnTo>
                  <a:lnTo>
                    <a:pt x="57767" y="25013"/>
                  </a:lnTo>
                  <a:lnTo>
                    <a:pt x="4332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7528;p72">
              <a:extLst>
                <a:ext uri="{FF2B5EF4-FFF2-40B4-BE49-F238E27FC236}">
                  <a16:creationId xmlns:a16="http://schemas.microsoft.com/office/drawing/2014/main" id="{742D5654-CD8D-CC0D-CC83-00FF56036F08}"/>
                </a:ext>
              </a:extLst>
            </p:cNvPr>
            <p:cNvSpPr/>
            <p:nvPr/>
          </p:nvSpPr>
          <p:spPr>
            <a:xfrm>
              <a:off x="1247650" y="2490334"/>
              <a:ext cx="6648477" cy="729445"/>
            </a:xfrm>
            <a:custGeom>
              <a:avLst/>
              <a:gdLst/>
              <a:ahLst/>
              <a:cxnLst/>
              <a:rect l="l" t="t" r="r" b="b"/>
              <a:pathLst>
                <a:path w="285373" h="31310" fill="none" extrusionOk="0">
                  <a:moveTo>
                    <a:pt x="285373" y="3317"/>
                  </a:moveTo>
                  <a:lnTo>
                    <a:pt x="269256" y="31309"/>
                  </a:lnTo>
                  <a:lnTo>
                    <a:pt x="233095" y="31309"/>
                  </a:lnTo>
                  <a:lnTo>
                    <a:pt x="215067" y="352"/>
                  </a:lnTo>
                  <a:lnTo>
                    <a:pt x="179426" y="352"/>
                  </a:lnTo>
                  <a:lnTo>
                    <a:pt x="161606" y="31218"/>
                  </a:lnTo>
                  <a:lnTo>
                    <a:pt x="125718" y="31309"/>
                  </a:lnTo>
                  <a:lnTo>
                    <a:pt x="107651" y="0"/>
                  </a:lnTo>
                  <a:lnTo>
                    <a:pt x="71490" y="0"/>
                  </a:lnTo>
                  <a:lnTo>
                    <a:pt x="53669" y="31075"/>
                  </a:lnTo>
                  <a:lnTo>
                    <a:pt x="18042" y="31075"/>
                  </a:lnTo>
                  <a:lnTo>
                    <a:pt x="0" y="118"/>
                  </a:lnTo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miter lim="1300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" name="Google Shape;7529;p72">
            <a:extLst>
              <a:ext uri="{FF2B5EF4-FFF2-40B4-BE49-F238E27FC236}">
                <a16:creationId xmlns:a16="http://schemas.microsoft.com/office/drawing/2014/main" id="{EC8FC9DF-B70A-7B57-F568-782BA8C96E6F}"/>
              </a:ext>
            </a:extLst>
          </p:cNvPr>
          <p:cNvGrpSpPr/>
          <p:nvPr/>
        </p:nvGrpSpPr>
        <p:grpSpPr>
          <a:xfrm>
            <a:off x="6827928" y="2949043"/>
            <a:ext cx="1597061" cy="663440"/>
            <a:chOff x="6796238" y="3158297"/>
            <a:chExt cx="1630319" cy="677257"/>
          </a:xfrm>
        </p:grpSpPr>
        <p:cxnSp>
          <p:nvCxnSpPr>
            <p:cNvPr id="84" name="Google Shape;7530;p72">
              <a:extLst>
                <a:ext uri="{FF2B5EF4-FFF2-40B4-BE49-F238E27FC236}">
                  <a16:creationId xmlns:a16="http://schemas.microsoft.com/office/drawing/2014/main" id="{0E65AFA0-2A40-15E8-2EA7-2B4C3F9CC935}"/>
                </a:ext>
              </a:extLst>
            </p:cNvPr>
            <p:cNvCxnSpPr/>
            <p:nvPr/>
          </p:nvCxnSpPr>
          <p:spPr>
            <a:xfrm>
              <a:off x="7012244" y="3664854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85" name="Google Shape;7531;p72">
              <a:extLst>
                <a:ext uri="{FF2B5EF4-FFF2-40B4-BE49-F238E27FC236}">
                  <a16:creationId xmlns:a16="http://schemas.microsoft.com/office/drawing/2014/main" id="{5C0B18D2-EBC6-9DEE-8603-AE096F446D22}"/>
                </a:ext>
              </a:extLst>
            </p:cNvPr>
            <p:cNvCxnSpPr/>
            <p:nvPr/>
          </p:nvCxnSpPr>
          <p:spPr>
            <a:xfrm>
              <a:off x="7810957" y="3664854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86" name="Google Shape;7532;p72">
              <a:extLst>
                <a:ext uri="{FF2B5EF4-FFF2-40B4-BE49-F238E27FC236}">
                  <a16:creationId xmlns:a16="http://schemas.microsoft.com/office/drawing/2014/main" id="{7689C174-C247-0A38-0829-7495E06F722D}"/>
                </a:ext>
              </a:extLst>
            </p:cNvPr>
            <p:cNvCxnSpPr/>
            <p:nvPr/>
          </p:nvCxnSpPr>
          <p:spPr>
            <a:xfrm rot="10800000">
              <a:off x="8196652" y="3170826"/>
              <a:ext cx="0" cy="169800"/>
            </a:xfrm>
            <a:prstGeom prst="straightConnector1">
              <a:avLst/>
            </a:pr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87" name="Google Shape;7533;p72">
              <a:extLst>
                <a:ext uri="{FF2B5EF4-FFF2-40B4-BE49-F238E27FC236}">
                  <a16:creationId xmlns:a16="http://schemas.microsoft.com/office/drawing/2014/main" id="{A9DB5DE9-D2C9-6186-5B26-3443F300F8CF}"/>
                </a:ext>
              </a:extLst>
            </p:cNvPr>
            <p:cNvCxnSpPr/>
            <p:nvPr/>
          </p:nvCxnSpPr>
          <p:spPr>
            <a:xfrm rot="10800000">
              <a:off x="7411601" y="3158297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grpSp>
          <p:nvGrpSpPr>
            <p:cNvPr id="88" name="Google Shape;7534;p72">
              <a:extLst>
                <a:ext uri="{FF2B5EF4-FFF2-40B4-BE49-F238E27FC236}">
                  <a16:creationId xmlns:a16="http://schemas.microsoft.com/office/drawing/2014/main" id="{987F41FF-EF00-50EA-A3B0-16367BC4DFA5}"/>
                </a:ext>
              </a:extLst>
            </p:cNvPr>
            <p:cNvGrpSpPr/>
            <p:nvPr/>
          </p:nvGrpSpPr>
          <p:grpSpPr>
            <a:xfrm>
              <a:off x="6796238" y="3311904"/>
              <a:ext cx="1630319" cy="377697"/>
              <a:chOff x="6796238" y="3311904"/>
              <a:chExt cx="1630319" cy="377697"/>
            </a:xfrm>
          </p:grpSpPr>
          <p:sp>
            <p:nvSpPr>
              <p:cNvPr id="89" name="Google Shape;7535;p72">
                <a:extLst>
                  <a:ext uri="{FF2B5EF4-FFF2-40B4-BE49-F238E27FC236}">
                    <a16:creationId xmlns:a16="http://schemas.microsoft.com/office/drawing/2014/main" id="{E6DFB2F0-0C34-9484-8621-05317008234B}"/>
                  </a:ext>
                </a:extLst>
              </p:cNvPr>
              <p:cNvSpPr/>
              <p:nvPr/>
            </p:nvSpPr>
            <p:spPr>
              <a:xfrm>
                <a:off x="6796238" y="3311904"/>
                <a:ext cx="798025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4368" h="16266" extrusionOk="0">
                    <a:moveTo>
                      <a:pt x="4679" y="0"/>
                    </a:moveTo>
                    <a:lnTo>
                      <a:pt x="0" y="8133"/>
                    </a:lnTo>
                    <a:lnTo>
                      <a:pt x="4679" y="16265"/>
                    </a:lnTo>
                    <a:lnTo>
                      <a:pt x="14094" y="16265"/>
                    </a:lnTo>
                    <a:lnTo>
                      <a:pt x="17913" y="9590"/>
                    </a:lnTo>
                    <a:lnTo>
                      <a:pt x="22591" y="1458"/>
                    </a:lnTo>
                    <a:lnTo>
                      <a:pt x="30301" y="1458"/>
                    </a:lnTo>
                    <a:lnTo>
                      <a:pt x="33522" y="7098"/>
                    </a:lnTo>
                    <a:lnTo>
                      <a:pt x="34367" y="5640"/>
                    </a:lnTo>
                    <a:lnTo>
                      <a:pt x="33522" y="4183"/>
                    </a:lnTo>
                    <a:lnTo>
                      <a:pt x="31146" y="0"/>
                    </a:lnTo>
                    <a:lnTo>
                      <a:pt x="21746" y="0"/>
                    </a:lnTo>
                    <a:lnTo>
                      <a:pt x="17067" y="8133"/>
                    </a:lnTo>
                    <a:lnTo>
                      <a:pt x="13234" y="14808"/>
                    </a:lnTo>
                    <a:lnTo>
                      <a:pt x="5524" y="14808"/>
                    </a:lnTo>
                    <a:lnTo>
                      <a:pt x="1706" y="8133"/>
                    </a:lnTo>
                    <a:lnTo>
                      <a:pt x="5524" y="1458"/>
                    </a:lnTo>
                    <a:lnTo>
                      <a:pt x="13234" y="1458"/>
                    </a:lnTo>
                    <a:lnTo>
                      <a:pt x="16455" y="7098"/>
                    </a:lnTo>
                    <a:lnTo>
                      <a:pt x="17301" y="5640"/>
                    </a:lnTo>
                    <a:lnTo>
                      <a:pt x="16455" y="4183"/>
                    </a:lnTo>
                    <a:lnTo>
                      <a:pt x="14094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7536;p72">
                <a:extLst>
                  <a:ext uri="{FF2B5EF4-FFF2-40B4-BE49-F238E27FC236}">
                    <a16:creationId xmlns:a16="http://schemas.microsoft.com/office/drawing/2014/main" id="{D7444E5C-0D64-6DBB-7DA1-46B4DC8D3D7A}"/>
                  </a:ext>
                </a:extLst>
              </p:cNvPr>
              <p:cNvSpPr/>
              <p:nvPr/>
            </p:nvSpPr>
            <p:spPr>
              <a:xfrm>
                <a:off x="7628207" y="3311904"/>
                <a:ext cx="798350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4382" h="16266" extrusionOk="0">
                    <a:moveTo>
                      <a:pt x="20288" y="0"/>
                    </a:moveTo>
                    <a:lnTo>
                      <a:pt x="16470" y="6675"/>
                    </a:lnTo>
                    <a:lnTo>
                      <a:pt x="11791" y="14808"/>
                    </a:lnTo>
                    <a:lnTo>
                      <a:pt x="4081" y="14808"/>
                    </a:lnTo>
                    <a:lnTo>
                      <a:pt x="860" y="9167"/>
                    </a:lnTo>
                    <a:lnTo>
                      <a:pt x="0" y="10625"/>
                    </a:lnTo>
                    <a:lnTo>
                      <a:pt x="860" y="12082"/>
                    </a:lnTo>
                    <a:lnTo>
                      <a:pt x="3221" y="16265"/>
                    </a:lnTo>
                    <a:lnTo>
                      <a:pt x="12637" y="16265"/>
                    </a:lnTo>
                    <a:lnTo>
                      <a:pt x="17315" y="8133"/>
                    </a:lnTo>
                    <a:lnTo>
                      <a:pt x="21134" y="1458"/>
                    </a:lnTo>
                    <a:lnTo>
                      <a:pt x="28858" y="1458"/>
                    </a:lnTo>
                    <a:lnTo>
                      <a:pt x="32677" y="8133"/>
                    </a:lnTo>
                    <a:lnTo>
                      <a:pt x="28858" y="14808"/>
                    </a:lnTo>
                    <a:lnTo>
                      <a:pt x="21134" y="14808"/>
                    </a:lnTo>
                    <a:lnTo>
                      <a:pt x="17927" y="9167"/>
                    </a:lnTo>
                    <a:lnTo>
                      <a:pt x="17067" y="10625"/>
                    </a:lnTo>
                    <a:lnTo>
                      <a:pt x="17927" y="12082"/>
                    </a:lnTo>
                    <a:lnTo>
                      <a:pt x="20288" y="16265"/>
                    </a:lnTo>
                    <a:lnTo>
                      <a:pt x="29703" y="16265"/>
                    </a:lnTo>
                    <a:lnTo>
                      <a:pt x="34382" y="8133"/>
                    </a:lnTo>
                    <a:lnTo>
                      <a:pt x="29703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7537;p72">
                <a:extLst>
                  <a:ext uri="{FF2B5EF4-FFF2-40B4-BE49-F238E27FC236}">
                    <a16:creationId xmlns:a16="http://schemas.microsoft.com/office/drawing/2014/main" id="{20BE8E7A-A985-A0FD-1BF2-CD91EAA8F2FB}"/>
                  </a:ext>
                </a:extLst>
              </p:cNvPr>
              <p:cNvSpPr/>
              <p:nvPr/>
            </p:nvSpPr>
            <p:spPr>
              <a:xfrm>
                <a:off x="7229098" y="3311904"/>
                <a:ext cx="762823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2852" h="16266" extrusionOk="0">
                    <a:moveTo>
                      <a:pt x="20347" y="0"/>
                    </a:moveTo>
                    <a:lnTo>
                      <a:pt x="16455" y="6675"/>
                    </a:lnTo>
                    <a:lnTo>
                      <a:pt x="11850" y="14808"/>
                    </a:lnTo>
                    <a:lnTo>
                      <a:pt x="4125" y="14808"/>
                    </a:lnTo>
                    <a:lnTo>
                      <a:pt x="846" y="9167"/>
                    </a:lnTo>
                    <a:lnTo>
                      <a:pt x="0" y="10625"/>
                    </a:lnTo>
                    <a:lnTo>
                      <a:pt x="846" y="12082"/>
                    </a:lnTo>
                    <a:lnTo>
                      <a:pt x="3280" y="16265"/>
                    </a:lnTo>
                    <a:lnTo>
                      <a:pt x="12695" y="16265"/>
                    </a:lnTo>
                    <a:lnTo>
                      <a:pt x="17315" y="8133"/>
                    </a:lnTo>
                    <a:lnTo>
                      <a:pt x="21134" y="1458"/>
                    </a:lnTo>
                    <a:lnTo>
                      <a:pt x="28902" y="1458"/>
                    </a:lnTo>
                    <a:lnTo>
                      <a:pt x="32065" y="6981"/>
                    </a:lnTo>
                    <a:lnTo>
                      <a:pt x="32852" y="5524"/>
                    </a:lnTo>
                    <a:lnTo>
                      <a:pt x="29703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2" name="Google Shape;7538;p72">
            <a:extLst>
              <a:ext uri="{FF2B5EF4-FFF2-40B4-BE49-F238E27FC236}">
                <a16:creationId xmlns:a16="http://schemas.microsoft.com/office/drawing/2014/main" id="{2833CCDC-534F-0F82-3058-9B2FE8273E11}"/>
              </a:ext>
            </a:extLst>
          </p:cNvPr>
          <p:cNvGrpSpPr/>
          <p:nvPr/>
        </p:nvGrpSpPr>
        <p:grpSpPr>
          <a:xfrm>
            <a:off x="5349066" y="970435"/>
            <a:ext cx="1368606" cy="1593805"/>
            <a:chOff x="1839112" y="2209163"/>
            <a:chExt cx="1918159" cy="2233784"/>
          </a:xfrm>
        </p:grpSpPr>
        <p:sp>
          <p:nvSpPr>
            <p:cNvPr id="93" name="Google Shape;7539;p72">
              <a:extLst>
                <a:ext uri="{FF2B5EF4-FFF2-40B4-BE49-F238E27FC236}">
                  <a16:creationId xmlns:a16="http://schemas.microsoft.com/office/drawing/2014/main" id="{F8C1DDF9-307B-D9F3-82BC-9F7621932656}"/>
                </a:ext>
              </a:extLst>
            </p:cNvPr>
            <p:cNvSpPr/>
            <p:nvPr/>
          </p:nvSpPr>
          <p:spPr>
            <a:xfrm>
              <a:off x="1839112" y="2209163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7540;p72">
              <a:extLst>
                <a:ext uri="{FF2B5EF4-FFF2-40B4-BE49-F238E27FC236}">
                  <a16:creationId xmlns:a16="http://schemas.microsoft.com/office/drawing/2014/main" id="{7C6F2A13-6F4E-7FE1-8117-73F1409246A3}"/>
                </a:ext>
              </a:extLst>
            </p:cNvPr>
            <p:cNvSpPr/>
            <p:nvPr/>
          </p:nvSpPr>
          <p:spPr>
            <a:xfrm>
              <a:off x="3182171" y="2209163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7541;p72">
              <a:extLst>
                <a:ext uri="{FF2B5EF4-FFF2-40B4-BE49-F238E27FC236}">
                  <a16:creationId xmlns:a16="http://schemas.microsoft.com/office/drawing/2014/main" id="{27211F5B-69EE-852B-4F79-A5D166641F49}"/>
                </a:ext>
              </a:extLst>
            </p:cNvPr>
            <p:cNvSpPr/>
            <p:nvPr/>
          </p:nvSpPr>
          <p:spPr>
            <a:xfrm>
              <a:off x="3182171" y="3040766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6" name="Google Shape;7542;p72">
              <a:extLst>
                <a:ext uri="{FF2B5EF4-FFF2-40B4-BE49-F238E27FC236}">
                  <a16:creationId xmlns:a16="http://schemas.microsoft.com/office/drawing/2014/main" id="{499313E8-6394-3EC3-8588-2F590BCC3094}"/>
                </a:ext>
              </a:extLst>
            </p:cNvPr>
            <p:cNvCxnSpPr>
              <a:stCxn id="93" idx="6"/>
              <a:endCxn id="94" idx="2"/>
            </p:cNvCxnSpPr>
            <p:nvPr/>
          </p:nvCxnSpPr>
          <p:spPr>
            <a:xfrm>
              <a:off x="2414212" y="2496713"/>
              <a:ext cx="768000" cy="600"/>
            </a:xfrm>
            <a:prstGeom prst="bentConnector3">
              <a:avLst>
                <a:gd name="adj1" fmla="val 50017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7" name="Google Shape;7543;p72">
              <a:extLst>
                <a:ext uri="{FF2B5EF4-FFF2-40B4-BE49-F238E27FC236}">
                  <a16:creationId xmlns:a16="http://schemas.microsoft.com/office/drawing/2014/main" id="{1C0EE356-F865-803E-74CD-6CF09D5351DF}"/>
                </a:ext>
              </a:extLst>
            </p:cNvPr>
            <p:cNvCxnSpPr>
              <a:stCxn id="94" idx="4"/>
              <a:endCxn id="100" idx="0"/>
            </p:cNvCxnSpPr>
            <p:nvPr/>
          </p:nvCxnSpPr>
          <p:spPr>
            <a:xfrm rot="5400000">
              <a:off x="2669921" y="2240963"/>
              <a:ext cx="256500" cy="13431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8" name="Google Shape;7545;p72">
              <a:extLst>
                <a:ext uri="{FF2B5EF4-FFF2-40B4-BE49-F238E27FC236}">
                  <a16:creationId xmlns:a16="http://schemas.microsoft.com/office/drawing/2014/main" id="{CE88CC69-38D8-C695-7E70-64352B843BA7}"/>
                </a:ext>
              </a:extLst>
            </p:cNvPr>
            <p:cNvCxnSpPr>
              <a:stCxn id="100" idx="6"/>
              <a:endCxn id="95" idx="2"/>
            </p:cNvCxnSpPr>
            <p:nvPr/>
          </p:nvCxnSpPr>
          <p:spPr>
            <a:xfrm>
              <a:off x="2414212" y="3328316"/>
              <a:ext cx="768000" cy="600"/>
            </a:xfrm>
            <a:prstGeom prst="bentConnector3">
              <a:avLst>
                <a:gd name="adj1" fmla="val 50017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7546;p72">
              <a:extLst>
                <a:ext uri="{FF2B5EF4-FFF2-40B4-BE49-F238E27FC236}">
                  <a16:creationId xmlns:a16="http://schemas.microsoft.com/office/drawing/2014/main" id="{9C952A4A-9F85-175B-CFDC-A041D4C87006}"/>
                </a:ext>
              </a:extLst>
            </p:cNvPr>
            <p:cNvCxnSpPr>
              <a:stCxn id="95" idx="4"/>
              <a:endCxn id="101" idx="0"/>
            </p:cNvCxnSpPr>
            <p:nvPr/>
          </p:nvCxnSpPr>
          <p:spPr>
            <a:xfrm rot="5400000">
              <a:off x="2672171" y="3070316"/>
              <a:ext cx="252000" cy="1343100"/>
            </a:xfrm>
            <a:prstGeom prst="bentConnector3">
              <a:avLst>
                <a:gd name="adj1" fmla="val 49996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0" name="Google Shape;7544;p72">
              <a:extLst>
                <a:ext uri="{FF2B5EF4-FFF2-40B4-BE49-F238E27FC236}">
                  <a16:creationId xmlns:a16="http://schemas.microsoft.com/office/drawing/2014/main" id="{D43ECE61-CBA5-F448-5B5D-C439B9EC03DB}"/>
                </a:ext>
              </a:extLst>
            </p:cNvPr>
            <p:cNvSpPr/>
            <p:nvPr/>
          </p:nvSpPr>
          <p:spPr>
            <a:xfrm>
              <a:off x="1839112" y="3040766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7547;p72">
              <a:extLst>
                <a:ext uri="{FF2B5EF4-FFF2-40B4-BE49-F238E27FC236}">
                  <a16:creationId xmlns:a16="http://schemas.microsoft.com/office/drawing/2014/main" id="{35079694-E401-2854-2AA8-E645F7EFB2C3}"/>
                </a:ext>
              </a:extLst>
            </p:cNvPr>
            <p:cNvSpPr/>
            <p:nvPr/>
          </p:nvSpPr>
          <p:spPr>
            <a:xfrm>
              <a:off x="1839112" y="3867848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7548;p72">
              <a:extLst>
                <a:ext uri="{FF2B5EF4-FFF2-40B4-BE49-F238E27FC236}">
                  <a16:creationId xmlns:a16="http://schemas.microsoft.com/office/drawing/2014/main" id="{C97199D9-A630-F9A1-D507-8A784CE18769}"/>
                </a:ext>
              </a:extLst>
            </p:cNvPr>
            <p:cNvSpPr/>
            <p:nvPr/>
          </p:nvSpPr>
          <p:spPr>
            <a:xfrm>
              <a:off x="3182171" y="3867848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3" name="Google Shape;7549;p72">
              <a:extLst>
                <a:ext uri="{FF2B5EF4-FFF2-40B4-BE49-F238E27FC236}">
                  <a16:creationId xmlns:a16="http://schemas.microsoft.com/office/drawing/2014/main" id="{3D751588-10CA-E4AF-ECAD-D01E14BFFEA2}"/>
                </a:ext>
              </a:extLst>
            </p:cNvPr>
            <p:cNvCxnSpPr>
              <a:endCxn id="102" idx="2"/>
            </p:cNvCxnSpPr>
            <p:nvPr/>
          </p:nvCxnSpPr>
          <p:spPr>
            <a:xfrm>
              <a:off x="2413871" y="4154498"/>
              <a:ext cx="768300" cy="9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325D7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4" name="Google Shape;7550;p72">
            <a:extLst>
              <a:ext uri="{FF2B5EF4-FFF2-40B4-BE49-F238E27FC236}">
                <a16:creationId xmlns:a16="http://schemas.microsoft.com/office/drawing/2014/main" id="{DA0E6D1C-5D7E-7414-72E0-CFFEDB4863C0}"/>
              </a:ext>
            </a:extLst>
          </p:cNvPr>
          <p:cNvGrpSpPr/>
          <p:nvPr/>
        </p:nvGrpSpPr>
        <p:grpSpPr>
          <a:xfrm>
            <a:off x="3481439" y="976671"/>
            <a:ext cx="1637968" cy="154942"/>
            <a:chOff x="238125" y="2506075"/>
            <a:chExt cx="7115411" cy="673075"/>
          </a:xfrm>
        </p:grpSpPr>
        <p:sp>
          <p:nvSpPr>
            <p:cNvPr id="105" name="Google Shape;7551;p72">
              <a:extLst>
                <a:ext uri="{FF2B5EF4-FFF2-40B4-BE49-F238E27FC236}">
                  <a16:creationId xmlns:a16="http://schemas.microsoft.com/office/drawing/2014/main" id="{FC9F081E-FEBB-E122-6C21-DD3F38BE4957}"/>
                </a:ext>
              </a:extLst>
            </p:cNvPr>
            <p:cNvSpPr/>
            <p:nvPr/>
          </p:nvSpPr>
          <p:spPr>
            <a:xfrm>
              <a:off x="238125" y="2506075"/>
              <a:ext cx="1643150" cy="673075"/>
            </a:xfrm>
            <a:custGeom>
              <a:avLst/>
              <a:gdLst/>
              <a:ahLst/>
              <a:cxnLst/>
              <a:rect l="l" t="t" r="r" b="b"/>
              <a:pathLst>
                <a:path w="65726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43" y="26923"/>
                  </a:lnTo>
                  <a:lnTo>
                    <a:pt x="65725" y="13477"/>
                  </a:lnTo>
                  <a:lnTo>
                    <a:pt x="54943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7552;p72">
              <a:extLst>
                <a:ext uri="{FF2B5EF4-FFF2-40B4-BE49-F238E27FC236}">
                  <a16:creationId xmlns:a16="http://schemas.microsoft.com/office/drawing/2014/main" id="{EACBF3FF-0795-E783-A82C-C7F9FC9FC33C}"/>
                </a:ext>
              </a:extLst>
            </p:cNvPr>
            <p:cNvSpPr/>
            <p:nvPr/>
          </p:nvSpPr>
          <p:spPr>
            <a:xfrm>
              <a:off x="1606190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7553;p72">
              <a:extLst>
                <a:ext uri="{FF2B5EF4-FFF2-40B4-BE49-F238E27FC236}">
                  <a16:creationId xmlns:a16="http://schemas.microsoft.com/office/drawing/2014/main" id="{310939BF-3250-2E79-4757-059036346B0A}"/>
                </a:ext>
              </a:extLst>
            </p:cNvPr>
            <p:cNvSpPr/>
            <p:nvPr/>
          </p:nvSpPr>
          <p:spPr>
            <a:xfrm>
              <a:off x="2973481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7554;p72">
              <a:extLst>
                <a:ext uri="{FF2B5EF4-FFF2-40B4-BE49-F238E27FC236}">
                  <a16:creationId xmlns:a16="http://schemas.microsoft.com/office/drawing/2014/main" id="{477B3289-F4D1-4AB9-47EB-85E2433462EF}"/>
                </a:ext>
              </a:extLst>
            </p:cNvPr>
            <p:cNvSpPr/>
            <p:nvPr/>
          </p:nvSpPr>
          <p:spPr>
            <a:xfrm>
              <a:off x="5709611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7555;p72">
              <a:extLst>
                <a:ext uri="{FF2B5EF4-FFF2-40B4-BE49-F238E27FC236}">
                  <a16:creationId xmlns:a16="http://schemas.microsoft.com/office/drawing/2014/main" id="{DB4CDB06-B481-81EA-EDC8-42DFD27A9C89}"/>
                </a:ext>
              </a:extLst>
            </p:cNvPr>
            <p:cNvSpPr/>
            <p:nvPr/>
          </p:nvSpPr>
          <p:spPr>
            <a:xfrm>
              <a:off x="4342321" y="2506075"/>
              <a:ext cx="1643150" cy="673075"/>
            </a:xfrm>
            <a:custGeom>
              <a:avLst/>
              <a:gdLst/>
              <a:ahLst/>
              <a:cxnLst/>
              <a:rect l="l" t="t" r="r" b="b"/>
              <a:pathLst>
                <a:path w="65726" h="26923" extrusionOk="0">
                  <a:moveTo>
                    <a:pt x="1" y="0"/>
                  </a:moveTo>
                  <a:lnTo>
                    <a:pt x="10751" y="13477"/>
                  </a:lnTo>
                  <a:lnTo>
                    <a:pt x="1" y="26923"/>
                  </a:lnTo>
                  <a:lnTo>
                    <a:pt x="54944" y="26923"/>
                  </a:lnTo>
                  <a:lnTo>
                    <a:pt x="65726" y="13477"/>
                  </a:lnTo>
                  <a:lnTo>
                    <a:pt x="5494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" name="Google Shape;7556;p72">
            <a:extLst>
              <a:ext uri="{FF2B5EF4-FFF2-40B4-BE49-F238E27FC236}">
                <a16:creationId xmlns:a16="http://schemas.microsoft.com/office/drawing/2014/main" id="{BD84856C-48B3-5E6C-4BD0-70930CADAB77}"/>
              </a:ext>
            </a:extLst>
          </p:cNvPr>
          <p:cNvGrpSpPr/>
          <p:nvPr/>
        </p:nvGrpSpPr>
        <p:grpSpPr>
          <a:xfrm>
            <a:off x="720124" y="1298269"/>
            <a:ext cx="2476762" cy="91743"/>
            <a:chOff x="1464850" y="436376"/>
            <a:chExt cx="6001362" cy="222300"/>
          </a:xfrm>
        </p:grpSpPr>
        <p:sp>
          <p:nvSpPr>
            <p:cNvPr id="111" name="Google Shape;7557;p72">
              <a:extLst>
                <a:ext uri="{FF2B5EF4-FFF2-40B4-BE49-F238E27FC236}">
                  <a16:creationId xmlns:a16="http://schemas.microsoft.com/office/drawing/2014/main" id="{B34A1DC7-7457-635B-51CE-40737A8CFBBE}"/>
                </a:ext>
              </a:extLst>
            </p:cNvPr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7558;p72">
              <a:extLst>
                <a:ext uri="{FF2B5EF4-FFF2-40B4-BE49-F238E27FC236}">
                  <a16:creationId xmlns:a16="http://schemas.microsoft.com/office/drawing/2014/main" id="{BBA80EE7-A452-A8DB-4AEE-592D8B1FF4DA}"/>
                </a:ext>
              </a:extLst>
            </p:cNvPr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7559;p72">
              <a:extLst>
                <a:ext uri="{FF2B5EF4-FFF2-40B4-BE49-F238E27FC236}">
                  <a16:creationId xmlns:a16="http://schemas.microsoft.com/office/drawing/2014/main" id="{E9ED1513-AD9F-EA76-097F-DF1B3EA74EFA}"/>
                </a:ext>
              </a:extLst>
            </p:cNvPr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7560;p72">
              <a:extLst>
                <a:ext uri="{FF2B5EF4-FFF2-40B4-BE49-F238E27FC236}">
                  <a16:creationId xmlns:a16="http://schemas.microsoft.com/office/drawing/2014/main" id="{BDB2EE59-A0EE-6E1C-25E8-3E6F89B20642}"/>
                </a:ext>
              </a:extLst>
            </p:cNvPr>
            <p:cNvSpPr/>
            <p:nvPr/>
          </p:nvSpPr>
          <p:spPr>
            <a:xfrm>
              <a:off x="2920366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7561;p72">
              <a:extLst>
                <a:ext uri="{FF2B5EF4-FFF2-40B4-BE49-F238E27FC236}">
                  <a16:creationId xmlns:a16="http://schemas.microsoft.com/office/drawing/2014/main" id="{78A1219C-5504-9994-BBBB-40ACE9C1A29A}"/>
                </a:ext>
              </a:extLst>
            </p:cNvPr>
            <p:cNvSpPr/>
            <p:nvPr/>
          </p:nvSpPr>
          <p:spPr>
            <a:xfrm>
              <a:off x="5831847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6" name="Google Shape;7562;p72">
              <a:extLst>
                <a:ext uri="{FF2B5EF4-FFF2-40B4-BE49-F238E27FC236}">
                  <a16:creationId xmlns:a16="http://schemas.microsoft.com/office/drawing/2014/main" id="{7AFECF00-90CC-48DD-34CE-2FDFFA74BAAD}"/>
                </a:ext>
              </a:extLst>
            </p:cNvPr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7563;p72">
              <a:extLst>
                <a:ext uri="{FF2B5EF4-FFF2-40B4-BE49-F238E27FC236}">
                  <a16:creationId xmlns:a16="http://schemas.microsoft.com/office/drawing/2014/main" id="{03558730-0138-93AA-7687-865FFC6DD6DD}"/>
                </a:ext>
              </a:extLst>
            </p:cNvPr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7564;p72">
              <a:extLst>
                <a:ext uri="{FF2B5EF4-FFF2-40B4-BE49-F238E27FC236}">
                  <a16:creationId xmlns:a16="http://schemas.microsoft.com/office/drawing/2014/main" id="{6A58D196-92CD-1652-A089-0ADA1CC7D5D7}"/>
                </a:ext>
              </a:extLst>
            </p:cNvPr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7565;p72">
              <a:extLst>
                <a:ext uri="{FF2B5EF4-FFF2-40B4-BE49-F238E27FC236}">
                  <a16:creationId xmlns:a16="http://schemas.microsoft.com/office/drawing/2014/main" id="{E77A02A8-6412-4821-5B37-35E3BDD00256}"/>
                </a:ext>
              </a:extLst>
            </p:cNvPr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20" name="Google Shape;7566;p72">
            <a:extLst>
              <a:ext uri="{FF2B5EF4-FFF2-40B4-BE49-F238E27FC236}">
                <a16:creationId xmlns:a16="http://schemas.microsoft.com/office/drawing/2014/main" id="{36530A96-2824-B3D9-AA30-1E50FECCD5B7}"/>
              </a:ext>
            </a:extLst>
          </p:cNvPr>
          <p:cNvGrpSpPr/>
          <p:nvPr/>
        </p:nvGrpSpPr>
        <p:grpSpPr>
          <a:xfrm>
            <a:off x="706391" y="2533734"/>
            <a:ext cx="1452710" cy="651923"/>
            <a:chOff x="803162" y="2667727"/>
            <a:chExt cx="1411906" cy="633611"/>
          </a:xfrm>
        </p:grpSpPr>
        <p:cxnSp>
          <p:nvCxnSpPr>
            <p:cNvPr id="121" name="Google Shape;7567;p72">
              <a:extLst>
                <a:ext uri="{FF2B5EF4-FFF2-40B4-BE49-F238E27FC236}">
                  <a16:creationId xmlns:a16="http://schemas.microsoft.com/office/drawing/2014/main" id="{E47B0704-84CB-4CD5-7B3B-EB4FE637F15F}"/>
                </a:ext>
              </a:extLst>
            </p:cNvPr>
            <p:cNvCxnSpPr>
              <a:stCxn id="133" idx="2"/>
              <a:endCxn id="131" idx="0"/>
            </p:cNvCxnSpPr>
            <p:nvPr/>
          </p:nvCxnSpPr>
          <p:spPr>
            <a:xfrm rot="-5400000" flipH="1">
              <a:off x="1629114" y="2672827"/>
              <a:ext cx="129300" cy="3693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2" name="Google Shape;7570;p72">
              <a:extLst>
                <a:ext uri="{FF2B5EF4-FFF2-40B4-BE49-F238E27FC236}">
                  <a16:creationId xmlns:a16="http://schemas.microsoft.com/office/drawing/2014/main" id="{901BC43F-350E-2454-5227-94A76B02D009}"/>
                </a:ext>
              </a:extLst>
            </p:cNvPr>
            <p:cNvCxnSpPr>
              <a:stCxn id="132" idx="0"/>
              <a:endCxn id="133" idx="2"/>
            </p:cNvCxnSpPr>
            <p:nvPr/>
          </p:nvCxnSpPr>
          <p:spPr>
            <a:xfrm rot="-5400000">
              <a:off x="1259830" y="2672682"/>
              <a:ext cx="129300" cy="3693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3" name="Google Shape;7572;p72">
              <a:extLst>
                <a:ext uri="{FF2B5EF4-FFF2-40B4-BE49-F238E27FC236}">
                  <a16:creationId xmlns:a16="http://schemas.microsoft.com/office/drawing/2014/main" id="{A958D129-F67D-B302-4310-57ABA0CFC67F}"/>
                </a:ext>
              </a:extLst>
            </p:cNvPr>
            <p:cNvCxnSpPr>
              <a:stCxn id="132" idx="2"/>
              <a:endCxn id="128" idx="0"/>
            </p:cNvCxnSpPr>
            <p:nvPr/>
          </p:nvCxnSpPr>
          <p:spPr>
            <a:xfrm rot="-5400000" flipH="1">
              <a:off x="1163380" y="3023532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4" name="Google Shape;7574;p72">
              <a:extLst>
                <a:ext uri="{FF2B5EF4-FFF2-40B4-BE49-F238E27FC236}">
                  <a16:creationId xmlns:a16="http://schemas.microsoft.com/office/drawing/2014/main" id="{572928A8-8B02-30B4-E639-A6FA0AA7ACCA}"/>
                </a:ext>
              </a:extLst>
            </p:cNvPr>
            <p:cNvCxnSpPr>
              <a:stCxn id="127" idx="0"/>
              <a:endCxn id="132" idx="2"/>
            </p:cNvCxnSpPr>
            <p:nvPr/>
          </p:nvCxnSpPr>
          <p:spPr>
            <a:xfrm rot="-5400000">
              <a:off x="987062" y="3023388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5" name="Google Shape;7576;p72">
              <a:extLst>
                <a:ext uri="{FF2B5EF4-FFF2-40B4-BE49-F238E27FC236}">
                  <a16:creationId xmlns:a16="http://schemas.microsoft.com/office/drawing/2014/main" id="{3013DD11-4AE6-E668-34F8-5E2C17D38CCB}"/>
                </a:ext>
              </a:extLst>
            </p:cNvPr>
            <p:cNvCxnSpPr>
              <a:stCxn id="131" idx="2"/>
              <a:endCxn id="130" idx="0"/>
            </p:cNvCxnSpPr>
            <p:nvPr/>
          </p:nvCxnSpPr>
          <p:spPr>
            <a:xfrm rot="-5400000" flipH="1">
              <a:off x="1901948" y="3023532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6" name="Google Shape;7578;p72">
              <a:extLst>
                <a:ext uri="{FF2B5EF4-FFF2-40B4-BE49-F238E27FC236}">
                  <a16:creationId xmlns:a16="http://schemas.microsoft.com/office/drawing/2014/main" id="{21ED4E67-5D97-E04E-3CE0-1A6F018CA9B7}"/>
                </a:ext>
              </a:extLst>
            </p:cNvPr>
            <p:cNvCxnSpPr>
              <a:stCxn id="129" idx="0"/>
              <a:endCxn id="131" idx="2"/>
            </p:cNvCxnSpPr>
            <p:nvPr/>
          </p:nvCxnSpPr>
          <p:spPr>
            <a:xfrm rot="-5400000">
              <a:off x="1725631" y="3023388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27" name="Google Shape;7575;p72">
              <a:extLst>
                <a:ext uri="{FF2B5EF4-FFF2-40B4-BE49-F238E27FC236}">
                  <a16:creationId xmlns:a16="http://schemas.microsoft.com/office/drawing/2014/main" id="{66B82648-2AB2-E77F-F957-C272693B8135}"/>
                </a:ext>
              </a:extLst>
            </p:cNvPr>
            <p:cNvSpPr/>
            <p:nvPr/>
          </p:nvSpPr>
          <p:spPr>
            <a:xfrm>
              <a:off x="803162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7573;p72">
              <a:extLst>
                <a:ext uri="{FF2B5EF4-FFF2-40B4-BE49-F238E27FC236}">
                  <a16:creationId xmlns:a16="http://schemas.microsoft.com/office/drawing/2014/main" id="{48A8B350-0261-E866-F677-F189F632E5EF}"/>
                </a:ext>
              </a:extLst>
            </p:cNvPr>
            <p:cNvSpPr/>
            <p:nvPr/>
          </p:nvSpPr>
          <p:spPr>
            <a:xfrm>
              <a:off x="1155799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7579;p72">
              <a:extLst>
                <a:ext uri="{FF2B5EF4-FFF2-40B4-BE49-F238E27FC236}">
                  <a16:creationId xmlns:a16="http://schemas.microsoft.com/office/drawing/2014/main" id="{240304F1-F1E2-9E69-07FF-8EE065B4915F}"/>
                </a:ext>
              </a:extLst>
            </p:cNvPr>
            <p:cNvSpPr/>
            <p:nvPr/>
          </p:nvSpPr>
          <p:spPr>
            <a:xfrm>
              <a:off x="1541731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7577;p72">
              <a:extLst>
                <a:ext uri="{FF2B5EF4-FFF2-40B4-BE49-F238E27FC236}">
                  <a16:creationId xmlns:a16="http://schemas.microsoft.com/office/drawing/2014/main" id="{97B1FE78-CBDE-2460-A064-2F476D2FB31A}"/>
                </a:ext>
              </a:extLst>
            </p:cNvPr>
            <p:cNvSpPr/>
            <p:nvPr/>
          </p:nvSpPr>
          <p:spPr>
            <a:xfrm>
              <a:off x="1894368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7569;p72">
              <a:extLst>
                <a:ext uri="{FF2B5EF4-FFF2-40B4-BE49-F238E27FC236}">
                  <a16:creationId xmlns:a16="http://schemas.microsoft.com/office/drawing/2014/main" id="{2CF795F5-09C8-B0E5-E8DE-223564A12EE2}"/>
                </a:ext>
              </a:extLst>
            </p:cNvPr>
            <p:cNvSpPr/>
            <p:nvPr/>
          </p:nvSpPr>
          <p:spPr>
            <a:xfrm>
              <a:off x="1718048" y="2921982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7571;p72">
              <a:extLst>
                <a:ext uri="{FF2B5EF4-FFF2-40B4-BE49-F238E27FC236}">
                  <a16:creationId xmlns:a16="http://schemas.microsoft.com/office/drawing/2014/main" id="{C5826108-7CDF-E9B3-2041-5C5A2A0FFDA6}"/>
                </a:ext>
              </a:extLst>
            </p:cNvPr>
            <p:cNvSpPr/>
            <p:nvPr/>
          </p:nvSpPr>
          <p:spPr>
            <a:xfrm>
              <a:off x="979480" y="2921982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7568;p72">
              <a:extLst>
                <a:ext uri="{FF2B5EF4-FFF2-40B4-BE49-F238E27FC236}">
                  <a16:creationId xmlns:a16="http://schemas.microsoft.com/office/drawing/2014/main" id="{B6C3582B-6576-0E4D-2C82-70723A382B46}"/>
                </a:ext>
              </a:extLst>
            </p:cNvPr>
            <p:cNvSpPr/>
            <p:nvPr/>
          </p:nvSpPr>
          <p:spPr>
            <a:xfrm>
              <a:off x="1348764" y="2667727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" name="Google Shape;7580;p72">
            <a:extLst>
              <a:ext uri="{FF2B5EF4-FFF2-40B4-BE49-F238E27FC236}">
                <a16:creationId xmlns:a16="http://schemas.microsoft.com/office/drawing/2014/main" id="{C0D6F6A6-C557-8763-C87C-626C9A31E1CC}"/>
              </a:ext>
            </a:extLst>
          </p:cNvPr>
          <p:cNvGrpSpPr/>
          <p:nvPr/>
        </p:nvGrpSpPr>
        <p:grpSpPr>
          <a:xfrm>
            <a:off x="706393" y="969273"/>
            <a:ext cx="2518541" cy="209309"/>
            <a:chOff x="803163" y="1111966"/>
            <a:chExt cx="2447800" cy="203430"/>
          </a:xfrm>
        </p:grpSpPr>
        <p:grpSp>
          <p:nvGrpSpPr>
            <p:cNvPr id="135" name="Google Shape;7581;p72">
              <a:extLst>
                <a:ext uri="{FF2B5EF4-FFF2-40B4-BE49-F238E27FC236}">
                  <a16:creationId xmlns:a16="http://schemas.microsoft.com/office/drawing/2014/main" id="{CC340DA8-8FBE-7D5F-BCCA-F5E4047FA9CC}"/>
                </a:ext>
              </a:extLst>
            </p:cNvPr>
            <p:cNvGrpSpPr/>
            <p:nvPr/>
          </p:nvGrpSpPr>
          <p:grpSpPr>
            <a:xfrm>
              <a:off x="1958180" y="1111966"/>
              <a:ext cx="588019" cy="121396"/>
              <a:chOff x="4808316" y="2800065"/>
              <a:chExt cx="1999386" cy="412910"/>
            </a:xfrm>
          </p:grpSpPr>
          <p:sp>
            <p:nvSpPr>
              <p:cNvPr id="153" name="Google Shape;7582;p72">
                <a:extLst>
                  <a:ext uri="{FF2B5EF4-FFF2-40B4-BE49-F238E27FC236}">
                    <a16:creationId xmlns:a16="http://schemas.microsoft.com/office/drawing/2014/main" id="{2E26F2E6-AA4B-8700-61D2-47485841416B}"/>
                  </a:ext>
                </a:extLst>
              </p:cNvPr>
              <p:cNvSpPr/>
              <p:nvPr/>
            </p:nvSpPr>
            <p:spPr>
              <a:xfrm>
                <a:off x="4849302" y="3079475"/>
                <a:ext cx="1958400" cy="1335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54" name="Google Shape;7583;p72">
                <a:extLst>
                  <a:ext uri="{FF2B5EF4-FFF2-40B4-BE49-F238E27FC236}">
                    <a16:creationId xmlns:a16="http://schemas.microsoft.com/office/drawing/2014/main" id="{90E8838A-AA20-6F99-A5F8-C5D49A62D2B5}"/>
                  </a:ext>
                </a:extLst>
              </p:cNvPr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55" name="Google Shape;7584;p72">
                  <a:extLst>
                    <a:ext uri="{FF2B5EF4-FFF2-40B4-BE49-F238E27FC236}">
                      <a16:creationId xmlns:a16="http://schemas.microsoft.com/office/drawing/2014/main" id="{F8B4FBBD-F799-0F20-475A-097BD24C2F05}"/>
                    </a:ext>
                  </a:extLst>
                </p:cNvPr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156" name="Google Shape;7585;p72">
                  <a:extLst>
                    <a:ext uri="{FF2B5EF4-FFF2-40B4-BE49-F238E27FC236}">
                      <a16:creationId xmlns:a16="http://schemas.microsoft.com/office/drawing/2014/main" id="{8B1242A0-2605-F364-6FB0-B8712682A186}"/>
                    </a:ext>
                  </a:extLst>
                </p:cNvPr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136" name="Google Shape;7586;p72">
              <a:extLst>
                <a:ext uri="{FF2B5EF4-FFF2-40B4-BE49-F238E27FC236}">
                  <a16:creationId xmlns:a16="http://schemas.microsoft.com/office/drawing/2014/main" id="{A2B457BD-F88E-70BA-8A2D-48DC7817B65D}"/>
                </a:ext>
              </a:extLst>
            </p:cNvPr>
            <p:cNvCxnSpPr/>
            <p:nvPr/>
          </p:nvCxnSpPr>
          <p:spPr>
            <a:xfrm>
              <a:off x="3237251" y="1127387"/>
              <a:ext cx="0" cy="105600"/>
            </a:xfrm>
            <a:prstGeom prst="straightConnector1">
              <a:avLst/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7" name="Google Shape;7587;p72">
              <a:extLst>
                <a:ext uri="{FF2B5EF4-FFF2-40B4-BE49-F238E27FC236}">
                  <a16:creationId xmlns:a16="http://schemas.microsoft.com/office/drawing/2014/main" id="{387C73DC-934E-3E88-281B-211B9D534F3D}"/>
                </a:ext>
              </a:extLst>
            </p:cNvPr>
            <p:cNvSpPr/>
            <p:nvPr/>
          </p:nvSpPr>
          <p:spPr>
            <a:xfrm>
              <a:off x="3223663" y="1111974"/>
              <a:ext cx="27300" cy="27300"/>
            </a:xfrm>
            <a:prstGeom prst="ellipse">
              <a:avLst/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8" name="Google Shape;7588;p72">
              <a:extLst>
                <a:ext uri="{FF2B5EF4-FFF2-40B4-BE49-F238E27FC236}">
                  <a16:creationId xmlns:a16="http://schemas.microsoft.com/office/drawing/2014/main" id="{90BDAB69-601B-0E09-3E43-6E09E73C4F27}"/>
                </a:ext>
              </a:extLst>
            </p:cNvPr>
            <p:cNvGrpSpPr/>
            <p:nvPr/>
          </p:nvGrpSpPr>
          <p:grpSpPr>
            <a:xfrm>
              <a:off x="803163" y="1111974"/>
              <a:ext cx="591158" cy="121545"/>
              <a:chOff x="803163" y="1111974"/>
              <a:chExt cx="591158" cy="121545"/>
            </a:xfrm>
          </p:grpSpPr>
          <p:grpSp>
            <p:nvGrpSpPr>
              <p:cNvPr id="149" name="Google Shape;7589;p72">
                <a:extLst>
                  <a:ext uri="{FF2B5EF4-FFF2-40B4-BE49-F238E27FC236}">
                    <a16:creationId xmlns:a16="http://schemas.microsoft.com/office/drawing/2014/main" id="{171258D1-71BC-4924-617E-72DDB5E5EB40}"/>
                  </a:ext>
                </a:extLst>
              </p:cNvPr>
              <p:cNvGrpSpPr/>
              <p:nvPr/>
            </p:nvGrpSpPr>
            <p:grpSpPr>
              <a:xfrm>
                <a:off x="803163" y="1111974"/>
                <a:ext cx="27175" cy="121077"/>
                <a:chOff x="845575" y="2563700"/>
                <a:chExt cx="92400" cy="411825"/>
              </a:xfrm>
            </p:grpSpPr>
            <p:cxnSp>
              <p:nvCxnSpPr>
                <p:cNvPr id="151" name="Google Shape;7590;p72">
                  <a:extLst>
                    <a:ext uri="{FF2B5EF4-FFF2-40B4-BE49-F238E27FC236}">
                      <a16:creationId xmlns:a16="http://schemas.microsoft.com/office/drawing/2014/main" id="{21739FE9-2039-5EBA-3F33-4DE8839B6123}"/>
                    </a:ext>
                  </a:extLst>
                </p:cNvPr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152" name="Google Shape;7591;p72">
                  <a:extLst>
                    <a:ext uri="{FF2B5EF4-FFF2-40B4-BE49-F238E27FC236}">
                      <a16:creationId xmlns:a16="http://schemas.microsoft.com/office/drawing/2014/main" id="{3C668A54-95E7-CB3C-3EDB-3266F0CE57C0}"/>
                    </a:ext>
                  </a:extLst>
                </p:cNvPr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50" name="Google Shape;7592;p72">
                <a:extLst>
                  <a:ext uri="{FF2B5EF4-FFF2-40B4-BE49-F238E27FC236}">
                    <a16:creationId xmlns:a16="http://schemas.microsoft.com/office/drawing/2014/main" id="{5957DD58-307F-DA46-7C39-43063E56D565}"/>
                  </a:ext>
                </a:extLst>
              </p:cNvPr>
              <p:cNvSpPr/>
              <p:nvPr/>
            </p:nvSpPr>
            <p:spPr>
              <a:xfrm>
                <a:off x="818321" y="1194219"/>
                <a:ext cx="576000" cy="393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9" name="Google Shape;7593;p72">
              <a:extLst>
                <a:ext uri="{FF2B5EF4-FFF2-40B4-BE49-F238E27FC236}">
                  <a16:creationId xmlns:a16="http://schemas.microsoft.com/office/drawing/2014/main" id="{AC4D6C01-3576-0D19-5111-12E300E1EC19}"/>
                </a:ext>
              </a:extLst>
            </p:cNvPr>
            <p:cNvGrpSpPr/>
            <p:nvPr/>
          </p:nvGrpSpPr>
          <p:grpSpPr>
            <a:xfrm>
              <a:off x="1381910" y="1194219"/>
              <a:ext cx="588341" cy="121177"/>
              <a:chOff x="1381910" y="1194219"/>
              <a:chExt cx="588341" cy="121177"/>
            </a:xfrm>
          </p:grpSpPr>
          <p:grpSp>
            <p:nvGrpSpPr>
              <p:cNvPr id="145" name="Google Shape;7594;p72">
                <a:extLst>
                  <a:ext uri="{FF2B5EF4-FFF2-40B4-BE49-F238E27FC236}">
                    <a16:creationId xmlns:a16="http://schemas.microsoft.com/office/drawing/2014/main" id="{C1DEDBC2-171E-3D8F-EE41-06E8E997C14C}"/>
                  </a:ext>
                </a:extLst>
              </p:cNvPr>
              <p:cNvGrpSpPr/>
              <p:nvPr/>
            </p:nvGrpSpPr>
            <p:grpSpPr>
              <a:xfrm rot="10800000">
                <a:off x="1381910" y="1194319"/>
                <a:ext cx="27175" cy="121077"/>
                <a:chOff x="2070100" y="2563700"/>
                <a:chExt cx="92400" cy="411825"/>
              </a:xfrm>
            </p:grpSpPr>
            <p:cxnSp>
              <p:nvCxnSpPr>
                <p:cNvPr id="147" name="Google Shape;7595;p72">
                  <a:extLst>
                    <a:ext uri="{FF2B5EF4-FFF2-40B4-BE49-F238E27FC236}">
                      <a16:creationId xmlns:a16="http://schemas.microsoft.com/office/drawing/2014/main" id="{23FBBB4F-7355-E279-680B-006F6D459E3C}"/>
                    </a:ext>
                  </a:extLst>
                </p:cNvPr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148" name="Google Shape;7596;p72">
                  <a:extLst>
                    <a:ext uri="{FF2B5EF4-FFF2-40B4-BE49-F238E27FC236}">
                      <a16:creationId xmlns:a16="http://schemas.microsoft.com/office/drawing/2014/main" id="{CA12C25A-E5C5-3F80-819C-C29C8EF86E6C}"/>
                    </a:ext>
                  </a:extLst>
                </p:cNvPr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6" name="Google Shape;7597;p72">
                <a:extLst>
                  <a:ext uri="{FF2B5EF4-FFF2-40B4-BE49-F238E27FC236}">
                    <a16:creationId xmlns:a16="http://schemas.microsoft.com/office/drawing/2014/main" id="{7F13B0D6-B719-7786-F35F-FFCC4BDB7302}"/>
                  </a:ext>
                </a:extLst>
              </p:cNvPr>
              <p:cNvSpPr/>
              <p:nvPr/>
            </p:nvSpPr>
            <p:spPr>
              <a:xfrm>
                <a:off x="1394250" y="1194219"/>
                <a:ext cx="576000" cy="39300"/>
              </a:xfrm>
              <a:prstGeom prst="rect">
                <a:avLst/>
              </a:pr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0" name="Google Shape;7598;p72">
              <a:extLst>
                <a:ext uri="{FF2B5EF4-FFF2-40B4-BE49-F238E27FC236}">
                  <a16:creationId xmlns:a16="http://schemas.microsoft.com/office/drawing/2014/main" id="{A95D4AAF-D22E-3F2E-258D-F5040E0DED45}"/>
                </a:ext>
              </a:extLst>
            </p:cNvPr>
            <p:cNvGrpSpPr/>
            <p:nvPr/>
          </p:nvGrpSpPr>
          <p:grpSpPr>
            <a:xfrm>
              <a:off x="2532079" y="1194219"/>
              <a:ext cx="704927" cy="121177"/>
              <a:chOff x="2532079" y="1194219"/>
              <a:chExt cx="704927" cy="121177"/>
            </a:xfrm>
          </p:grpSpPr>
          <p:grpSp>
            <p:nvGrpSpPr>
              <p:cNvPr id="141" name="Google Shape;7599;p72">
                <a:extLst>
                  <a:ext uri="{FF2B5EF4-FFF2-40B4-BE49-F238E27FC236}">
                    <a16:creationId xmlns:a16="http://schemas.microsoft.com/office/drawing/2014/main" id="{3B41809A-D028-DDE2-4817-FF6172BADEF6}"/>
                  </a:ext>
                </a:extLst>
              </p:cNvPr>
              <p:cNvGrpSpPr/>
              <p:nvPr/>
            </p:nvGrpSpPr>
            <p:grpSpPr>
              <a:xfrm rot="10800000">
                <a:off x="2532079" y="1194319"/>
                <a:ext cx="27175" cy="121077"/>
                <a:chOff x="2070100" y="2563700"/>
                <a:chExt cx="92400" cy="411825"/>
              </a:xfrm>
            </p:grpSpPr>
            <p:cxnSp>
              <p:nvCxnSpPr>
                <p:cNvPr id="143" name="Google Shape;7600;p72">
                  <a:extLst>
                    <a:ext uri="{FF2B5EF4-FFF2-40B4-BE49-F238E27FC236}">
                      <a16:creationId xmlns:a16="http://schemas.microsoft.com/office/drawing/2014/main" id="{611970E2-F3D5-BF8C-750E-B10A88AC941E}"/>
                    </a:ext>
                  </a:extLst>
                </p:cNvPr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67E9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144" name="Google Shape;7601;p72">
                  <a:extLst>
                    <a:ext uri="{FF2B5EF4-FFF2-40B4-BE49-F238E27FC236}">
                      <a16:creationId xmlns:a16="http://schemas.microsoft.com/office/drawing/2014/main" id="{06D459EA-037E-34C5-F3E6-77F32CEB8154}"/>
                    </a:ext>
                  </a:extLst>
                </p:cNvPr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2" name="Google Shape;7602;p72">
                <a:extLst>
                  <a:ext uri="{FF2B5EF4-FFF2-40B4-BE49-F238E27FC236}">
                    <a16:creationId xmlns:a16="http://schemas.microsoft.com/office/drawing/2014/main" id="{52046C33-6A45-A535-2B5E-0DC0FB102BE5}"/>
                  </a:ext>
                </a:extLst>
              </p:cNvPr>
              <p:cNvSpPr/>
              <p:nvPr/>
            </p:nvSpPr>
            <p:spPr>
              <a:xfrm>
                <a:off x="2546107" y="1194219"/>
                <a:ext cx="690900" cy="39300"/>
              </a:xfrm>
              <a:prstGeom prst="rect">
                <a:avLst/>
              </a:pr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57" name="Google Shape;7603;p72">
            <a:extLst>
              <a:ext uri="{FF2B5EF4-FFF2-40B4-BE49-F238E27FC236}">
                <a16:creationId xmlns:a16="http://schemas.microsoft.com/office/drawing/2014/main" id="{98B9E169-5654-C8D9-418E-051204408B65}"/>
              </a:ext>
            </a:extLst>
          </p:cNvPr>
          <p:cNvGrpSpPr/>
          <p:nvPr/>
        </p:nvGrpSpPr>
        <p:grpSpPr>
          <a:xfrm>
            <a:off x="3499403" y="3665904"/>
            <a:ext cx="1567778" cy="491677"/>
            <a:chOff x="5194708" y="3484366"/>
            <a:chExt cx="3148148" cy="987304"/>
          </a:xfrm>
        </p:grpSpPr>
        <p:grpSp>
          <p:nvGrpSpPr>
            <p:cNvPr id="158" name="Google Shape;7604;p72">
              <a:extLst>
                <a:ext uri="{FF2B5EF4-FFF2-40B4-BE49-F238E27FC236}">
                  <a16:creationId xmlns:a16="http://schemas.microsoft.com/office/drawing/2014/main" id="{0B56D18B-F179-DE0A-E4B0-9A5CF819F5B2}"/>
                </a:ext>
              </a:extLst>
            </p:cNvPr>
            <p:cNvGrpSpPr/>
            <p:nvPr/>
          </p:nvGrpSpPr>
          <p:grpSpPr>
            <a:xfrm>
              <a:off x="7531521" y="3484366"/>
              <a:ext cx="811335" cy="987304"/>
              <a:chOff x="3379425" y="1617275"/>
              <a:chExt cx="1090650" cy="1327200"/>
            </a:xfrm>
          </p:grpSpPr>
          <p:sp>
            <p:nvSpPr>
              <p:cNvPr id="171" name="Google Shape;7605;p72">
                <a:extLst>
                  <a:ext uri="{FF2B5EF4-FFF2-40B4-BE49-F238E27FC236}">
                    <a16:creationId xmlns:a16="http://schemas.microsoft.com/office/drawing/2014/main" id="{E0DA84D1-FCE0-55D6-E2BB-57B164C8088D}"/>
                  </a:ext>
                </a:extLst>
              </p:cNvPr>
              <p:cNvSpPr/>
              <p:nvPr/>
            </p:nvSpPr>
            <p:spPr>
              <a:xfrm>
                <a:off x="3554475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7606;p72">
                <a:extLst>
                  <a:ext uri="{FF2B5EF4-FFF2-40B4-BE49-F238E27FC236}">
                    <a16:creationId xmlns:a16="http://schemas.microsoft.com/office/drawing/2014/main" id="{3B9AC9B0-CA8D-CB14-2F53-285053841E4E}"/>
                  </a:ext>
                </a:extLst>
              </p:cNvPr>
              <p:cNvSpPr/>
              <p:nvPr/>
            </p:nvSpPr>
            <p:spPr>
              <a:xfrm>
                <a:off x="3379425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5" y="42750"/>
                    </a:cubicBezTo>
                    <a:lnTo>
                      <a:pt x="20935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solidFill>
                <a:srgbClr val="A5B7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7607;p72">
                <a:extLst>
                  <a:ext uri="{FF2B5EF4-FFF2-40B4-BE49-F238E27FC236}">
                    <a16:creationId xmlns:a16="http://schemas.microsoft.com/office/drawing/2014/main" id="{AF9436A8-B0E2-6111-3198-115E570EEC34}"/>
                  </a:ext>
                </a:extLst>
              </p:cNvPr>
              <p:cNvSpPr/>
              <p:nvPr/>
            </p:nvSpPr>
            <p:spPr>
              <a:xfrm>
                <a:off x="3775050" y="2771175"/>
                <a:ext cx="3008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5" h="6932" extrusionOk="0">
                    <a:moveTo>
                      <a:pt x="11087" y="1"/>
                    </a:moveTo>
                    <a:cubicBezTo>
                      <a:pt x="10861" y="1"/>
                      <a:pt x="10636" y="87"/>
                      <a:pt x="10465" y="260"/>
                    </a:cubicBezTo>
                    <a:lnTo>
                      <a:pt x="6866" y="3859"/>
                    </a:lnTo>
                    <a:lnTo>
                      <a:pt x="5979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6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3" y="1306"/>
                      <a:pt x="350" y="1636"/>
                    </a:cubicBezTo>
                    <a:lnTo>
                      <a:pt x="5389" y="6675"/>
                    </a:lnTo>
                    <a:cubicBezTo>
                      <a:pt x="5559" y="6846"/>
                      <a:pt x="5784" y="6931"/>
                      <a:pt x="6009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6" y="1250"/>
                      <a:pt x="12034" y="668"/>
                      <a:pt x="11712" y="260"/>
                    </a:cubicBezTo>
                    <a:cubicBezTo>
                      <a:pt x="11539" y="87"/>
                      <a:pt x="11313" y="1"/>
                      <a:pt x="11087" y="1"/>
                    </a:cubicBezTo>
                    <a:close/>
                  </a:path>
                </a:pathLst>
              </a:custGeom>
              <a:solidFill>
                <a:srgbClr val="A5B7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7608;p72">
              <a:extLst>
                <a:ext uri="{FF2B5EF4-FFF2-40B4-BE49-F238E27FC236}">
                  <a16:creationId xmlns:a16="http://schemas.microsoft.com/office/drawing/2014/main" id="{08DC4FBA-DA0A-80AD-C631-43FABFAC6281}"/>
                </a:ext>
              </a:extLst>
            </p:cNvPr>
            <p:cNvGrpSpPr/>
            <p:nvPr/>
          </p:nvGrpSpPr>
          <p:grpSpPr>
            <a:xfrm>
              <a:off x="6752546" y="3484366"/>
              <a:ext cx="811428" cy="987304"/>
              <a:chOff x="2332275" y="1617275"/>
              <a:chExt cx="1090775" cy="1327200"/>
            </a:xfrm>
          </p:grpSpPr>
          <p:sp>
            <p:nvSpPr>
              <p:cNvPr id="168" name="Google Shape;7609;p72">
                <a:extLst>
                  <a:ext uri="{FF2B5EF4-FFF2-40B4-BE49-F238E27FC236}">
                    <a16:creationId xmlns:a16="http://schemas.microsoft.com/office/drawing/2014/main" id="{0442EEBE-FC97-5974-3C4E-D5DDDAC3EB3F}"/>
                  </a:ext>
                </a:extLst>
              </p:cNvPr>
              <p:cNvSpPr/>
              <p:nvPr/>
            </p:nvSpPr>
            <p:spPr>
              <a:xfrm>
                <a:off x="2507425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7610;p72">
                <a:extLst>
                  <a:ext uri="{FF2B5EF4-FFF2-40B4-BE49-F238E27FC236}">
                    <a16:creationId xmlns:a16="http://schemas.microsoft.com/office/drawing/2014/main" id="{F7C4E0F4-2014-694D-C26E-A8C609B8644B}"/>
                  </a:ext>
                </a:extLst>
              </p:cNvPr>
              <p:cNvSpPr/>
              <p:nvPr/>
            </p:nvSpPr>
            <p:spPr>
              <a:xfrm>
                <a:off x="2332275" y="1617275"/>
                <a:ext cx="1090775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1" h="50958" extrusionOk="0">
                    <a:moveTo>
                      <a:pt x="21816" y="0"/>
                    </a:moveTo>
                    <a:cubicBezTo>
                      <a:pt x="9786" y="0"/>
                      <a:pt x="1" y="9788"/>
                      <a:pt x="1" y="21814"/>
                    </a:cubicBezTo>
                    <a:cubicBezTo>
                      <a:pt x="12" y="22289"/>
                      <a:pt x="402" y="22672"/>
                      <a:pt x="880" y="22672"/>
                    </a:cubicBezTo>
                    <a:cubicBezTo>
                      <a:pt x="1355" y="22672"/>
                      <a:pt x="1745" y="22289"/>
                      <a:pt x="1756" y="21814"/>
                    </a:cubicBezTo>
                    <a:cubicBezTo>
                      <a:pt x="1756" y="10757"/>
                      <a:pt x="10754" y="1755"/>
                      <a:pt x="21812" y="1755"/>
                    </a:cubicBezTo>
                    <a:cubicBezTo>
                      <a:pt x="32869" y="1755"/>
                      <a:pt x="41871" y="10753"/>
                      <a:pt x="41871" y="21814"/>
                    </a:cubicBezTo>
                    <a:cubicBezTo>
                      <a:pt x="41871" y="32872"/>
                      <a:pt x="32873" y="41870"/>
                      <a:pt x="21816" y="41870"/>
                    </a:cubicBezTo>
                    <a:cubicBezTo>
                      <a:pt x="21329" y="41870"/>
                      <a:pt x="20936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7" y="43147"/>
                      <a:pt x="43630" y="33547"/>
                      <a:pt x="43627" y="21814"/>
                    </a:cubicBezTo>
                    <a:cubicBezTo>
                      <a:pt x="43627" y="9785"/>
                      <a:pt x="33842" y="0"/>
                      <a:pt x="2181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7611;p72">
                <a:extLst>
                  <a:ext uri="{FF2B5EF4-FFF2-40B4-BE49-F238E27FC236}">
                    <a16:creationId xmlns:a16="http://schemas.microsoft.com/office/drawing/2014/main" id="{B4C190C0-E95F-1E17-005D-254E31D07B57}"/>
                  </a:ext>
                </a:extLst>
              </p:cNvPr>
              <p:cNvSpPr/>
              <p:nvPr/>
            </p:nvSpPr>
            <p:spPr>
              <a:xfrm>
                <a:off x="2727925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7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8" y="6675"/>
                    </a:lnTo>
                    <a:cubicBezTo>
                      <a:pt x="5561" y="6846"/>
                      <a:pt x="5785" y="6931"/>
                      <a:pt x="6010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0" name="Google Shape;7612;p72">
              <a:extLst>
                <a:ext uri="{FF2B5EF4-FFF2-40B4-BE49-F238E27FC236}">
                  <a16:creationId xmlns:a16="http://schemas.microsoft.com/office/drawing/2014/main" id="{F708685F-B3E8-B3DC-CB90-2B4D9CF83CA8}"/>
                </a:ext>
              </a:extLst>
            </p:cNvPr>
            <p:cNvGrpSpPr/>
            <p:nvPr/>
          </p:nvGrpSpPr>
          <p:grpSpPr>
            <a:xfrm>
              <a:off x="5973664" y="3484366"/>
              <a:ext cx="811335" cy="987304"/>
              <a:chOff x="1285250" y="1617275"/>
              <a:chExt cx="1090650" cy="1327200"/>
            </a:xfrm>
          </p:grpSpPr>
          <p:sp>
            <p:nvSpPr>
              <p:cNvPr id="165" name="Google Shape;7613;p72">
                <a:extLst>
                  <a:ext uri="{FF2B5EF4-FFF2-40B4-BE49-F238E27FC236}">
                    <a16:creationId xmlns:a16="http://schemas.microsoft.com/office/drawing/2014/main" id="{6CF243F2-2644-14D2-F25A-669B9804B773}"/>
                  </a:ext>
                </a:extLst>
              </p:cNvPr>
              <p:cNvSpPr/>
              <p:nvPr/>
            </p:nvSpPr>
            <p:spPr>
              <a:xfrm>
                <a:off x="1460300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7614;p72">
                <a:extLst>
                  <a:ext uri="{FF2B5EF4-FFF2-40B4-BE49-F238E27FC236}">
                    <a16:creationId xmlns:a16="http://schemas.microsoft.com/office/drawing/2014/main" id="{FD8D3C7F-15AB-73CD-C401-63D60B1D551F}"/>
                  </a:ext>
                </a:extLst>
              </p:cNvPr>
              <p:cNvSpPr/>
              <p:nvPr/>
            </p:nvSpPr>
            <p:spPr>
              <a:xfrm>
                <a:off x="1285250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7615;p72">
                <a:extLst>
                  <a:ext uri="{FF2B5EF4-FFF2-40B4-BE49-F238E27FC236}">
                    <a16:creationId xmlns:a16="http://schemas.microsoft.com/office/drawing/2014/main" id="{BD2AE24F-ADCB-5A7F-FEC2-CA5FC3E7FE27}"/>
                  </a:ext>
                </a:extLst>
              </p:cNvPr>
              <p:cNvSpPr/>
              <p:nvPr/>
            </p:nvSpPr>
            <p:spPr>
              <a:xfrm>
                <a:off x="1680900" y="2771175"/>
                <a:ext cx="3008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4" h="6932" extrusionOk="0">
                    <a:moveTo>
                      <a:pt x="11086" y="1"/>
                    </a:moveTo>
                    <a:cubicBezTo>
                      <a:pt x="10860" y="1"/>
                      <a:pt x="10635" y="87"/>
                      <a:pt x="10464" y="260"/>
                    </a:cubicBezTo>
                    <a:lnTo>
                      <a:pt x="6865" y="3859"/>
                    </a:lnTo>
                    <a:lnTo>
                      <a:pt x="5978" y="4742"/>
                    </a:lnTo>
                    <a:lnTo>
                      <a:pt x="5110" y="3874"/>
                    </a:lnTo>
                    <a:lnTo>
                      <a:pt x="1495" y="260"/>
                    </a:lnTo>
                    <a:cubicBezTo>
                      <a:pt x="1341" y="153"/>
                      <a:pt x="1165" y="102"/>
                      <a:pt x="989" y="102"/>
                    </a:cubicBezTo>
                    <a:cubicBezTo>
                      <a:pt x="730" y="102"/>
                      <a:pt x="474" y="214"/>
                      <a:pt x="297" y="427"/>
                    </a:cubicBezTo>
                    <a:cubicBezTo>
                      <a:pt x="0" y="783"/>
                      <a:pt x="22" y="1306"/>
                      <a:pt x="349" y="1636"/>
                    </a:cubicBezTo>
                    <a:lnTo>
                      <a:pt x="5388" y="6675"/>
                    </a:lnTo>
                    <a:cubicBezTo>
                      <a:pt x="5559" y="6846"/>
                      <a:pt x="5783" y="6931"/>
                      <a:pt x="6008" y="6931"/>
                    </a:cubicBezTo>
                    <a:cubicBezTo>
                      <a:pt x="6233" y="6931"/>
                      <a:pt x="6458" y="6846"/>
                      <a:pt x="6631" y="6675"/>
                    </a:cubicBezTo>
                    <a:lnTo>
                      <a:pt x="11666" y="1636"/>
                    </a:lnTo>
                    <a:cubicBezTo>
                      <a:pt x="12015" y="1250"/>
                      <a:pt x="12034" y="668"/>
                      <a:pt x="11711" y="260"/>
                    </a:cubicBezTo>
                    <a:cubicBezTo>
                      <a:pt x="11538" y="87"/>
                      <a:pt x="11312" y="1"/>
                      <a:pt x="11086" y="1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1" name="Google Shape;7616;p72">
              <a:extLst>
                <a:ext uri="{FF2B5EF4-FFF2-40B4-BE49-F238E27FC236}">
                  <a16:creationId xmlns:a16="http://schemas.microsoft.com/office/drawing/2014/main" id="{A65544B7-32D8-FDED-7BA2-18FAB100097D}"/>
                </a:ext>
              </a:extLst>
            </p:cNvPr>
            <p:cNvGrpSpPr/>
            <p:nvPr/>
          </p:nvGrpSpPr>
          <p:grpSpPr>
            <a:xfrm>
              <a:off x="5194708" y="3484366"/>
              <a:ext cx="811409" cy="987304"/>
              <a:chOff x="238125" y="1617275"/>
              <a:chExt cx="1090750" cy="1327200"/>
            </a:xfrm>
          </p:grpSpPr>
          <p:sp>
            <p:nvSpPr>
              <p:cNvPr id="162" name="Google Shape;7617;p72">
                <a:extLst>
                  <a:ext uri="{FF2B5EF4-FFF2-40B4-BE49-F238E27FC236}">
                    <a16:creationId xmlns:a16="http://schemas.microsoft.com/office/drawing/2014/main" id="{BC10017A-1A90-F7DB-0693-C25B2A945C77}"/>
                  </a:ext>
                </a:extLst>
              </p:cNvPr>
              <p:cNvSpPr/>
              <p:nvPr/>
            </p:nvSpPr>
            <p:spPr>
              <a:xfrm>
                <a:off x="413250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7618;p72">
                <a:extLst>
                  <a:ext uri="{FF2B5EF4-FFF2-40B4-BE49-F238E27FC236}">
                    <a16:creationId xmlns:a16="http://schemas.microsoft.com/office/drawing/2014/main" id="{CD6EBA9B-FBE1-658A-8B35-BC935C00AAA5}"/>
                  </a:ext>
                </a:extLst>
              </p:cNvPr>
              <p:cNvSpPr/>
              <p:nvPr/>
            </p:nvSpPr>
            <p:spPr>
              <a:xfrm>
                <a:off x="238125" y="1617275"/>
                <a:ext cx="10907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0" h="50958" extrusionOk="0">
                    <a:moveTo>
                      <a:pt x="21815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11" y="22289"/>
                      <a:pt x="401" y="22672"/>
                      <a:pt x="879" y="22672"/>
                    </a:cubicBezTo>
                    <a:cubicBezTo>
                      <a:pt x="1354" y="22672"/>
                      <a:pt x="1744" y="22289"/>
                      <a:pt x="1755" y="21814"/>
                    </a:cubicBezTo>
                    <a:cubicBezTo>
                      <a:pt x="1755" y="10757"/>
                      <a:pt x="10753" y="1755"/>
                      <a:pt x="21811" y="1755"/>
                    </a:cubicBezTo>
                    <a:cubicBezTo>
                      <a:pt x="32869" y="1755"/>
                      <a:pt x="41870" y="10753"/>
                      <a:pt x="41870" y="21814"/>
                    </a:cubicBezTo>
                    <a:cubicBezTo>
                      <a:pt x="41870" y="32872"/>
                      <a:pt x="32872" y="41870"/>
                      <a:pt x="21815" y="41870"/>
                    </a:cubicBezTo>
                    <a:cubicBezTo>
                      <a:pt x="21329" y="41870"/>
                      <a:pt x="20935" y="42263"/>
                      <a:pt x="20935" y="42750"/>
                    </a:cubicBezTo>
                    <a:lnTo>
                      <a:pt x="20935" y="50957"/>
                    </a:lnTo>
                    <a:lnTo>
                      <a:pt x="22694" y="50942"/>
                    </a:lnTo>
                    <a:lnTo>
                      <a:pt x="22694" y="43610"/>
                    </a:lnTo>
                    <a:cubicBezTo>
                      <a:pt x="34316" y="43147"/>
                      <a:pt x="43629" y="33547"/>
                      <a:pt x="43626" y="21814"/>
                    </a:cubicBezTo>
                    <a:cubicBezTo>
                      <a:pt x="43626" y="9785"/>
                      <a:pt x="33841" y="0"/>
                      <a:pt x="21815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7619;p72">
                <a:extLst>
                  <a:ext uri="{FF2B5EF4-FFF2-40B4-BE49-F238E27FC236}">
                    <a16:creationId xmlns:a16="http://schemas.microsoft.com/office/drawing/2014/main" id="{266C25AC-8135-E4E4-C327-ED708372743A}"/>
                  </a:ext>
                </a:extLst>
              </p:cNvPr>
              <p:cNvSpPr/>
              <p:nvPr/>
            </p:nvSpPr>
            <p:spPr>
              <a:xfrm>
                <a:off x="633750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9" y="6675"/>
                    </a:lnTo>
                    <a:cubicBezTo>
                      <a:pt x="5561" y="6846"/>
                      <a:pt x="5786" y="6931"/>
                      <a:pt x="6010" y="6931"/>
                    </a:cubicBezTo>
                    <a:cubicBezTo>
                      <a:pt x="6235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4" name="Google Shape;7620;p72">
            <a:extLst>
              <a:ext uri="{FF2B5EF4-FFF2-40B4-BE49-F238E27FC236}">
                <a16:creationId xmlns:a16="http://schemas.microsoft.com/office/drawing/2014/main" id="{4DA48C90-871B-4204-BBB9-12849E87DFE4}"/>
              </a:ext>
            </a:extLst>
          </p:cNvPr>
          <p:cNvGrpSpPr/>
          <p:nvPr/>
        </p:nvGrpSpPr>
        <p:grpSpPr>
          <a:xfrm>
            <a:off x="3460012" y="3146315"/>
            <a:ext cx="1616964" cy="346256"/>
            <a:chOff x="1808063" y="4294338"/>
            <a:chExt cx="3370782" cy="721817"/>
          </a:xfrm>
        </p:grpSpPr>
        <p:sp>
          <p:nvSpPr>
            <p:cNvPr id="175" name="Google Shape;7621;p72">
              <a:extLst>
                <a:ext uri="{FF2B5EF4-FFF2-40B4-BE49-F238E27FC236}">
                  <a16:creationId xmlns:a16="http://schemas.microsoft.com/office/drawing/2014/main" id="{1AD3C593-31F2-A180-6F5C-AF7C29CDB345}"/>
                </a:ext>
              </a:extLst>
            </p:cNvPr>
            <p:cNvSpPr/>
            <p:nvPr/>
          </p:nvSpPr>
          <p:spPr>
            <a:xfrm>
              <a:off x="1906300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7622;p72">
              <a:extLst>
                <a:ext uri="{FF2B5EF4-FFF2-40B4-BE49-F238E27FC236}">
                  <a16:creationId xmlns:a16="http://schemas.microsoft.com/office/drawing/2014/main" id="{705B313D-6ACE-C753-102A-6C29C7011954}"/>
                </a:ext>
              </a:extLst>
            </p:cNvPr>
            <p:cNvSpPr/>
            <p:nvPr/>
          </p:nvSpPr>
          <p:spPr>
            <a:xfrm>
              <a:off x="379503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3" y="1075"/>
                    <a:pt x="327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6132" y="3951"/>
                    <a:pt x="7903" y="2178"/>
                    <a:pt x="7903" y="0"/>
                  </a:cubicBezTo>
                  <a:lnTo>
                    <a:pt x="7248" y="0"/>
                  </a:lnTo>
                  <a:cubicBezTo>
                    <a:pt x="7248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7623;p72">
              <a:extLst>
                <a:ext uri="{FF2B5EF4-FFF2-40B4-BE49-F238E27FC236}">
                  <a16:creationId xmlns:a16="http://schemas.microsoft.com/office/drawing/2014/main" id="{9B2A96A8-8A4E-67B6-7482-690C71E89D61}"/>
                </a:ext>
              </a:extLst>
            </p:cNvPr>
            <p:cNvSpPr/>
            <p:nvPr/>
          </p:nvSpPr>
          <p:spPr>
            <a:xfrm>
              <a:off x="3133137" y="4294338"/>
              <a:ext cx="721729" cy="360865"/>
            </a:xfrm>
            <a:custGeom>
              <a:avLst/>
              <a:gdLst/>
              <a:ahLst/>
              <a:cxnLst/>
              <a:rect l="l" t="t" r="r" b="b"/>
              <a:pathLst>
                <a:path w="7902" h="3951" extrusionOk="0">
                  <a:moveTo>
                    <a:pt x="3951" y="0"/>
                  </a:moveTo>
                  <a:cubicBezTo>
                    <a:pt x="2330" y="0"/>
                    <a:pt x="935" y="982"/>
                    <a:pt x="327" y="2380"/>
                  </a:cubicBezTo>
                  <a:cubicBezTo>
                    <a:pt x="111" y="2874"/>
                    <a:pt x="0" y="3409"/>
                    <a:pt x="0" y="3951"/>
                  </a:cubicBezTo>
                  <a:lnTo>
                    <a:pt x="653" y="3951"/>
                  </a:lnTo>
                  <a:cubicBezTo>
                    <a:pt x="653" y="2135"/>
                    <a:pt x="2133" y="657"/>
                    <a:pt x="3951" y="657"/>
                  </a:cubicBezTo>
                  <a:cubicBezTo>
                    <a:pt x="5767" y="657"/>
                    <a:pt x="7246" y="2135"/>
                    <a:pt x="7246" y="3951"/>
                  </a:cubicBezTo>
                  <a:lnTo>
                    <a:pt x="7901" y="3951"/>
                  </a:lnTo>
                  <a:cubicBezTo>
                    <a:pt x="7901" y="3411"/>
                    <a:pt x="7791" y="2876"/>
                    <a:pt x="7574" y="2381"/>
                  </a:cubicBezTo>
                  <a:cubicBezTo>
                    <a:pt x="6966" y="982"/>
                    <a:pt x="5571" y="0"/>
                    <a:pt x="395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7624;p72">
              <a:extLst>
                <a:ext uri="{FF2B5EF4-FFF2-40B4-BE49-F238E27FC236}">
                  <a16:creationId xmlns:a16="http://schemas.microsoft.com/office/drawing/2014/main" id="{DA971A52-5BB1-AA90-775B-EAC424E48A86}"/>
                </a:ext>
              </a:extLst>
            </p:cNvPr>
            <p:cNvSpPr/>
            <p:nvPr/>
          </p:nvSpPr>
          <p:spPr>
            <a:xfrm>
              <a:off x="1808063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8" y="0"/>
                  </a:moveTo>
                  <a:cubicBezTo>
                    <a:pt x="3954" y="0"/>
                    <a:pt x="3950" y="0"/>
                    <a:pt x="3946" y="0"/>
                  </a:cubicBezTo>
                  <a:cubicBezTo>
                    <a:pt x="1768" y="6"/>
                    <a:pt x="0" y="1784"/>
                    <a:pt x="6" y="3963"/>
                  </a:cubicBezTo>
                  <a:lnTo>
                    <a:pt x="661" y="3962"/>
                  </a:lnTo>
                  <a:cubicBezTo>
                    <a:pt x="657" y="2144"/>
                    <a:pt x="2131" y="661"/>
                    <a:pt x="3947" y="655"/>
                  </a:cubicBezTo>
                  <a:cubicBezTo>
                    <a:pt x="3951" y="655"/>
                    <a:pt x="3955" y="655"/>
                    <a:pt x="3959" y="655"/>
                  </a:cubicBezTo>
                  <a:cubicBezTo>
                    <a:pt x="5771" y="655"/>
                    <a:pt x="7248" y="2127"/>
                    <a:pt x="7254" y="3939"/>
                  </a:cubicBezTo>
                  <a:lnTo>
                    <a:pt x="7256" y="3939"/>
                  </a:lnTo>
                  <a:lnTo>
                    <a:pt x="7909" y="3938"/>
                  </a:lnTo>
                  <a:cubicBezTo>
                    <a:pt x="7907" y="3398"/>
                    <a:pt x="7795" y="2863"/>
                    <a:pt x="7578" y="2368"/>
                  </a:cubicBezTo>
                  <a:cubicBezTo>
                    <a:pt x="6966" y="976"/>
                    <a:pt x="5573" y="0"/>
                    <a:pt x="395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7625;p72">
              <a:extLst>
                <a:ext uri="{FF2B5EF4-FFF2-40B4-BE49-F238E27FC236}">
                  <a16:creationId xmlns:a16="http://schemas.microsoft.com/office/drawing/2014/main" id="{2880A4EE-D192-129D-CE2D-0AA007E5013D}"/>
                </a:ext>
              </a:extLst>
            </p:cNvPr>
            <p:cNvSpPr/>
            <p:nvPr/>
          </p:nvSpPr>
          <p:spPr>
            <a:xfrm>
              <a:off x="247096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1" y="1075"/>
                    <a:pt x="328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5574" y="3951"/>
                    <a:pt x="6967" y="2971"/>
                    <a:pt x="7575" y="1573"/>
                  </a:cubicBezTo>
                  <a:cubicBezTo>
                    <a:pt x="7791" y="1076"/>
                    <a:pt x="7903" y="541"/>
                    <a:pt x="7903" y="0"/>
                  </a:cubicBezTo>
                  <a:lnTo>
                    <a:pt x="7249" y="0"/>
                  </a:lnTo>
                  <a:cubicBezTo>
                    <a:pt x="7249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7626;p72">
              <a:extLst>
                <a:ext uri="{FF2B5EF4-FFF2-40B4-BE49-F238E27FC236}">
                  <a16:creationId xmlns:a16="http://schemas.microsoft.com/office/drawing/2014/main" id="{7E243F2E-04C0-8CC5-07CF-068A3988858E}"/>
                </a:ext>
              </a:extLst>
            </p:cNvPr>
            <p:cNvSpPr/>
            <p:nvPr/>
          </p:nvSpPr>
          <p:spPr>
            <a:xfrm>
              <a:off x="4456385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9" y="0"/>
                  </a:moveTo>
                  <a:cubicBezTo>
                    <a:pt x="3955" y="0"/>
                    <a:pt x="3951" y="0"/>
                    <a:pt x="3947" y="0"/>
                  </a:cubicBezTo>
                  <a:cubicBezTo>
                    <a:pt x="1769" y="8"/>
                    <a:pt x="1" y="1786"/>
                    <a:pt x="7" y="3963"/>
                  </a:cubicBezTo>
                  <a:lnTo>
                    <a:pt x="664" y="3962"/>
                  </a:lnTo>
                  <a:cubicBezTo>
                    <a:pt x="658" y="2144"/>
                    <a:pt x="2132" y="661"/>
                    <a:pt x="3948" y="657"/>
                  </a:cubicBezTo>
                  <a:cubicBezTo>
                    <a:pt x="3952" y="657"/>
                    <a:pt x="3956" y="657"/>
                    <a:pt x="3960" y="657"/>
                  </a:cubicBezTo>
                  <a:cubicBezTo>
                    <a:pt x="5772" y="657"/>
                    <a:pt x="7249" y="2127"/>
                    <a:pt x="7255" y="3941"/>
                  </a:cubicBezTo>
                  <a:lnTo>
                    <a:pt x="7257" y="3941"/>
                  </a:lnTo>
                  <a:lnTo>
                    <a:pt x="7910" y="3939"/>
                  </a:lnTo>
                  <a:cubicBezTo>
                    <a:pt x="7908" y="3398"/>
                    <a:pt x="7796" y="2865"/>
                    <a:pt x="7578" y="2370"/>
                  </a:cubicBezTo>
                  <a:cubicBezTo>
                    <a:pt x="6967" y="976"/>
                    <a:pt x="5574" y="0"/>
                    <a:pt x="395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7627;p72">
              <a:extLst>
                <a:ext uri="{FF2B5EF4-FFF2-40B4-BE49-F238E27FC236}">
                  <a16:creationId xmlns:a16="http://schemas.microsoft.com/office/drawing/2014/main" id="{8F226973-15C4-07F2-7A81-79D77B34F246}"/>
                </a:ext>
              </a:extLst>
            </p:cNvPr>
            <p:cNvSpPr/>
            <p:nvPr/>
          </p:nvSpPr>
          <p:spPr>
            <a:xfrm>
              <a:off x="2568813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7628;p72">
              <a:extLst>
                <a:ext uri="{FF2B5EF4-FFF2-40B4-BE49-F238E27FC236}">
                  <a16:creationId xmlns:a16="http://schemas.microsoft.com/office/drawing/2014/main" id="{092C1C54-0B49-8C06-D79A-7E6889EF3611}"/>
                </a:ext>
              </a:extLst>
            </p:cNvPr>
            <p:cNvSpPr/>
            <p:nvPr/>
          </p:nvSpPr>
          <p:spPr>
            <a:xfrm>
              <a:off x="3231883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7629;p72">
              <a:extLst>
                <a:ext uri="{FF2B5EF4-FFF2-40B4-BE49-F238E27FC236}">
                  <a16:creationId xmlns:a16="http://schemas.microsoft.com/office/drawing/2014/main" id="{C49DE207-FAE7-045C-ADF7-1A47056C759B}"/>
                </a:ext>
              </a:extLst>
            </p:cNvPr>
            <p:cNvSpPr/>
            <p:nvPr/>
          </p:nvSpPr>
          <p:spPr>
            <a:xfrm>
              <a:off x="3894395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7630;p72">
              <a:extLst>
                <a:ext uri="{FF2B5EF4-FFF2-40B4-BE49-F238E27FC236}">
                  <a16:creationId xmlns:a16="http://schemas.microsoft.com/office/drawing/2014/main" id="{BD348E11-5542-DD4C-E426-6C176F5BC3E5}"/>
                </a:ext>
              </a:extLst>
            </p:cNvPr>
            <p:cNvSpPr/>
            <p:nvPr/>
          </p:nvSpPr>
          <p:spPr>
            <a:xfrm>
              <a:off x="4560958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7DFE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" name="Google Shape;7631;p72">
            <a:extLst>
              <a:ext uri="{FF2B5EF4-FFF2-40B4-BE49-F238E27FC236}">
                <a16:creationId xmlns:a16="http://schemas.microsoft.com/office/drawing/2014/main" id="{B1501273-2B60-1BF0-8C2E-E8B866765007}"/>
              </a:ext>
            </a:extLst>
          </p:cNvPr>
          <p:cNvGrpSpPr/>
          <p:nvPr/>
        </p:nvGrpSpPr>
        <p:grpSpPr>
          <a:xfrm>
            <a:off x="738224" y="3432344"/>
            <a:ext cx="1295882" cy="646587"/>
            <a:chOff x="834100" y="3642869"/>
            <a:chExt cx="1259483" cy="628426"/>
          </a:xfrm>
        </p:grpSpPr>
        <p:sp>
          <p:nvSpPr>
            <p:cNvPr id="186" name="Google Shape;7632;p72">
              <a:extLst>
                <a:ext uri="{FF2B5EF4-FFF2-40B4-BE49-F238E27FC236}">
                  <a16:creationId xmlns:a16="http://schemas.microsoft.com/office/drawing/2014/main" id="{11D1360C-FB4E-4C04-A917-6373D7E6B486}"/>
                </a:ext>
              </a:extLst>
            </p:cNvPr>
            <p:cNvSpPr/>
            <p:nvPr/>
          </p:nvSpPr>
          <p:spPr>
            <a:xfrm>
              <a:off x="1557115" y="4061516"/>
              <a:ext cx="127079" cy="163426"/>
            </a:xfrm>
            <a:custGeom>
              <a:avLst/>
              <a:gdLst/>
              <a:ahLst/>
              <a:cxnLst/>
              <a:rect l="l" t="t" r="r" b="b"/>
              <a:pathLst>
                <a:path w="28816" h="37079" fill="none" extrusionOk="0">
                  <a:moveTo>
                    <a:pt x="28815" y="37078"/>
                  </a:moveTo>
                  <a:lnTo>
                    <a:pt x="17922" y="37078"/>
                  </a:lnTo>
                  <a:cubicBezTo>
                    <a:pt x="14829" y="37078"/>
                    <a:pt x="14212" y="33613"/>
                    <a:pt x="14212" y="33613"/>
                  </a:cubicBezTo>
                  <a:lnTo>
                    <a:pt x="14212" y="10631"/>
                  </a:lnTo>
                  <a:lnTo>
                    <a:pt x="0" y="10631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7633;p72">
              <a:extLst>
                <a:ext uri="{FF2B5EF4-FFF2-40B4-BE49-F238E27FC236}">
                  <a16:creationId xmlns:a16="http://schemas.microsoft.com/office/drawing/2014/main" id="{3FE0196E-F8B2-559C-C5D0-CCB253D80752}"/>
                </a:ext>
              </a:extLst>
            </p:cNvPr>
            <p:cNvSpPr/>
            <p:nvPr/>
          </p:nvSpPr>
          <p:spPr>
            <a:xfrm>
              <a:off x="1847875" y="4224937"/>
              <a:ext cx="161119" cy="4"/>
            </a:xfrm>
            <a:custGeom>
              <a:avLst/>
              <a:gdLst/>
              <a:ahLst/>
              <a:cxnLst/>
              <a:rect l="l" t="t" r="r" b="b"/>
              <a:pathLst>
                <a:path w="36535" h="1" fill="none" extrusionOk="0">
                  <a:moveTo>
                    <a:pt x="1" y="0"/>
                  </a:moveTo>
                  <a:lnTo>
                    <a:pt x="36535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7634;p72">
              <a:extLst>
                <a:ext uri="{FF2B5EF4-FFF2-40B4-BE49-F238E27FC236}">
                  <a16:creationId xmlns:a16="http://schemas.microsoft.com/office/drawing/2014/main" id="{10436B41-880D-FC1D-B0C3-7EFBD0BCEAF5}"/>
                </a:ext>
              </a:extLst>
            </p:cNvPr>
            <p:cNvSpPr/>
            <p:nvPr/>
          </p:nvSpPr>
          <p:spPr>
            <a:xfrm>
              <a:off x="1684189" y="4176763"/>
              <a:ext cx="163690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50" y="1"/>
                  </a:moveTo>
                  <a:cubicBezTo>
                    <a:pt x="2218" y="1"/>
                    <a:pt x="0" y="2679"/>
                    <a:pt x="0" y="5984"/>
                  </a:cubicBezTo>
                  <a:lnTo>
                    <a:pt x="0" y="15461"/>
                  </a:lnTo>
                  <a:cubicBezTo>
                    <a:pt x="0" y="18766"/>
                    <a:pt x="2218" y="21447"/>
                    <a:pt x="4950" y="21447"/>
                  </a:cubicBezTo>
                  <a:lnTo>
                    <a:pt x="32168" y="21447"/>
                  </a:lnTo>
                  <a:cubicBezTo>
                    <a:pt x="34904" y="21447"/>
                    <a:pt x="37118" y="18766"/>
                    <a:pt x="37118" y="15461"/>
                  </a:cubicBezTo>
                  <a:lnTo>
                    <a:pt x="37118" y="5984"/>
                  </a:lnTo>
                  <a:cubicBezTo>
                    <a:pt x="37118" y="2679"/>
                    <a:pt x="34904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7635;p72">
              <a:extLst>
                <a:ext uri="{FF2B5EF4-FFF2-40B4-BE49-F238E27FC236}">
                  <a16:creationId xmlns:a16="http://schemas.microsoft.com/office/drawing/2014/main" id="{6BB007CC-109F-01AC-659D-8640F8A33063}"/>
                </a:ext>
              </a:extLst>
            </p:cNvPr>
            <p:cNvSpPr/>
            <p:nvPr/>
          </p:nvSpPr>
          <p:spPr>
            <a:xfrm>
              <a:off x="1246916" y="3961205"/>
              <a:ext cx="77612" cy="4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759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7636;p72">
              <a:extLst>
                <a:ext uri="{FF2B5EF4-FFF2-40B4-BE49-F238E27FC236}">
                  <a16:creationId xmlns:a16="http://schemas.microsoft.com/office/drawing/2014/main" id="{C4C01A61-A8B2-6732-616F-6651142F2BD6}"/>
                </a:ext>
              </a:extLst>
            </p:cNvPr>
            <p:cNvSpPr/>
            <p:nvPr/>
          </p:nvSpPr>
          <p:spPr>
            <a:xfrm>
              <a:off x="854078" y="3861292"/>
              <a:ext cx="154429" cy="4"/>
            </a:xfrm>
            <a:custGeom>
              <a:avLst/>
              <a:gdLst/>
              <a:ahLst/>
              <a:cxnLst/>
              <a:rect l="l" t="t" r="r" b="b"/>
              <a:pathLst>
                <a:path w="35018" h="1" fill="none" extrusionOk="0">
                  <a:moveTo>
                    <a:pt x="35017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7637;p72">
              <a:extLst>
                <a:ext uri="{FF2B5EF4-FFF2-40B4-BE49-F238E27FC236}">
                  <a16:creationId xmlns:a16="http://schemas.microsoft.com/office/drawing/2014/main" id="{79E0A384-5855-D5B3-8938-3AFCDD48FF2E}"/>
                </a:ext>
              </a:extLst>
            </p:cNvPr>
            <p:cNvSpPr/>
            <p:nvPr/>
          </p:nvSpPr>
          <p:spPr>
            <a:xfrm>
              <a:off x="1164630" y="3861309"/>
              <a:ext cx="79574" cy="199792"/>
            </a:xfrm>
            <a:custGeom>
              <a:avLst/>
              <a:gdLst/>
              <a:ahLst/>
              <a:cxnLst/>
              <a:rect l="l" t="t" r="r" b="b"/>
              <a:pathLst>
                <a:path w="18044" h="45330" fill="none" extrusionOk="0">
                  <a:moveTo>
                    <a:pt x="0" y="45330"/>
                  </a:moveTo>
                  <a:lnTo>
                    <a:pt x="12418" y="45330"/>
                  </a:lnTo>
                  <a:cubicBezTo>
                    <a:pt x="15150" y="45330"/>
                    <a:pt x="18043" y="42619"/>
                    <a:pt x="18043" y="35634"/>
                  </a:cubicBezTo>
                  <a:lnTo>
                    <a:pt x="18043" y="9697"/>
                  </a:lnTo>
                  <a:cubicBezTo>
                    <a:pt x="18043" y="2711"/>
                    <a:pt x="15150" y="1"/>
                    <a:pt x="12418" y="1"/>
                  </a:cubicBezTo>
                  <a:lnTo>
                    <a:pt x="1715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7638;p72">
              <a:extLst>
                <a:ext uri="{FF2B5EF4-FFF2-40B4-BE49-F238E27FC236}">
                  <a16:creationId xmlns:a16="http://schemas.microsoft.com/office/drawing/2014/main" id="{CB184679-AD0D-B39D-A505-44E604B051EF}"/>
                </a:ext>
              </a:extLst>
            </p:cNvPr>
            <p:cNvSpPr/>
            <p:nvPr/>
          </p:nvSpPr>
          <p:spPr>
            <a:xfrm>
              <a:off x="854078" y="4061097"/>
              <a:ext cx="146866" cy="4"/>
            </a:xfrm>
            <a:custGeom>
              <a:avLst/>
              <a:gdLst/>
              <a:ahLst/>
              <a:cxnLst/>
              <a:rect l="l" t="t" r="r" b="b"/>
              <a:pathLst>
                <a:path w="33303" h="1" fill="none" extrusionOk="0">
                  <a:moveTo>
                    <a:pt x="1" y="1"/>
                  </a:moveTo>
                  <a:lnTo>
                    <a:pt x="33303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7639;p72">
              <a:extLst>
                <a:ext uri="{FF2B5EF4-FFF2-40B4-BE49-F238E27FC236}">
                  <a16:creationId xmlns:a16="http://schemas.microsoft.com/office/drawing/2014/main" id="{19E92CBE-8662-B9C4-F9CC-171BDA6E233B}"/>
                </a:ext>
              </a:extLst>
            </p:cNvPr>
            <p:cNvSpPr/>
            <p:nvPr/>
          </p:nvSpPr>
          <p:spPr>
            <a:xfrm>
              <a:off x="1000939" y="4005884"/>
              <a:ext cx="163695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47" y="1"/>
                  </a:moveTo>
                  <a:cubicBezTo>
                    <a:pt x="2215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5" y="21443"/>
                    <a:pt x="4947" y="21443"/>
                  </a:cubicBezTo>
                  <a:lnTo>
                    <a:pt x="32168" y="21443"/>
                  </a:lnTo>
                  <a:cubicBezTo>
                    <a:pt x="34901" y="21443"/>
                    <a:pt x="37118" y="18766"/>
                    <a:pt x="37118" y="15461"/>
                  </a:cubicBezTo>
                  <a:lnTo>
                    <a:pt x="37118" y="5983"/>
                  </a:lnTo>
                  <a:cubicBezTo>
                    <a:pt x="37118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7640;p72">
              <a:extLst>
                <a:ext uri="{FF2B5EF4-FFF2-40B4-BE49-F238E27FC236}">
                  <a16:creationId xmlns:a16="http://schemas.microsoft.com/office/drawing/2014/main" id="{3927DC35-715E-D1C5-730C-A7A9BACC7E88}"/>
                </a:ext>
              </a:extLst>
            </p:cNvPr>
            <p:cNvSpPr/>
            <p:nvPr/>
          </p:nvSpPr>
          <p:spPr>
            <a:xfrm>
              <a:off x="1008502" y="3822418"/>
              <a:ext cx="163690" cy="94528"/>
            </a:xfrm>
            <a:custGeom>
              <a:avLst/>
              <a:gdLst/>
              <a:ahLst/>
              <a:cxnLst/>
              <a:rect l="l" t="t" r="r" b="b"/>
              <a:pathLst>
                <a:path w="37118" h="21447" extrusionOk="0">
                  <a:moveTo>
                    <a:pt x="4951" y="0"/>
                  </a:moveTo>
                  <a:cubicBezTo>
                    <a:pt x="2218" y="0"/>
                    <a:pt x="0" y="2678"/>
                    <a:pt x="0" y="5983"/>
                  </a:cubicBezTo>
                  <a:lnTo>
                    <a:pt x="0" y="15460"/>
                  </a:lnTo>
                  <a:cubicBezTo>
                    <a:pt x="0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0" y="21446"/>
                    <a:pt x="37118" y="18765"/>
                    <a:pt x="37118" y="15460"/>
                  </a:cubicBezTo>
                  <a:lnTo>
                    <a:pt x="37118" y="5983"/>
                  </a:lnTo>
                  <a:cubicBezTo>
                    <a:pt x="37118" y="2678"/>
                    <a:pt x="34900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7641;p72">
              <a:extLst>
                <a:ext uri="{FF2B5EF4-FFF2-40B4-BE49-F238E27FC236}">
                  <a16:creationId xmlns:a16="http://schemas.microsoft.com/office/drawing/2014/main" id="{B884A00A-AD5E-7C6A-BC23-D42F74574437}"/>
                </a:ext>
              </a:extLst>
            </p:cNvPr>
            <p:cNvSpPr/>
            <p:nvPr/>
          </p:nvSpPr>
          <p:spPr>
            <a:xfrm>
              <a:off x="1603156" y="3961205"/>
              <a:ext cx="77612" cy="4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" y="0"/>
                  </a:moveTo>
                  <a:lnTo>
                    <a:pt x="17598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7642;p72">
              <a:extLst>
                <a:ext uri="{FF2B5EF4-FFF2-40B4-BE49-F238E27FC236}">
                  <a16:creationId xmlns:a16="http://schemas.microsoft.com/office/drawing/2014/main" id="{CF58A0F3-F1E6-426A-F5C9-719FD95AF735}"/>
                </a:ext>
              </a:extLst>
            </p:cNvPr>
            <p:cNvSpPr/>
            <p:nvPr/>
          </p:nvSpPr>
          <p:spPr>
            <a:xfrm>
              <a:off x="1926576" y="3861292"/>
              <a:ext cx="144308" cy="4"/>
            </a:xfrm>
            <a:custGeom>
              <a:avLst/>
              <a:gdLst/>
              <a:ahLst/>
              <a:cxnLst/>
              <a:rect l="l" t="t" r="r" b="b"/>
              <a:pathLst>
                <a:path w="32723" h="1" fill="none" extrusionOk="0">
                  <a:moveTo>
                    <a:pt x="1" y="1"/>
                  </a:moveTo>
                  <a:lnTo>
                    <a:pt x="32723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7643;p72">
              <a:extLst>
                <a:ext uri="{FF2B5EF4-FFF2-40B4-BE49-F238E27FC236}">
                  <a16:creationId xmlns:a16="http://schemas.microsoft.com/office/drawing/2014/main" id="{D7241BF7-B45F-CC79-AEB4-EEAEDA30D3A1}"/>
                </a:ext>
              </a:extLst>
            </p:cNvPr>
            <p:cNvSpPr/>
            <p:nvPr/>
          </p:nvSpPr>
          <p:spPr>
            <a:xfrm>
              <a:off x="1680763" y="3861309"/>
              <a:ext cx="82127" cy="199792"/>
            </a:xfrm>
            <a:custGeom>
              <a:avLst/>
              <a:gdLst/>
              <a:ahLst/>
              <a:cxnLst/>
              <a:rect l="l" t="t" r="r" b="b"/>
              <a:pathLst>
                <a:path w="18623" h="45330" fill="none" extrusionOk="0">
                  <a:moveTo>
                    <a:pt x="18623" y="45330"/>
                  </a:moveTo>
                  <a:lnTo>
                    <a:pt x="5625" y="45330"/>
                  </a:lnTo>
                  <a:cubicBezTo>
                    <a:pt x="2889" y="45330"/>
                    <a:pt x="0" y="42619"/>
                    <a:pt x="0" y="35634"/>
                  </a:cubicBezTo>
                  <a:lnTo>
                    <a:pt x="0" y="9697"/>
                  </a:lnTo>
                  <a:cubicBezTo>
                    <a:pt x="0" y="2711"/>
                    <a:pt x="2889" y="1"/>
                    <a:pt x="5625" y="1"/>
                  </a:cubicBezTo>
                  <a:lnTo>
                    <a:pt x="18623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7644;p72">
              <a:extLst>
                <a:ext uri="{FF2B5EF4-FFF2-40B4-BE49-F238E27FC236}">
                  <a16:creationId xmlns:a16="http://schemas.microsoft.com/office/drawing/2014/main" id="{2D2458A0-59BC-1E5F-EA99-D0B7DC7E4407}"/>
                </a:ext>
              </a:extLst>
            </p:cNvPr>
            <p:cNvSpPr/>
            <p:nvPr/>
          </p:nvSpPr>
          <p:spPr>
            <a:xfrm>
              <a:off x="1926576" y="4061097"/>
              <a:ext cx="144308" cy="4"/>
            </a:xfrm>
            <a:custGeom>
              <a:avLst/>
              <a:gdLst/>
              <a:ahLst/>
              <a:cxnLst/>
              <a:rect l="l" t="t" r="r" b="b"/>
              <a:pathLst>
                <a:path w="32723" h="1" fill="none" extrusionOk="0">
                  <a:moveTo>
                    <a:pt x="32723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7645;p72">
              <a:extLst>
                <a:ext uri="{FF2B5EF4-FFF2-40B4-BE49-F238E27FC236}">
                  <a16:creationId xmlns:a16="http://schemas.microsoft.com/office/drawing/2014/main" id="{350F2DD6-9757-5108-AF4C-4DC6CCE24FBD}"/>
                </a:ext>
              </a:extLst>
            </p:cNvPr>
            <p:cNvSpPr/>
            <p:nvPr/>
          </p:nvSpPr>
          <p:spPr>
            <a:xfrm>
              <a:off x="1762436" y="3822418"/>
              <a:ext cx="163677" cy="94528"/>
            </a:xfrm>
            <a:custGeom>
              <a:avLst/>
              <a:gdLst/>
              <a:ahLst/>
              <a:cxnLst/>
              <a:rect l="l" t="t" r="r" b="b"/>
              <a:pathLst>
                <a:path w="37115" h="21447" extrusionOk="0">
                  <a:moveTo>
                    <a:pt x="4951" y="0"/>
                  </a:moveTo>
                  <a:cubicBezTo>
                    <a:pt x="2215" y="0"/>
                    <a:pt x="1" y="2678"/>
                    <a:pt x="1" y="5983"/>
                  </a:cubicBezTo>
                  <a:lnTo>
                    <a:pt x="1" y="15460"/>
                  </a:lnTo>
                  <a:cubicBezTo>
                    <a:pt x="1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1" y="21446"/>
                    <a:pt x="37115" y="18765"/>
                    <a:pt x="37115" y="15460"/>
                  </a:cubicBezTo>
                  <a:lnTo>
                    <a:pt x="37115" y="5983"/>
                  </a:lnTo>
                  <a:cubicBezTo>
                    <a:pt x="37115" y="2678"/>
                    <a:pt x="34901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7646;p72">
              <a:extLst>
                <a:ext uri="{FF2B5EF4-FFF2-40B4-BE49-F238E27FC236}">
                  <a16:creationId xmlns:a16="http://schemas.microsoft.com/office/drawing/2014/main" id="{EC837E60-667D-DB2A-68FA-7027168749F0}"/>
                </a:ext>
              </a:extLst>
            </p:cNvPr>
            <p:cNvSpPr/>
            <p:nvPr/>
          </p:nvSpPr>
          <p:spPr>
            <a:xfrm>
              <a:off x="1762886" y="4005884"/>
              <a:ext cx="163695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51" y="1"/>
                  </a:moveTo>
                  <a:cubicBezTo>
                    <a:pt x="2219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9" y="21443"/>
                    <a:pt x="4951" y="21443"/>
                  </a:cubicBezTo>
                  <a:lnTo>
                    <a:pt x="32168" y="21443"/>
                  </a:lnTo>
                  <a:cubicBezTo>
                    <a:pt x="34901" y="21443"/>
                    <a:pt x="37119" y="18766"/>
                    <a:pt x="37119" y="15461"/>
                  </a:cubicBezTo>
                  <a:lnTo>
                    <a:pt x="37119" y="5983"/>
                  </a:lnTo>
                  <a:cubicBezTo>
                    <a:pt x="37119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7647;p72">
              <a:extLst>
                <a:ext uri="{FF2B5EF4-FFF2-40B4-BE49-F238E27FC236}">
                  <a16:creationId xmlns:a16="http://schemas.microsoft.com/office/drawing/2014/main" id="{CAB28687-5EF1-129A-7979-89BC203C9257}"/>
                </a:ext>
              </a:extLst>
            </p:cNvPr>
            <p:cNvSpPr/>
            <p:nvPr/>
          </p:nvSpPr>
          <p:spPr>
            <a:xfrm>
              <a:off x="1325004" y="3820086"/>
              <a:ext cx="278558" cy="278382"/>
            </a:xfrm>
            <a:custGeom>
              <a:avLst/>
              <a:gdLst/>
              <a:ahLst/>
              <a:cxnLst/>
              <a:rect l="l" t="t" r="r" b="b"/>
              <a:pathLst>
                <a:path w="63165" h="63161" fill="none" extrusionOk="0">
                  <a:moveTo>
                    <a:pt x="63165" y="31580"/>
                  </a:moveTo>
                  <a:cubicBezTo>
                    <a:pt x="63165" y="49021"/>
                    <a:pt x="49025" y="63161"/>
                    <a:pt x="31585" y="63161"/>
                  </a:cubicBezTo>
                  <a:cubicBezTo>
                    <a:pt x="14140" y="63161"/>
                    <a:pt x="1" y="49021"/>
                    <a:pt x="1" y="31580"/>
                  </a:cubicBezTo>
                  <a:cubicBezTo>
                    <a:pt x="1" y="14140"/>
                    <a:pt x="14140" y="0"/>
                    <a:pt x="31585" y="0"/>
                  </a:cubicBezTo>
                  <a:cubicBezTo>
                    <a:pt x="49025" y="0"/>
                    <a:pt x="63165" y="14140"/>
                    <a:pt x="63165" y="3158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7648;p72">
              <a:extLst>
                <a:ext uri="{FF2B5EF4-FFF2-40B4-BE49-F238E27FC236}">
                  <a16:creationId xmlns:a16="http://schemas.microsoft.com/office/drawing/2014/main" id="{31ABF832-89FD-2795-3AC4-808B56FAA680}"/>
                </a:ext>
              </a:extLst>
            </p:cNvPr>
            <p:cNvSpPr/>
            <p:nvPr/>
          </p:nvSpPr>
          <p:spPr>
            <a:xfrm>
              <a:off x="1235816" y="3689223"/>
              <a:ext cx="134752" cy="171223"/>
            </a:xfrm>
            <a:custGeom>
              <a:avLst/>
              <a:gdLst/>
              <a:ahLst/>
              <a:cxnLst/>
              <a:rect l="l" t="t" r="r" b="b"/>
              <a:pathLst>
                <a:path w="30556" h="38848" fill="none" extrusionOk="0">
                  <a:moveTo>
                    <a:pt x="1" y="1"/>
                  </a:moveTo>
                  <a:lnTo>
                    <a:pt x="12633" y="1"/>
                  </a:lnTo>
                  <a:cubicBezTo>
                    <a:pt x="15723" y="1"/>
                    <a:pt x="16343" y="3466"/>
                    <a:pt x="16343" y="3466"/>
                  </a:cubicBezTo>
                  <a:lnTo>
                    <a:pt x="16343" y="26448"/>
                  </a:lnTo>
                  <a:lnTo>
                    <a:pt x="30556" y="26448"/>
                  </a:lnTo>
                  <a:lnTo>
                    <a:pt x="30556" y="38848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7649;p72">
              <a:extLst>
                <a:ext uri="{FF2B5EF4-FFF2-40B4-BE49-F238E27FC236}">
                  <a16:creationId xmlns:a16="http://schemas.microsoft.com/office/drawing/2014/main" id="{28B75970-69EF-4B9A-11E6-6558A0A93C33}"/>
                </a:ext>
              </a:extLst>
            </p:cNvPr>
            <p:cNvSpPr/>
            <p:nvPr/>
          </p:nvSpPr>
          <p:spPr>
            <a:xfrm>
              <a:off x="910512" y="3689223"/>
              <a:ext cx="161618" cy="4"/>
            </a:xfrm>
            <a:custGeom>
              <a:avLst/>
              <a:gdLst/>
              <a:ahLst/>
              <a:cxnLst/>
              <a:rect l="l" t="t" r="r" b="b"/>
              <a:pathLst>
                <a:path w="36648" h="1" fill="none" extrusionOk="0">
                  <a:moveTo>
                    <a:pt x="36648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7650;p72">
              <a:extLst>
                <a:ext uri="{FF2B5EF4-FFF2-40B4-BE49-F238E27FC236}">
                  <a16:creationId xmlns:a16="http://schemas.microsoft.com/office/drawing/2014/main" id="{F755FB27-8767-DB75-2176-3B20B0C5AF4A}"/>
                </a:ext>
              </a:extLst>
            </p:cNvPr>
            <p:cNvSpPr/>
            <p:nvPr/>
          </p:nvSpPr>
          <p:spPr>
            <a:xfrm>
              <a:off x="1072126" y="3642869"/>
              <a:ext cx="163695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82"/>
                    <a:pt x="1" y="5987"/>
                  </a:cubicBezTo>
                  <a:lnTo>
                    <a:pt x="1" y="15464"/>
                  </a:lnTo>
                  <a:cubicBezTo>
                    <a:pt x="1" y="18769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9"/>
                    <a:pt x="37119" y="15464"/>
                  </a:cubicBezTo>
                  <a:lnTo>
                    <a:pt x="37119" y="5987"/>
                  </a:lnTo>
                  <a:cubicBezTo>
                    <a:pt x="37119" y="2682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7651;p72">
              <a:extLst>
                <a:ext uri="{FF2B5EF4-FFF2-40B4-BE49-F238E27FC236}">
                  <a16:creationId xmlns:a16="http://schemas.microsoft.com/office/drawing/2014/main" id="{C31FED8F-8DF1-79E9-ADBC-3BF6F84ED76A}"/>
                </a:ext>
              </a:extLst>
            </p:cNvPr>
            <p:cNvSpPr/>
            <p:nvPr/>
          </p:nvSpPr>
          <p:spPr>
            <a:xfrm>
              <a:off x="1235913" y="4073301"/>
              <a:ext cx="134655" cy="151640"/>
            </a:xfrm>
            <a:custGeom>
              <a:avLst/>
              <a:gdLst/>
              <a:ahLst/>
              <a:cxnLst/>
              <a:rect l="l" t="t" r="r" b="b"/>
              <a:pathLst>
                <a:path w="30534" h="34405" fill="none" extrusionOk="0">
                  <a:moveTo>
                    <a:pt x="0" y="34404"/>
                  </a:moveTo>
                  <a:lnTo>
                    <a:pt x="12611" y="34404"/>
                  </a:lnTo>
                  <a:cubicBezTo>
                    <a:pt x="15705" y="34404"/>
                    <a:pt x="16325" y="30939"/>
                    <a:pt x="16325" y="30939"/>
                  </a:cubicBezTo>
                  <a:lnTo>
                    <a:pt x="16325" y="7957"/>
                  </a:lnTo>
                  <a:lnTo>
                    <a:pt x="30534" y="7957"/>
                  </a:lnTo>
                  <a:lnTo>
                    <a:pt x="30534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7652;p72">
              <a:extLst>
                <a:ext uri="{FF2B5EF4-FFF2-40B4-BE49-F238E27FC236}">
                  <a16:creationId xmlns:a16="http://schemas.microsoft.com/office/drawing/2014/main" id="{E7C4A033-BDB4-C15C-7520-A7CF6BCCE382}"/>
                </a:ext>
              </a:extLst>
            </p:cNvPr>
            <p:cNvSpPr/>
            <p:nvPr/>
          </p:nvSpPr>
          <p:spPr>
            <a:xfrm>
              <a:off x="910512" y="4224937"/>
              <a:ext cx="161618" cy="4"/>
            </a:xfrm>
            <a:custGeom>
              <a:avLst/>
              <a:gdLst/>
              <a:ahLst/>
              <a:cxnLst/>
              <a:rect l="l" t="t" r="r" b="b"/>
              <a:pathLst>
                <a:path w="36648" h="1" fill="none" extrusionOk="0">
                  <a:moveTo>
                    <a:pt x="3664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7653;p72">
              <a:extLst>
                <a:ext uri="{FF2B5EF4-FFF2-40B4-BE49-F238E27FC236}">
                  <a16:creationId xmlns:a16="http://schemas.microsoft.com/office/drawing/2014/main" id="{85E62B2A-B582-1E75-60B5-091EC46D0083}"/>
                </a:ext>
              </a:extLst>
            </p:cNvPr>
            <p:cNvSpPr/>
            <p:nvPr/>
          </p:nvSpPr>
          <p:spPr>
            <a:xfrm>
              <a:off x="1072126" y="4176763"/>
              <a:ext cx="163695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79"/>
                    <a:pt x="1" y="5984"/>
                  </a:cubicBezTo>
                  <a:lnTo>
                    <a:pt x="1" y="15461"/>
                  </a:lnTo>
                  <a:cubicBezTo>
                    <a:pt x="1" y="18766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6"/>
                    <a:pt x="37119" y="15461"/>
                  </a:cubicBezTo>
                  <a:lnTo>
                    <a:pt x="37119" y="5984"/>
                  </a:lnTo>
                  <a:cubicBezTo>
                    <a:pt x="37119" y="2679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7654;p72">
              <a:extLst>
                <a:ext uri="{FF2B5EF4-FFF2-40B4-BE49-F238E27FC236}">
                  <a16:creationId xmlns:a16="http://schemas.microsoft.com/office/drawing/2014/main" id="{7DB3935D-12BE-0F8D-7740-320FC046568B}"/>
                </a:ext>
              </a:extLst>
            </p:cNvPr>
            <p:cNvSpPr/>
            <p:nvPr/>
          </p:nvSpPr>
          <p:spPr>
            <a:xfrm>
              <a:off x="1562328" y="3689223"/>
              <a:ext cx="128816" cy="171223"/>
            </a:xfrm>
            <a:custGeom>
              <a:avLst/>
              <a:gdLst/>
              <a:ahLst/>
              <a:cxnLst/>
              <a:rect l="l" t="t" r="r" b="b"/>
              <a:pathLst>
                <a:path w="29210" h="38848" fill="none" extrusionOk="0">
                  <a:moveTo>
                    <a:pt x="29209" y="1"/>
                  </a:moveTo>
                  <a:lnTo>
                    <a:pt x="17922" y="1"/>
                  </a:lnTo>
                  <a:cubicBezTo>
                    <a:pt x="14829" y="1"/>
                    <a:pt x="14209" y="3466"/>
                    <a:pt x="14209" y="3466"/>
                  </a:cubicBezTo>
                  <a:lnTo>
                    <a:pt x="14209" y="26448"/>
                  </a:lnTo>
                  <a:lnTo>
                    <a:pt x="0" y="26448"/>
                  </a:lnTo>
                  <a:lnTo>
                    <a:pt x="0" y="38848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7655;p72">
              <a:extLst>
                <a:ext uri="{FF2B5EF4-FFF2-40B4-BE49-F238E27FC236}">
                  <a16:creationId xmlns:a16="http://schemas.microsoft.com/office/drawing/2014/main" id="{5BF52F18-9C3D-F03C-4EE6-0B3C97638CA5}"/>
                </a:ext>
              </a:extLst>
            </p:cNvPr>
            <p:cNvSpPr/>
            <p:nvPr/>
          </p:nvSpPr>
          <p:spPr>
            <a:xfrm>
              <a:off x="1854826" y="3689223"/>
              <a:ext cx="154169" cy="4"/>
            </a:xfrm>
            <a:custGeom>
              <a:avLst/>
              <a:gdLst/>
              <a:ahLst/>
              <a:cxnLst/>
              <a:rect l="l" t="t" r="r" b="b"/>
              <a:pathLst>
                <a:path w="34959" h="1" fill="none" extrusionOk="0">
                  <a:moveTo>
                    <a:pt x="1" y="1"/>
                  </a:moveTo>
                  <a:lnTo>
                    <a:pt x="34959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7656;p72">
              <a:extLst>
                <a:ext uri="{FF2B5EF4-FFF2-40B4-BE49-F238E27FC236}">
                  <a16:creationId xmlns:a16="http://schemas.microsoft.com/office/drawing/2014/main" id="{5F5C2331-A126-2907-63DE-066ADC513864}"/>
                </a:ext>
              </a:extLst>
            </p:cNvPr>
            <p:cNvSpPr/>
            <p:nvPr/>
          </p:nvSpPr>
          <p:spPr>
            <a:xfrm>
              <a:off x="1691140" y="3642869"/>
              <a:ext cx="163690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47" y="1"/>
                  </a:moveTo>
                  <a:cubicBezTo>
                    <a:pt x="2214" y="1"/>
                    <a:pt x="0" y="2682"/>
                    <a:pt x="0" y="5987"/>
                  </a:cubicBezTo>
                  <a:lnTo>
                    <a:pt x="0" y="15464"/>
                  </a:lnTo>
                  <a:cubicBezTo>
                    <a:pt x="0" y="18769"/>
                    <a:pt x="2214" y="21447"/>
                    <a:pt x="4950" y="21447"/>
                  </a:cubicBezTo>
                  <a:lnTo>
                    <a:pt x="32168" y="21447"/>
                  </a:lnTo>
                  <a:cubicBezTo>
                    <a:pt x="34900" y="21447"/>
                    <a:pt x="37118" y="18769"/>
                    <a:pt x="37118" y="15464"/>
                  </a:cubicBezTo>
                  <a:lnTo>
                    <a:pt x="37118" y="5987"/>
                  </a:lnTo>
                  <a:cubicBezTo>
                    <a:pt x="37118" y="2682"/>
                    <a:pt x="34900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1" name="Google Shape;7657;p72">
              <a:extLst>
                <a:ext uri="{FF2B5EF4-FFF2-40B4-BE49-F238E27FC236}">
                  <a16:creationId xmlns:a16="http://schemas.microsoft.com/office/drawing/2014/main" id="{8E643714-3006-C93D-23C0-14D710C5AFBE}"/>
                </a:ext>
              </a:extLst>
            </p:cNvPr>
            <p:cNvGrpSpPr/>
            <p:nvPr/>
          </p:nvGrpSpPr>
          <p:grpSpPr>
            <a:xfrm>
              <a:off x="1360364" y="3847835"/>
              <a:ext cx="208119" cy="224359"/>
              <a:chOff x="1360769" y="3847100"/>
              <a:chExt cx="208119" cy="224359"/>
            </a:xfrm>
          </p:grpSpPr>
          <p:sp>
            <p:nvSpPr>
              <p:cNvPr id="226" name="Google Shape;7658;p72">
                <a:extLst>
                  <a:ext uri="{FF2B5EF4-FFF2-40B4-BE49-F238E27FC236}">
                    <a16:creationId xmlns:a16="http://schemas.microsoft.com/office/drawing/2014/main" id="{E5B1DB22-54D7-2232-0BA0-9EFBA1DED404}"/>
                  </a:ext>
                </a:extLst>
              </p:cNvPr>
              <p:cNvSpPr/>
              <p:nvPr/>
            </p:nvSpPr>
            <p:spPr>
              <a:xfrm>
                <a:off x="1360769" y="3847113"/>
                <a:ext cx="99163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6" h="50901" fill="none" extrusionOk="0">
                    <a:moveTo>
                      <a:pt x="22384" y="2729"/>
                    </a:moveTo>
                    <a:cubicBezTo>
                      <a:pt x="22333" y="2383"/>
                      <a:pt x="22249" y="2040"/>
                      <a:pt x="22128" y="1711"/>
                    </a:cubicBezTo>
                    <a:cubicBezTo>
                      <a:pt x="21742" y="675"/>
                      <a:pt x="20979" y="1"/>
                      <a:pt x="19582" y="1"/>
                    </a:cubicBezTo>
                    <a:cubicBezTo>
                      <a:pt x="17966" y="1"/>
                      <a:pt x="17204" y="913"/>
                      <a:pt x="16883" y="2229"/>
                    </a:cubicBezTo>
                    <a:cubicBezTo>
                      <a:pt x="13443" y="1682"/>
                      <a:pt x="10331" y="4356"/>
                      <a:pt x="10353" y="7840"/>
                    </a:cubicBezTo>
                    <a:cubicBezTo>
                      <a:pt x="10353" y="7997"/>
                      <a:pt x="10364" y="8150"/>
                      <a:pt x="10378" y="8300"/>
                    </a:cubicBezTo>
                    <a:cubicBezTo>
                      <a:pt x="7945" y="7307"/>
                      <a:pt x="5147" y="7957"/>
                      <a:pt x="3404" y="9923"/>
                    </a:cubicBezTo>
                    <a:cubicBezTo>
                      <a:pt x="1660" y="11889"/>
                      <a:pt x="1343" y="14742"/>
                      <a:pt x="2616" y="17040"/>
                    </a:cubicBezTo>
                    <a:cubicBezTo>
                      <a:pt x="930" y="18382"/>
                      <a:pt x="0" y="20454"/>
                      <a:pt x="120" y="22607"/>
                    </a:cubicBezTo>
                    <a:cubicBezTo>
                      <a:pt x="241" y="24755"/>
                      <a:pt x="1394" y="26714"/>
                      <a:pt x="3218" y="27860"/>
                    </a:cubicBezTo>
                    <a:cubicBezTo>
                      <a:pt x="748" y="30913"/>
                      <a:pt x="1707" y="35462"/>
                      <a:pt x="5202" y="37260"/>
                    </a:cubicBezTo>
                    <a:cubicBezTo>
                      <a:pt x="5173" y="37490"/>
                      <a:pt x="5162" y="37720"/>
                      <a:pt x="5162" y="37954"/>
                    </a:cubicBezTo>
                    <a:cubicBezTo>
                      <a:pt x="5162" y="40832"/>
                      <a:pt x="7125" y="43243"/>
                      <a:pt x="9784" y="43943"/>
                    </a:cubicBezTo>
                    <a:cubicBezTo>
                      <a:pt x="10776" y="46782"/>
                      <a:pt x="13818" y="48350"/>
                      <a:pt x="16708" y="47511"/>
                    </a:cubicBezTo>
                    <a:cubicBezTo>
                      <a:pt x="16835" y="49437"/>
                      <a:pt x="17525" y="50900"/>
                      <a:pt x="19582" y="50900"/>
                    </a:cubicBezTo>
                    <a:cubicBezTo>
                      <a:pt x="22482" y="50900"/>
                      <a:pt x="22439" y="48390"/>
                      <a:pt x="22482" y="48401"/>
                    </a:cubicBezTo>
                    <a:cubicBezTo>
                      <a:pt x="22486" y="48401"/>
                      <a:pt x="22417" y="2722"/>
                      <a:pt x="22384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4E9E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7659;p72">
                <a:extLst>
                  <a:ext uri="{FF2B5EF4-FFF2-40B4-BE49-F238E27FC236}">
                    <a16:creationId xmlns:a16="http://schemas.microsoft.com/office/drawing/2014/main" id="{66018731-E9A9-F06F-2E18-525921CC256D}"/>
                  </a:ext>
                </a:extLst>
              </p:cNvPr>
              <p:cNvSpPr/>
              <p:nvPr/>
            </p:nvSpPr>
            <p:spPr>
              <a:xfrm>
                <a:off x="1418941" y="3907967"/>
                <a:ext cx="40718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3" h="11642" fill="none" extrusionOk="0">
                    <a:moveTo>
                      <a:pt x="9233" y="1"/>
                    </a:moveTo>
                    <a:cubicBezTo>
                      <a:pt x="9233" y="1"/>
                      <a:pt x="0" y="570"/>
                      <a:pt x="2586" y="1164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7660;p72">
                <a:extLst>
                  <a:ext uri="{FF2B5EF4-FFF2-40B4-BE49-F238E27FC236}">
                    <a16:creationId xmlns:a16="http://schemas.microsoft.com/office/drawing/2014/main" id="{30E0FC41-0733-74C8-F1EF-8D296D4A6784}"/>
                  </a:ext>
                </a:extLst>
              </p:cNvPr>
              <p:cNvSpPr/>
              <p:nvPr/>
            </p:nvSpPr>
            <p:spPr>
              <a:xfrm>
                <a:off x="1432983" y="3877824"/>
                <a:ext cx="26566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4" h="5680" fill="none" extrusionOk="0">
                    <a:moveTo>
                      <a:pt x="1" y="1795"/>
                    </a:moveTo>
                    <a:cubicBezTo>
                      <a:pt x="1" y="1795"/>
                      <a:pt x="6023" y="0"/>
                      <a:pt x="6023" y="5680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7661;p72">
                <a:extLst>
                  <a:ext uri="{FF2B5EF4-FFF2-40B4-BE49-F238E27FC236}">
                    <a16:creationId xmlns:a16="http://schemas.microsoft.com/office/drawing/2014/main" id="{A512E022-5D5A-6482-FEE2-CCDDD2D52C89}"/>
                  </a:ext>
                </a:extLst>
              </p:cNvPr>
              <p:cNvSpPr/>
              <p:nvPr/>
            </p:nvSpPr>
            <p:spPr>
              <a:xfrm>
                <a:off x="1406421" y="3881663"/>
                <a:ext cx="8727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4809" fill="none" extrusionOk="0">
                    <a:moveTo>
                      <a:pt x="1" y="1"/>
                    </a:moveTo>
                    <a:cubicBezTo>
                      <a:pt x="1" y="1"/>
                      <a:pt x="1" y="2730"/>
                      <a:pt x="1978" y="4809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7662;p72">
                <a:extLst>
                  <a:ext uri="{FF2B5EF4-FFF2-40B4-BE49-F238E27FC236}">
                    <a16:creationId xmlns:a16="http://schemas.microsoft.com/office/drawing/2014/main" id="{4A00A0F5-7754-8C33-8133-EAA46BA38797}"/>
                  </a:ext>
                </a:extLst>
              </p:cNvPr>
              <p:cNvSpPr/>
              <p:nvPr/>
            </p:nvSpPr>
            <p:spPr>
              <a:xfrm>
                <a:off x="1372301" y="3910479"/>
                <a:ext cx="51967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3433" fill="none" extrusionOk="0">
                    <a:moveTo>
                      <a:pt x="1" y="2663"/>
                    </a:moveTo>
                    <a:cubicBezTo>
                      <a:pt x="3364" y="0"/>
                      <a:pt x="6622" y="3433"/>
                      <a:pt x="6622" y="3433"/>
                    </a:cubicBezTo>
                    <a:cubicBezTo>
                      <a:pt x="6622" y="3433"/>
                      <a:pt x="7307" y="387"/>
                      <a:pt x="11783" y="1653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7663;p72">
                <a:extLst>
                  <a:ext uri="{FF2B5EF4-FFF2-40B4-BE49-F238E27FC236}">
                    <a16:creationId xmlns:a16="http://schemas.microsoft.com/office/drawing/2014/main" id="{CDBD5EFE-D022-28CE-E706-A1403B813969}"/>
                  </a:ext>
                </a:extLst>
              </p:cNvPr>
              <p:cNvSpPr/>
              <p:nvPr/>
            </p:nvSpPr>
            <p:spPr>
              <a:xfrm>
                <a:off x="1383436" y="3963823"/>
                <a:ext cx="27351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2" h="11474" fill="none" extrusionOk="0">
                    <a:moveTo>
                      <a:pt x="22" y="11474"/>
                    </a:moveTo>
                    <a:cubicBezTo>
                      <a:pt x="22" y="11474"/>
                      <a:pt x="0" y="5735"/>
                      <a:pt x="4440" y="6297"/>
                    </a:cubicBezTo>
                    <a:cubicBezTo>
                      <a:pt x="4440" y="6297"/>
                      <a:pt x="2134" y="3149"/>
                      <a:pt x="6202" y="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7664;p72">
                <a:extLst>
                  <a:ext uri="{FF2B5EF4-FFF2-40B4-BE49-F238E27FC236}">
                    <a16:creationId xmlns:a16="http://schemas.microsoft.com/office/drawing/2014/main" id="{07DDE394-63FE-9FEF-F502-FF74E562F826}"/>
                  </a:ext>
                </a:extLst>
              </p:cNvPr>
              <p:cNvSpPr/>
              <p:nvPr/>
            </p:nvSpPr>
            <p:spPr>
              <a:xfrm>
                <a:off x="1398461" y="4014391"/>
                <a:ext cx="12132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51" h="7151" fill="none" extrusionOk="0">
                    <a:moveTo>
                      <a:pt x="2751" y="1"/>
                    </a:moveTo>
                    <a:cubicBezTo>
                      <a:pt x="2751" y="1"/>
                      <a:pt x="0" y="2963"/>
                      <a:pt x="1806" y="715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7665;p72">
                <a:extLst>
                  <a:ext uri="{FF2B5EF4-FFF2-40B4-BE49-F238E27FC236}">
                    <a16:creationId xmlns:a16="http://schemas.microsoft.com/office/drawing/2014/main" id="{A793EC61-B60E-E7A7-16E6-722E2600BDB0}"/>
                  </a:ext>
                </a:extLst>
              </p:cNvPr>
              <p:cNvSpPr/>
              <p:nvPr/>
            </p:nvSpPr>
            <p:spPr>
              <a:xfrm>
                <a:off x="1424264" y="4012138"/>
                <a:ext cx="35284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1" h="4802" fill="none" extrusionOk="0">
                    <a:moveTo>
                      <a:pt x="8000" y="512"/>
                    </a:moveTo>
                    <a:cubicBezTo>
                      <a:pt x="3783" y="1"/>
                      <a:pt x="1978" y="4087"/>
                      <a:pt x="1978" y="4087"/>
                    </a:cubicBezTo>
                    <a:cubicBezTo>
                      <a:pt x="1978" y="4087"/>
                      <a:pt x="858" y="3598"/>
                      <a:pt x="0" y="4802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7666;p72">
                <a:extLst>
                  <a:ext uri="{FF2B5EF4-FFF2-40B4-BE49-F238E27FC236}">
                    <a16:creationId xmlns:a16="http://schemas.microsoft.com/office/drawing/2014/main" id="{4A9EA3CA-3339-E82B-7709-37C663A8A797}"/>
                  </a:ext>
                </a:extLst>
              </p:cNvPr>
              <p:cNvSpPr/>
              <p:nvPr/>
            </p:nvSpPr>
            <p:spPr>
              <a:xfrm>
                <a:off x="1397156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7070" y="1"/>
                    </a:moveTo>
                    <a:cubicBezTo>
                      <a:pt x="7070" y="1"/>
                      <a:pt x="2802" y="3959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7667;p72">
                <a:extLst>
                  <a:ext uri="{FF2B5EF4-FFF2-40B4-BE49-F238E27FC236}">
                    <a16:creationId xmlns:a16="http://schemas.microsoft.com/office/drawing/2014/main" id="{35134CC3-61BB-F306-33DF-98E606743EC8}"/>
                  </a:ext>
                </a:extLst>
              </p:cNvPr>
              <p:cNvSpPr/>
              <p:nvPr/>
            </p:nvSpPr>
            <p:spPr>
              <a:xfrm>
                <a:off x="1428334" y="3973727"/>
                <a:ext cx="31214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78" h="3489" fill="none" extrusionOk="0">
                    <a:moveTo>
                      <a:pt x="0" y="1125"/>
                    </a:moveTo>
                    <a:cubicBezTo>
                      <a:pt x="0" y="1125"/>
                      <a:pt x="4411" y="1"/>
                      <a:pt x="7077" y="3488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7668;p72">
                <a:extLst>
                  <a:ext uri="{FF2B5EF4-FFF2-40B4-BE49-F238E27FC236}">
                    <a16:creationId xmlns:a16="http://schemas.microsoft.com/office/drawing/2014/main" id="{D10D72A2-3E01-15A0-3AA4-7E4067101290}"/>
                  </a:ext>
                </a:extLst>
              </p:cNvPr>
              <p:cNvSpPr/>
              <p:nvPr/>
            </p:nvSpPr>
            <p:spPr>
              <a:xfrm>
                <a:off x="1468924" y="3907967"/>
                <a:ext cx="40704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0" h="11642" fill="none" extrusionOk="0">
                    <a:moveTo>
                      <a:pt x="0" y="1"/>
                    </a:moveTo>
                    <a:cubicBezTo>
                      <a:pt x="0" y="1"/>
                      <a:pt x="9229" y="570"/>
                      <a:pt x="6647" y="11641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7669;p72">
                <a:extLst>
                  <a:ext uri="{FF2B5EF4-FFF2-40B4-BE49-F238E27FC236}">
                    <a16:creationId xmlns:a16="http://schemas.microsoft.com/office/drawing/2014/main" id="{72C1EB20-EF1F-432B-A8B0-0A529AA9AFB1}"/>
                  </a:ext>
                </a:extLst>
              </p:cNvPr>
              <p:cNvSpPr/>
              <p:nvPr/>
            </p:nvSpPr>
            <p:spPr>
              <a:xfrm>
                <a:off x="1469021" y="3877824"/>
                <a:ext cx="26561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5680" fill="none" extrusionOk="0">
                    <a:moveTo>
                      <a:pt x="6023" y="1795"/>
                    </a:moveTo>
                    <a:cubicBezTo>
                      <a:pt x="6023" y="1795"/>
                      <a:pt x="0" y="0"/>
                      <a:pt x="0" y="5680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7670;p72">
                <a:extLst>
                  <a:ext uri="{FF2B5EF4-FFF2-40B4-BE49-F238E27FC236}">
                    <a16:creationId xmlns:a16="http://schemas.microsoft.com/office/drawing/2014/main" id="{AC5E2DD6-1301-177C-9C91-BCEB450CF069}"/>
                  </a:ext>
                </a:extLst>
              </p:cNvPr>
              <p:cNvSpPr/>
              <p:nvPr/>
            </p:nvSpPr>
            <p:spPr>
              <a:xfrm>
                <a:off x="1513434" y="3881663"/>
                <a:ext cx="8710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5" h="4809" fill="none" extrusionOk="0">
                    <a:moveTo>
                      <a:pt x="1975" y="1"/>
                    </a:moveTo>
                    <a:cubicBezTo>
                      <a:pt x="1975" y="1"/>
                      <a:pt x="1975" y="2730"/>
                      <a:pt x="1" y="4809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7671;p72">
                <a:extLst>
                  <a:ext uri="{FF2B5EF4-FFF2-40B4-BE49-F238E27FC236}">
                    <a16:creationId xmlns:a16="http://schemas.microsoft.com/office/drawing/2014/main" id="{F2C88DAA-AC4A-9D00-B77E-753DC9A73659}"/>
                  </a:ext>
                </a:extLst>
              </p:cNvPr>
              <p:cNvSpPr/>
              <p:nvPr/>
            </p:nvSpPr>
            <p:spPr>
              <a:xfrm>
                <a:off x="1517778" y="3963823"/>
                <a:ext cx="27355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3" h="11474" fill="none" extrusionOk="0">
                    <a:moveTo>
                      <a:pt x="6181" y="11474"/>
                    </a:moveTo>
                    <a:cubicBezTo>
                      <a:pt x="6181" y="11474"/>
                      <a:pt x="6202" y="5735"/>
                      <a:pt x="1767" y="6297"/>
                    </a:cubicBezTo>
                    <a:cubicBezTo>
                      <a:pt x="1767" y="6297"/>
                      <a:pt x="4068" y="3149"/>
                      <a:pt x="1" y="1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7672;p72">
                <a:extLst>
                  <a:ext uri="{FF2B5EF4-FFF2-40B4-BE49-F238E27FC236}">
                    <a16:creationId xmlns:a16="http://schemas.microsoft.com/office/drawing/2014/main" id="{7E29E94C-6A3A-57A3-FB04-FEF1A2883597}"/>
                  </a:ext>
                </a:extLst>
              </p:cNvPr>
              <p:cNvSpPr/>
              <p:nvPr/>
            </p:nvSpPr>
            <p:spPr>
              <a:xfrm>
                <a:off x="1517990" y="4014391"/>
                <a:ext cx="12119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48" h="7151" fill="none" extrusionOk="0">
                    <a:moveTo>
                      <a:pt x="0" y="1"/>
                    </a:moveTo>
                    <a:cubicBezTo>
                      <a:pt x="0" y="1"/>
                      <a:pt x="2747" y="2963"/>
                      <a:pt x="942" y="7151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7673;p72">
                <a:extLst>
                  <a:ext uri="{FF2B5EF4-FFF2-40B4-BE49-F238E27FC236}">
                    <a16:creationId xmlns:a16="http://schemas.microsoft.com/office/drawing/2014/main" id="{3C9FFF0C-8AAB-DF57-8BFC-075BD2C59B1F}"/>
                  </a:ext>
                </a:extLst>
              </p:cNvPr>
              <p:cNvSpPr/>
              <p:nvPr/>
            </p:nvSpPr>
            <p:spPr>
              <a:xfrm>
                <a:off x="1469021" y="4012138"/>
                <a:ext cx="35298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4" h="4802" fill="none" extrusionOk="0">
                    <a:moveTo>
                      <a:pt x="0" y="512"/>
                    </a:moveTo>
                    <a:cubicBezTo>
                      <a:pt x="4217" y="1"/>
                      <a:pt x="6023" y="4087"/>
                      <a:pt x="6023" y="4087"/>
                    </a:cubicBezTo>
                    <a:cubicBezTo>
                      <a:pt x="6023" y="4087"/>
                      <a:pt x="7143" y="3598"/>
                      <a:pt x="8004" y="4802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7674;p72">
                <a:extLst>
                  <a:ext uri="{FF2B5EF4-FFF2-40B4-BE49-F238E27FC236}">
                    <a16:creationId xmlns:a16="http://schemas.microsoft.com/office/drawing/2014/main" id="{4442D129-1506-1186-4D6D-AD97FA27B76D}"/>
                  </a:ext>
                </a:extLst>
              </p:cNvPr>
              <p:cNvSpPr/>
              <p:nvPr/>
            </p:nvSpPr>
            <p:spPr>
              <a:xfrm>
                <a:off x="1500244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1" y="1"/>
                    </a:moveTo>
                    <a:cubicBezTo>
                      <a:pt x="1" y="1"/>
                      <a:pt x="4265" y="3959"/>
                      <a:pt x="7070" y="1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7675;p72">
                <a:extLst>
                  <a:ext uri="{FF2B5EF4-FFF2-40B4-BE49-F238E27FC236}">
                    <a16:creationId xmlns:a16="http://schemas.microsoft.com/office/drawing/2014/main" id="{A3C6CB85-11E6-EF7E-7369-57C52ED08D55}"/>
                  </a:ext>
                </a:extLst>
              </p:cNvPr>
              <p:cNvSpPr/>
              <p:nvPr/>
            </p:nvSpPr>
            <p:spPr>
              <a:xfrm>
                <a:off x="1469021" y="3973727"/>
                <a:ext cx="31227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81" h="3489" fill="none" extrusionOk="0">
                    <a:moveTo>
                      <a:pt x="7081" y="1125"/>
                    </a:moveTo>
                    <a:cubicBezTo>
                      <a:pt x="7081" y="1125"/>
                      <a:pt x="2670" y="1"/>
                      <a:pt x="0" y="3488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7676;p72">
                <a:extLst>
                  <a:ext uri="{FF2B5EF4-FFF2-40B4-BE49-F238E27FC236}">
                    <a16:creationId xmlns:a16="http://schemas.microsoft.com/office/drawing/2014/main" id="{54A09D4B-2AD1-4A4B-6000-D0C17AF49A20}"/>
                  </a:ext>
                </a:extLst>
              </p:cNvPr>
              <p:cNvSpPr/>
              <p:nvPr/>
            </p:nvSpPr>
            <p:spPr>
              <a:xfrm>
                <a:off x="1504314" y="3910479"/>
                <a:ext cx="51950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0" h="3433" fill="none" extrusionOk="0">
                    <a:moveTo>
                      <a:pt x="11780" y="2663"/>
                    </a:moveTo>
                    <a:cubicBezTo>
                      <a:pt x="8420" y="0"/>
                      <a:pt x="5162" y="3433"/>
                      <a:pt x="5162" y="3433"/>
                    </a:cubicBezTo>
                    <a:cubicBezTo>
                      <a:pt x="5162" y="3433"/>
                      <a:pt x="4473" y="387"/>
                      <a:pt x="1" y="1653"/>
                    </a:cubicBezTo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7677;p72">
                <a:extLst>
                  <a:ext uri="{FF2B5EF4-FFF2-40B4-BE49-F238E27FC236}">
                    <a16:creationId xmlns:a16="http://schemas.microsoft.com/office/drawing/2014/main" id="{D2FE0E92-31BC-252B-DBBD-072F2E56C962}"/>
                  </a:ext>
                </a:extLst>
              </p:cNvPr>
              <p:cNvSpPr/>
              <p:nvPr/>
            </p:nvSpPr>
            <p:spPr>
              <a:xfrm>
                <a:off x="1469738" y="3847100"/>
                <a:ext cx="99150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3" h="50901" fill="none" extrusionOk="0">
                    <a:moveTo>
                      <a:pt x="99" y="2729"/>
                    </a:moveTo>
                    <a:cubicBezTo>
                      <a:pt x="150" y="2383"/>
                      <a:pt x="237" y="2040"/>
                      <a:pt x="354" y="1711"/>
                    </a:cubicBezTo>
                    <a:cubicBezTo>
                      <a:pt x="744" y="675"/>
                      <a:pt x="1503" y="1"/>
                      <a:pt x="2900" y="1"/>
                    </a:cubicBezTo>
                    <a:cubicBezTo>
                      <a:pt x="4516" y="1"/>
                      <a:pt x="5282" y="913"/>
                      <a:pt x="5600" y="2229"/>
                    </a:cubicBezTo>
                    <a:cubicBezTo>
                      <a:pt x="9040" y="1682"/>
                      <a:pt x="12151" y="4356"/>
                      <a:pt x="12130" y="7840"/>
                    </a:cubicBezTo>
                    <a:cubicBezTo>
                      <a:pt x="12130" y="7997"/>
                      <a:pt x="12119" y="8150"/>
                      <a:pt x="12108" y="8300"/>
                    </a:cubicBezTo>
                    <a:cubicBezTo>
                      <a:pt x="14541" y="7307"/>
                      <a:pt x="17335" y="7957"/>
                      <a:pt x="19082" y="9923"/>
                    </a:cubicBezTo>
                    <a:cubicBezTo>
                      <a:pt x="20826" y="11889"/>
                      <a:pt x="21140" y="14742"/>
                      <a:pt x="19867" y="17040"/>
                    </a:cubicBezTo>
                    <a:cubicBezTo>
                      <a:pt x="21552" y="18379"/>
                      <a:pt x="22482" y="20454"/>
                      <a:pt x="22362" y="22603"/>
                    </a:cubicBezTo>
                    <a:cubicBezTo>
                      <a:pt x="22242" y="24755"/>
                      <a:pt x="21089" y="26714"/>
                      <a:pt x="19265" y="27860"/>
                    </a:cubicBezTo>
                    <a:cubicBezTo>
                      <a:pt x="20440" y="29308"/>
                      <a:pt x="20896" y="31205"/>
                      <a:pt x="20512" y="33029"/>
                    </a:cubicBezTo>
                    <a:cubicBezTo>
                      <a:pt x="20126" y="34853"/>
                      <a:pt x="18940" y="36407"/>
                      <a:pt x="17284" y="37257"/>
                    </a:cubicBezTo>
                    <a:cubicBezTo>
                      <a:pt x="17310" y="37487"/>
                      <a:pt x="17321" y="37720"/>
                      <a:pt x="17324" y="37950"/>
                    </a:cubicBezTo>
                    <a:cubicBezTo>
                      <a:pt x="17321" y="40766"/>
                      <a:pt x="15420" y="43225"/>
                      <a:pt x="12699" y="43940"/>
                    </a:cubicBezTo>
                    <a:cubicBezTo>
                      <a:pt x="11710" y="46782"/>
                      <a:pt x="8664" y="48350"/>
                      <a:pt x="5778" y="47507"/>
                    </a:cubicBezTo>
                    <a:cubicBezTo>
                      <a:pt x="5647" y="49434"/>
                      <a:pt x="4958" y="50900"/>
                      <a:pt x="2900" y="50900"/>
                    </a:cubicBezTo>
                    <a:cubicBezTo>
                      <a:pt x="0" y="50900"/>
                      <a:pt x="40" y="48390"/>
                      <a:pt x="0" y="48401"/>
                    </a:cubicBezTo>
                    <a:cubicBezTo>
                      <a:pt x="0" y="48401"/>
                      <a:pt x="69" y="2722"/>
                      <a:pt x="99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40566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12" name="Google Shape;7678;p72">
              <a:extLst>
                <a:ext uri="{FF2B5EF4-FFF2-40B4-BE49-F238E27FC236}">
                  <a16:creationId xmlns:a16="http://schemas.microsoft.com/office/drawing/2014/main" id="{54BD3198-8FC1-C61B-8FE9-DB7E94C8DD75}"/>
                </a:ext>
              </a:extLst>
            </p:cNvPr>
            <p:cNvSpPr/>
            <p:nvPr/>
          </p:nvSpPr>
          <p:spPr>
            <a:xfrm>
              <a:off x="2008060" y="4212384"/>
              <a:ext cx="24537" cy="23585"/>
            </a:xfrm>
            <a:custGeom>
              <a:avLst/>
              <a:gdLst/>
              <a:ahLst/>
              <a:cxnLst/>
              <a:rect l="l" t="t" r="r" b="b"/>
              <a:pathLst>
                <a:path w="5564" h="5351" extrusionOk="0">
                  <a:moveTo>
                    <a:pt x="2887" y="0"/>
                  </a:moveTo>
                  <a:cubicBezTo>
                    <a:pt x="2190" y="0"/>
                    <a:pt x="1506" y="271"/>
                    <a:pt x="996" y="783"/>
                  </a:cubicBezTo>
                  <a:cubicBezTo>
                    <a:pt x="230" y="1550"/>
                    <a:pt x="0" y="2699"/>
                    <a:pt x="416" y="3698"/>
                  </a:cubicBezTo>
                  <a:cubicBezTo>
                    <a:pt x="828" y="4698"/>
                    <a:pt x="1806" y="5351"/>
                    <a:pt x="2886" y="5351"/>
                  </a:cubicBezTo>
                  <a:cubicBezTo>
                    <a:pt x="4363" y="5351"/>
                    <a:pt x="5560" y="4150"/>
                    <a:pt x="5563" y="2677"/>
                  </a:cubicBezTo>
                  <a:cubicBezTo>
                    <a:pt x="5560" y="1593"/>
                    <a:pt x="4911" y="619"/>
                    <a:pt x="3911" y="203"/>
                  </a:cubicBezTo>
                  <a:cubicBezTo>
                    <a:pt x="3580" y="67"/>
                    <a:pt x="3232" y="0"/>
                    <a:pt x="2887" y="0"/>
                  </a:cubicBezTo>
                  <a:close/>
                </a:path>
              </a:pathLst>
            </a:custGeom>
            <a:solidFill>
              <a:srgbClr val="21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7679;p72">
              <a:extLst>
                <a:ext uri="{FF2B5EF4-FFF2-40B4-BE49-F238E27FC236}">
                  <a16:creationId xmlns:a16="http://schemas.microsoft.com/office/drawing/2014/main" id="{8B098A6F-BBEB-22A0-24AC-C00D068A83E9}"/>
                </a:ext>
              </a:extLst>
            </p:cNvPr>
            <p:cNvSpPr/>
            <p:nvPr/>
          </p:nvSpPr>
          <p:spPr>
            <a:xfrm>
              <a:off x="1545645" y="4049730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6" y="1"/>
                  </a:moveTo>
                  <a:cubicBezTo>
                    <a:pt x="1806" y="1"/>
                    <a:pt x="828" y="654"/>
                    <a:pt x="416" y="1653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7"/>
                    <a:pt x="2190" y="5349"/>
                    <a:pt x="2886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5"/>
                  </a:cubicBezTo>
                  <a:cubicBezTo>
                    <a:pt x="5560" y="1197"/>
                    <a:pt x="4363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7680;p72">
              <a:extLst>
                <a:ext uri="{FF2B5EF4-FFF2-40B4-BE49-F238E27FC236}">
                  <a16:creationId xmlns:a16="http://schemas.microsoft.com/office/drawing/2014/main" id="{2927B8F4-A1AE-1753-704C-3E9C58ADCF48}"/>
                </a:ext>
              </a:extLst>
            </p:cNvPr>
            <p:cNvSpPr/>
            <p:nvPr/>
          </p:nvSpPr>
          <p:spPr>
            <a:xfrm>
              <a:off x="1231521" y="3947489"/>
              <a:ext cx="24524" cy="23576"/>
            </a:xfrm>
            <a:custGeom>
              <a:avLst/>
              <a:gdLst/>
              <a:ahLst/>
              <a:cxnLst/>
              <a:rect l="l" t="t" r="r" b="b"/>
              <a:pathLst>
                <a:path w="5561" h="5349" extrusionOk="0">
                  <a:moveTo>
                    <a:pt x="2886" y="1"/>
                  </a:moveTo>
                  <a:cubicBezTo>
                    <a:pt x="1803" y="1"/>
                    <a:pt x="829" y="650"/>
                    <a:pt x="413" y="1649"/>
                  </a:cubicBezTo>
                  <a:cubicBezTo>
                    <a:pt x="1" y="2649"/>
                    <a:pt x="227" y="3798"/>
                    <a:pt x="993" y="4564"/>
                  </a:cubicBezTo>
                  <a:cubicBezTo>
                    <a:pt x="1505" y="5076"/>
                    <a:pt x="2189" y="5349"/>
                    <a:pt x="2884" y="5349"/>
                  </a:cubicBezTo>
                  <a:cubicBezTo>
                    <a:pt x="3229" y="5349"/>
                    <a:pt x="3576" y="5282"/>
                    <a:pt x="3908" y="5144"/>
                  </a:cubicBezTo>
                  <a:cubicBezTo>
                    <a:pt x="4907" y="4732"/>
                    <a:pt x="5560" y="3758"/>
                    <a:pt x="5560" y="2674"/>
                  </a:cubicBezTo>
                  <a:cubicBezTo>
                    <a:pt x="5560" y="1197"/>
                    <a:pt x="4364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7681;p72">
              <a:extLst>
                <a:ext uri="{FF2B5EF4-FFF2-40B4-BE49-F238E27FC236}">
                  <a16:creationId xmlns:a16="http://schemas.microsoft.com/office/drawing/2014/main" id="{814E4067-CBE5-F358-74A9-A747C2716DFC}"/>
                </a:ext>
              </a:extLst>
            </p:cNvPr>
            <p:cNvSpPr/>
            <p:nvPr/>
          </p:nvSpPr>
          <p:spPr>
            <a:xfrm>
              <a:off x="834100" y="404674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3758"/>
                    <a:pt x="653" y="4732"/>
                    <a:pt x="1653" y="5147"/>
                  </a:cubicBezTo>
                  <a:cubicBezTo>
                    <a:pt x="1983" y="5284"/>
                    <a:pt x="2329" y="5350"/>
                    <a:pt x="2673" y="5350"/>
                  </a:cubicBezTo>
                  <a:cubicBezTo>
                    <a:pt x="3369" y="5350"/>
                    <a:pt x="4054" y="5078"/>
                    <a:pt x="4567" y="4567"/>
                  </a:cubicBezTo>
                  <a:cubicBezTo>
                    <a:pt x="5330" y="3801"/>
                    <a:pt x="5559" y="2649"/>
                    <a:pt x="5147" y="1653"/>
                  </a:cubicBezTo>
                  <a:cubicBezTo>
                    <a:pt x="4731" y="653"/>
                    <a:pt x="3757" y="0"/>
                    <a:pt x="2674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7682;p72">
              <a:extLst>
                <a:ext uri="{FF2B5EF4-FFF2-40B4-BE49-F238E27FC236}">
                  <a16:creationId xmlns:a16="http://schemas.microsoft.com/office/drawing/2014/main" id="{B80904F6-D6C8-9842-9C71-7B144A746285}"/>
                </a:ext>
              </a:extLst>
            </p:cNvPr>
            <p:cNvSpPr/>
            <p:nvPr/>
          </p:nvSpPr>
          <p:spPr>
            <a:xfrm>
              <a:off x="834100" y="384965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674" y="1"/>
                  </a:moveTo>
                  <a:cubicBezTo>
                    <a:pt x="1197" y="1"/>
                    <a:pt x="0" y="1197"/>
                    <a:pt x="0" y="2675"/>
                  </a:cubicBezTo>
                  <a:cubicBezTo>
                    <a:pt x="0" y="3758"/>
                    <a:pt x="653" y="4732"/>
                    <a:pt x="1653" y="5144"/>
                  </a:cubicBezTo>
                  <a:cubicBezTo>
                    <a:pt x="1984" y="5282"/>
                    <a:pt x="2331" y="5349"/>
                    <a:pt x="2676" y="5349"/>
                  </a:cubicBezTo>
                  <a:cubicBezTo>
                    <a:pt x="3371" y="5349"/>
                    <a:pt x="4055" y="5077"/>
                    <a:pt x="4567" y="4564"/>
                  </a:cubicBezTo>
                  <a:cubicBezTo>
                    <a:pt x="5330" y="3802"/>
                    <a:pt x="5559" y="2649"/>
                    <a:pt x="5147" y="1650"/>
                  </a:cubicBezTo>
                  <a:cubicBezTo>
                    <a:pt x="4731" y="650"/>
                    <a:pt x="3757" y="1"/>
                    <a:pt x="2674" y="1"/>
                  </a:cubicBezTo>
                  <a:close/>
                </a:path>
              </a:pathLst>
            </a:custGeom>
            <a:solidFill>
              <a:srgbClr val="E6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7683;p72">
              <a:extLst>
                <a:ext uri="{FF2B5EF4-FFF2-40B4-BE49-F238E27FC236}">
                  <a16:creationId xmlns:a16="http://schemas.microsoft.com/office/drawing/2014/main" id="{FCBF07A0-4BC7-BC81-4BA0-BF7940D67647}"/>
                </a:ext>
              </a:extLst>
            </p:cNvPr>
            <p:cNvSpPr/>
            <p:nvPr/>
          </p:nvSpPr>
          <p:spPr>
            <a:xfrm>
              <a:off x="1668053" y="3947489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2" y="1"/>
                  </a:moveTo>
                  <a:cubicBezTo>
                    <a:pt x="1802" y="1"/>
                    <a:pt x="828" y="650"/>
                    <a:pt x="412" y="1649"/>
                  </a:cubicBezTo>
                  <a:cubicBezTo>
                    <a:pt x="0" y="2649"/>
                    <a:pt x="226" y="3798"/>
                    <a:pt x="993" y="4564"/>
                  </a:cubicBezTo>
                  <a:cubicBezTo>
                    <a:pt x="1502" y="5076"/>
                    <a:pt x="2187" y="5349"/>
                    <a:pt x="2883" y="5349"/>
                  </a:cubicBezTo>
                  <a:cubicBezTo>
                    <a:pt x="3228" y="5349"/>
                    <a:pt x="3576" y="5282"/>
                    <a:pt x="3907" y="5144"/>
                  </a:cubicBezTo>
                  <a:cubicBezTo>
                    <a:pt x="4907" y="4732"/>
                    <a:pt x="5556" y="3758"/>
                    <a:pt x="5560" y="2674"/>
                  </a:cubicBezTo>
                  <a:cubicBezTo>
                    <a:pt x="5560" y="1197"/>
                    <a:pt x="4360" y="1"/>
                    <a:pt x="2882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7684;p72">
              <a:extLst>
                <a:ext uri="{FF2B5EF4-FFF2-40B4-BE49-F238E27FC236}">
                  <a16:creationId xmlns:a16="http://schemas.microsoft.com/office/drawing/2014/main" id="{2EBC68AB-D347-ACDC-EFBF-BB8DDB94A759}"/>
                </a:ext>
              </a:extLst>
            </p:cNvPr>
            <p:cNvSpPr/>
            <p:nvPr/>
          </p:nvSpPr>
          <p:spPr>
            <a:xfrm>
              <a:off x="889649" y="3678195"/>
              <a:ext cx="23589" cy="23576"/>
            </a:xfrm>
            <a:custGeom>
              <a:avLst/>
              <a:gdLst/>
              <a:ahLst/>
              <a:cxnLst/>
              <a:rect l="l" t="t" r="r" b="b"/>
              <a:pathLst>
                <a:path w="5349" h="5349" extrusionOk="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4152"/>
                    <a:pt x="1197" y="5348"/>
                    <a:pt x="2674" y="5348"/>
                  </a:cubicBezTo>
                  <a:cubicBezTo>
                    <a:pt x="4152" y="5348"/>
                    <a:pt x="5348" y="4152"/>
                    <a:pt x="5348" y="2674"/>
                  </a:cubicBezTo>
                  <a:cubicBezTo>
                    <a:pt x="5348" y="1197"/>
                    <a:pt x="4152" y="0"/>
                    <a:pt x="2674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7685;p72">
              <a:extLst>
                <a:ext uri="{FF2B5EF4-FFF2-40B4-BE49-F238E27FC236}">
                  <a16:creationId xmlns:a16="http://schemas.microsoft.com/office/drawing/2014/main" id="{48F38D41-3232-5651-7E9B-8F48F06A8F16}"/>
                </a:ext>
              </a:extLst>
            </p:cNvPr>
            <p:cNvSpPr/>
            <p:nvPr/>
          </p:nvSpPr>
          <p:spPr>
            <a:xfrm>
              <a:off x="1357708" y="3848642"/>
              <a:ext cx="24542" cy="23585"/>
            </a:xfrm>
            <a:custGeom>
              <a:avLst/>
              <a:gdLst/>
              <a:ahLst/>
              <a:cxnLst/>
              <a:rect l="l" t="t" r="r" b="b"/>
              <a:pathLst>
                <a:path w="5565" h="5351" extrusionOk="0">
                  <a:moveTo>
                    <a:pt x="2890" y="0"/>
                  </a:moveTo>
                  <a:cubicBezTo>
                    <a:pt x="1807" y="0"/>
                    <a:pt x="833" y="653"/>
                    <a:pt x="417" y="1653"/>
                  </a:cubicBezTo>
                  <a:cubicBezTo>
                    <a:pt x="1" y="2652"/>
                    <a:pt x="231" y="3801"/>
                    <a:pt x="997" y="4567"/>
                  </a:cubicBezTo>
                  <a:cubicBezTo>
                    <a:pt x="1509" y="5080"/>
                    <a:pt x="2193" y="5350"/>
                    <a:pt x="2888" y="5350"/>
                  </a:cubicBezTo>
                  <a:cubicBezTo>
                    <a:pt x="3233" y="5350"/>
                    <a:pt x="3580" y="5284"/>
                    <a:pt x="3912" y="5147"/>
                  </a:cubicBezTo>
                  <a:cubicBezTo>
                    <a:pt x="4911" y="4731"/>
                    <a:pt x="5564" y="3757"/>
                    <a:pt x="5564" y="2678"/>
                  </a:cubicBezTo>
                  <a:cubicBezTo>
                    <a:pt x="5564" y="1200"/>
                    <a:pt x="4364" y="0"/>
                    <a:pt x="2890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7686;p72">
              <a:extLst>
                <a:ext uri="{FF2B5EF4-FFF2-40B4-BE49-F238E27FC236}">
                  <a16:creationId xmlns:a16="http://schemas.microsoft.com/office/drawing/2014/main" id="{AF17ABEC-6AE0-8544-7540-41E3CA04EECB}"/>
                </a:ext>
              </a:extLst>
            </p:cNvPr>
            <p:cNvSpPr/>
            <p:nvPr/>
          </p:nvSpPr>
          <p:spPr>
            <a:xfrm>
              <a:off x="1357708" y="4049730"/>
              <a:ext cx="24542" cy="23585"/>
            </a:xfrm>
            <a:custGeom>
              <a:avLst/>
              <a:gdLst/>
              <a:ahLst/>
              <a:cxnLst/>
              <a:rect l="l" t="t" r="r" b="b"/>
              <a:pathLst>
                <a:path w="5565" h="5351" extrusionOk="0">
                  <a:moveTo>
                    <a:pt x="2890" y="1"/>
                  </a:moveTo>
                  <a:cubicBezTo>
                    <a:pt x="1807" y="1"/>
                    <a:pt x="833" y="654"/>
                    <a:pt x="417" y="1653"/>
                  </a:cubicBezTo>
                  <a:cubicBezTo>
                    <a:pt x="1" y="2653"/>
                    <a:pt x="231" y="3802"/>
                    <a:pt x="997" y="4568"/>
                  </a:cubicBezTo>
                  <a:cubicBezTo>
                    <a:pt x="1510" y="5078"/>
                    <a:pt x="2195" y="5350"/>
                    <a:pt x="2891" y="5350"/>
                  </a:cubicBezTo>
                  <a:cubicBezTo>
                    <a:pt x="3235" y="5350"/>
                    <a:pt x="3581" y="5284"/>
                    <a:pt x="3912" y="5148"/>
                  </a:cubicBezTo>
                  <a:cubicBezTo>
                    <a:pt x="4911" y="4732"/>
                    <a:pt x="5564" y="3758"/>
                    <a:pt x="5564" y="2675"/>
                  </a:cubicBezTo>
                  <a:cubicBezTo>
                    <a:pt x="5564" y="1197"/>
                    <a:pt x="4364" y="1"/>
                    <a:pt x="2890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7687;p72">
              <a:extLst>
                <a:ext uri="{FF2B5EF4-FFF2-40B4-BE49-F238E27FC236}">
                  <a16:creationId xmlns:a16="http://schemas.microsoft.com/office/drawing/2014/main" id="{164CE4A8-463B-182E-79B1-9ED2679524B1}"/>
                </a:ext>
              </a:extLst>
            </p:cNvPr>
            <p:cNvSpPr/>
            <p:nvPr/>
          </p:nvSpPr>
          <p:spPr>
            <a:xfrm>
              <a:off x="889649" y="4212384"/>
              <a:ext cx="24520" cy="23585"/>
            </a:xfrm>
            <a:custGeom>
              <a:avLst/>
              <a:gdLst/>
              <a:ahLst/>
              <a:cxnLst/>
              <a:rect l="l" t="t" r="r" b="b"/>
              <a:pathLst>
                <a:path w="5560" h="5351" extrusionOk="0">
                  <a:moveTo>
                    <a:pt x="2674" y="0"/>
                  </a:moveTo>
                  <a:cubicBezTo>
                    <a:pt x="2328" y="0"/>
                    <a:pt x="1980" y="67"/>
                    <a:pt x="1649" y="203"/>
                  </a:cubicBezTo>
                  <a:cubicBezTo>
                    <a:pt x="650" y="619"/>
                    <a:pt x="0" y="1593"/>
                    <a:pt x="0" y="2677"/>
                  </a:cubicBezTo>
                  <a:cubicBezTo>
                    <a:pt x="0" y="4150"/>
                    <a:pt x="1197" y="5351"/>
                    <a:pt x="2674" y="5351"/>
                  </a:cubicBezTo>
                  <a:cubicBezTo>
                    <a:pt x="3754" y="5351"/>
                    <a:pt x="4732" y="4698"/>
                    <a:pt x="5144" y="3698"/>
                  </a:cubicBezTo>
                  <a:cubicBezTo>
                    <a:pt x="5560" y="2699"/>
                    <a:pt x="5330" y="1550"/>
                    <a:pt x="4568" y="783"/>
                  </a:cubicBezTo>
                  <a:cubicBezTo>
                    <a:pt x="4055" y="271"/>
                    <a:pt x="3370" y="0"/>
                    <a:pt x="2674" y="0"/>
                  </a:cubicBezTo>
                  <a:close/>
                </a:path>
              </a:pathLst>
            </a:custGeom>
            <a:solidFill>
              <a:srgbClr val="E4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7688;p72">
              <a:extLst>
                <a:ext uri="{FF2B5EF4-FFF2-40B4-BE49-F238E27FC236}">
                  <a16:creationId xmlns:a16="http://schemas.microsoft.com/office/drawing/2014/main" id="{9A30DDB8-5712-222E-BAAA-954F70479566}"/>
                </a:ext>
              </a:extLst>
            </p:cNvPr>
            <p:cNvSpPr/>
            <p:nvPr/>
          </p:nvSpPr>
          <p:spPr>
            <a:xfrm>
              <a:off x="2008060" y="3678195"/>
              <a:ext cx="24537" cy="23576"/>
            </a:xfrm>
            <a:custGeom>
              <a:avLst/>
              <a:gdLst/>
              <a:ahLst/>
              <a:cxnLst/>
              <a:rect l="l" t="t" r="r" b="b"/>
              <a:pathLst>
                <a:path w="5564" h="5349" extrusionOk="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1" y="4732"/>
                    <a:pt x="5560" y="3758"/>
                    <a:pt x="5563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7689;p72">
              <a:extLst>
                <a:ext uri="{FF2B5EF4-FFF2-40B4-BE49-F238E27FC236}">
                  <a16:creationId xmlns:a16="http://schemas.microsoft.com/office/drawing/2014/main" id="{2B2C2FF5-3D2D-ACAA-D092-D8892CCC60E8}"/>
                </a:ext>
              </a:extLst>
            </p:cNvPr>
            <p:cNvSpPr/>
            <p:nvPr/>
          </p:nvSpPr>
          <p:spPr>
            <a:xfrm>
              <a:off x="1548251" y="384864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6" y="4567"/>
                  </a:cubicBezTo>
                  <a:cubicBezTo>
                    <a:pt x="1507" y="5078"/>
                    <a:pt x="2192" y="5350"/>
                    <a:pt x="2890" y="5350"/>
                  </a:cubicBezTo>
                  <a:cubicBezTo>
                    <a:pt x="3234" y="5350"/>
                    <a:pt x="3581" y="5283"/>
                    <a:pt x="3911" y="5147"/>
                  </a:cubicBezTo>
                  <a:cubicBezTo>
                    <a:pt x="4910" y="4731"/>
                    <a:pt x="5560" y="3757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7690;p72">
              <a:extLst>
                <a:ext uri="{FF2B5EF4-FFF2-40B4-BE49-F238E27FC236}">
                  <a16:creationId xmlns:a16="http://schemas.microsoft.com/office/drawing/2014/main" id="{B179E9F2-49B2-72DE-E13D-91B1F4208ABC}"/>
                </a:ext>
              </a:extLst>
            </p:cNvPr>
            <p:cNvSpPr/>
            <p:nvPr/>
          </p:nvSpPr>
          <p:spPr>
            <a:xfrm>
              <a:off x="2069063" y="3847033"/>
              <a:ext cx="24520" cy="23585"/>
            </a:xfrm>
            <a:custGeom>
              <a:avLst/>
              <a:gdLst/>
              <a:ahLst/>
              <a:cxnLst/>
              <a:rect l="l" t="t" r="r" b="b"/>
              <a:pathLst>
                <a:path w="5560" h="5351" extrusionOk="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3" y="4567"/>
                  </a:cubicBezTo>
                  <a:cubicBezTo>
                    <a:pt x="1505" y="5080"/>
                    <a:pt x="2190" y="5351"/>
                    <a:pt x="2887" y="5351"/>
                  </a:cubicBezTo>
                  <a:cubicBezTo>
                    <a:pt x="3232" y="5351"/>
                    <a:pt x="3580" y="5284"/>
                    <a:pt x="3911" y="5148"/>
                  </a:cubicBezTo>
                  <a:cubicBezTo>
                    <a:pt x="4910" y="4732"/>
                    <a:pt x="5560" y="3758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7691;p72">
              <a:extLst>
                <a:ext uri="{FF2B5EF4-FFF2-40B4-BE49-F238E27FC236}">
                  <a16:creationId xmlns:a16="http://schemas.microsoft.com/office/drawing/2014/main" id="{ABF7A83D-0184-1CEA-2774-DB345394A6C6}"/>
                </a:ext>
              </a:extLst>
            </p:cNvPr>
            <p:cNvSpPr/>
            <p:nvPr/>
          </p:nvSpPr>
          <p:spPr>
            <a:xfrm>
              <a:off x="2069063" y="4046870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3" y="4564"/>
                  </a:cubicBezTo>
                  <a:cubicBezTo>
                    <a:pt x="1505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" name="Google Shape;7692;p72">
            <a:extLst>
              <a:ext uri="{FF2B5EF4-FFF2-40B4-BE49-F238E27FC236}">
                <a16:creationId xmlns:a16="http://schemas.microsoft.com/office/drawing/2014/main" id="{EFA0A6BC-0C8E-5EB9-AD14-890EB30A11AB}"/>
              </a:ext>
            </a:extLst>
          </p:cNvPr>
          <p:cNvGrpSpPr/>
          <p:nvPr/>
        </p:nvGrpSpPr>
        <p:grpSpPr>
          <a:xfrm rot="5400000">
            <a:off x="5951337" y="3228841"/>
            <a:ext cx="164064" cy="1414916"/>
            <a:chOff x="4428249" y="1369375"/>
            <a:chExt cx="36905" cy="429569"/>
          </a:xfrm>
        </p:grpSpPr>
        <p:sp>
          <p:nvSpPr>
            <p:cNvPr id="247" name="Google Shape;7693;p72">
              <a:extLst>
                <a:ext uri="{FF2B5EF4-FFF2-40B4-BE49-F238E27FC236}">
                  <a16:creationId xmlns:a16="http://schemas.microsoft.com/office/drawing/2014/main" id="{4DD31A34-D41E-6FBB-8507-1FB2B11E0125}"/>
                </a:ext>
              </a:extLst>
            </p:cNvPr>
            <p:cNvSpPr/>
            <p:nvPr/>
          </p:nvSpPr>
          <p:spPr>
            <a:xfrm>
              <a:off x="4428249" y="1369375"/>
              <a:ext cx="2375" cy="429104"/>
            </a:xfrm>
            <a:custGeom>
              <a:avLst/>
              <a:gdLst/>
              <a:ahLst/>
              <a:cxnLst/>
              <a:rect l="l" t="t" r="r" b="b"/>
              <a:pathLst>
                <a:path w="95" h="18328" extrusionOk="0">
                  <a:moveTo>
                    <a:pt x="48" y="1"/>
                  </a:moveTo>
                  <a:cubicBezTo>
                    <a:pt x="24" y="1"/>
                    <a:pt x="1" y="15"/>
                    <a:pt x="1" y="44"/>
                  </a:cubicBezTo>
                  <a:lnTo>
                    <a:pt x="1" y="18284"/>
                  </a:lnTo>
                  <a:cubicBezTo>
                    <a:pt x="1" y="18306"/>
                    <a:pt x="22" y="18328"/>
                    <a:pt x="51" y="18328"/>
                  </a:cubicBezTo>
                  <a:cubicBezTo>
                    <a:pt x="73" y="18328"/>
                    <a:pt x="95" y="18306"/>
                    <a:pt x="95" y="18284"/>
                  </a:cubicBezTo>
                  <a:lnTo>
                    <a:pt x="95" y="44"/>
                  </a:lnTo>
                  <a:cubicBezTo>
                    <a:pt x="95" y="15"/>
                    <a:pt x="71" y="1"/>
                    <a:pt x="48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7694;p72">
              <a:extLst>
                <a:ext uri="{FF2B5EF4-FFF2-40B4-BE49-F238E27FC236}">
                  <a16:creationId xmlns:a16="http://schemas.microsoft.com/office/drawing/2014/main" id="{2C0783B4-8877-ACBE-EA82-79E7755B63F6}"/>
                </a:ext>
              </a:extLst>
            </p:cNvPr>
            <p:cNvSpPr/>
            <p:nvPr/>
          </p:nvSpPr>
          <p:spPr>
            <a:xfrm>
              <a:off x="4428354" y="1369375"/>
              <a:ext cx="36800" cy="2200"/>
            </a:xfrm>
            <a:custGeom>
              <a:avLst/>
              <a:gdLst/>
              <a:ahLst/>
              <a:cxnLst/>
              <a:rect l="l" t="t" r="r" b="b"/>
              <a:pathLst>
                <a:path w="1472" h="88" extrusionOk="0">
                  <a:moveTo>
                    <a:pt x="65" y="1"/>
                  </a:moveTo>
                  <a:cubicBezTo>
                    <a:pt x="0" y="1"/>
                    <a:pt x="0" y="87"/>
                    <a:pt x="65" y="87"/>
                  </a:cubicBezTo>
                  <a:lnTo>
                    <a:pt x="1414" y="87"/>
                  </a:lnTo>
                  <a:cubicBezTo>
                    <a:pt x="1472" y="87"/>
                    <a:pt x="1472" y="1"/>
                    <a:pt x="141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7695;p72">
              <a:extLst>
                <a:ext uri="{FF2B5EF4-FFF2-40B4-BE49-F238E27FC236}">
                  <a16:creationId xmlns:a16="http://schemas.microsoft.com/office/drawing/2014/main" id="{AE23D375-7278-17F1-01E7-629C5D6BFD1C}"/>
                </a:ext>
              </a:extLst>
            </p:cNvPr>
            <p:cNvSpPr/>
            <p:nvPr/>
          </p:nvSpPr>
          <p:spPr>
            <a:xfrm>
              <a:off x="4428704" y="1383625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7696;p72">
              <a:extLst>
                <a:ext uri="{FF2B5EF4-FFF2-40B4-BE49-F238E27FC236}">
                  <a16:creationId xmlns:a16="http://schemas.microsoft.com/office/drawing/2014/main" id="{147FC472-9A5E-3CE9-5D46-E03AB19681E8}"/>
                </a:ext>
              </a:extLst>
            </p:cNvPr>
            <p:cNvSpPr/>
            <p:nvPr/>
          </p:nvSpPr>
          <p:spPr>
            <a:xfrm>
              <a:off x="4428704" y="1397875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2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72"/>
                    <a:pt x="693" y="44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7697;p72">
              <a:extLst>
                <a:ext uri="{FF2B5EF4-FFF2-40B4-BE49-F238E27FC236}">
                  <a16:creationId xmlns:a16="http://schemas.microsoft.com/office/drawing/2014/main" id="{A033F91E-0CB0-4BBE-8F0B-2067640CAA95}"/>
                </a:ext>
              </a:extLst>
            </p:cNvPr>
            <p:cNvSpPr/>
            <p:nvPr/>
          </p:nvSpPr>
          <p:spPr>
            <a:xfrm>
              <a:off x="4428704" y="1412125"/>
              <a:ext cx="36100" cy="2175"/>
            </a:xfrm>
            <a:custGeom>
              <a:avLst/>
              <a:gdLst/>
              <a:ahLst/>
              <a:cxnLst/>
              <a:rect l="l" t="t" r="r" b="b"/>
              <a:pathLst>
                <a:path w="1444" h="87" extrusionOk="0">
                  <a:moveTo>
                    <a:pt x="51" y="0"/>
                  </a:moveTo>
                  <a:cubicBezTo>
                    <a:pt x="22" y="0"/>
                    <a:pt x="1" y="22"/>
                    <a:pt x="1" y="43"/>
                  </a:cubicBezTo>
                  <a:cubicBezTo>
                    <a:pt x="1" y="72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72"/>
                    <a:pt x="1443" y="43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7698;p72">
              <a:extLst>
                <a:ext uri="{FF2B5EF4-FFF2-40B4-BE49-F238E27FC236}">
                  <a16:creationId xmlns:a16="http://schemas.microsoft.com/office/drawing/2014/main" id="{43F10528-B2B4-884C-1C4E-A5658090EEDA}"/>
                </a:ext>
              </a:extLst>
            </p:cNvPr>
            <p:cNvSpPr/>
            <p:nvPr/>
          </p:nvSpPr>
          <p:spPr>
            <a:xfrm>
              <a:off x="4428354" y="1426350"/>
              <a:ext cx="18050" cy="2200"/>
            </a:xfrm>
            <a:custGeom>
              <a:avLst/>
              <a:gdLst/>
              <a:ahLst/>
              <a:cxnLst/>
              <a:rect l="l" t="t" r="r" b="b"/>
              <a:pathLst>
                <a:path w="722" h="88" extrusionOk="0">
                  <a:moveTo>
                    <a:pt x="65" y="1"/>
                  </a:moveTo>
                  <a:cubicBezTo>
                    <a:pt x="0" y="1"/>
                    <a:pt x="0" y="87"/>
                    <a:pt x="65" y="87"/>
                  </a:cubicBezTo>
                  <a:lnTo>
                    <a:pt x="664" y="87"/>
                  </a:lnTo>
                  <a:cubicBezTo>
                    <a:pt x="722" y="87"/>
                    <a:pt x="722" y="1"/>
                    <a:pt x="66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7699;p72">
              <a:extLst>
                <a:ext uri="{FF2B5EF4-FFF2-40B4-BE49-F238E27FC236}">
                  <a16:creationId xmlns:a16="http://schemas.microsoft.com/office/drawing/2014/main" id="{91A743B8-A61D-B760-50C5-B38A1DA88FF4}"/>
                </a:ext>
              </a:extLst>
            </p:cNvPr>
            <p:cNvSpPr/>
            <p:nvPr/>
          </p:nvSpPr>
          <p:spPr>
            <a:xfrm>
              <a:off x="4428704" y="144060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7700;p72">
              <a:extLst>
                <a:ext uri="{FF2B5EF4-FFF2-40B4-BE49-F238E27FC236}">
                  <a16:creationId xmlns:a16="http://schemas.microsoft.com/office/drawing/2014/main" id="{42B0A430-180F-490E-59FA-6B451DA006CA}"/>
                </a:ext>
              </a:extLst>
            </p:cNvPr>
            <p:cNvSpPr/>
            <p:nvPr/>
          </p:nvSpPr>
          <p:spPr>
            <a:xfrm>
              <a:off x="4428704" y="1454850"/>
              <a:ext cx="36100" cy="2375"/>
            </a:xfrm>
            <a:custGeom>
              <a:avLst/>
              <a:gdLst/>
              <a:ahLst/>
              <a:cxnLst/>
              <a:rect l="l" t="t" r="r" b="b"/>
              <a:pathLst>
                <a:path w="1444" h="95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3"/>
                    <a:pt x="1443" y="44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7701;p72">
              <a:extLst>
                <a:ext uri="{FF2B5EF4-FFF2-40B4-BE49-F238E27FC236}">
                  <a16:creationId xmlns:a16="http://schemas.microsoft.com/office/drawing/2014/main" id="{989A8E94-412F-A3CF-75C5-B49CCF7C96E4}"/>
                </a:ext>
              </a:extLst>
            </p:cNvPr>
            <p:cNvSpPr/>
            <p:nvPr/>
          </p:nvSpPr>
          <p:spPr>
            <a:xfrm>
              <a:off x="4428354" y="1469100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7702;p72">
              <a:extLst>
                <a:ext uri="{FF2B5EF4-FFF2-40B4-BE49-F238E27FC236}">
                  <a16:creationId xmlns:a16="http://schemas.microsoft.com/office/drawing/2014/main" id="{7F5CB400-5B84-CEB6-33A2-1DDD82445BFE}"/>
                </a:ext>
              </a:extLst>
            </p:cNvPr>
            <p:cNvSpPr/>
            <p:nvPr/>
          </p:nvSpPr>
          <p:spPr>
            <a:xfrm>
              <a:off x="4428354" y="1483350"/>
              <a:ext cx="18050" cy="2350"/>
            </a:xfrm>
            <a:custGeom>
              <a:avLst/>
              <a:gdLst/>
              <a:ahLst/>
              <a:cxnLst/>
              <a:rect l="l" t="t" r="r" b="b"/>
              <a:pathLst>
                <a:path w="722" h="94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7703;p72">
              <a:extLst>
                <a:ext uri="{FF2B5EF4-FFF2-40B4-BE49-F238E27FC236}">
                  <a16:creationId xmlns:a16="http://schemas.microsoft.com/office/drawing/2014/main" id="{CE5B2A6C-26D8-C4F9-9585-EE30DF2CC680}"/>
                </a:ext>
              </a:extLst>
            </p:cNvPr>
            <p:cNvSpPr/>
            <p:nvPr/>
          </p:nvSpPr>
          <p:spPr>
            <a:xfrm>
              <a:off x="4428704" y="1497575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73"/>
                    <a:pt x="1443" y="44"/>
                  </a:cubicBezTo>
                  <a:cubicBezTo>
                    <a:pt x="1443" y="22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7704;p72">
              <a:extLst>
                <a:ext uri="{FF2B5EF4-FFF2-40B4-BE49-F238E27FC236}">
                  <a16:creationId xmlns:a16="http://schemas.microsoft.com/office/drawing/2014/main" id="{891A0936-9508-8156-E86F-F1A765D6852C}"/>
                </a:ext>
              </a:extLst>
            </p:cNvPr>
            <p:cNvSpPr/>
            <p:nvPr/>
          </p:nvSpPr>
          <p:spPr>
            <a:xfrm>
              <a:off x="4428704" y="151182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7705;p72">
              <a:extLst>
                <a:ext uri="{FF2B5EF4-FFF2-40B4-BE49-F238E27FC236}">
                  <a16:creationId xmlns:a16="http://schemas.microsoft.com/office/drawing/2014/main" id="{49E9739A-172B-DF20-254A-0EC7A7703782}"/>
                </a:ext>
              </a:extLst>
            </p:cNvPr>
            <p:cNvSpPr/>
            <p:nvPr/>
          </p:nvSpPr>
          <p:spPr>
            <a:xfrm>
              <a:off x="4428354" y="1526075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7706;p72">
              <a:extLst>
                <a:ext uri="{FF2B5EF4-FFF2-40B4-BE49-F238E27FC236}">
                  <a16:creationId xmlns:a16="http://schemas.microsoft.com/office/drawing/2014/main" id="{B9CF2916-6746-B0B0-073C-1B089A8D8C8D}"/>
                </a:ext>
              </a:extLst>
            </p:cNvPr>
            <p:cNvSpPr/>
            <p:nvPr/>
          </p:nvSpPr>
          <p:spPr>
            <a:xfrm>
              <a:off x="4428704" y="1540325"/>
              <a:ext cx="36100" cy="2350"/>
            </a:xfrm>
            <a:custGeom>
              <a:avLst/>
              <a:gdLst/>
              <a:ahLst/>
              <a:cxnLst/>
              <a:rect l="l" t="t" r="r" b="b"/>
              <a:pathLst>
                <a:path w="1444" h="94" extrusionOk="0">
                  <a:moveTo>
                    <a:pt x="51" y="0"/>
                  </a:moveTo>
                  <a:cubicBezTo>
                    <a:pt x="22" y="0"/>
                    <a:pt x="1" y="22"/>
                    <a:pt x="1" y="43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2"/>
                    <a:pt x="1443" y="43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7707;p72">
              <a:extLst>
                <a:ext uri="{FF2B5EF4-FFF2-40B4-BE49-F238E27FC236}">
                  <a16:creationId xmlns:a16="http://schemas.microsoft.com/office/drawing/2014/main" id="{A14C5116-EA90-F540-E3F6-5973DECE24C0}"/>
                </a:ext>
              </a:extLst>
            </p:cNvPr>
            <p:cNvSpPr/>
            <p:nvPr/>
          </p:nvSpPr>
          <p:spPr>
            <a:xfrm>
              <a:off x="4428704" y="155455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3"/>
                    <a:pt x="1" y="44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650" y="95"/>
                  </a:lnTo>
                  <a:cubicBezTo>
                    <a:pt x="672" y="95"/>
                    <a:pt x="693" y="73"/>
                    <a:pt x="693" y="44"/>
                  </a:cubicBezTo>
                  <a:cubicBezTo>
                    <a:pt x="693" y="23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7708;p72">
              <a:extLst>
                <a:ext uri="{FF2B5EF4-FFF2-40B4-BE49-F238E27FC236}">
                  <a16:creationId xmlns:a16="http://schemas.microsoft.com/office/drawing/2014/main" id="{2999EF43-ED78-9D74-3B98-2A48132B218F}"/>
                </a:ext>
              </a:extLst>
            </p:cNvPr>
            <p:cNvSpPr/>
            <p:nvPr/>
          </p:nvSpPr>
          <p:spPr>
            <a:xfrm>
              <a:off x="4428704" y="156880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650" y="95"/>
                  </a:lnTo>
                  <a:cubicBezTo>
                    <a:pt x="672" y="95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7709;p72">
              <a:extLst>
                <a:ext uri="{FF2B5EF4-FFF2-40B4-BE49-F238E27FC236}">
                  <a16:creationId xmlns:a16="http://schemas.microsoft.com/office/drawing/2014/main" id="{911ABBCC-A942-B478-741D-F5F71CB04F98}"/>
                </a:ext>
              </a:extLst>
            </p:cNvPr>
            <p:cNvSpPr/>
            <p:nvPr/>
          </p:nvSpPr>
          <p:spPr>
            <a:xfrm>
              <a:off x="4428354" y="1583050"/>
              <a:ext cx="36800" cy="2375"/>
            </a:xfrm>
            <a:custGeom>
              <a:avLst/>
              <a:gdLst/>
              <a:ahLst/>
              <a:cxnLst/>
              <a:rect l="l" t="t" r="r" b="b"/>
              <a:pathLst>
                <a:path w="1472" h="95" extrusionOk="0">
                  <a:moveTo>
                    <a:pt x="65" y="1"/>
                  </a:moveTo>
                  <a:cubicBezTo>
                    <a:pt x="0" y="1"/>
                    <a:pt x="0" y="94"/>
                    <a:pt x="65" y="94"/>
                  </a:cubicBezTo>
                  <a:lnTo>
                    <a:pt x="1414" y="94"/>
                  </a:lnTo>
                  <a:cubicBezTo>
                    <a:pt x="1472" y="94"/>
                    <a:pt x="1472" y="1"/>
                    <a:pt x="141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7710;p72">
              <a:extLst>
                <a:ext uri="{FF2B5EF4-FFF2-40B4-BE49-F238E27FC236}">
                  <a16:creationId xmlns:a16="http://schemas.microsoft.com/office/drawing/2014/main" id="{53180BAD-A53B-604B-CC16-05C7E066DC80}"/>
                </a:ext>
              </a:extLst>
            </p:cNvPr>
            <p:cNvSpPr/>
            <p:nvPr/>
          </p:nvSpPr>
          <p:spPr>
            <a:xfrm>
              <a:off x="4428704" y="159730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2"/>
                    <a:pt x="693" y="44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7711;p72">
              <a:extLst>
                <a:ext uri="{FF2B5EF4-FFF2-40B4-BE49-F238E27FC236}">
                  <a16:creationId xmlns:a16="http://schemas.microsoft.com/office/drawing/2014/main" id="{D3BACF31-DC3A-CC5F-45D3-C64EEFE8E3AF}"/>
                </a:ext>
              </a:extLst>
            </p:cNvPr>
            <p:cNvSpPr/>
            <p:nvPr/>
          </p:nvSpPr>
          <p:spPr>
            <a:xfrm>
              <a:off x="4428704" y="1611550"/>
              <a:ext cx="17350" cy="2350"/>
            </a:xfrm>
            <a:custGeom>
              <a:avLst/>
              <a:gdLst/>
              <a:ahLst/>
              <a:cxnLst/>
              <a:rect l="l" t="t" r="r" b="b"/>
              <a:pathLst>
                <a:path w="694" h="94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2"/>
                    <a:pt x="693" y="51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7712;p72">
              <a:extLst>
                <a:ext uri="{FF2B5EF4-FFF2-40B4-BE49-F238E27FC236}">
                  <a16:creationId xmlns:a16="http://schemas.microsoft.com/office/drawing/2014/main" id="{351597D8-91B0-1F0F-46BE-178849157D3B}"/>
                </a:ext>
              </a:extLst>
            </p:cNvPr>
            <p:cNvSpPr/>
            <p:nvPr/>
          </p:nvSpPr>
          <p:spPr>
            <a:xfrm>
              <a:off x="4428704" y="1625775"/>
              <a:ext cx="36100" cy="2375"/>
            </a:xfrm>
            <a:custGeom>
              <a:avLst/>
              <a:gdLst/>
              <a:ahLst/>
              <a:cxnLst/>
              <a:rect l="l" t="t" r="r" b="b"/>
              <a:pathLst>
                <a:path w="1444" h="95" extrusionOk="0">
                  <a:moveTo>
                    <a:pt x="51" y="1"/>
                  </a:moveTo>
                  <a:cubicBezTo>
                    <a:pt x="22" y="1"/>
                    <a:pt x="1" y="23"/>
                    <a:pt x="1" y="51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1400" y="95"/>
                  </a:lnTo>
                  <a:cubicBezTo>
                    <a:pt x="1422" y="95"/>
                    <a:pt x="1443" y="73"/>
                    <a:pt x="1443" y="51"/>
                  </a:cubicBezTo>
                  <a:cubicBezTo>
                    <a:pt x="1443" y="23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7713;p72">
              <a:extLst>
                <a:ext uri="{FF2B5EF4-FFF2-40B4-BE49-F238E27FC236}">
                  <a16:creationId xmlns:a16="http://schemas.microsoft.com/office/drawing/2014/main" id="{2746D4F2-3294-D117-1B32-6A7CF5E35724}"/>
                </a:ext>
              </a:extLst>
            </p:cNvPr>
            <p:cNvSpPr/>
            <p:nvPr/>
          </p:nvSpPr>
          <p:spPr>
            <a:xfrm>
              <a:off x="4428354" y="1640025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1"/>
                  </a:moveTo>
                  <a:cubicBezTo>
                    <a:pt x="0" y="1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1"/>
                    <a:pt x="66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7714;p72">
              <a:extLst>
                <a:ext uri="{FF2B5EF4-FFF2-40B4-BE49-F238E27FC236}">
                  <a16:creationId xmlns:a16="http://schemas.microsoft.com/office/drawing/2014/main" id="{85D1FF3D-50ED-B0FD-04B6-797AEA3A7521}"/>
                </a:ext>
              </a:extLst>
            </p:cNvPr>
            <p:cNvSpPr/>
            <p:nvPr/>
          </p:nvSpPr>
          <p:spPr>
            <a:xfrm>
              <a:off x="4428704" y="165427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3"/>
                    <a:pt x="693" y="51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7715;p72">
              <a:extLst>
                <a:ext uri="{FF2B5EF4-FFF2-40B4-BE49-F238E27FC236}">
                  <a16:creationId xmlns:a16="http://schemas.microsoft.com/office/drawing/2014/main" id="{5219A9E9-D0D6-BAC3-DCDA-E4C4A5935F3E}"/>
                </a:ext>
              </a:extLst>
            </p:cNvPr>
            <p:cNvSpPr/>
            <p:nvPr/>
          </p:nvSpPr>
          <p:spPr>
            <a:xfrm>
              <a:off x="4428704" y="1668525"/>
              <a:ext cx="36100" cy="2350"/>
            </a:xfrm>
            <a:custGeom>
              <a:avLst/>
              <a:gdLst/>
              <a:ahLst/>
              <a:cxnLst/>
              <a:rect l="l" t="t" r="r" b="b"/>
              <a:pathLst>
                <a:path w="1444" h="94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2"/>
                    <a:pt x="1443" y="51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7716;p72">
              <a:extLst>
                <a:ext uri="{FF2B5EF4-FFF2-40B4-BE49-F238E27FC236}">
                  <a16:creationId xmlns:a16="http://schemas.microsoft.com/office/drawing/2014/main" id="{DB86D38A-3699-B5E4-5FD3-2820C6E15091}"/>
                </a:ext>
              </a:extLst>
            </p:cNvPr>
            <p:cNvSpPr/>
            <p:nvPr/>
          </p:nvSpPr>
          <p:spPr>
            <a:xfrm>
              <a:off x="4428704" y="1682950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15"/>
                    <a:pt x="1" y="43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3"/>
                  </a:cubicBezTo>
                  <a:cubicBezTo>
                    <a:pt x="693" y="15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7717;p72">
              <a:extLst>
                <a:ext uri="{FF2B5EF4-FFF2-40B4-BE49-F238E27FC236}">
                  <a16:creationId xmlns:a16="http://schemas.microsoft.com/office/drawing/2014/main" id="{C529B630-AD96-0302-DD0C-EA0AA3EE1872}"/>
                </a:ext>
              </a:extLst>
            </p:cNvPr>
            <p:cNvSpPr/>
            <p:nvPr/>
          </p:nvSpPr>
          <p:spPr>
            <a:xfrm>
              <a:off x="4428354" y="1697200"/>
              <a:ext cx="18050" cy="2175"/>
            </a:xfrm>
            <a:custGeom>
              <a:avLst/>
              <a:gdLst/>
              <a:ahLst/>
              <a:cxnLst/>
              <a:rect l="l" t="t" r="r" b="b"/>
              <a:pathLst>
                <a:path w="722" h="87" extrusionOk="0">
                  <a:moveTo>
                    <a:pt x="65" y="0"/>
                  </a:moveTo>
                  <a:cubicBezTo>
                    <a:pt x="0" y="0"/>
                    <a:pt x="0" y="87"/>
                    <a:pt x="65" y="87"/>
                  </a:cubicBezTo>
                  <a:lnTo>
                    <a:pt x="664" y="87"/>
                  </a:lnTo>
                  <a:cubicBezTo>
                    <a:pt x="722" y="87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7718;p72">
              <a:extLst>
                <a:ext uri="{FF2B5EF4-FFF2-40B4-BE49-F238E27FC236}">
                  <a16:creationId xmlns:a16="http://schemas.microsoft.com/office/drawing/2014/main" id="{0D6B16BC-871C-9D5E-FCA1-6E8AF5936A7F}"/>
                </a:ext>
              </a:extLst>
            </p:cNvPr>
            <p:cNvSpPr/>
            <p:nvPr/>
          </p:nvSpPr>
          <p:spPr>
            <a:xfrm>
              <a:off x="4428704" y="1711425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1"/>
                  </a:moveTo>
                  <a:cubicBezTo>
                    <a:pt x="22" y="1"/>
                    <a:pt x="1" y="15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66"/>
                    <a:pt x="1443" y="44"/>
                  </a:cubicBezTo>
                  <a:cubicBezTo>
                    <a:pt x="1443" y="15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7719;p72">
              <a:extLst>
                <a:ext uri="{FF2B5EF4-FFF2-40B4-BE49-F238E27FC236}">
                  <a16:creationId xmlns:a16="http://schemas.microsoft.com/office/drawing/2014/main" id="{BBBAC867-5B8C-8FFC-B22F-D557477480BB}"/>
                </a:ext>
              </a:extLst>
            </p:cNvPr>
            <p:cNvSpPr/>
            <p:nvPr/>
          </p:nvSpPr>
          <p:spPr>
            <a:xfrm>
              <a:off x="4428704" y="172567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87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7720;p72">
              <a:extLst>
                <a:ext uri="{FF2B5EF4-FFF2-40B4-BE49-F238E27FC236}">
                  <a16:creationId xmlns:a16="http://schemas.microsoft.com/office/drawing/2014/main" id="{90A848A6-2447-F792-9FE9-8E6A3D1CB8DA}"/>
                </a:ext>
              </a:extLst>
            </p:cNvPr>
            <p:cNvSpPr/>
            <p:nvPr/>
          </p:nvSpPr>
          <p:spPr>
            <a:xfrm>
              <a:off x="4428704" y="1739925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15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4"/>
                  </a:cubicBezTo>
                  <a:cubicBezTo>
                    <a:pt x="693" y="15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7721;p72">
              <a:extLst>
                <a:ext uri="{FF2B5EF4-FFF2-40B4-BE49-F238E27FC236}">
                  <a16:creationId xmlns:a16="http://schemas.microsoft.com/office/drawing/2014/main" id="{D829F513-77C7-EEEC-214C-D82AB8797EB2}"/>
                </a:ext>
              </a:extLst>
            </p:cNvPr>
            <p:cNvSpPr/>
            <p:nvPr/>
          </p:nvSpPr>
          <p:spPr>
            <a:xfrm>
              <a:off x="4428354" y="1754175"/>
              <a:ext cx="36800" cy="2175"/>
            </a:xfrm>
            <a:custGeom>
              <a:avLst/>
              <a:gdLst/>
              <a:ahLst/>
              <a:cxnLst/>
              <a:rect l="l" t="t" r="r" b="b"/>
              <a:pathLst>
                <a:path w="1472" h="87" extrusionOk="0">
                  <a:moveTo>
                    <a:pt x="65" y="0"/>
                  </a:moveTo>
                  <a:cubicBezTo>
                    <a:pt x="0" y="0"/>
                    <a:pt x="0" y="87"/>
                    <a:pt x="65" y="87"/>
                  </a:cubicBezTo>
                  <a:lnTo>
                    <a:pt x="1414" y="87"/>
                  </a:lnTo>
                  <a:cubicBezTo>
                    <a:pt x="1472" y="87"/>
                    <a:pt x="1472" y="0"/>
                    <a:pt x="141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7722;p72">
              <a:extLst>
                <a:ext uri="{FF2B5EF4-FFF2-40B4-BE49-F238E27FC236}">
                  <a16:creationId xmlns:a16="http://schemas.microsoft.com/office/drawing/2014/main" id="{351461C2-8248-FED0-9B25-13C29A59CA2E}"/>
                </a:ext>
              </a:extLst>
            </p:cNvPr>
            <p:cNvSpPr/>
            <p:nvPr/>
          </p:nvSpPr>
          <p:spPr>
            <a:xfrm>
              <a:off x="4428704" y="176840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15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6"/>
                    <a:pt x="693" y="44"/>
                  </a:cubicBezTo>
                  <a:cubicBezTo>
                    <a:pt x="693" y="15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7723;p72">
              <a:extLst>
                <a:ext uri="{FF2B5EF4-FFF2-40B4-BE49-F238E27FC236}">
                  <a16:creationId xmlns:a16="http://schemas.microsoft.com/office/drawing/2014/main" id="{E980D052-96DE-1779-3C2F-4B40B1BCB919}"/>
                </a:ext>
              </a:extLst>
            </p:cNvPr>
            <p:cNvSpPr/>
            <p:nvPr/>
          </p:nvSpPr>
          <p:spPr>
            <a:xfrm>
              <a:off x="4428704" y="178265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6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7724;p72">
              <a:extLst>
                <a:ext uri="{FF2B5EF4-FFF2-40B4-BE49-F238E27FC236}">
                  <a16:creationId xmlns:a16="http://schemas.microsoft.com/office/drawing/2014/main" id="{F91D3DD7-FEFC-EAF7-55A8-DB01B6231002}"/>
                </a:ext>
              </a:extLst>
            </p:cNvPr>
            <p:cNvSpPr/>
            <p:nvPr/>
          </p:nvSpPr>
          <p:spPr>
            <a:xfrm>
              <a:off x="4428542" y="1796744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65"/>
                    <a:pt x="1443" y="44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9" name="Google Shape;7725;p72">
            <a:extLst>
              <a:ext uri="{FF2B5EF4-FFF2-40B4-BE49-F238E27FC236}">
                <a16:creationId xmlns:a16="http://schemas.microsoft.com/office/drawing/2014/main" id="{4618A975-8CB9-0BCF-FC5F-07B0CFDDC512}"/>
              </a:ext>
            </a:extLst>
          </p:cNvPr>
          <p:cNvGrpSpPr/>
          <p:nvPr/>
        </p:nvGrpSpPr>
        <p:grpSpPr>
          <a:xfrm rot="10800000" flipH="1">
            <a:off x="5323766" y="2817385"/>
            <a:ext cx="1419207" cy="24808"/>
            <a:chOff x="219558" y="4738465"/>
            <a:chExt cx="5852400" cy="102300"/>
          </a:xfrm>
        </p:grpSpPr>
        <p:cxnSp>
          <p:nvCxnSpPr>
            <p:cNvPr id="280" name="Google Shape;7726;p72">
              <a:extLst>
                <a:ext uri="{FF2B5EF4-FFF2-40B4-BE49-F238E27FC236}">
                  <a16:creationId xmlns:a16="http://schemas.microsoft.com/office/drawing/2014/main" id="{4F0BCC22-DE60-692B-5C50-42DB9738FDD0}"/>
                </a:ext>
              </a:extLst>
            </p:cNvPr>
            <p:cNvCxnSpPr/>
            <p:nvPr/>
          </p:nvCxnSpPr>
          <p:spPr>
            <a:xfrm>
              <a:off x="219558" y="4789684"/>
              <a:ext cx="58524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281" name="Google Shape;7727;p72">
              <a:extLst>
                <a:ext uri="{FF2B5EF4-FFF2-40B4-BE49-F238E27FC236}">
                  <a16:creationId xmlns:a16="http://schemas.microsoft.com/office/drawing/2014/main" id="{A71E42E6-6385-FB74-5604-BBCCE1FE8EDB}"/>
                </a:ext>
              </a:extLst>
            </p:cNvPr>
            <p:cNvSpPr/>
            <p:nvPr/>
          </p:nvSpPr>
          <p:spPr>
            <a:xfrm>
              <a:off x="1200298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7728;p72">
              <a:extLst>
                <a:ext uri="{FF2B5EF4-FFF2-40B4-BE49-F238E27FC236}">
                  <a16:creationId xmlns:a16="http://schemas.microsoft.com/office/drawing/2014/main" id="{99AE9FE5-EC89-9CE2-F5E3-CA3799DAB9DB}"/>
                </a:ext>
              </a:extLst>
            </p:cNvPr>
            <p:cNvSpPr/>
            <p:nvPr/>
          </p:nvSpPr>
          <p:spPr>
            <a:xfrm>
              <a:off x="2175146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7729;p72">
              <a:extLst>
                <a:ext uri="{FF2B5EF4-FFF2-40B4-BE49-F238E27FC236}">
                  <a16:creationId xmlns:a16="http://schemas.microsoft.com/office/drawing/2014/main" id="{11C31B4A-92C0-29B9-D78A-7860D701F47B}"/>
                </a:ext>
              </a:extLst>
            </p:cNvPr>
            <p:cNvSpPr/>
            <p:nvPr/>
          </p:nvSpPr>
          <p:spPr>
            <a:xfrm>
              <a:off x="3040751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7730;p72">
              <a:extLst>
                <a:ext uri="{FF2B5EF4-FFF2-40B4-BE49-F238E27FC236}">
                  <a16:creationId xmlns:a16="http://schemas.microsoft.com/office/drawing/2014/main" id="{D3C1B288-A0B6-E8ED-9001-4BF688F803E7}"/>
                </a:ext>
              </a:extLst>
            </p:cNvPr>
            <p:cNvSpPr/>
            <p:nvPr/>
          </p:nvSpPr>
          <p:spPr>
            <a:xfrm>
              <a:off x="4028157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7731;p72">
              <a:extLst>
                <a:ext uri="{FF2B5EF4-FFF2-40B4-BE49-F238E27FC236}">
                  <a16:creationId xmlns:a16="http://schemas.microsoft.com/office/drawing/2014/main" id="{5A2AB19F-6144-6523-9FF3-42085179CB6C}"/>
                </a:ext>
              </a:extLst>
            </p:cNvPr>
            <p:cNvSpPr/>
            <p:nvPr/>
          </p:nvSpPr>
          <p:spPr>
            <a:xfrm>
              <a:off x="5040827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6" name="Google Shape;7732;p72">
            <a:extLst>
              <a:ext uri="{FF2B5EF4-FFF2-40B4-BE49-F238E27FC236}">
                <a16:creationId xmlns:a16="http://schemas.microsoft.com/office/drawing/2014/main" id="{45EF0F4F-13EA-1635-426F-DFC7ED0F37B4}"/>
              </a:ext>
            </a:extLst>
          </p:cNvPr>
          <p:cNvGrpSpPr/>
          <p:nvPr/>
        </p:nvGrpSpPr>
        <p:grpSpPr>
          <a:xfrm>
            <a:off x="5335084" y="3190448"/>
            <a:ext cx="1396570" cy="385016"/>
            <a:chOff x="5286284" y="2966544"/>
            <a:chExt cx="1396570" cy="385016"/>
          </a:xfrm>
        </p:grpSpPr>
        <p:cxnSp>
          <p:nvCxnSpPr>
            <p:cNvPr id="287" name="Google Shape;7733;p72">
              <a:extLst>
                <a:ext uri="{FF2B5EF4-FFF2-40B4-BE49-F238E27FC236}">
                  <a16:creationId xmlns:a16="http://schemas.microsoft.com/office/drawing/2014/main" id="{777661F0-0C91-E68D-5929-3E4DA8F5F597}"/>
                </a:ext>
              </a:extLst>
            </p:cNvPr>
            <p:cNvCxnSpPr/>
            <p:nvPr/>
          </p:nvCxnSpPr>
          <p:spPr>
            <a:xfrm>
              <a:off x="5752056" y="3094781"/>
              <a:ext cx="470100" cy="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cxnSp>
          <p:nvCxnSpPr>
            <p:cNvPr id="288" name="Google Shape;7734;p72">
              <a:extLst>
                <a:ext uri="{FF2B5EF4-FFF2-40B4-BE49-F238E27FC236}">
                  <a16:creationId xmlns:a16="http://schemas.microsoft.com/office/drawing/2014/main" id="{24459699-78CF-E532-B1A6-E540571749F4}"/>
                </a:ext>
              </a:extLst>
            </p:cNvPr>
            <p:cNvCxnSpPr/>
            <p:nvPr/>
          </p:nvCxnSpPr>
          <p:spPr>
            <a:xfrm>
              <a:off x="5980194" y="3351560"/>
              <a:ext cx="594300" cy="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grpSp>
          <p:nvGrpSpPr>
            <p:cNvPr id="289" name="Google Shape;7735;p72">
              <a:extLst>
                <a:ext uri="{FF2B5EF4-FFF2-40B4-BE49-F238E27FC236}">
                  <a16:creationId xmlns:a16="http://schemas.microsoft.com/office/drawing/2014/main" id="{1CB7B0A0-9D5F-DAA6-2068-273B03659AED}"/>
                </a:ext>
              </a:extLst>
            </p:cNvPr>
            <p:cNvGrpSpPr/>
            <p:nvPr/>
          </p:nvGrpSpPr>
          <p:grpSpPr>
            <a:xfrm>
              <a:off x="5287688" y="3173364"/>
              <a:ext cx="1395166" cy="74100"/>
              <a:chOff x="5287688" y="3173364"/>
              <a:chExt cx="1395166" cy="74100"/>
            </a:xfrm>
          </p:grpSpPr>
          <p:cxnSp>
            <p:nvCxnSpPr>
              <p:cNvPr id="291" name="Google Shape;7736;p72">
                <a:extLst>
                  <a:ext uri="{FF2B5EF4-FFF2-40B4-BE49-F238E27FC236}">
                    <a16:creationId xmlns:a16="http://schemas.microsoft.com/office/drawing/2014/main" id="{6A780652-F2A9-C4D1-80FD-91B46171A51F}"/>
                  </a:ext>
                </a:extLst>
              </p:cNvPr>
              <p:cNvCxnSpPr/>
              <p:nvPr/>
            </p:nvCxnSpPr>
            <p:spPr>
              <a:xfrm>
                <a:off x="6682853" y="3173540"/>
                <a:ext cx="0" cy="73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2" name="Google Shape;7737;p72">
                <a:extLst>
                  <a:ext uri="{FF2B5EF4-FFF2-40B4-BE49-F238E27FC236}">
                    <a16:creationId xmlns:a16="http://schemas.microsoft.com/office/drawing/2014/main" id="{AB5E2B91-CCEC-1D8D-0A22-593FF2B48335}"/>
                  </a:ext>
                </a:extLst>
              </p:cNvPr>
              <p:cNvCxnSpPr/>
              <p:nvPr/>
            </p:nvCxnSpPr>
            <p:spPr>
              <a:xfrm>
                <a:off x="5287688" y="3210371"/>
                <a:ext cx="13947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3" name="Google Shape;7738;p72">
                <a:extLst>
                  <a:ext uri="{FF2B5EF4-FFF2-40B4-BE49-F238E27FC236}">
                    <a16:creationId xmlns:a16="http://schemas.microsoft.com/office/drawing/2014/main" id="{3109656A-4AF9-A148-BB65-783742F61CE4}"/>
                  </a:ext>
                </a:extLst>
              </p:cNvPr>
              <p:cNvCxnSpPr/>
              <p:nvPr/>
            </p:nvCxnSpPr>
            <p:spPr>
              <a:xfrm>
                <a:off x="5518476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4" name="Google Shape;7739;p72">
                <a:extLst>
                  <a:ext uri="{FF2B5EF4-FFF2-40B4-BE49-F238E27FC236}">
                    <a16:creationId xmlns:a16="http://schemas.microsoft.com/office/drawing/2014/main" id="{4A6C7E1F-A06B-34CC-8941-0054725799E4}"/>
                  </a:ext>
                </a:extLst>
              </p:cNvPr>
              <p:cNvCxnSpPr/>
              <p:nvPr/>
            </p:nvCxnSpPr>
            <p:spPr>
              <a:xfrm>
                <a:off x="5287935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5" name="Google Shape;7740;p72">
                <a:extLst>
                  <a:ext uri="{FF2B5EF4-FFF2-40B4-BE49-F238E27FC236}">
                    <a16:creationId xmlns:a16="http://schemas.microsoft.com/office/drawing/2014/main" id="{7E5141F4-6542-EEC6-72D7-44FDDBA3C27F}"/>
                  </a:ext>
                </a:extLst>
              </p:cNvPr>
              <p:cNvCxnSpPr/>
              <p:nvPr/>
            </p:nvCxnSpPr>
            <p:spPr>
              <a:xfrm>
                <a:off x="5751239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6" name="Google Shape;7741;p72">
                <a:extLst>
                  <a:ext uri="{FF2B5EF4-FFF2-40B4-BE49-F238E27FC236}">
                    <a16:creationId xmlns:a16="http://schemas.microsoft.com/office/drawing/2014/main" id="{12CC0B73-3199-C6E7-3988-CDC2CD4CE2BF}"/>
                  </a:ext>
                </a:extLst>
              </p:cNvPr>
              <p:cNvCxnSpPr/>
              <p:nvPr/>
            </p:nvCxnSpPr>
            <p:spPr>
              <a:xfrm>
                <a:off x="5982252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" name="Google Shape;7742;p72">
                <a:extLst>
                  <a:ext uri="{FF2B5EF4-FFF2-40B4-BE49-F238E27FC236}">
                    <a16:creationId xmlns:a16="http://schemas.microsoft.com/office/drawing/2014/main" id="{B97956FE-B81D-5F50-EE7C-E75696152049}"/>
                  </a:ext>
                </a:extLst>
              </p:cNvPr>
              <p:cNvCxnSpPr/>
              <p:nvPr/>
            </p:nvCxnSpPr>
            <p:spPr>
              <a:xfrm>
                <a:off x="6216184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8" name="Google Shape;7743;p72">
                <a:extLst>
                  <a:ext uri="{FF2B5EF4-FFF2-40B4-BE49-F238E27FC236}">
                    <a16:creationId xmlns:a16="http://schemas.microsoft.com/office/drawing/2014/main" id="{08233BCB-51F5-B28E-B8EA-F267DE528AF0}"/>
                  </a:ext>
                </a:extLst>
              </p:cNvPr>
              <p:cNvCxnSpPr/>
              <p:nvPr/>
            </p:nvCxnSpPr>
            <p:spPr>
              <a:xfrm>
                <a:off x="6449534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290" name="Google Shape;7744;p72">
              <a:extLst>
                <a:ext uri="{FF2B5EF4-FFF2-40B4-BE49-F238E27FC236}">
                  <a16:creationId xmlns:a16="http://schemas.microsoft.com/office/drawing/2014/main" id="{16A32864-9322-E40F-B7EE-61753980FB57}"/>
                </a:ext>
              </a:extLst>
            </p:cNvPr>
            <p:cNvCxnSpPr/>
            <p:nvPr/>
          </p:nvCxnSpPr>
          <p:spPr>
            <a:xfrm>
              <a:off x="5286284" y="2966544"/>
              <a:ext cx="468600" cy="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grpSp>
        <p:nvGrpSpPr>
          <p:cNvPr id="299" name="Google Shape;7745;p72">
            <a:extLst>
              <a:ext uri="{FF2B5EF4-FFF2-40B4-BE49-F238E27FC236}">
                <a16:creationId xmlns:a16="http://schemas.microsoft.com/office/drawing/2014/main" id="{E445EF4F-4985-B69E-C25E-A8BC56693263}"/>
              </a:ext>
            </a:extLst>
          </p:cNvPr>
          <p:cNvGrpSpPr/>
          <p:nvPr/>
        </p:nvGrpSpPr>
        <p:grpSpPr>
          <a:xfrm>
            <a:off x="2021150" y="1609224"/>
            <a:ext cx="1182276" cy="662027"/>
            <a:chOff x="2029517" y="1732295"/>
            <a:chExt cx="1149068" cy="643432"/>
          </a:xfrm>
        </p:grpSpPr>
        <p:grpSp>
          <p:nvGrpSpPr>
            <p:cNvPr id="300" name="Google Shape;7746;p72">
              <a:extLst>
                <a:ext uri="{FF2B5EF4-FFF2-40B4-BE49-F238E27FC236}">
                  <a16:creationId xmlns:a16="http://schemas.microsoft.com/office/drawing/2014/main" id="{AB94B152-CFF1-8D60-C361-DBDC61CC21DD}"/>
                </a:ext>
              </a:extLst>
            </p:cNvPr>
            <p:cNvGrpSpPr/>
            <p:nvPr/>
          </p:nvGrpSpPr>
          <p:grpSpPr>
            <a:xfrm>
              <a:off x="2708660" y="1746937"/>
              <a:ext cx="455427" cy="244429"/>
              <a:chOff x="2700693" y="1746937"/>
              <a:chExt cx="455427" cy="244429"/>
            </a:xfrm>
          </p:grpSpPr>
          <p:grpSp>
            <p:nvGrpSpPr>
              <p:cNvPr id="317" name="Google Shape;7747;p72">
                <a:extLst>
                  <a:ext uri="{FF2B5EF4-FFF2-40B4-BE49-F238E27FC236}">
                    <a16:creationId xmlns:a16="http://schemas.microsoft.com/office/drawing/2014/main" id="{CC3A9076-22A2-0AE6-A6D3-BB24654D1BC8}"/>
                  </a:ext>
                </a:extLst>
              </p:cNvPr>
              <p:cNvGrpSpPr/>
              <p:nvPr/>
            </p:nvGrpSpPr>
            <p:grpSpPr>
              <a:xfrm>
                <a:off x="2905682" y="1782817"/>
                <a:ext cx="250438" cy="208549"/>
                <a:chOff x="2905682" y="1782817"/>
                <a:chExt cx="250438" cy="208549"/>
              </a:xfrm>
            </p:grpSpPr>
            <p:cxnSp>
              <p:nvCxnSpPr>
                <p:cNvPr id="321" name="Google Shape;7748;p72">
                  <a:extLst>
                    <a:ext uri="{FF2B5EF4-FFF2-40B4-BE49-F238E27FC236}">
                      <a16:creationId xmlns:a16="http://schemas.microsoft.com/office/drawing/2014/main" id="{5D2B0560-DE24-A2BA-4D52-0CAD7A11C652}"/>
                    </a:ext>
                  </a:extLst>
                </p:cNvPr>
                <p:cNvCxnSpPr/>
                <p:nvPr/>
              </p:nvCxnSpPr>
              <p:spPr>
                <a:xfrm rot="-5400000" flipH="1">
                  <a:off x="2905682" y="1782817"/>
                  <a:ext cx="175200" cy="1752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322" name="Google Shape;7749;p72">
                  <a:extLst>
                    <a:ext uri="{FF2B5EF4-FFF2-40B4-BE49-F238E27FC236}">
                      <a16:creationId xmlns:a16="http://schemas.microsoft.com/office/drawing/2014/main" id="{14DDD0C5-421F-AFE5-CB6B-D8BA3817A4BA}"/>
                    </a:ext>
                  </a:extLst>
                </p:cNvPr>
                <p:cNvSpPr/>
                <p:nvPr/>
              </p:nvSpPr>
              <p:spPr>
                <a:xfrm>
                  <a:off x="3078213" y="1919045"/>
                  <a:ext cx="77906" cy="72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6" h="10746" extrusionOk="0">
                      <a:moveTo>
                        <a:pt x="5775" y="1"/>
                      </a:moveTo>
                      <a:cubicBezTo>
                        <a:pt x="3179" y="1"/>
                        <a:pt x="889" y="1860"/>
                        <a:pt x="468" y="4506"/>
                      </a:cubicBezTo>
                      <a:cubicBezTo>
                        <a:pt x="1" y="7441"/>
                        <a:pt x="2002" y="10210"/>
                        <a:pt x="4904" y="10677"/>
                      </a:cubicBezTo>
                      <a:cubicBezTo>
                        <a:pt x="5194" y="10723"/>
                        <a:pt x="5483" y="10745"/>
                        <a:pt x="5768" y="10745"/>
                      </a:cubicBezTo>
                      <a:cubicBezTo>
                        <a:pt x="8364" y="10745"/>
                        <a:pt x="10655" y="8886"/>
                        <a:pt x="11075" y="6240"/>
                      </a:cubicBezTo>
                      <a:cubicBezTo>
                        <a:pt x="11576" y="3305"/>
                        <a:pt x="9574" y="536"/>
                        <a:pt x="6639" y="69"/>
                      </a:cubicBezTo>
                      <a:cubicBezTo>
                        <a:pt x="6349" y="23"/>
                        <a:pt x="6060" y="1"/>
                        <a:pt x="5775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18" name="Google Shape;7750;p72">
                <a:extLst>
                  <a:ext uri="{FF2B5EF4-FFF2-40B4-BE49-F238E27FC236}">
                    <a16:creationId xmlns:a16="http://schemas.microsoft.com/office/drawing/2014/main" id="{13278071-AE4E-85CF-DFC1-185F4D1A4668}"/>
                  </a:ext>
                </a:extLst>
              </p:cNvPr>
              <p:cNvGrpSpPr/>
              <p:nvPr/>
            </p:nvGrpSpPr>
            <p:grpSpPr>
              <a:xfrm>
                <a:off x="2700693" y="1746937"/>
                <a:ext cx="449967" cy="72374"/>
                <a:chOff x="2700693" y="1746937"/>
                <a:chExt cx="449967" cy="72374"/>
              </a:xfrm>
            </p:grpSpPr>
            <p:cxnSp>
              <p:nvCxnSpPr>
                <p:cNvPr id="319" name="Google Shape;7751;p72">
                  <a:extLst>
                    <a:ext uri="{FF2B5EF4-FFF2-40B4-BE49-F238E27FC236}">
                      <a16:creationId xmlns:a16="http://schemas.microsoft.com/office/drawing/2014/main" id="{2DEE33AC-2A52-AEB9-FC72-E7043176F43E}"/>
                    </a:ext>
                  </a:extLst>
                </p:cNvPr>
                <p:cNvCxnSpPr/>
                <p:nvPr/>
              </p:nvCxnSpPr>
              <p:spPr>
                <a:xfrm>
                  <a:off x="2700693" y="1782453"/>
                  <a:ext cx="3798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320" name="Google Shape;7752;p72">
                  <a:extLst>
                    <a:ext uri="{FF2B5EF4-FFF2-40B4-BE49-F238E27FC236}">
                      <a16:creationId xmlns:a16="http://schemas.microsoft.com/office/drawing/2014/main" id="{BF1B163D-542E-84EB-DA9C-5A6DB349CBA4}"/>
                    </a:ext>
                  </a:extLst>
                </p:cNvPr>
                <p:cNvSpPr/>
                <p:nvPr/>
              </p:nvSpPr>
              <p:spPr>
                <a:xfrm>
                  <a:off x="3072753" y="1746937"/>
                  <a:ext cx="77906" cy="72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6" h="10754" extrusionOk="0">
                      <a:moveTo>
                        <a:pt x="5736" y="0"/>
                      </a:moveTo>
                      <a:cubicBezTo>
                        <a:pt x="3156" y="0"/>
                        <a:pt x="887" y="1881"/>
                        <a:pt x="468" y="4513"/>
                      </a:cubicBezTo>
                      <a:cubicBezTo>
                        <a:pt x="1" y="7449"/>
                        <a:pt x="2002" y="10218"/>
                        <a:pt x="4904" y="10685"/>
                      </a:cubicBezTo>
                      <a:cubicBezTo>
                        <a:pt x="5194" y="10731"/>
                        <a:pt x="5483" y="10753"/>
                        <a:pt x="5768" y="10753"/>
                      </a:cubicBezTo>
                      <a:cubicBezTo>
                        <a:pt x="8364" y="10753"/>
                        <a:pt x="10655" y="8893"/>
                        <a:pt x="11075" y="6248"/>
                      </a:cubicBezTo>
                      <a:cubicBezTo>
                        <a:pt x="11576" y="3313"/>
                        <a:pt x="9574" y="544"/>
                        <a:pt x="6639" y="77"/>
                      </a:cubicBezTo>
                      <a:cubicBezTo>
                        <a:pt x="6335" y="25"/>
                        <a:pt x="6034" y="0"/>
                        <a:pt x="5736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01" name="Google Shape;7753;p72">
              <a:extLst>
                <a:ext uri="{FF2B5EF4-FFF2-40B4-BE49-F238E27FC236}">
                  <a16:creationId xmlns:a16="http://schemas.microsoft.com/office/drawing/2014/main" id="{77B14985-06B6-5E6D-50C6-4DBFB90A28DC}"/>
                </a:ext>
              </a:extLst>
            </p:cNvPr>
            <p:cNvGrpSpPr/>
            <p:nvPr/>
          </p:nvGrpSpPr>
          <p:grpSpPr>
            <a:xfrm>
              <a:off x="2029517" y="1732295"/>
              <a:ext cx="1149068" cy="643432"/>
              <a:chOff x="2029517" y="1732295"/>
              <a:chExt cx="1149068" cy="643432"/>
            </a:xfrm>
          </p:grpSpPr>
          <p:grpSp>
            <p:nvGrpSpPr>
              <p:cNvPr id="302" name="Google Shape;7754;p72">
                <a:extLst>
                  <a:ext uri="{FF2B5EF4-FFF2-40B4-BE49-F238E27FC236}">
                    <a16:creationId xmlns:a16="http://schemas.microsoft.com/office/drawing/2014/main" id="{74034241-497A-4ABB-8363-D70D0BC4A367}"/>
                  </a:ext>
                </a:extLst>
              </p:cNvPr>
              <p:cNvGrpSpPr/>
              <p:nvPr/>
            </p:nvGrpSpPr>
            <p:grpSpPr>
              <a:xfrm>
                <a:off x="2703618" y="2103152"/>
                <a:ext cx="474966" cy="260017"/>
                <a:chOff x="2703618" y="2103152"/>
                <a:chExt cx="474966" cy="260017"/>
              </a:xfrm>
            </p:grpSpPr>
            <p:grpSp>
              <p:nvGrpSpPr>
                <p:cNvPr id="311" name="Google Shape;7755;p72">
                  <a:extLst>
                    <a:ext uri="{FF2B5EF4-FFF2-40B4-BE49-F238E27FC236}">
                      <a16:creationId xmlns:a16="http://schemas.microsoft.com/office/drawing/2014/main" id="{1FA81593-0A93-CBC9-8464-E56D6D3D6433}"/>
                    </a:ext>
                  </a:extLst>
                </p:cNvPr>
                <p:cNvGrpSpPr/>
                <p:nvPr/>
              </p:nvGrpSpPr>
              <p:grpSpPr>
                <a:xfrm>
                  <a:off x="2703618" y="2290640"/>
                  <a:ext cx="450291" cy="72529"/>
                  <a:chOff x="2703618" y="2290640"/>
                  <a:chExt cx="450291" cy="72529"/>
                </a:xfrm>
              </p:grpSpPr>
              <p:cxnSp>
                <p:nvCxnSpPr>
                  <p:cNvPr id="315" name="Google Shape;7756;p72">
                    <a:extLst>
                      <a:ext uri="{FF2B5EF4-FFF2-40B4-BE49-F238E27FC236}">
                        <a16:creationId xmlns:a16="http://schemas.microsoft.com/office/drawing/2014/main" id="{FAF633B8-9C2C-AA13-A9CA-2227DD5EDD60}"/>
                      </a:ext>
                    </a:extLst>
                  </p:cNvPr>
                  <p:cNvCxnSpPr/>
                  <p:nvPr/>
                </p:nvCxnSpPr>
                <p:spPr>
                  <a:xfrm>
                    <a:off x="2703618" y="2326818"/>
                    <a:ext cx="379800" cy="6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316" name="Google Shape;7757;p72">
                    <a:extLst>
                      <a:ext uri="{FF2B5EF4-FFF2-40B4-BE49-F238E27FC236}">
                        <a16:creationId xmlns:a16="http://schemas.microsoft.com/office/drawing/2014/main" id="{3684097F-1231-3780-ACD1-4332CF824175}"/>
                      </a:ext>
                    </a:extLst>
                  </p:cNvPr>
                  <p:cNvSpPr/>
                  <p:nvPr/>
                </p:nvSpPr>
                <p:spPr>
                  <a:xfrm>
                    <a:off x="3076003" y="2290640"/>
                    <a:ext cx="77906" cy="72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76" h="10777" extrusionOk="0">
                        <a:moveTo>
                          <a:pt x="5787" y="0"/>
                        </a:moveTo>
                        <a:cubicBezTo>
                          <a:pt x="3185" y="0"/>
                          <a:pt x="889" y="1889"/>
                          <a:pt x="468" y="4538"/>
                        </a:cubicBezTo>
                        <a:cubicBezTo>
                          <a:pt x="1" y="7473"/>
                          <a:pt x="2002" y="10208"/>
                          <a:pt x="4938" y="10709"/>
                        </a:cubicBezTo>
                        <a:cubicBezTo>
                          <a:pt x="5221" y="10754"/>
                          <a:pt x="5503" y="10776"/>
                          <a:pt x="5781" y="10776"/>
                        </a:cubicBezTo>
                        <a:cubicBezTo>
                          <a:pt x="8358" y="10776"/>
                          <a:pt x="10654" y="8888"/>
                          <a:pt x="11075" y="6239"/>
                        </a:cubicBezTo>
                        <a:cubicBezTo>
                          <a:pt x="11576" y="3303"/>
                          <a:pt x="9574" y="535"/>
                          <a:pt x="6639" y="68"/>
                        </a:cubicBezTo>
                        <a:cubicBezTo>
                          <a:pt x="6352" y="22"/>
                          <a:pt x="6068" y="0"/>
                          <a:pt x="5787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12" name="Google Shape;7758;p72">
                  <a:extLst>
                    <a:ext uri="{FF2B5EF4-FFF2-40B4-BE49-F238E27FC236}">
                      <a16:creationId xmlns:a16="http://schemas.microsoft.com/office/drawing/2014/main" id="{4B0ED515-413E-38AE-5B42-8C75702A8A70}"/>
                    </a:ext>
                  </a:extLst>
                </p:cNvPr>
                <p:cNvGrpSpPr/>
                <p:nvPr/>
              </p:nvGrpSpPr>
              <p:grpSpPr>
                <a:xfrm>
                  <a:off x="2908607" y="2103152"/>
                  <a:ext cx="269977" cy="223538"/>
                  <a:chOff x="2908607" y="2103152"/>
                  <a:chExt cx="269977" cy="223538"/>
                </a:xfrm>
              </p:grpSpPr>
              <p:cxnSp>
                <p:nvCxnSpPr>
                  <p:cNvPr id="313" name="Google Shape;7759;p72">
                    <a:extLst>
                      <a:ext uri="{FF2B5EF4-FFF2-40B4-BE49-F238E27FC236}">
                        <a16:creationId xmlns:a16="http://schemas.microsoft.com/office/drawing/2014/main" id="{1AC95CCA-7D92-9F08-5CD7-1AFD1D7136D0}"/>
                      </a:ext>
                    </a:extLst>
                  </p:cNvPr>
                  <p:cNvCxnSpPr/>
                  <p:nvPr/>
                </p:nvCxnSpPr>
                <p:spPr>
                  <a:xfrm rot="10800000" flipH="1">
                    <a:off x="2908607" y="2140990"/>
                    <a:ext cx="199800" cy="1857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314" name="Google Shape;7760;p72">
                    <a:extLst>
                      <a:ext uri="{FF2B5EF4-FFF2-40B4-BE49-F238E27FC236}">
                        <a16:creationId xmlns:a16="http://schemas.microsoft.com/office/drawing/2014/main" id="{76BE72EF-CA8F-9E28-A347-310B02D6B5C6}"/>
                      </a:ext>
                    </a:extLst>
                  </p:cNvPr>
                  <p:cNvSpPr/>
                  <p:nvPr/>
                </p:nvSpPr>
                <p:spPr>
                  <a:xfrm>
                    <a:off x="3100678" y="2103152"/>
                    <a:ext cx="77906" cy="723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76" h="10753" extrusionOk="0">
                        <a:moveTo>
                          <a:pt x="5786" y="1"/>
                        </a:moveTo>
                        <a:cubicBezTo>
                          <a:pt x="3185" y="1"/>
                          <a:pt x="889" y="1886"/>
                          <a:pt x="468" y="4505"/>
                        </a:cubicBezTo>
                        <a:cubicBezTo>
                          <a:pt x="1" y="7440"/>
                          <a:pt x="2002" y="10209"/>
                          <a:pt x="4904" y="10676"/>
                        </a:cubicBezTo>
                        <a:cubicBezTo>
                          <a:pt x="5208" y="10728"/>
                          <a:pt x="5509" y="10753"/>
                          <a:pt x="5807" y="10753"/>
                        </a:cubicBezTo>
                        <a:cubicBezTo>
                          <a:pt x="8387" y="10753"/>
                          <a:pt x="10657" y="8872"/>
                          <a:pt x="11075" y="6240"/>
                        </a:cubicBezTo>
                        <a:cubicBezTo>
                          <a:pt x="11576" y="3304"/>
                          <a:pt x="9574" y="535"/>
                          <a:pt x="6639" y="68"/>
                        </a:cubicBezTo>
                        <a:cubicBezTo>
                          <a:pt x="6352" y="23"/>
                          <a:pt x="6067" y="1"/>
                          <a:pt x="5786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03" name="Google Shape;7761;p72">
                <a:extLst>
                  <a:ext uri="{FF2B5EF4-FFF2-40B4-BE49-F238E27FC236}">
                    <a16:creationId xmlns:a16="http://schemas.microsoft.com/office/drawing/2014/main" id="{7CAB5486-4092-C9A1-8219-16D5CB4A52FF}"/>
                  </a:ext>
                </a:extLst>
              </p:cNvPr>
              <p:cNvGrpSpPr/>
              <p:nvPr/>
            </p:nvGrpSpPr>
            <p:grpSpPr>
              <a:xfrm>
                <a:off x="2029517" y="1732295"/>
                <a:ext cx="685827" cy="643432"/>
                <a:chOff x="2029517" y="1732295"/>
                <a:chExt cx="685827" cy="643432"/>
              </a:xfrm>
            </p:grpSpPr>
            <p:sp>
              <p:nvSpPr>
                <p:cNvPr id="304" name="Google Shape;7762;p72">
                  <a:extLst>
                    <a:ext uri="{FF2B5EF4-FFF2-40B4-BE49-F238E27FC236}">
                      <a16:creationId xmlns:a16="http://schemas.microsoft.com/office/drawing/2014/main" id="{1067B4E8-782A-DFBB-E992-919094F3C70C}"/>
                    </a:ext>
                  </a:extLst>
                </p:cNvPr>
                <p:cNvSpPr/>
                <p:nvPr/>
              </p:nvSpPr>
              <p:spPr>
                <a:xfrm>
                  <a:off x="2029517" y="1996395"/>
                  <a:ext cx="135152" cy="135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05" name="Google Shape;7763;p72">
                  <a:extLst>
                    <a:ext uri="{FF2B5EF4-FFF2-40B4-BE49-F238E27FC236}">
                      <a16:creationId xmlns:a16="http://schemas.microsoft.com/office/drawing/2014/main" id="{985CE8ED-8EF6-FD01-96F2-C6ACFEE9F90A}"/>
                    </a:ext>
                  </a:extLst>
                </p:cNvPr>
                <p:cNvGrpSpPr/>
                <p:nvPr/>
              </p:nvGrpSpPr>
              <p:grpSpPr>
                <a:xfrm>
                  <a:off x="2158948" y="1732295"/>
                  <a:ext cx="556396" cy="333108"/>
                  <a:chOff x="2158948" y="1732295"/>
                  <a:chExt cx="556396" cy="333108"/>
                </a:xfrm>
              </p:grpSpPr>
              <p:cxnSp>
                <p:nvCxnSpPr>
                  <p:cNvPr id="309" name="Google Shape;7764;p72">
                    <a:extLst>
                      <a:ext uri="{FF2B5EF4-FFF2-40B4-BE49-F238E27FC236}">
                        <a16:creationId xmlns:a16="http://schemas.microsoft.com/office/drawing/2014/main" id="{C4947747-6C83-DB0C-9EC0-90432ADA9B93}"/>
                      </a:ext>
                    </a:extLst>
                  </p:cNvPr>
                  <p:cNvCxnSpPr/>
                  <p:nvPr/>
                </p:nvCxnSpPr>
                <p:spPr>
                  <a:xfrm rot="10800000" flipH="1">
                    <a:off x="2158948" y="1783103"/>
                    <a:ext cx="459000" cy="2823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rgbClr val="BAC8D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310" name="Google Shape;7765;p72">
                    <a:extLst>
                      <a:ext uri="{FF2B5EF4-FFF2-40B4-BE49-F238E27FC236}">
                        <a16:creationId xmlns:a16="http://schemas.microsoft.com/office/drawing/2014/main" id="{3202559E-9DC1-704E-00DF-12B150A0C1B5}"/>
                      </a:ext>
                    </a:extLst>
                  </p:cNvPr>
                  <p:cNvSpPr/>
                  <p:nvPr/>
                </p:nvSpPr>
                <p:spPr>
                  <a:xfrm>
                    <a:off x="2612072" y="1732295"/>
                    <a:ext cx="103272" cy="100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45" h="14873" extrusionOk="0">
                        <a:moveTo>
                          <a:pt x="7692" y="1"/>
                        </a:moveTo>
                        <a:cubicBezTo>
                          <a:pt x="7531" y="1"/>
                          <a:pt x="7369" y="6"/>
                          <a:pt x="7206" y="16"/>
                        </a:cubicBezTo>
                        <a:cubicBezTo>
                          <a:pt x="3136" y="283"/>
                          <a:pt x="0" y="3786"/>
                          <a:pt x="267" y="7889"/>
                        </a:cubicBezTo>
                        <a:cubicBezTo>
                          <a:pt x="493" y="11846"/>
                          <a:pt x="3790" y="14873"/>
                          <a:pt x="7706" y="14873"/>
                        </a:cubicBezTo>
                        <a:cubicBezTo>
                          <a:pt x="7850" y="14873"/>
                          <a:pt x="7994" y="14869"/>
                          <a:pt x="8140" y="14860"/>
                        </a:cubicBezTo>
                        <a:cubicBezTo>
                          <a:pt x="12243" y="14594"/>
                          <a:pt x="15345" y="11058"/>
                          <a:pt x="15111" y="6988"/>
                        </a:cubicBezTo>
                        <a:cubicBezTo>
                          <a:pt x="14855" y="3048"/>
                          <a:pt x="11585" y="1"/>
                          <a:pt x="769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06" name="Google Shape;7766;p72">
                  <a:extLst>
                    <a:ext uri="{FF2B5EF4-FFF2-40B4-BE49-F238E27FC236}">
                      <a16:creationId xmlns:a16="http://schemas.microsoft.com/office/drawing/2014/main" id="{816ECE19-AFBC-23A0-F116-D1BAE486375B}"/>
                    </a:ext>
                  </a:extLst>
                </p:cNvPr>
                <p:cNvGrpSpPr/>
                <p:nvPr/>
              </p:nvGrpSpPr>
              <p:grpSpPr>
                <a:xfrm>
                  <a:off x="2159908" y="2065057"/>
                  <a:ext cx="550884" cy="310670"/>
                  <a:chOff x="2159908" y="2065057"/>
                  <a:chExt cx="550884" cy="310670"/>
                </a:xfrm>
              </p:grpSpPr>
              <p:cxnSp>
                <p:nvCxnSpPr>
                  <p:cNvPr id="307" name="Google Shape;7767;p72">
                    <a:extLst>
                      <a:ext uri="{FF2B5EF4-FFF2-40B4-BE49-F238E27FC236}">
                        <a16:creationId xmlns:a16="http://schemas.microsoft.com/office/drawing/2014/main" id="{6BD583D2-4452-2AFF-12EB-DAF4EA40ABD2}"/>
                      </a:ext>
                    </a:extLst>
                  </p:cNvPr>
                  <p:cNvCxnSpPr/>
                  <p:nvPr/>
                </p:nvCxnSpPr>
                <p:spPr>
                  <a:xfrm>
                    <a:off x="2159908" y="2065057"/>
                    <a:ext cx="454500" cy="2622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rgbClr val="BAC8D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308" name="Google Shape;7768;p72">
                    <a:extLst>
                      <a:ext uri="{FF2B5EF4-FFF2-40B4-BE49-F238E27FC236}">
                        <a16:creationId xmlns:a16="http://schemas.microsoft.com/office/drawing/2014/main" id="{8725CBB2-67DC-767F-6C8F-FF5DC9B5B271}"/>
                      </a:ext>
                    </a:extLst>
                  </p:cNvPr>
                  <p:cNvSpPr/>
                  <p:nvPr/>
                </p:nvSpPr>
                <p:spPr>
                  <a:xfrm>
                    <a:off x="2607514" y="2275632"/>
                    <a:ext cx="103279" cy="100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46" h="14873" extrusionOk="0">
                        <a:moveTo>
                          <a:pt x="7697" y="0"/>
                        </a:moveTo>
                        <a:cubicBezTo>
                          <a:pt x="7535" y="0"/>
                          <a:pt x="7371" y="5"/>
                          <a:pt x="7206" y="16"/>
                        </a:cubicBezTo>
                        <a:cubicBezTo>
                          <a:pt x="3103" y="250"/>
                          <a:pt x="1" y="3785"/>
                          <a:pt x="268" y="7888"/>
                        </a:cubicBezTo>
                        <a:cubicBezTo>
                          <a:pt x="493" y="11846"/>
                          <a:pt x="3790" y="14872"/>
                          <a:pt x="7706" y="14872"/>
                        </a:cubicBezTo>
                        <a:cubicBezTo>
                          <a:pt x="7850" y="14872"/>
                          <a:pt x="7994" y="14868"/>
                          <a:pt x="8140" y="14860"/>
                        </a:cubicBezTo>
                        <a:cubicBezTo>
                          <a:pt x="12243" y="14593"/>
                          <a:pt x="15345" y="11057"/>
                          <a:pt x="15112" y="6954"/>
                        </a:cubicBezTo>
                        <a:cubicBezTo>
                          <a:pt x="14855" y="3016"/>
                          <a:pt x="11588" y="0"/>
                          <a:pt x="7697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grpSp>
        <p:nvGrpSpPr>
          <p:cNvPr id="323" name="Google Shape;7769;p72">
            <a:extLst>
              <a:ext uri="{FF2B5EF4-FFF2-40B4-BE49-F238E27FC236}">
                <a16:creationId xmlns:a16="http://schemas.microsoft.com/office/drawing/2014/main" id="{71CA3440-90B7-C26D-7932-F55DF209C936}"/>
              </a:ext>
            </a:extLst>
          </p:cNvPr>
          <p:cNvGrpSpPr/>
          <p:nvPr/>
        </p:nvGrpSpPr>
        <p:grpSpPr>
          <a:xfrm>
            <a:off x="706399" y="1556837"/>
            <a:ext cx="962651" cy="810058"/>
            <a:chOff x="844912" y="1681380"/>
            <a:chExt cx="935611" cy="787305"/>
          </a:xfrm>
        </p:grpSpPr>
        <p:grpSp>
          <p:nvGrpSpPr>
            <p:cNvPr id="324" name="Google Shape;7770;p72">
              <a:extLst>
                <a:ext uri="{FF2B5EF4-FFF2-40B4-BE49-F238E27FC236}">
                  <a16:creationId xmlns:a16="http://schemas.microsoft.com/office/drawing/2014/main" id="{63E70B99-0CA1-38AF-67FA-8D1D07F97843}"/>
                </a:ext>
              </a:extLst>
            </p:cNvPr>
            <p:cNvGrpSpPr/>
            <p:nvPr/>
          </p:nvGrpSpPr>
          <p:grpSpPr>
            <a:xfrm>
              <a:off x="844912" y="1819635"/>
              <a:ext cx="329836" cy="510016"/>
              <a:chOff x="844912" y="1819635"/>
              <a:chExt cx="329836" cy="510016"/>
            </a:xfrm>
          </p:grpSpPr>
          <p:sp>
            <p:nvSpPr>
              <p:cNvPr id="351" name="Google Shape;7771;p72">
                <a:extLst>
                  <a:ext uri="{FF2B5EF4-FFF2-40B4-BE49-F238E27FC236}">
                    <a16:creationId xmlns:a16="http://schemas.microsoft.com/office/drawing/2014/main" id="{1A424CB4-92FD-97E5-85C0-BF7F099B73F4}"/>
                  </a:ext>
                </a:extLst>
              </p:cNvPr>
              <p:cNvSpPr/>
              <p:nvPr/>
            </p:nvSpPr>
            <p:spPr>
              <a:xfrm>
                <a:off x="844912" y="2015566"/>
                <a:ext cx="118283" cy="118477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7772;p72">
                <a:extLst>
                  <a:ext uri="{FF2B5EF4-FFF2-40B4-BE49-F238E27FC236}">
                    <a16:creationId xmlns:a16="http://schemas.microsoft.com/office/drawing/2014/main" id="{AA888CA0-A351-74D7-3A41-2706DEB4DCDC}"/>
                  </a:ext>
                </a:extLst>
              </p:cNvPr>
              <p:cNvSpPr/>
              <p:nvPr/>
            </p:nvSpPr>
            <p:spPr>
              <a:xfrm>
                <a:off x="1013654" y="2074499"/>
                <a:ext cx="148151" cy="238327"/>
              </a:xfrm>
              <a:custGeom>
                <a:avLst/>
                <a:gdLst/>
                <a:ahLst/>
                <a:cxnLst/>
                <a:rect l="l" t="t" r="r" b="b"/>
                <a:pathLst>
                  <a:path w="25153" h="40463" fill="none" extrusionOk="0">
                    <a:moveTo>
                      <a:pt x="25152" y="40463"/>
                    </a:moveTo>
                    <a:cubicBezTo>
                      <a:pt x="19315" y="40463"/>
                      <a:pt x="14378" y="32724"/>
                      <a:pt x="12777" y="22150"/>
                    </a:cubicBezTo>
                    <a:lnTo>
                      <a:pt x="12810" y="22350"/>
                    </a:lnTo>
                    <a:cubicBezTo>
                      <a:pt x="10542" y="7606"/>
                      <a:pt x="6372" y="1"/>
                      <a:pt x="1" y="1"/>
                    </a:cubicBez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rgbClr val="435D74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7773;p72">
                <a:extLst>
                  <a:ext uri="{FF2B5EF4-FFF2-40B4-BE49-F238E27FC236}">
                    <a16:creationId xmlns:a16="http://schemas.microsoft.com/office/drawing/2014/main" id="{0991C382-C565-3442-2155-0DC2995BF799}"/>
                  </a:ext>
                </a:extLst>
              </p:cNvPr>
              <p:cNvSpPr/>
              <p:nvPr/>
            </p:nvSpPr>
            <p:spPr>
              <a:xfrm>
                <a:off x="1013654" y="1836607"/>
                <a:ext cx="148151" cy="238327"/>
              </a:xfrm>
              <a:custGeom>
                <a:avLst/>
                <a:gdLst/>
                <a:ahLst/>
                <a:cxnLst/>
                <a:rect l="l" t="t" r="r" b="b"/>
                <a:pathLst>
                  <a:path w="25153" h="40463" fill="none" extrusionOk="0">
                    <a:moveTo>
                      <a:pt x="25152" y="0"/>
                    </a:moveTo>
                    <a:cubicBezTo>
                      <a:pt x="19315" y="0"/>
                      <a:pt x="14378" y="7706"/>
                      <a:pt x="12777" y="18313"/>
                    </a:cubicBezTo>
                    <a:lnTo>
                      <a:pt x="12810" y="18113"/>
                    </a:lnTo>
                    <a:cubicBezTo>
                      <a:pt x="10542" y="32857"/>
                      <a:pt x="6372" y="40462"/>
                      <a:pt x="1" y="40462"/>
                    </a:cubicBezTo>
                    <a:lnTo>
                      <a:pt x="1" y="40462"/>
                    </a:lnTo>
                  </a:path>
                </a:pathLst>
              </a:custGeom>
              <a:noFill/>
              <a:ln w="9525" cap="rnd" cmpd="sng">
                <a:solidFill>
                  <a:srgbClr val="435D74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7774;p72">
                <a:extLst>
                  <a:ext uri="{FF2B5EF4-FFF2-40B4-BE49-F238E27FC236}">
                    <a16:creationId xmlns:a16="http://schemas.microsoft.com/office/drawing/2014/main" id="{2E33039A-C55D-6A37-6F74-CFC6A3459101}"/>
                  </a:ext>
                </a:extLst>
              </p:cNvPr>
              <p:cNvSpPr/>
              <p:nvPr/>
            </p:nvSpPr>
            <p:spPr>
              <a:xfrm>
                <a:off x="1004031" y="2056625"/>
                <a:ext cx="35958" cy="35958"/>
              </a:xfrm>
              <a:custGeom>
                <a:avLst/>
                <a:gdLst/>
                <a:ahLst/>
                <a:cxnLst/>
                <a:rect l="l" t="t" r="r" b="b"/>
                <a:pathLst>
                  <a:path w="6105" h="6105" extrusionOk="0">
                    <a:moveTo>
                      <a:pt x="3069" y="0"/>
                    </a:moveTo>
                    <a:cubicBezTo>
                      <a:pt x="1368" y="0"/>
                      <a:pt x="0" y="1368"/>
                      <a:pt x="0" y="3036"/>
                    </a:cubicBezTo>
                    <a:cubicBezTo>
                      <a:pt x="0" y="4737"/>
                      <a:pt x="1368" y="6105"/>
                      <a:pt x="3069" y="6105"/>
                    </a:cubicBezTo>
                    <a:cubicBezTo>
                      <a:pt x="4737" y="6105"/>
                      <a:pt x="6105" y="4737"/>
                      <a:pt x="6105" y="3036"/>
                    </a:cubicBezTo>
                    <a:cubicBezTo>
                      <a:pt x="6105" y="1368"/>
                      <a:pt x="4737" y="0"/>
                      <a:pt x="30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7775;p72">
                <a:extLst>
                  <a:ext uri="{FF2B5EF4-FFF2-40B4-BE49-F238E27FC236}">
                    <a16:creationId xmlns:a16="http://schemas.microsoft.com/office/drawing/2014/main" id="{9EBB5A8F-0E54-63B7-ED6A-A7ACA224E477}"/>
                  </a:ext>
                </a:extLst>
              </p:cNvPr>
              <p:cNvSpPr/>
              <p:nvPr/>
            </p:nvSpPr>
            <p:spPr>
              <a:xfrm>
                <a:off x="1149398" y="2295742"/>
                <a:ext cx="25351" cy="33909"/>
              </a:xfrm>
              <a:custGeom>
                <a:avLst/>
                <a:gdLst/>
                <a:ahLst/>
                <a:cxnLst/>
                <a:rect l="l" t="t" r="r" b="b"/>
                <a:pathLst>
                  <a:path w="4304" h="5757" extrusionOk="0">
                    <a:moveTo>
                      <a:pt x="509" y="0"/>
                    </a:moveTo>
                    <a:cubicBezTo>
                      <a:pt x="247" y="0"/>
                      <a:pt x="1" y="203"/>
                      <a:pt x="1" y="493"/>
                    </a:cubicBezTo>
                    <a:lnTo>
                      <a:pt x="1" y="5263"/>
                    </a:lnTo>
                    <a:cubicBezTo>
                      <a:pt x="1" y="5554"/>
                      <a:pt x="229" y="5757"/>
                      <a:pt x="482" y="5757"/>
                    </a:cubicBezTo>
                    <a:cubicBezTo>
                      <a:pt x="577" y="5757"/>
                      <a:pt x="676" y="5728"/>
                      <a:pt x="768" y="5664"/>
                    </a:cubicBezTo>
                    <a:lnTo>
                      <a:pt x="4003" y="3395"/>
                    </a:lnTo>
                    <a:cubicBezTo>
                      <a:pt x="4304" y="3195"/>
                      <a:pt x="4304" y="2795"/>
                      <a:pt x="4037" y="2595"/>
                    </a:cubicBezTo>
                    <a:lnTo>
                      <a:pt x="801" y="93"/>
                    </a:lnTo>
                    <a:cubicBezTo>
                      <a:pt x="710" y="29"/>
                      <a:pt x="60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7776;p72">
                <a:extLst>
                  <a:ext uri="{FF2B5EF4-FFF2-40B4-BE49-F238E27FC236}">
                    <a16:creationId xmlns:a16="http://schemas.microsoft.com/office/drawing/2014/main" id="{2E527F84-19C3-E7F6-D265-75B8FEEFF897}"/>
                  </a:ext>
                </a:extLst>
              </p:cNvPr>
              <p:cNvSpPr/>
              <p:nvPr/>
            </p:nvSpPr>
            <p:spPr>
              <a:xfrm>
                <a:off x="1149398" y="1819635"/>
                <a:ext cx="25351" cy="34032"/>
              </a:xfrm>
              <a:custGeom>
                <a:avLst/>
                <a:gdLst/>
                <a:ahLst/>
                <a:cxnLst/>
                <a:rect l="l" t="t" r="r" b="b"/>
                <a:pathLst>
                  <a:path w="4304" h="5778" extrusionOk="0">
                    <a:moveTo>
                      <a:pt x="489" y="0"/>
                    </a:moveTo>
                    <a:cubicBezTo>
                      <a:pt x="234" y="0"/>
                      <a:pt x="1" y="207"/>
                      <a:pt x="1" y="514"/>
                    </a:cubicBezTo>
                    <a:lnTo>
                      <a:pt x="1" y="5284"/>
                    </a:lnTo>
                    <a:cubicBezTo>
                      <a:pt x="1" y="5574"/>
                      <a:pt x="229" y="5777"/>
                      <a:pt x="482" y="5777"/>
                    </a:cubicBezTo>
                    <a:cubicBezTo>
                      <a:pt x="577" y="5777"/>
                      <a:pt x="676" y="5748"/>
                      <a:pt x="768" y="5684"/>
                    </a:cubicBezTo>
                    <a:lnTo>
                      <a:pt x="4003" y="3382"/>
                    </a:lnTo>
                    <a:cubicBezTo>
                      <a:pt x="4304" y="3182"/>
                      <a:pt x="4304" y="2782"/>
                      <a:pt x="4037" y="2582"/>
                    </a:cubicBezTo>
                    <a:lnTo>
                      <a:pt x="801" y="113"/>
                    </a:lnTo>
                    <a:cubicBezTo>
                      <a:pt x="704" y="35"/>
                      <a:pt x="595" y="0"/>
                      <a:pt x="4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5" name="Google Shape;7777;p72">
              <a:extLst>
                <a:ext uri="{FF2B5EF4-FFF2-40B4-BE49-F238E27FC236}">
                  <a16:creationId xmlns:a16="http://schemas.microsoft.com/office/drawing/2014/main" id="{A43B91E1-CCD8-4F82-A42B-008F4BF087BC}"/>
                </a:ext>
              </a:extLst>
            </p:cNvPr>
            <p:cNvGrpSpPr/>
            <p:nvPr/>
          </p:nvGrpSpPr>
          <p:grpSpPr>
            <a:xfrm>
              <a:off x="1284601" y="2158168"/>
              <a:ext cx="495923" cy="310517"/>
              <a:chOff x="1284601" y="2158168"/>
              <a:chExt cx="495923" cy="310517"/>
            </a:xfrm>
          </p:grpSpPr>
          <p:sp>
            <p:nvSpPr>
              <p:cNvPr id="339" name="Google Shape;7778;p72">
                <a:extLst>
                  <a:ext uri="{FF2B5EF4-FFF2-40B4-BE49-F238E27FC236}">
                    <a16:creationId xmlns:a16="http://schemas.microsoft.com/office/drawing/2014/main" id="{F7F458E0-3022-8164-BAA3-D2EC1BFE4B81}"/>
                  </a:ext>
                </a:extLst>
              </p:cNvPr>
              <p:cNvSpPr/>
              <p:nvPr/>
            </p:nvSpPr>
            <p:spPr>
              <a:xfrm>
                <a:off x="1284601" y="2265773"/>
                <a:ext cx="93683" cy="93836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40" name="Google Shape;7779;p72">
                <a:extLst>
                  <a:ext uri="{FF2B5EF4-FFF2-40B4-BE49-F238E27FC236}">
                    <a16:creationId xmlns:a16="http://schemas.microsoft.com/office/drawing/2014/main" id="{0F8E8D71-2F63-1818-46D0-7CC7B04E83F5}"/>
                  </a:ext>
                </a:extLst>
              </p:cNvPr>
              <p:cNvGrpSpPr/>
              <p:nvPr/>
            </p:nvGrpSpPr>
            <p:grpSpPr>
              <a:xfrm>
                <a:off x="1507666" y="2158168"/>
                <a:ext cx="272858" cy="310517"/>
                <a:chOff x="1507666" y="2158168"/>
                <a:chExt cx="272858" cy="310517"/>
              </a:xfrm>
            </p:grpSpPr>
            <p:grpSp>
              <p:nvGrpSpPr>
                <p:cNvPr id="341" name="Google Shape;7780;p72">
                  <a:extLst>
                    <a:ext uri="{FF2B5EF4-FFF2-40B4-BE49-F238E27FC236}">
                      <a16:creationId xmlns:a16="http://schemas.microsoft.com/office/drawing/2014/main" id="{BE3BB65A-86EE-076F-0D8E-772D112EAA55}"/>
                    </a:ext>
                  </a:extLst>
                </p:cNvPr>
                <p:cNvGrpSpPr/>
                <p:nvPr/>
              </p:nvGrpSpPr>
              <p:grpSpPr>
                <a:xfrm>
                  <a:off x="1507666" y="2176104"/>
                  <a:ext cx="166395" cy="273149"/>
                  <a:chOff x="1507666" y="2176104"/>
                  <a:chExt cx="166395" cy="273149"/>
                </a:xfrm>
              </p:grpSpPr>
              <p:sp>
                <p:nvSpPr>
                  <p:cNvPr id="344" name="Google Shape;7781;p72">
                    <a:extLst>
                      <a:ext uri="{FF2B5EF4-FFF2-40B4-BE49-F238E27FC236}">
                        <a16:creationId xmlns:a16="http://schemas.microsoft.com/office/drawing/2014/main" id="{46C69410-D520-D22E-1ADB-9C870F53E4B0}"/>
                      </a:ext>
                    </a:extLst>
                  </p:cNvPr>
                  <p:cNvSpPr/>
                  <p:nvPr/>
                </p:nvSpPr>
                <p:spPr>
                  <a:xfrm>
                    <a:off x="1512966" y="2312791"/>
                    <a:ext cx="75451" cy="6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209" fill="none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6372" y="0"/>
                          <a:pt x="10542" y="3803"/>
                          <a:pt x="12810" y="11208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" name="Google Shape;7782;p72">
                    <a:extLst>
                      <a:ext uri="{FF2B5EF4-FFF2-40B4-BE49-F238E27FC236}">
                        <a16:creationId xmlns:a16="http://schemas.microsoft.com/office/drawing/2014/main" id="{737E19C3-E681-F5BA-3576-BA39CD7CB26F}"/>
                      </a:ext>
                    </a:extLst>
                  </p:cNvPr>
                  <p:cNvSpPr/>
                  <p:nvPr/>
                </p:nvSpPr>
                <p:spPr>
                  <a:xfrm>
                    <a:off x="1588205" y="2193153"/>
                    <a:ext cx="72901" cy="540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4" fill="none" extrusionOk="0">
                        <a:moveTo>
                          <a:pt x="1" y="9174"/>
                        </a:moveTo>
                        <a:cubicBezTo>
                          <a:pt x="1635" y="3870"/>
                          <a:pt x="6539" y="0"/>
                          <a:pt x="12376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" name="Google Shape;7783;p72">
                    <a:extLst>
                      <a:ext uri="{FF2B5EF4-FFF2-40B4-BE49-F238E27FC236}">
                        <a16:creationId xmlns:a16="http://schemas.microsoft.com/office/drawing/2014/main" id="{93EBBB4B-E58B-2139-4526-58A91FDAA385}"/>
                      </a:ext>
                    </a:extLst>
                  </p:cNvPr>
                  <p:cNvSpPr/>
                  <p:nvPr/>
                </p:nvSpPr>
                <p:spPr>
                  <a:xfrm>
                    <a:off x="1588205" y="2378202"/>
                    <a:ext cx="72901" cy="540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5" fill="none" extrusionOk="0">
                        <a:moveTo>
                          <a:pt x="1" y="1"/>
                        </a:moveTo>
                        <a:cubicBezTo>
                          <a:pt x="1635" y="5305"/>
                          <a:pt x="6539" y="9174"/>
                          <a:pt x="12376" y="9174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" name="Google Shape;7784;p72">
                    <a:extLst>
                      <a:ext uri="{FF2B5EF4-FFF2-40B4-BE49-F238E27FC236}">
                        <a16:creationId xmlns:a16="http://schemas.microsoft.com/office/drawing/2014/main" id="{F4FEAD82-BD15-0172-381A-8B38680E2B73}"/>
                      </a:ext>
                    </a:extLst>
                  </p:cNvPr>
                  <p:cNvSpPr/>
                  <p:nvPr/>
                </p:nvSpPr>
                <p:spPr>
                  <a:xfrm>
                    <a:off x="1512966" y="2246980"/>
                    <a:ext cx="75451" cy="658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175" fill="none" extrusionOk="0">
                        <a:moveTo>
                          <a:pt x="1" y="11175"/>
                        </a:moveTo>
                        <a:cubicBezTo>
                          <a:pt x="6539" y="11175"/>
                          <a:pt x="10275" y="7105"/>
                          <a:pt x="12810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" name="Google Shape;7785;p72">
                    <a:extLst>
                      <a:ext uri="{FF2B5EF4-FFF2-40B4-BE49-F238E27FC236}">
                        <a16:creationId xmlns:a16="http://schemas.microsoft.com/office/drawing/2014/main" id="{B1B47266-8996-852D-D210-4F197CE38602}"/>
                      </a:ext>
                    </a:extLst>
                  </p:cNvPr>
                  <p:cNvSpPr/>
                  <p:nvPr/>
                </p:nvSpPr>
                <p:spPr>
                  <a:xfrm>
                    <a:off x="1507666" y="2294782"/>
                    <a:ext cx="37926" cy="358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39" h="6082" extrusionOk="0">
                        <a:moveTo>
                          <a:pt x="3241" y="0"/>
                        </a:moveTo>
                        <a:cubicBezTo>
                          <a:pt x="3118" y="0"/>
                          <a:pt x="2994" y="8"/>
                          <a:pt x="2869" y="23"/>
                        </a:cubicBezTo>
                        <a:cubicBezTo>
                          <a:pt x="1168" y="223"/>
                          <a:pt x="0" y="1724"/>
                          <a:pt x="200" y="3392"/>
                        </a:cubicBezTo>
                        <a:cubicBezTo>
                          <a:pt x="386" y="4937"/>
                          <a:pt x="1717" y="6082"/>
                          <a:pt x="3239" y="6082"/>
                        </a:cubicBezTo>
                        <a:cubicBezTo>
                          <a:pt x="3359" y="6082"/>
                          <a:pt x="3481" y="6075"/>
                          <a:pt x="3603" y="6060"/>
                        </a:cubicBezTo>
                        <a:cubicBezTo>
                          <a:pt x="5271" y="5860"/>
                          <a:pt x="6438" y="4326"/>
                          <a:pt x="6238" y="2658"/>
                        </a:cubicBezTo>
                        <a:cubicBezTo>
                          <a:pt x="6053" y="1115"/>
                          <a:pt x="4754" y="0"/>
                          <a:pt x="324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" name="Google Shape;7786;p72">
                    <a:extLst>
                      <a:ext uri="{FF2B5EF4-FFF2-40B4-BE49-F238E27FC236}">
                        <a16:creationId xmlns:a16="http://schemas.microsoft.com/office/drawing/2014/main" id="{44437319-F2EA-7310-567F-81F8A2BD20D3}"/>
                      </a:ext>
                    </a:extLst>
                  </p:cNvPr>
                  <p:cNvSpPr/>
                  <p:nvPr/>
                </p:nvSpPr>
                <p:spPr>
                  <a:xfrm>
                    <a:off x="1648710" y="2415180"/>
                    <a:ext cx="25351" cy="340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85" extrusionOk="0">
                        <a:moveTo>
                          <a:pt x="509" y="0"/>
                        </a:moveTo>
                        <a:cubicBezTo>
                          <a:pt x="247" y="0"/>
                          <a:pt x="1" y="203"/>
                          <a:pt x="1" y="493"/>
                        </a:cubicBezTo>
                        <a:lnTo>
                          <a:pt x="1" y="5264"/>
                        </a:lnTo>
                        <a:cubicBezTo>
                          <a:pt x="1" y="5561"/>
                          <a:pt x="240" y="5784"/>
                          <a:pt x="499" y="5784"/>
                        </a:cubicBezTo>
                        <a:cubicBezTo>
                          <a:pt x="589" y="5784"/>
                          <a:pt x="682" y="5757"/>
                          <a:pt x="768" y="5697"/>
                        </a:cubicBezTo>
                        <a:lnTo>
                          <a:pt x="4037" y="3396"/>
                        </a:lnTo>
                        <a:cubicBezTo>
                          <a:pt x="4304" y="3195"/>
                          <a:pt x="4304" y="2795"/>
                          <a:pt x="4037" y="2595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0"/>
                          <a:pt x="50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" name="Google Shape;7787;p72">
                    <a:extLst>
                      <a:ext uri="{FF2B5EF4-FFF2-40B4-BE49-F238E27FC236}">
                        <a16:creationId xmlns:a16="http://schemas.microsoft.com/office/drawing/2014/main" id="{92046DCD-D1F2-3387-B962-F1ED1799DBC8}"/>
                      </a:ext>
                    </a:extLst>
                  </p:cNvPr>
                  <p:cNvSpPr/>
                  <p:nvPr/>
                </p:nvSpPr>
                <p:spPr>
                  <a:xfrm>
                    <a:off x="1648710" y="2176104"/>
                    <a:ext cx="25351" cy="341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90" extrusionOk="0">
                        <a:moveTo>
                          <a:pt x="509" y="1"/>
                        </a:moveTo>
                        <a:cubicBezTo>
                          <a:pt x="247" y="1"/>
                          <a:pt x="1" y="203"/>
                          <a:pt x="1" y="494"/>
                        </a:cubicBezTo>
                        <a:lnTo>
                          <a:pt x="1" y="5264"/>
                        </a:lnTo>
                        <a:cubicBezTo>
                          <a:pt x="1" y="5580"/>
                          <a:pt x="231" y="5790"/>
                          <a:pt x="485" y="5790"/>
                        </a:cubicBezTo>
                        <a:cubicBezTo>
                          <a:pt x="580" y="5790"/>
                          <a:pt x="677" y="5761"/>
                          <a:pt x="768" y="5697"/>
                        </a:cubicBezTo>
                        <a:lnTo>
                          <a:pt x="4037" y="3396"/>
                        </a:lnTo>
                        <a:cubicBezTo>
                          <a:pt x="4304" y="3196"/>
                          <a:pt x="4304" y="2795"/>
                          <a:pt x="4037" y="2595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1"/>
                          <a:pt x="50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42" name="Google Shape;7788;p72">
                  <a:extLst>
                    <a:ext uri="{FF2B5EF4-FFF2-40B4-BE49-F238E27FC236}">
                      <a16:creationId xmlns:a16="http://schemas.microsoft.com/office/drawing/2014/main" id="{C754D991-1E78-1B6A-CA3B-08857040CDB9}"/>
                    </a:ext>
                  </a:extLst>
                </p:cNvPr>
                <p:cNvSpPr/>
                <p:nvPr/>
              </p:nvSpPr>
              <p:spPr>
                <a:xfrm>
                  <a:off x="1707626" y="2395718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3" name="Google Shape;7789;p72">
                  <a:extLst>
                    <a:ext uri="{FF2B5EF4-FFF2-40B4-BE49-F238E27FC236}">
                      <a16:creationId xmlns:a16="http://schemas.microsoft.com/office/drawing/2014/main" id="{BA2EB389-DFE2-4B0A-BDA8-1633BA740221}"/>
                    </a:ext>
                  </a:extLst>
                </p:cNvPr>
                <p:cNvSpPr/>
                <p:nvPr/>
              </p:nvSpPr>
              <p:spPr>
                <a:xfrm>
                  <a:off x="1707626" y="2158168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26" name="Google Shape;7790;p72">
              <a:extLst>
                <a:ext uri="{FF2B5EF4-FFF2-40B4-BE49-F238E27FC236}">
                  <a16:creationId xmlns:a16="http://schemas.microsoft.com/office/drawing/2014/main" id="{1B22ADE7-DFE7-6C7D-A6F4-91F96A2E5A05}"/>
                </a:ext>
              </a:extLst>
            </p:cNvPr>
            <p:cNvGrpSpPr/>
            <p:nvPr/>
          </p:nvGrpSpPr>
          <p:grpSpPr>
            <a:xfrm>
              <a:off x="1284601" y="1681380"/>
              <a:ext cx="495923" cy="310517"/>
              <a:chOff x="1284601" y="1681380"/>
              <a:chExt cx="495923" cy="310517"/>
            </a:xfrm>
          </p:grpSpPr>
          <p:sp>
            <p:nvSpPr>
              <p:cNvPr id="327" name="Google Shape;7791;p72">
                <a:extLst>
                  <a:ext uri="{FF2B5EF4-FFF2-40B4-BE49-F238E27FC236}">
                    <a16:creationId xmlns:a16="http://schemas.microsoft.com/office/drawing/2014/main" id="{BF1EDD3B-363D-9E2D-1726-4A2D8BEA24A1}"/>
                  </a:ext>
                </a:extLst>
              </p:cNvPr>
              <p:cNvSpPr/>
              <p:nvPr/>
            </p:nvSpPr>
            <p:spPr>
              <a:xfrm>
                <a:off x="1284601" y="1789723"/>
                <a:ext cx="93683" cy="93836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28" name="Google Shape;7792;p72">
                <a:extLst>
                  <a:ext uri="{FF2B5EF4-FFF2-40B4-BE49-F238E27FC236}">
                    <a16:creationId xmlns:a16="http://schemas.microsoft.com/office/drawing/2014/main" id="{16C27F86-7C10-685D-1CC6-0D55273AA50E}"/>
                  </a:ext>
                </a:extLst>
              </p:cNvPr>
              <p:cNvGrpSpPr/>
              <p:nvPr/>
            </p:nvGrpSpPr>
            <p:grpSpPr>
              <a:xfrm>
                <a:off x="1507666" y="1681380"/>
                <a:ext cx="272858" cy="310517"/>
                <a:chOff x="1507666" y="1681380"/>
                <a:chExt cx="272858" cy="310517"/>
              </a:xfrm>
            </p:grpSpPr>
            <p:grpSp>
              <p:nvGrpSpPr>
                <p:cNvPr id="329" name="Google Shape;7793;p72">
                  <a:extLst>
                    <a:ext uri="{FF2B5EF4-FFF2-40B4-BE49-F238E27FC236}">
                      <a16:creationId xmlns:a16="http://schemas.microsoft.com/office/drawing/2014/main" id="{FC9B6BBB-06B4-2320-4CEA-7A091D6FB49E}"/>
                    </a:ext>
                  </a:extLst>
                </p:cNvPr>
                <p:cNvGrpSpPr/>
                <p:nvPr/>
              </p:nvGrpSpPr>
              <p:grpSpPr>
                <a:xfrm>
                  <a:off x="1507666" y="1700120"/>
                  <a:ext cx="166395" cy="272984"/>
                  <a:chOff x="1507666" y="1700120"/>
                  <a:chExt cx="166395" cy="272984"/>
                </a:xfrm>
              </p:grpSpPr>
              <p:sp>
                <p:nvSpPr>
                  <p:cNvPr id="332" name="Google Shape;7794;p72">
                    <a:extLst>
                      <a:ext uri="{FF2B5EF4-FFF2-40B4-BE49-F238E27FC236}">
                        <a16:creationId xmlns:a16="http://schemas.microsoft.com/office/drawing/2014/main" id="{BED55F2C-B555-1FC6-25EE-702B255518C6}"/>
                      </a:ext>
                    </a:extLst>
                  </p:cNvPr>
                  <p:cNvSpPr/>
                  <p:nvPr/>
                </p:nvSpPr>
                <p:spPr>
                  <a:xfrm>
                    <a:off x="1512966" y="1836607"/>
                    <a:ext cx="75451" cy="6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209" fill="none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6372" y="0"/>
                          <a:pt x="10542" y="3803"/>
                          <a:pt x="12810" y="11208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3" name="Google Shape;7795;p72">
                    <a:extLst>
                      <a:ext uri="{FF2B5EF4-FFF2-40B4-BE49-F238E27FC236}">
                        <a16:creationId xmlns:a16="http://schemas.microsoft.com/office/drawing/2014/main" id="{F1910600-5BB4-51C9-89E4-7A3E44800942}"/>
                      </a:ext>
                    </a:extLst>
                  </p:cNvPr>
                  <p:cNvSpPr/>
                  <p:nvPr/>
                </p:nvSpPr>
                <p:spPr>
                  <a:xfrm>
                    <a:off x="1588205" y="1716969"/>
                    <a:ext cx="72901" cy="542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208" fill="none" extrusionOk="0">
                        <a:moveTo>
                          <a:pt x="1" y="9207"/>
                        </a:moveTo>
                        <a:cubicBezTo>
                          <a:pt x="1635" y="3870"/>
                          <a:pt x="6539" y="1"/>
                          <a:pt x="12376" y="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4" name="Google Shape;7796;p72">
                    <a:extLst>
                      <a:ext uri="{FF2B5EF4-FFF2-40B4-BE49-F238E27FC236}">
                        <a16:creationId xmlns:a16="http://schemas.microsoft.com/office/drawing/2014/main" id="{92B75251-926A-AB21-2ED0-9DC0DD1225EA}"/>
                      </a:ext>
                    </a:extLst>
                  </p:cNvPr>
                  <p:cNvSpPr/>
                  <p:nvPr/>
                </p:nvSpPr>
                <p:spPr>
                  <a:xfrm>
                    <a:off x="1588205" y="1902024"/>
                    <a:ext cx="72901" cy="540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4" fill="none" extrusionOk="0">
                        <a:moveTo>
                          <a:pt x="1" y="0"/>
                        </a:moveTo>
                        <a:cubicBezTo>
                          <a:pt x="1635" y="5304"/>
                          <a:pt x="6539" y="9173"/>
                          <a:pt x="12376" y="9173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5" name="Google Shape;7797;p72">
                    <a:extLst>
                      <a:ext uri="{FF2B5EF4-FFF2-40B4-BE49-F238E27FC236}">
                        <a16:creationId xmlns:a16="http://schemas.microsoft.com/office/drawing/2014/main" id="{F49A0958-3B45-CD9E-323E-44EB17F0A3D6}"/>
                      </a:ext>
                    </a:extLst>
                  </p:cNvPr>
                  <p:cNvSpPr/>
                  <p:nvPr/>
                </p:nvSpPr>
                <p:spPr>
                  <a:xfrm>
                    <a:off x="1512966" y="1770990"/>
                    <a:ext cx="75451" cy="656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143" fill="none" extrusionOk="0">
                        <a:moveTo>
                          <a:pt x="1" y="11142"/>
                        </a:moveTo>
                        <a:cubicBezTo>
                          <a:pt x="6539" y="11142"/>
                          <a:pt x="10275" y="7106"/>
                          <a:pt x="12810" y="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rgbClr val="5F7D95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6" name="Google Shape;7798;p72">
                    <a:extLst>
                      <a:ext uri="{FF2B5EF4-FFF2-40B4-BE49-F238E27FC236}">
                        <a16:creationId xmlns:a16="http://schemas.microsoft.com/office/drawing/2014/main" id="{FEED5B12-5127-4BF0-1C6B-A84FF2892E60}"/>
                      </a:ext>
                    </a:extLst>
                  </p:cNvPr>
                  <p:cNvSpPr/>
                  <p:nvPr/>
                </p:nvSpPr>
                <p:spPr>
                  <a:xfrm>
                    <a:off x="1507666" y="1818598"/>
                    <a:ext cx="37926" cy="360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39" h="6116" extrusionOk="0">
                        <a:moveTo>
                          <a:pt x="3199" y="1"/>
                        </a:moveTo>
                        <a:cubicBezTo>
                          <a:pt x="3079" y="1"/>
                          <a:pt x="2958" y="8"/>
                          <a:pt x="2835" y="23"/>
                        </a:cubicBezTo>
                        <a:cubicBezTo>
                          <a:pt x="1168" y="256"/>
                          <a:pt x="0" y="1757"/>
                          <a:pt x="200" y="3425"/>
                        </a:cubicBezTo>
                        <a:cubicBezTo>
                          <a:pt x="386" y="4971"/>
                          <a:pt x="1717" y="6115"/>
                          <a:pt x="3239" y="6115"/>
                        </a:cubicBezTo>
                        <a:cubicBezTo>
                          <a:pt x="3359" y="6115"/>
                          <a:pt x="3481" y="6108"/>
                          <a:pt x="3603" y="6094"/>
                        </a:cubicBezTo>
                        <a:cubicBezTo>
                          <a:pt x="5271" y="5860"/>
                          <a:pt x="6438" y="4359"/>
                          <a:pt x="6238" y="2691"/>
                        </a:cubicBezTo>
                        <a:cubicBezTo>
                          <a:pt x="6052" y="1145"/>
                          <a:pt x="4721" y="1"/>
                          <a:pt x="319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7" name="Google Shape;7799;p72">
                    <a:extLst>
                      <a:ext uri="{FF2B5EF4-FFF2-40B4-BE49-F238E27FC236}">
                        <a16:creationId xmlns:a16="http://schemas.microsoft.com/office/drawing/2014/main" id="{C717B18A-FAC1-733E-2A92-29A071FE83E8}"/>
                      </a:ext>
                    </a:extLst>
                  </p:cNvPr>
                  <p:cNvSpPr/>
                  <p:nvPr/>
                </p:nvSpPr>
                <p:spPr>
                  <a:xfrm>
                    <a:off x="1648710" y="1939072"/>
                    <a:ext cx="25351" cy="340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78" extrusionOk="0">
                        <a:moveTo>
                          <a:pt x="489" y="0"/>
                        </a:moveTo>
                        <a:cubicBezTo>
                          <a:pt x="234" y="0"/>
                          <a:pt x="1" y="207"/>
                          <a:pt x="1" y="514"/>
                        </a:cubicBezTo>
                        <a:lnTo>
                          <a:pt x="1" y="5284"/>
                        </a:lnTo>
                        <a:cubicBezTo>
                          <a:pt x="1" y="5575"/>
                          <a:pt x="229" y="5777"/>
                          <a:pt x="482" y="5777"/>
                        </a:cubicBezTo>
                        <a:cubicBezTo>
                          <a:pt x="577" y="5777"/>
                          <a:pt x="676" y="5748"/>
                          <a:pt x="768" y="5684"/>
                        </a:cubicBezTo>
                        <a:lnTo>
                          <a:pt x="4037" y="3383"/>
                        </a:lnTo>
                        <a:cubicBezTo>
                          <a:pt x="4304" y="3183"/>
                          <a:pt x="4304" y="2782"/>
                          <a:pt x="4037" y="2582"/>
                        </a:cubicBezTo>
                        <a:lnTo>
                          <a:pt x="801" y="114"/>
                        </a:lnTo>
                        <a:cubicBezTo>
                          <a:pt x="704" y="36"/>
                          <a:pt x="595" y="0"/>
                          <a:pt x="48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8" name="Google Shape;7800;p72">
                    <a:extLst>
                      <a:ext uri="{FF2B5EF4-FFF2-40B4-BE49-F238E27FC236}">
                        <a16:creationId xmlns:a16="http://schemas.microsoft.com/office/drawing/2014/main" id="{5C69D7C4-E737-BD6F-F4A4-6894EEADA5EB}"/>
                      </a:ext>
                    </a:extLst>
                  </p:cNvPr>
                  <p:cNvSpPr/>
                  <p:nvPr/>
                </p:nvSpPr>
                <p:spPr>
                  <a:xfrm>
                    <a:off x="1648710" y="1700120"/>
                    <a:ext cx="25351" cy="339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57" extrusionOk="0">
                        <a:moveTo>
                          <a:pt x="509" y="0"/>
                        </a:moveTo>
                        <a:cubicBezTo>
                          <a:pt x="247" y="0"/>
                          <a:pt x="1" y="203"/>
                          <a:pt x="1" y="493"/>
                        </a:cubicBezTo>
                        <a:lnTo>
                          <a:pt x="1" y="5263"/>
                        </a:lnTo>
                        <a:cubicBezTo>
                          <a:pt x="1" y="5554"/>
                          <a:pt x="229" y="5757"/>
                          <a:pt x="482" y="5757"/>
                        </a:cubicBezTo>
                        <a:cubicBezTo>
                          <a:pt x="577" y="5757"/>
                          <a:pt x="676" y="5728"/>
                          <a:pt x="768" y="5664"/>
                        </a:cubicBezTo>
                        <a:lnTo>
                          <a:pt x="4037" y="3395"/>
                        </a:lnTo>
                        <a:cubicBezTo>
                          <a:pt x="4304" y="3195"/>
                          <a:pt x="4304" y="2795"/>
                          <a:pt x="4037" y="2561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0"/>
                          <a:pt x="50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30" name="Google Shape;7801;p72">
                  <a:extLst>
                    <a:ext uri="{FF2B5EF4-FFF2-40B4-BE49-F238E27FC236}">
                      <a16:creationId xmlns:a16="http://schemas.microsoft.com/office/drawing/2014/main" id="{A4B0A1D0-337B-2849-E3C0-FB83EA42F6DC}"/>
                    </a:ext>
                  </a:extLst>
                </p:cNvPr>
                <p:cNvSpPr/>
                <p:nvPr/>
              </p:nvSpPr>
              <p:spPr>
                <a:xfrm>
                  <a:off x="1707626" y="1918930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1" name="Google Shape;7802;p72">
                  <a:extLst>
                    <a:ext uri="{FF2B5EF4-FFF2-40B4-BE49-F238E27FC236}">
                      <a16:creationId xmlns:a16="http://schemas.microsoft.com/office/drawing/2014/main" id="{537BA6C2-A8E3-3615-09EB-7FD088041364}"/>
                    </a:ext>
                  </a:extLst>
                </p:cNvPr>
                <p:cNvSpPr/>
                <p:nvPr/>
              </p:nvSpPr>
              <p:spPr>
                <a:xfrm>
                  <a:off x="1707626" y="1681380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9E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357" name="Google Shape;7803;p72">
            <a:extLst>
              <a:ext uri="{FF2B5EF4-FFF2-40B4-BE49-F238E27FC236}">
                <a16:creationId xmlns:a16="http://schemas.microsoft.com/office/drawing/2014/main" id="{C201C73A-5A73-2B7E-A3EC-1B405DB615F5}"/>
              </a:ext>
            </a:extLst>
          </p:cNvPr>
          <p:cNvGrpSpPr/>
          <p:nvPr/>
        </p:nvGrpSpPr>
        <p:grpSpPr>
          <a:xfrm>
            <a:off x="6815339" y="2324267"/>
            <a:ext cx="1622269" cy="552443"/>
            <a:chOff x="6894650" y="2574740"/>
            <a:chExt cx="1445100" cy="492111"/>
          </a:xfrm>
        </p:grpSpPr>
        <p:sp>
          <p:nvSpPr>
            <p:cNvPr id="358" name="Google Shape;7804;p72">
              <a:extLst>
                <a:ext uri="{FF2B5EF4-FFF2-40B4-BE49-F238E27FC236}">
                  <a16:creationId xmlns:a16="http://schemas.microsoft.com/office/drawing/2014/main" id="{F6FE9C27-FEF1-9BB9-31B6-947AE00C7DD5}"/>
                </a:ext>
              </a:extLst>
            </p:cNvPr>
            <p:cNvSpPr/>
            <p:nvPr/>
          </p:nvSpPr>
          <p:spPr>
            <a:xfrm>
              <a:off x="7151862" y="2854413"/>
              <a:ext cx="414806" cy="212438"/>
            </a:xfrm>
            <a:custGeom>
              <a:avLst/>
              <a:gdLst/>
              <a:ahLst/>
              <a:cxnLst/>
              <a:rect l="l" t="t" r="r" b="b"/>
              <a:pathLst>
                <a:path w="12481" h="6392" extrusionOk="0">
                  <a:moveTo>
                    <a:pt x="2" y="0"/>
                  </a:moveTo>
                  <a:lnTo>
                    <a:pt x="2" y="66"/>
                  </a:lnTo>
                  <a:cubicBezTo>
                    <a:pt x="0" y="3558"/>
                    <a:pt x="2794" y="6391"/>
                    <a:pt x="6241" y="6391"/>
                  </a:cubicBezTo>
                  <a:cubicBezTo>
                    <a:pt x="9687" y="6391"/>
                    <a:pt x="12481" y="3558"/>
                    <a:pt x="12481" y="66"/>
                  </a:cubicBezTo>
                  <a:lnTo>
                    <a:pt x="12481" y="0"/>
                  </a:lnTo>
                  <a:lnTo>
                    <a:pt x="7664" y="0"/>
                  </a:lnTo>
                  <a:cubicBezTo>
                    <a:pt x="7664" y="12"/>
                    <a:pt x="7666" y="23"/>
                    <a:pt x="7666" y="32"/>
                  </a:cubicBezTo>
                  <a:cubicBezTo>
                    <a:pt x="7666" y="838"/>
                    <a:pt x="7022" y="1490"/>
                    <a:pt x="6229" y="1490"/>
                  </a:cubicBezTo>
                  <a:cubicBezTo>
                    <a:pt x="5435" y="1490"/>
                    <a:pt x="4793" y="838"/>
                    <a:pt x="4793" y="32"/>
                  </a:cubicBezTo>
                  <a:cubicBezTo>
                    <a:pt x="4793" y="23"/>
                    <a:pt x="4795" y="12"/>
                    <a:pt x="479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7805;p72">
              <a:extLst>
                <a:ext uri="{FF2B5EF4-FFF2-40B4-BE49-F238E27FC236}">
                  <a16:creationId xmlns:a16="http://schemas.microsoft.com/office/drawing/2014/main" id="{D1E20EE1-8948-2EC4-2D5E-DB4EF94E9E0D}"/>
                </a:ext>
              </a:extLst>
            </p:cNvPr>
            <p:cNvSpPr/>
            <p:nvPr/>
          </p:nvSpPr>
          <p:spPr>
            <a:xfrm>
              <a:off x="7664213" y="2854413"/>
              <a:ext cx="414806" cy="212438"/>
            </a:xfrm>
            <a:custGeom>
              <a:avLst/>
              <a:gdLst/>
              <a:ahLst/>
              <a:cxnLst/>
              <a:rect l="l" t="t" r="r" b="b"/>
              <a:pathLst>
                <a:path w="12481" h="6392" extrusionOk="0">
                  <a:moveTo>
                    <a:pt x="2" y="0"/>
                  </a:moveTo>
                  <a:lnTo>
                    <a:pt x="2" y="66"/>
                  </a:lnTo>
                  <a:cubicBezTo>
                    <a:pt x="0" y="3558"/>
                    <a:pt x="2794" y="6391"/>
                    <a:pt x="6241" y="6391"/>
                  </a:cubicBezTo>
                  <a:cubicBezTo>
                    <a:pt x="9687" y="6391"/>
                    <a:pt x="12481" y="3558"/>
                    <a:pt x="12481" y="66"/>
                  </a:cubicBezTo>
                  <a:lnTo>
                    <a:pt x="12481" y="0"/>
                  </a:lnTo>
                  <a:lnTo>
                    <a:pt x="7664" y="0"/>
                  </a:lnTo>
                  <a:cubicBezTo>
                    <a:pt x="7664" y="12"/>
                    <a:pt x="7666" y="23"/>
                    <a:pt x="7666" y="32"/>
                  </a:cubicBezTo>
                  <a:cubicBezTo>
                    <a:pt x="7666" y="838"/>
                    <a:pt x="7022" y="1490"/>
                    <a:pt x="6229" y="1490"/>
                  </a:cubicBezTo>
                  <a:cubicBezTo>
                    <a:pt x="5437" y="1490"/>
                    <a:pt x="4793" y="838"/>
                    <a:pt x="4793" y="32"/>
                  </a:cubicBezTo>
                  <a:cubicBezTo>
                    <a:pt x="4793" y="23"/>
                    <a:pt x="4795" y="12"/>
                    <a:pt x="479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7806;p72">
              <a:extLst>
                <a:ext uri="{FF2B5EF4-FFF2-40B4-BE49-F238E27FC236}">
                  <a16:creationId xmlns:a16="http://schemas.microsoft.com/office/drawing/2014/main" id="{34DDC0B4-402C-93DC-2B55-6B7EBA56CA89}"/>
                </a:ext>
              </a:extLst>
            </p:cNvPr>
            <p:cNvSpPr/>
            <p:nvPr/>
          </p:nvSpPr>
          <p:spPr>
            <a:xfrm>
              <a:off x="6895687" y="2575804"/>
              <a:ext cx="420489" cy="212471"/>
            </a:xfrm>
            <a:custGeom>
              <a:avLst/>
              <a:gdLst/>
              <a:ahLst/>
              <a:cxnLst/>
              <a:rect l="l" t="t" r="r" b="b"/>
              <a:pathLst>
                <a:path w="12652" h="6393" extrusionOk="0">
                  <a:moveTo>
                    <a:pt x="6326" y="0"/>
                  </a:moveTo>
                  <a:cubicBezTo>
                    <a:pt x="2832" y="0"/>
                    <a:pt x="1" y="2833"/>
                    <a:pt x="1" y="6326"/>
                  </a:cubicBezTo>
                  <a:lnTo>
                    <a:pt x="1" y="6393"/>
                  </a:lnTo>
                  <a:lnTo>
                    <a:pt x="4883" y="6393"/>
                  </a:lnTo>
                  <a:cubicBezTo>
                    <a:pt x="4883" y="6382"/>
                    <a:pt x="4882" y="6370"/>
                    <a:pt x="4882" y="6359"/>
                  </a:cubicBezTo>
                  <a:cubicBezTo>
                    <a:pt x="4882" y="5555"/>
                    <a:pt x="5534" y="4904"/>
                    <a:pt x="6337" y="4904"/>
                  </a:cubicBezTo>
                  <a:cubicBezTo>
                    <a:pt x="7141" y="4904"/>
                    <a:pt x="7793" y="5555"/>
                    <a:pt x="7793" y="6359"/>
                  </a:cubicBezTo>
                  <a:cubicBezTo>
                    <a:pt x="7793" y="6370"/>
                    <a:pt x="7791" y="6382"/>
                    <a:pt x="7791" y="6393"/>
                  </a:cubicBezTo>
                  <a:lnTo>
                    <a:pt x="12651" y="6393"/>
                  </a:lnTo>
                  <a:lnTo>
                    <a:pt x="12651" y="6326"/>
                  </a:lnTo>
                  <a:cubicBezTo>
                    <a:pt x="12651" y="2833"/>
                    <a:pt x="9820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7807;p72">
              <a:extLst>
                <a:ext uri="{FF2B5EF4-FFF2-40B4-BE49-F238E27FC236}">
                  <a16:creationId xmlns:a16="http://schemas.microsoft.com/office/drawing/2014/main" id="{0919B5FB-DC87-3CEC-3107-D318D9E5A73C}"/>
                </a:ext>
              </a:extLst>
            </p:cNvPr>
            <p:cNvSpPr/>
            <p:nvPr/>
          </p:nvSpPr>
          <p:spPr>
            <a:xfrm>
              <a:off x="7399530" y="2574740"/>
              <a:ext cx="420489" cy="212438"/>
            </a:xfrm>
            <a:custGeom>
              <a:avLst/>
              <a:gdLst/>
              <a:ahLst/>
              <a:cxnLst/>
              <a:rect l="l" t="t" r="r" b="b"/>
              <a:pathLst>
                <a:path w="12652" h="6392" extrusionOk="0">
                  <a:moveTo>
                    <a:pt x="6326" y="0"/>
                  </a:moveTo>
                  <a:cubicBezTo>
                    <a:pt x="2832" y="0"/>
                    <a:pt x="1" y="2832"/>
                    <a:pt x="1" y="6326"/>
                  </a:cubicBezTo>
                  <a:lnTo>
                    <a:pt x="1" y="6391"/>
                  </a:lnTo>
                  <a:lnTo>
                    <a:pt x="4883" y="6391"/>
                  </a:lnTo>
                  <a:cubicBezTo>
                    <a:pt x="4883" y="6380"/>
                    <a:pt x="4882" y="6369"/>
                    <a:pt x="4882" y="6358"/>
                  </a:cubicBezTo>
                  <a:cubicBezTo>
                    <a:pt x="4882" y="5554"/>
                    <a:pt x="5533" y="4902"/>
                    <a:pt x="6337" y="4902"/>
                  </a:cubicBezTo>
                  <a:cubicBezTo>
                    <a:pt x="7141" y="4902"/>
                    <a:pt x="7793" y="5554"/>
                    <a:pt x="7793" y="6358"/>
                  </a:cubicBezTo>
                  <a:cubicBezTo>
                    <a:pt x="7793" y="6369"/>
                    <a:pt x="7791" y="6380"/>
                    <a:pt x="7791" y="6391"/>
                  </a:cubicBezTo>
                  <a:lnTo>
                    <a:pt x="12650" y="6391"/>
                  </a:lnTo>
                  <a:lnTo>
                    <a:pt x="12650" y="6326"/>
                  </a:lnTo>
                  <a:cubicBezTo>
                    <a:pt x="12651" y="2833"/>
                    <a:pt x="9819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7808;p72">
              <a:extLst>
                <a:ext uri="{FF2B5EF4-FFF2-40B4-BE49-F238E27FC236}">
                  <a16:creationId xmlns:a16="http://schemas.microsoft.com/office/drawing/2014/main" id="{64B0BF3C-BCDD-FEAC-AFB7-83DDDEB1820E}"/>
                </a:ext>
              </a:extLst>
            </p:cNvPr>
            <p:cNvSpPr/>
            <p:nvPr/>
          </p:nvSpPr>
          <p:spPr>
            <a:xfrm>
              <a:off x="7911880" y="2574740"/>
              <a:ext cx="420489" cy="212438"/>
            </a:xfrm>
            <a:custGeom>
              <a:avLst/>
              <a:gdLst/>
              <a:ahLst/>
              <a:cxnLst/>
              <a:rect l="l" t="t" r="r" b="b"/>
              <a:pathLst>
                <a:path w="12652" h="6392" extrusionOk="0">
                  <a:moveTo>
                    <a:pt x="6326" y="0"/>
                  </a:moveTo>
                  <a:cubicBezTo>
                    <a:pt x="2832" y="0"/>
                    <a:pt x="1" y="2832"/>
                    <a:pt x="1" y="6326"/>
                  </a:cubicBezTo>
                  <a:lnTo>
                    <a:pt x="1" y="6391"/>
                  </a:lnTo>
                  <a:lnTo>
                    <a:pt x="4883" y="6391"/>
                  </a:lnTo>
                  <a:cubicBezTo>
                    <a:pt x="4883" y="6380"/>
                    <a:pt x="4882" y="6369"/>
                    <a:pt x="4882" y="6358"/>
                  </a:cubicBezTo>
                  <a:cubicBezTo>
                    <a:pt x="4882" y="5554"/>
                    <a:pt x="5533" y="4902"/>
                    <a:pt x="6337" y="4902"/>
                  </a:cubicBezTo>
                  <a:cubicBezTo>
                    <a:pt x="7141" y="4902"/>
                    <a:pt x="7793" y="5554"/>
                    <a:pt x="7793" y="6358"/>
                  </a:cubicBezTo>
                  <a:cubicBezTo>
                    <a:pt x="7793" y="6369"/>
                    <a:pt x="7791" y="6380"/>
                    <a:pt x="7791" y="6391"/>
                  </a:cubicBezTo>
                  <a:lnTo>
                    <a:pt x="12650" y="6391"/>
                  </a:lnTo>
                  <a:lnTo>
                    <a:pt x="12650" y="6326"/>
                  </a:lnTo>
                  <a:cubicBezTo>
                    <a:pt x="12651" y="2833"/>
                    <a:pt x="9819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63" name="Google Shape;7809;p72">
              <a:extLst>
                <a:ext uri="{FF2B5EF4-FFF2-40B4-BE49-F238E27FC236}">
                  <a16:creationId xmlns:a16="http://schemas.microsoft.com/office/drawing/2014/main" id="{EAB79EFE-E18B-956E-0816-5E52D489A105}"/>
                </a:ext>
              </a:extLst>
            </p:cNvPr>
            <p:cNvCxnSpPr/>
            <p:nvPr/>
          </p:nvCxnSpPr>
          <p:spPr>
            <a:xfrm>
              <a:off x="6894650" y="2821921"/>
              <a:ext cx="1445100" cy="0"/>
            </a:xfrm>
            <a:prstGeom prst="straightConnector1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64" name="Google Shape;7810;p72">
            <a:extLst>
              <a:ext uri="{FF2B5EF4-FFF2-40B4-BE49-F238E27FC236}">
                <a16:creationId xmlns:a16="http://schemas.microsoft.com/office/drawing/2014/main" id="{091E5DF2-14D8-7AD8-4465-CB17542749DF}"/>
              </a:ext>
            </a:extLst>
          </p:cNvPr>
          <p:cNvGrpSpPr/>
          <p:nvPr/>
        </p:nvGrpSpPr>
        <p:grpSpPr>
          <a:xfrm>
            <a:off x="6834882" y="3698522"/>
            <a:ext cx="1583206" cy="475705"/>
            <a:chOff x="6953919" y="3907920"/>
            <a:chExt cx="1377300" cy="475705"/>
          </a:xfrm>
        </p:grpSpPr>
        <p:cxnSp>
          <p:nvCxnSpPr>
            <p:cNvPr id="365" name="Google Shape;7811;p72">
              <a:extLst>
                <a:ext uri="{FF2B5EF4-FFF2-40B4-BE49-F238E27FC236}">
                  <a16:creationId xmlns:a16="http://schemas.microsoft.com/office/drawing/2014/main" id="{14A06DC5-1FA6-9FFD-3082-067EF50C589D}"/>
                </a:ext>
              </a:extLst>
            </p:cNvPr>
            <p:cNvCxnSpPr/>
            <p:nvPr/>
          </p:nvCxnSpPr>
          <p:spPr>
            <a:xfrm rot="10800000">
              <a:off x="7118546" y="4100689"/>
              <a:ext cx="0" cy="185100"/>
            </a:xfrm>
            <a:prstGeom prst="straightConnector1">
              <a:avLst/>
            </a:prstGeom>
            <a:noFill/>
            <a:ln w="19050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6" name="Google Shape;7812;p72">
              <a:extLst>
                <a:ext uri="{FF2B5EF4-FFF2-40B4-BE49-F238E27FC236}">
                  <a16:creationId xmlns:a16="http://schemas.microsoft.com/office/drawing/2014/main" id="{78BE3515-EE52-4D81-EB24-95C54CD404A8}"/>
                </a:ext>
              </a:extLst>
            </p:cNvPr>
            <p:cNvCxnSpPr/>
            <p:nvPr/>
          </p:nvCxnSpPr>
          <p:spPr>
            <a:xfrm>
              <a:off x="7480500" y="4197025"/>
              <a:ext cx="0" cy="186600"/>
            </a:xfrm>
            <a:prstGeom prst="straightConnector1">
              <a:avLst/>
            </a:prstGeom>
            <a:noFill/>
            <a:ln w="19050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7" name="Google Shape;7813;p72">
              <a:extLst>
                <a:ext uri="{FF2B5EF4-FFF2-40B4-BE49-F238E27FC236}">
                  <a16:creationId xmlns:a16="http://schemas.microsoft.com/office/drawing/2014/main" id="{DD566B39-8272-8131-AF0A-C4AAECBE02B4}"/>
                </a:ext>
              </a:extLst>
            </p:cNvPr>
            <p:cNvCxnSpPr/>
            <p:nvPr/>
          </p:nvCxnSpPr>
          <p:spPr>
            <a:xfrm rot="10800000">
              <a:off x="7848574" y="3907920"/>
              <a:ext cx="0" cy="185100"/>
            </a:xfrm>
            <a:prstGeom prst="straightConnector1">
              <a:avLst/>
            </a:prstGeom>
            <a:noFill/>
            <a:ln w="19050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8" name="Google Shape;7814;p72">
              <a:extLst>
                <a:ext uri="{FF2B5EF4-FFF2-40B4-BE49-F238E27FC236}">
                  <a16:creationId xmlns:a16="http://schemas.microsoft.com/office/drawing/2014/main" id="{EFF12F70-44C9-6766-7E0F-2790BE9A5647}"/>
                </a:ext>
              </a:extLst>
            </p:cNvPr>
            <p:cNvCxnSpPr/>
            <p:nvPr/>
          </p:nvCxnSpPr>
          <p:spPr>
            <a:xfrm>
              <a:off x="8218032" y="3997243"/>
              <a:ext cx="0" cy="197100"/>
            </a:xfrm>
            <a:prstGeom prst="straightConnector1">
              <a:avLst/>
            </a:prstGeom>
            <a:noFill/>
            <a:ln w="19050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9" name="Google Shape;7815;p72">
              <a:extLst>
                <a:ext uri="{FF2B5EF4-FFF2-40B4-BE49-F238E27FC236}">
                  <a16:creationId xmlns:a16="http://schemas.microsoft.com/office/drawing/2014/main" id="{865588EA-F944-302E-2DF0-1372C41D6A78}"/>
                </a:ext>
              </a:extLst>
            </p:cNvPr>
            <p:cNvCxnSpPr/>
            <p:nvPr/>
          </p:nvCxnSpPr>
          <p:spPr>
            <a:xfrm flipH="1">
              <a:off x="6953919" y="3961822"/>
              <a:ext cx="1377300" cy="376800"/>
            </a:xfrm>
            <a:prstGeom prst="straightConnector1">
              <a:avLst/>
            </a:prstGeom>
            <a:noFill/>
            <a:ln w="19050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70" name="Google Shape;7816;p72">
            <a:extLst>
              <a:ext uri="{FF2B5EF4-FFF2-40B4-BE49-F238E27FC236}">
                <a16:creationId xmlns:a16="http://schemas.microsoft.com/office/drawing/2014/main" id="{2442DB98-7416-AB67-0E23-32D97BCE9CA1}"/>
              </a:ext>
            </a:extLst>
          </p:cNvPr>
          <p:cNvGrpSpPr/>
          <p:nvPr/>
        </p:nvGrpSpPr>
        <p:grpSpPr>
          <a:xfrm>
            <a:off x="2338470" y="2459668"/>
            <a:ext cx="836286" cy="824529"/>
            <a:chOff x="2389399" y="2595741"/>
            <a:chExt cx="812796" cy="801369"/>
          </a:xfrm>
        </p:grpSpPr>
        <p:grpSp>
          <p:nvGrpSpPr>
            <p:cNvPr id="371" name="Google Shape;7817;p72">
              <a:extLst>
                <a:ext uri="{FF2B5EF4-FFF2-40B4-BE49-F238E27FC236}">
                  <a16:creationId xmlns:a16="http://schemas.microsoft.com/office/drawing/2014/main" id="{7EB10869-81DF-893A-3325-4898A25F9CCF}"/>
                </a:ext>
              </a:extLst>
            </p:cNvPr>
            <p:cNvGrpSpPr/>
            <p:nvPr/>
          </p:nvGrpSpPr>
          <p:grpSpPr>
            <a:xfrm>
              <a:off x="2492145" y="2881565"/>
              <a:ext cx="607300" cy="229751"/>
              <a:chOff x="2492145" y="2881565"/>
              <a:chExt cx="607300" cy="229751"/>
            </a:xfrm>
          </p:grpSpPr>
          <p:sp>
            <p:nvSpPr>
              <p:cNvPr id="422" name="Google Shape;7818;p72">
                <a:extLst>
                  <a:ext uri="{FF2B5EF4-FFF2-40B4-BE49-F238E27FC236}">
                    <a16:creationId xmlns:a16="http://schemas.microsoft.com/office/drawing/2014/main" id="{4633A6BC-B694-E912-2C4E-3EE39B39AC97}"/>
                  </a:ext>
                </a:extLst>
              </p:cNvPr>
              <p:cNvSpPr/>
              <p:nvPr/>
            </p:nvSpPr>
            <p:spPr>
              <a:xfrm>
                <a:off x="2530550" y="2913581"/>
                <a:ext cx="530589" cy="165697"/>
              </a:xfrm>
              <a:custGeom>
                <a:avLst/>
                <a:gdLst/>
                <a:ahLst/>
                <a:cxnLst/>
                <a:rect l="l" t="t" r="r" b="b"/>
                <a:pathLst>
                  <a:path w="116549" h="36397" extrusionOk="0">
                    <a:moveTo>
                      <a:pt x="18199" y="1"/>
                    </a:moveTo>
                    <a:cubicBezTo>
                      <a:pt x="8148" y="1"/>
                      <a:pt x="1" y="8148"/>
                      <a:pt x="1" y="18198"/>
                    </a:cubicBezTo>
                    <a:cubicBezTo>
                      <a:pt x="1" y="28249"/>
                      <a:pt x="8148" y="36396"/>
                      <a:pt x="18199" y="36396"/>
                    </a:cubicBezTo>
                    <a:lnTo>
                      <a:pt x="98350" y="36396"/>
                    </a:lnTo>
                    <a:cubicBezTo>
                      <a:pt x="108401" y="36396"/>
                      <a:pt x="116548" y="28249"/>
                      <a:pt x="116548" y="18198"/>
                    </a:cubicBezTo>
                    <a:cubicBezTo>
                      <a:pt x="116548" y="8148"/>
                      <a:pt x="108401" y="1"/>
                      <a:pt x="983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7819;p72">
                <a:extLst>
                  <a:ext uri="{FF2B5EF4-FFF2-40B4-BE49-F238E27FC236}">
                    <a16:creationId xmlns:a16="http://schemas.microsoft.com/office/drawing/2014/main" id="{3740DFDB-5DE0-EF5B-44E7-BCF49296B92D}"/>
                  </a:ext>
                </a:extLst>
              </p:cNvPr>
              <p:cNvSpPr/>
              <p:nvPr/>
            </p:nvSpPr>
            <p:spPr>
              <a:xfrm>
                <a:off x="2886492" y="2881565"/>
                <a:ext cx="212952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7" h="50467" extrusionOk="0">
                    <a:moveTo>
                      <a:pt x="1" y="1"/>
                    </a:moveTo>
                    <a:lnTo>
                      <a:pt x="1" y="1458"/>
                    </a:lnTo>
                    <a:lnTo>
                      <a:pt x="21544" y="1458"/>
                    </a:lnTo>
                    <a:cubicBezTo>
                      <a:pt x="34653" y="1458"/>
                      <a:pt x="45320" y="12123"/>
                      <a:pt x="45320" y="25233"/>
                    </a:cubicBezTo>
                    <a:cubicBezTo>
                      <a:pt x="45320" y="38344"/>
                      <a:pt x="34653" y="49009"/>
                      <a:pt x="21544" y="49009"/>
                    </a:cubicBezTo>
                    <a:lnTo>
                      <a:pt x="1" y="49009"/>
                    </a:lnTo>
                    <a:lnTo>
                      <a:pt x="1" y="50466"/>
                    </a:lnTo>
                    <a:lnTo>
                      <a:pt x="21544" y="50466"/>
                    </a:lnTo>
                    <a:cubicBezTo>
                      <a:pt x="35457" y="50466"/>
                      <a:pt x="46776" y="39146"/>
                      <a:pt x="46776" y="25233"/>
                    </a:cubicBezTo>
                    <a:cubicBezTo>
                      <a:pt x="46776" y="11322"/>
                      <a:pt x="35457" y="1"/>
                      <a:pt x="21544" y="1"/>
                    </a:cubicBezTo>
                    <a:close/>
                  </a:path>
                </a:pathLst>
              </a:custGeom>
              <a:solidFill>
                <a:srgbClr val="96979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7820;p72">
                <a:extLst>
                  <a:ext uri="{FF2B5EF4-FFF2-40B4-BE49-F238E27FC236}">
                    <a16:creationId xmlns:a16="http://schemas.microsoft.com/office/drawing/2014/main" id="{D99B676C-5EAE-9FCF-4F49-211D6237CFE5}"/>
                  </a:ext>
                </a:extLst>
              </p:cNvPr>
              <p:cNvSpPr/>
              <p:nvPr/>
            </p:nvSpPr>
            <p:spPr>
              <a:xfrm>
                <a:off x="2492145" y="2881565"/>
                <a:ext cx="212934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3" h="50467" extrusionOk="0">
                    <a:moveTo>
                      <a:pt x="25232" y="1"/>
                    </a:moveTo>
                    <a:cubicBezTo>
                      <a:pt x="11319" y="1"/>
                      <a:pt x="0" y="11322"/>
                      <a:pt x="0" y="25233"/>
                    </a:cubicBezTo>
                    <a:cubicBezTo>
                      <a:pt x="0" y="39146"/>
                      <a:pt x="11319" y="50466"/>
                      <a:pt x="25232" y="50466"/>
                    </a:cubicBezTo>
                    <a:lnTo>
                      <a:pt x="46773" y="50466"/>
                    </a:lnTo>
                    <a:lnTo>
                      <a:pt x="46773" y="49007"/>
                    </a:lnTo>
                    <a:lnTo>
                      <a:pt x="25232" y="49007"/>
                    </a:lnTo>
                    <a:cubicBezTo>
                      <a:pt x="12124" y="49007"/>
                      <a:pt x="1456" y="38344"/>
                      <a:pt x="1456" y="25233"/>
                    </a:cubicBezTo>
                    <a:cubicBezTo>
                      <a:pt x="1456" y="12123"/>
                      <a:pt x="12124" y="1457"/>
                      <a:pt x="25232" y="1457"/>
                    </a:cubicBezTo>
                    <a:lnTo>
                      <a:pt x="46773" y="1457"/>
                    </a:lnTo>
                    <a:lnTo>
                      <a:pt x="46773" y="1"/>
                    </a:lnTo>
                    <a:close/>
                  </a:path>
                </a:pathLst>
              </a:custGeom>
              <a:solidFill>
                <a:srgbClr val="96979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2" name="Google Shape;7821;p72">
              <a:extLst>
                <a:ext uri="{FF2B5EF4-FFF2-40B4-BE49-F238E27FC236}">
                  <a16:creationId xmlns:a16="http://schemas.microsoft.com/office/drawing/2014/main" id="{43AA5486-E935-E51A-8D20-5963C8968907}"/>
                </a:ext>
              </a:extLst>
            </p:cNvPr>
            <p:cNvGrpSpPr/>
            <p:nvPr/>
          </p:nvGrpSpPr>
          <p:grpSpPr>
            <a:xfrm>
              <a:off x="2389399" y="2595741"/>
              <a:ext cx="812796" cy="296825"/>
              <a:chOff x="2389399" y="2595741"/>
              <a:chExt cx="812796" cy="296825"/>
            </a:xfrm>
          </p:grpSpPr>
          <p:grpSp>
            <p:nvGrpSpPr>
              <p:cNvPr id="398" name="Google Shape;7822;p72">
                <a:extLst>
                  <a:ext uri="{FF2B5EF4-FFF2-40B4-BE49-F238E27FC236}">
                    <a16:creationId xmlns:a16="http://schemas.microsoft.com/office/drawing/2014/main" id="{DE2D2198-22AB-5870-442A-45AD593BCCFF}"/>
                  </a:ext>
                </a:extLst>
              </p:cNvPr>
              <p:cNvGrpSpPr/>
              <p:nvPr/>
            </p:nvGrpSpPr>
            <p:grpSpPr>
              <a:xfrm>
                <a:off x="2389399" y="2595741"/>
                <a:ext cx="363638" cy="296825"/>
                <a:chOff x="2389399" y="2595741"/>
                <a:chExt cx="363638" cy="296825"/>
              </a:xfrm>
            </p:grpSpPr>
            <p:grpSp>
              <p:nvGrpSpPr>
                <p:cNvPr id="415" name="Google Shape;7823;p72">
                  <a:extLst>
                    <a:ext uri="{FF2B5EF4-FFF2-40B4-BE49-F238E27FC236}">
                      <a16:creationId xmlns:a16="http://schemas.microsoft.com/office/drawing/2014/main" id="{D01829A9-02F2-96AB-2008-E7C8DD229629}"/>
                    </a:ext>
                  </a:extLst>
                </p:cNvPr>
                <p:cNvGrpSpPr/>
                <p:nvPr/>
              </p:nvGrpSpPr>
              <p:grpSpPr>
                <a:xfrm>
                  <a:off x="2493852" y="2794333"/>
                  <a:ext cx="259185" cy="98232"/>
                  <a:chOff x="2493852" y="2794333"/>
                  <a:chExt cx="259185" cy="98232"/>
                </a:xfrm>
              </p:grpSpPr>
              <p:sp>
                <p:nvSpPr>
                  <p:cNvPr id="419" name="Google Shape;7824;p72">
                    <a:extLst>
                      <a:ext uri="{FF2B5EF4-FFF2-40B4-BE49-F238E27FC236}">
                        <a16:creationId xmlns:a16="http://schemas.microsoft.com/office/drawing/2014/main" id="{B31491C3-7387-CA19-4E6F-6DCF58491234}"/>
                      </a:ext>
                    </a:extLst>
                  </p:cNvPr>
                  <p:cNvSpPr/>
                  <p:nvPr/>
                </p:nvSpPr>
                <p:spPr>
                  <a:xfrm>
                    <a:off x="2500419" y="2800896"/>
                    <a:ext cx="246135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6" h="18698" extrusionOk="0">
                        <a:moveTo>
                          <a:pt x="243" y="1"/>
                        </a:moveTo>
                        <a:cubicBezTo>
                          <a:pt x="108" y="1"/>
                          <a:pt x="1" y="108"/>
                          <a:pt x="1" y="243"/>
                        </a:cubicBezTo>
                        <a:cubicBezTo>
                          <a:pt x="1" y="4216"/>
                          <a:pt x="3233" y="7447"/>
                          <a:pt x="7204" y="7447"/>
                        </a:cubicBezTo>
                        <a:lnTo>
                          <a:pt x="47616" y="7447"/>
                        </a:lnTo>
                        <a:cubicBezTo>
                          <a:pt x="50905" y="7447"/>
                          <a:pt x="53581" y="10122"/>
                          <a:pt x="53581" y="13412"/>
                        </a:cubicBezTo>
                        <a:lnTo>
                          <a:pt x="53581" y="18455"/>
                        </a:lnTo>
                        <a:cubicBezTo>
                          <a:pt x="53581" y="18590"/>
                          <a:pt x="53688" y="18697"/>
                          <a:pt x="53823" y="18697"/>
                        </a:cubicBezTo>
                        <a:cubicBezTo>
                          <a:pt x="53957" y="18697"/>
                          <a:pt x="54065" y="18590"/>
                          <a:pt x="54062" y="18455"/>
                        </a:cubicBezTo>
                        <a:lnTo>
                          <a:pt x="54062" y="13412"/>
                        </a:lnTo>
                        <a:cubicBezTo>
                          <a:pt x="54062" y="9854"/>
                          <a:pt x="51169" y="6961"/>
                          <a:pt x="47611" y="6961"/>
                        </a:cubicBezTo>
                        <a:lnTo>
                          <a:pt x="7203" y="6961"/>
                        </a:lnTo>
                        <a:cubicBezTo>
                          <a:pt x="3498" y="6961"/>
                          <a:pt x="485" y="3946"/>
                          <a:pt x="485" y="243"/>
                        </a:cubicBezTo>
                        <a:cubicBezTo>
                          <a:pt x="485" y="108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" name="Google Shape;7825;p72">
                    <a:extLst>
                      <a:ext uri="{FF2B5EF4-FFF2-40B4-BE49-F238E27FC236}">
                        <a16:creationId xmlns:a16="http://schemas.microsoft.com/office/drawing/2014/main" id="{093758CF-5B0F-EB17-3E71-10BFFFFB14D0}"/>
                      </a:ext>
                    </a:extLst>
                  </p:cNvPr>
                  <p:cNvSpPr/>
                  <p:nvPr/>
                </p:nvSpPr>
                <p:spPr>
                  <a:xfrm>
                    <a:off x="2493852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4" y="2617"/>
                          <a:pt x="3374" y="1687"/>
                        </a:cubicBezTo>
                        <a:cubicBezTo>
                          <a:pt x="3374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" name="Google Shape;7826;p72">
                    <a:extLst>
                      <a:ext uri="{FF2B5EF4-FFF2-40B4-BE49-F238E27FC236}">
                        <a16:creationId xmlns:a16="http://schemas.microsoft.com/office/drawing/2014/main" id="{4EF43014-4B1F-277D-1903-50EF84F6C4E0}"/>
                      </a:ext>
                    </a:extLst>
                  </p:cNvPr>
                  <p:cNvSpPr/>
                  <p:nvPr/>
                </p:nvSpPr>
                <p:spPr>
                  <a:xfrm>
                    <a:off x="2737686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16" name="Google Shape;7827;p72">
                  <a:extLst>
                    <a:ext uri="{FF2B5EF4-FFF2-40B4-BE49-F238E27FC236}">
                      <a16:creationId xmlns:a16="http://schemas.microsoft.com/office/drawing/2014/main" id="{C8FDD554-EE83-5DF1-7E09-A6528DF0F526}"/>
                    </a:ext>
                  </a:extLst>
                </p:cNvPr>
                <p:cNvGrpSpPr/>
                <p:nvPr/>
              </p:nvGrpSpPr>
              <p:grpSpPr>
                <a:xfrm>
                  <a:off x="2389399" y="2595741"/>
                  <a:ext cx="224343" cy="182054"/>
                  <a:chOff x="2389399" y="2595741"/>
                  <a:chExt cx="224343" cy="182054"/>
                </a:xfrm>
              </p:grpSpPr>
              <p:sp>
                <p:nvSpPr>
                  <p:cNvPr id="417" name="Google Shape;7828;p72">
                    <a:extLst>
                      <a:ext uri="{FF2B5EF4-FFF2-40B4-BE49-F238E27FC236}">
                        <a16:creationId xmlns:a16="http://schemas.microsoft.com/office/drawing/2014/main" id="{078273F1-2C3E-4DC9-706D-C7EE82416530}"/>
                      </a:ext>
                    </a:extLst>
                  </p:cNvPr>
                  <p:cNvSpPr/>
                  <p:nvPr/>
                </p:nvSpPr>
                <p:spPr>
                  <a:xfrm>
                    <a:off x="2389399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7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7" y="39989"/>
                        </a:cubicBezTo>
                        <a:lnTo>
                          <a:pt x="41282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80"/>
                          <a:pt x="45697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" name="Google Shape;7829;p72">
                    <a:extLst>
                      <a:ext uri="{FF2B5EF4-FFF2-40B4-BE49-F238E27FC236}">
                        <a16:creationId xmlns:a16="http://schemas.microsoft.com/office/drawing/2014/main" id="{352989E9-4B17-F6D6-A957-514BAD168C4C}"/>
                      </a:ext>
                    </a:extLst>
                  </p:cNvPr>
                  <p:cNvSpPr/>
                  <p:nvPr/>
                </p:nvSpPr>
                <p:spPr>
                  <a:xfrm>
                    <a:off x="2430284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99" name="Google Shape;7830;p72">
                <a:extLst>
                  <a:ext uri="{FF2B5EF4-FFF2-40B4-BE49-F238E27FC236}">
                    <a16:creationId xmlns:a16="http://schemas.microsoft.com/office/drawing/2014/main" id="{5C349B24-9958-A420-8488-373622A29F96}"/>
                  </a:ext>
                </a:extLst>
              </p:cNvPr>
              <p:cNvGrpSpPr/>
              <p:nvPr/>
            </p:nvGrpSpPr>
            <p:grpSpPr>
              <a:xfrm>
                <a:off x="2683630" y="2595741"/>
                <a:ext cx="224334" cy="296825"/>
                <a:chOff x="2683630" y="2595741"/>
                <a:chExt cx="224334" cy="296825"/>
              </a:xfrm>
            </p:grpSpPr>
            <p:grpSp>
              <p:nvGrpSpPr>
                <p:cNvPr id="408" name="Google Shape;7831;p72">
                  <a:extLst>
                    <a:ext uri="{FF2B5EF4-FFF2-40B4-BE49-F238E27FC236}">
                      <a16:creationId xmlns:a16="http://schemas.microsoft.com/office/drawing/2014/main" id="{6D2A1AB5-8F3B-6503-1FA7-7878444019E6}"/>
                    </a:ext>
                  </a:extLst>
                </p:cNvPr>
                <p:cNvGrpSpPr/>
                <p:nvPr/>
              </p:nvGrpSpPr>
              <p:grpSpPr>
                <a:xfrm>
                  <a:off x="2788083" y="2794333"/>
                  <a:ext cx="15356" cy="98232"/>
                  <a:chOff x="2788083" y="2794333"/>
                  <a:chExt cx="15356" cy="98232"/>
                </a:xfrm>
              </p:grpSpPr>
              <p:sp>
                <p:nvSpPr>
                  <p:cNvPr id="412" name="Google Shape;7832;p72">
                    <a:extLst>
                      <a:ext uri="{FF2B5EF4-FFF2-40B4-BE49-F238E27FC236}">
                        <a16:creationId xmlns:a16="http://schemas.microsoft.com/office/drawing/2014/main" id="{FF4188B9-70B5-87D9-0646-54C5F2074966}"/>
                      </a:ext>
                    </a:extLst>
                  </p:cNvPr>
                  <p:cNvSpPr/>
                  <p:nvPr/>
                </p:nvSpPr>
                <p:spPr>
                  <a:xfrm>
                    <a:off x="2794655" y="2800905"/>
                    <a:ext cx="2213" cy="851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6" extrusionOk="0">
                        <a:moveTo>
                          <a:pt x="243" y="0"/>
                        </a:moveTo>
                        <a:cubicBezTo>
                          <a:pt x="108" y="0"/>
                          <a:pt x="1" y="109"/>
                          <a:pt x="1" y="243"/>
                        </a:cubicBezTo>
                        <a:lnTo>
                          <a:pt x="1" y="18453"/>
                        </a:lnTo>
                        <a:cubicBezTo>
                          <a:pt x="1" y="18588"/>
                          <a:pt x="108" y="18695"/>
                          <a:pt x="243" y="18695"/>
                        </a:cubicBezTo>
                        <a:cubicBezTo>
                          <a:pt x="377" y="18695"/>
                          <a:pt x="485" y="18588"/>
                          <a:pt x="485" y="18453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0"/>
                          <a:pt x="243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" name="Google Shape;7833;p72">
                    <a:extLst>
                      <a:ext uri="{FF2B5EF4-FFF2-40B4-BE49-F238E27FC236}">
                        <a16:creationId xmlns:a16="http://schemas.microsoft.com/office/drawing/2014/main" id="{E3424D04-47AF-D822-DA94-6EFF970523F5}"/>
                      </a:ext>
                    </a:extLst>
                  </p:cNvPr>
                  <p:cNvSpPr/>
                  <p:nvPr/>
                </p:nvSpPr>
                <p:spPr>
                  <a:xfrm>
                    <a:off x="2788083" y="2794333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7"/>
                          <a:pt x="3372" y="1687"/>
                        </a:cubicBezTo>
                        <a:cubicBezTo>
                          <a:pt x="3372" y="754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" name="Google Shape;7834;p72">
                    <a:extLst>
                      <a:ext uri="{FF2B5EF4-FFF2-40B4-BE49-F238E27FC236}">
                        <a16:creationId xmlns:a16="http://schemas.microsoft.com/office/drawing/2014/main" id="{09A6D566-599B-A307-DB93-4A4F06E02F8B}"/>
                      </a:ext>
                    </a:extLst>
                  </p:cNvPr>
                  <p:cNvSpPr/>
                  <p:nvPr/>
                </p:nvSpPr>
                <p:spPr>
                  <a:xfrm>
                    <a:off x="2788083" y="2877210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09" name="Google Shape;7835;p72">
                  <a:extLst>
                    <a:ext uri="{FF2B5EF4-FFF2-40B4-BE49-F238E27FC236}">
                      <a16:creationId xmlns:a16="http://schemas.microsoft.com/office/drawing/2014/main" id="{82ABF3B8-0127-897A-DA29-09CDAFFBBFF1}"/>
                    </a:ext>
                  </a:extLst>
                </p:cNvPr>
                <p:cNvGrpSpPr/>
                <p:nvPr/>
              </p:nvGrpSpPr>
              <p:grpSpPr>
                <a:xfrm>
                  <a:off x="2683630" y="2595741"/>
                  <a:ext cx="224334" cy="182054"/>
                  <a:chOff x="2683630" y="2595741"/>
                  <a:chExt cx="224334" cy="182054"/>
                </a:xfrm>
              </p:grpSpPr>
              <p:sp>
                <p:nvSpPr>
                  <p:cNvPr id="410" name="Google Shape;7836;p72">
                    <a:extLst>
                      <a:ext uri="{FF2B5EF4-FFF2-40B4-BE49-F238E27FC236}">
                        <a16:creationId xmlns:a16="http://schemas.microsoft.com/office/drawing/2014/main" id="{22C14E88-A58D-83AA-B560-C75389D4B810}"/>
                      </a:ext>
                    </a:extLst>
                  </p:cNvPr>
                  <p:cNvSpPr/>
                  <p:nvPr/>
                </p:nvSpPr>
                <p:spPr>
                  <a:xfrm>
                    <a:off x="2683630" y="2595741"/>
                    <a:ext cx="224334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90" extrusionOk="0">
                        <a:moveTo>
                          <a:pt x="7996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6" y="39989"/>
                        </a:cubicBezTo>
                        <a:lnTo>
                          <a:pt x="41280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80"/>
                          <a:pt x="45697" y="1"/>
                          <a:pt x="41280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" name="Google Shape;7837;p72">
                    <a:extLst>
                      <a:ext uri="{FF2B5EF4-FFF2-40B4-BE49-F238E27FC236}">
                        <a16:creationId xmlns:a16="http://schemas.microsoft.com/office/drawing/2014/main" id="{5C8CB0E4-A38C-F67A-AFBC-B7269E1BEC3A}"/>
                      </a:ext>
                    </a:extLst>
                  </p:cNvPr>
                  <p:cNvSpPr/>
                  <p:nvPr/>
                </p:nvSpPr>
                <p:spPr>
                  <a:xfrm>
                    <a:off x="2724889" y="2686181"/>
                    <a:ext cx="140322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3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1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00" name="Google Shape;7838;p72">
                <a:extLst>
                  <a:ext uri="{FF2B5EF4-FFF2-40B4-BE49-F238E27FC236}">
                    <a16:creationId xmlns:a16="http://schemas.microsoft.com/office/drawing/2014/main" id="{10731BC0-6D1A-9F45-D5C7-F05E2D443785}"/>
                  </a:ext>
                </a:extLst>
              </p:cNvPr>
              <p:cNvGrpSpPr/>
              <p:nvPr/>
            </p:nvGrpSpPr>
            <p:grpSpPr>
              <a:xfrm>
                <a:off x="2838475" y="2595741"/>
                <a:ext cx="363719" cy="296825"/>
                <a:chOff x="2838475" y="2595741"/>
                <a:chExt cx="363719" cy="296825"/>
              </a:xfrm>
            </p:grpSpPr>
            <p:grpSp>
              <p:nvGrpSpPr>
                <p:cNvPr id="401" name="Google Shape;7839;p72">
                  <a:extLst>
                    <a:ext uri="{FF2B5EF4-FFF2-40B4-BE49-F238E27FC236}">
                      <a16:creationId xmlns:a16="http://schemas.microsoft.com/office/drawing/2014/main" id="{D7F6BB09-8E24-ED6B-52AF-22CB9275F3CA}"/>
                    </a:ext>
                  </a:extLst>
                </p:cNvPr>
                <p:cNvGrpSpPr/>
                <p:nvPr/>
              </p:nvGrpSpPr>
              <p:grpSpPr>
                <a:xfrm>
                  <a:off x="2838475" y="2794333"/>
                  <a:ext cx="259185" cy="98232"/>
                  <a:chOff x="2838475" y="2794333"/>
                  <a:chExt cx="259185" cy="98232"/>
                </a:xfrm>
              </p:grpSpPr>
              <p:sp>
                <p:nvSpPr>
                  <p:cNvPr id="405" name="Google Shape;7840;p72">
                    <a:extLst>
                      <a:ext uri="{FF2B5EF4-FFF2-40B4-BE49-F238E27FC236}">
                        <a16:creationId xmlns:a16="http://schemas.microsoft.com/office/drawing/2014/main" id="{AB8117E9-F4F5-9BD3-E84D-667BAEE3A7D3}"/>
                      </a:ext>
                    </a:extLst>
                  </p:cNvPr>
                  <p:cNvSpPr/>
                  <p:nvPr/>
                </p:nvSpPr>
                <p:spPr>
                  <a:xfrm>
                    <a:off x="2845042" y="2800896"/>
                    <a:ext cx="246122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3" h="18698" extrusionOk="0">
                        <a:moveTo>
                          <a:pt x="53821" y="1"/>
                        </a:moveTo>
                        <a:cubicBezTo>
                          <a:pt x="53687" y="1"/>
                          <a:pt x="53579" y="108"/>
                          <a:pt x="53579" y="243"/>
                        </a:cubicBezTo>
                        <a:cubicBezTo>
                          <a:pt x="53579" y="3946"/>
                          <a:pt x="50564" y="6961"/>
                          <a:pt x="46861" y="6961"/>
                        </a:cubicBezTo>
                        <a:lnTo>
                          <a:pt x="6451" y="6961"/>
                        </a:lnTo>
                        <a:cubicBezTo>
                          <a:pt x="2895" y="6961"/>
                          <a:pt x="0" y="9857"/>
                          <a:pt x="0" y="13412"/>
                        </a:cubicBezTo>
                        <a:lnTo>
                          <a:pt x="0" y="18455"/>
                        </a:lnTo>
                        <a:cubicBezTo>
                          <a:pt x="0" y="18590"/>
                          <a:pt x="109" y="18697"/>
                          <a:pt x="242" y="18697"/>
                        </a:cubicBezTo>
                        <a:cubicBezTo>
                          <a:pt x="379" y="18697"/>
                          <a:pt x="487" y="18590"/>
                          <a:pt x="486" y="18455"/>
                        </a:cubicBezTo>
                        <a:lnTo>
                          <a:pt x="486" y="13412"/>
                        </a:lnTo>
                        <a:cubicBezTo>
                          <a:pt x="486" y="10122"/>
                          <a:pt x="3162" y="7447"/>
                          <a:pt x="6451" y="7447"/>
                        </a:cubicBezTo>
                        <a:lnTo>
                          <a:pt x="46858" y="7447"/>
                        </a:lnTo>
                        <a:cubicBezTo>
                          <a:pt x="50831" y="7447"/>
                          <a:pt x="54063" y="4215"/>
                          <a:pt x="54063" y="243"/>
                        </a:cubicBezTo>
                        <a:cubicBezTo>
                          <a:pt x="54063" y="108"/>
                          <a:pt x="53954" y="1"/>
                          <a:pt x="53821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6" name="Google Shape;7841;p72">
                    <a:extLst>
                      <a:ext uri="{FF2B5EF4-FFF2-40B4-BE49-F238E27FC236}">
                        <a16:creationId xmlns:a16="http://schemas.microsoft.com/office/drawing/2014/main" id="{66C0BCED-A396-AE52-6D62-A89F7440F8D8}"/>
                      </a:ext>
                    </a:extLst>
                  </p:cNvPr>
                  <p:cNvSpPr/>
                  <p:nvPr/>
                </p:nvSpPr>
                <p:spPr>
                  <a:xfrm>
                    <a:off x="3082301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0" y="754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3" y="2617"/>
                          <a:pt x="3373" y="1687"/>
                        </a:cubicBezTo>
                        <a:cubicBezTo>
                          <a:pt x="3373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" name="Google Shape;7842;p72">
                    <a:extLst>
                      <a:ext uri="{FF2B5EF4-FFF2-40B4-BE49-F238E27FC236}">
                        <a16:creationId xmlns:a16="http://schemas.microsoft.com/office/drawing/2014/main" id="{463A6D0D-58FF-F7EC-9F26-60D27E185624}"/>
                      </a:ext>
                    </a:extLst>
                  </p:cNvPr>
                  <p:cNvSpPr/>
                  <p:nvPr/>
                </p:nvSpPr>
                <p:spPr>
                  <a:xfrm>
                    <a:off x="2838475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02" name="Google Shape;7843;p72">
                  <a:extLst>
                    <a:ext uri="{FF2B5EF4-FFF2-40B4-BE49-F238E27FC236}">
                      <a16:creationId xmlns:a16="http://schemas.microsoft.com/office/drawing/2014/main" id="{A0F87A91-5041-7E54-1121-C08845DB6341}"/>
                    </a:ext>
                  </a:extLst>
                </p:cNvPr>
                <p:cNvGrpSpPr/>
                <p:nvPr/>
              </p:nvGrpSpPr>
              <p:grpSpPr>
                <a:xfrm>
                  <a:off x="2977852" y="2595741"/>
                  <a:ext cx="224343" cy="182054"/>
                  <a:chOff x="2977852" y="2595741"/>
                  <a:chExt cx="224343" cy="182054"/>
                </a:xfrm>
              </p:grpSpPr>
              <p:sp>
                <p:nvSpPr>
                  <p:cNvPr id="403" name="Google Shape;7844;p72">
                    <a:extLst>
                      <a:ext uri="{FF2B5EF4-FFF2-40B4-BE49-F238E27FC236}">
                        <a16:creationId xmlns:a16="http://schemas.microsoft.com/office/drawing/2014/main" id="{D1C6B3FE-9292-B80C-3870-278A4B3A294F}"/>
                      </a:ext>
                    </a:extLst>
                  </p:cNvPr>
                  <p:cNvSpPr/>
                  <p:nvPr/>
                </p:nvSpPr>
                <p:spPr>
                  <a:xfrm>
                    <a:off x="2977852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5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5" y="39989"/>
                        </a:cubicBezTo>
                        <a:lnTo>
                          <a:pt x="41282" y="39989"/>
                        </a:lnTo>
                        <a:cubicBezTo>
                          <a:pt x="45698" y="39989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80"/>
                          <a:pt x="45698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4" name="Google Shape;7845;p72">
                    <a:extLst>
                      <a:ext uri="{FF2B5EF4-FFF2-40B4-BE49-F238E27FC236}">
                        <a16:creationId xmlns:a16="http://schemas.microsoft.com/office/drawing/2014/main" id="{DCF85A14-83AE-F1B4-16E9-5A074CCD2D7B}"/>
                      </a:ext>
                    </a:extLst>
                  </p:cNvPr>
                  <p:cNvSpPr/>
                  <p:nvPr/>
                </p:nvSpPr>
                <p:spPr>
                  <a:xfrm>
                    <a:off x="3020572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373" name="Google Shape;7846;p72">
              <a:extLst>
                <a:ext uri="{FF2B5EF4-FFF2-40B4-BE49-F238E27FC236}">
                  <a16:creationId xmlns:a16="http://schemas.microsoft.com/office/drawing/2014/main" id="{6597D61D-3731-6A1F-C696-7E66EF59563F}"/>
                </a:ext>
              </a:extLst>
            </p:cNvPr>
            <p:cNvGrpSpPr/>
            <p:nvPr/>
          </p:nvGrpSpPr>
          <p:grpSpPr>
            <a:xfrm>
              <a:off x="2389399" y="3100241"/>
              <a:ext cx="812796" cy="296869"/>
              <a:chOff x="2389399" y="3100241"/>
              <a:chExt cx="812796" cy="296869"/>
            </a:xfrm>
          </p:grpSpPr>
          <p:grpSp>
            <p:nvGrpSpPr>
              <p:cNvPr id="374" name="Google Shape;7847;p72">
                <a:extLst>
                  <a:ext uri="{FF2B5EF4-FFF2-40B4-BE49-F238E27FC236}">
                    <a16:creationId xmlns:a16="http://schemas.microsoft.com/office/drawing/2014/main" id="{E9C59AD4-C93B-83AC-104B-ABF922960CF9}"/>
                  </a:ext>
                </a:extLst>
              </p:cNvPr>
              <p:cNvGrpSpPr/>
              <p:nvPr/>
            </p:nvGrpSpPr>
            <p:grpSpPr>
              <a:xfrm>
                <a:off x="2683630" y="3100241"/>
                <a:ext cx="224334" cy="296869"/>
                <a:chOff x="2683630" y="3100241"/>
                <a:chExt cx="224334" cy="296869"/>
              </a:xfrm>
            </p:grpSpPr>
            <p:grpSp>
              <p:nvGrpSpPr>
                <p:cNvPr id="391" name="Google Shape;7848;p72">
                  <a:extLst>
                    <a:ext uri="{FF2B5EF4-FFF2-40B4-BE49-F238E27FC236}">
                      <a16:creationId xmlns:a16="http://schemas.microsoft.com/office/drawing/2014/main" id="{22820A5C-2B09-D9DE-331B-5704CC29BEF8}"/>
                    </a:ext>
                  </a:extLst>
                </p:cNvPr>
                <p:cNvGrpSpPr/>
                <p:nvPr/>
              </p:nvGrpSpPr>
              <p:grpSpPr>
                <a:xfrm>
                  <a:off x="2788083" y="3100241"/>
                  <a:ext cx="15356" cy="98237"/>
                  <a:chOff x="2788083" y="3100241"/>
                  <a:chExt cx="15356" cy="98237"/>
                </a:xfrm>
              </p:grpSpPr>
              <p:sp>
                <p:nvSpPr>
                  <p:cNvPr id="395" name="Google Shape;7849;p72">
                    <a:extLst>
                      <a:ext uri="{FF2B5EF4-FFF2-40B4-BE49-F238E27FC236}">
                        <a16:creationId xmlns:a16="http://schemas.microsoft.com/office/drawing/2014/main" id="{27905D96-7B05-F7F3-3E4D-E9E1375AEE30}"/>
                      </a:ext>
                    </a:extLst>
                  </p:cNvPr>
                  <p:cNvSpPr/>
                  <p:nvPr/>
                </p:nvSpPr>
                <p:spPr>
                  <a:xfrm>
                    <a:off x="2794655" y="3106808"/>
                    <a:ext cx="2213" cy="851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7" extrusionOk="0">
                        <a:moveTo>
                          <a:pt x="243" y="1"/>
                        </a:moveTo>
                        <a:cubicBezTo>
                          <a:pt x="108" y="1"/>
                          <a:pt x="1" y="109"/>
                          <a:pt x="1" y="243"/>
                        </a:cubicBezTo>
                        <a:lnTo>
                          <a:pt x="1" y="18455"/>
                        </a:lnTo>
                        <a:cubicBezTo>
                          <a:pt x="1" y="18588"/>
                          <a:pt x="108" y="18697"/>
                          <a:pt x="243" y="18697"/>
                        </a:cubicBezTo>
                        <a:cubicBezTo>
                          <a:pt x="377" y="18697"/>
                          <a:pt x="485" y="18588"/>
                          <a:pt x="485" y="18455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6" name="Google Shape;7850;p72">
                    <a:extLst>
                      <a:ext uri="{FF2B5EF4-FFF2-40B4-BE49-F238E27FC236}">
                        <a16:creationId xmlns:a16="http://schemas.microsoft.com/office/drawing/2014/main" id="{A062589A-7897-A44E-B1C8-A83538A49A4F}"/>
                      </a:ext>
                    </a:extLst>
                  </p:cNvPr>
                  <p:cNvSpPr/>
                  <p:nvPr/>
                </p:nvSpPr>
                <p:spPr>
                  <a:xfrm>
                    <a:off x="2788083" y="3183117"/>
                    <a:ext cx="15356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9"/>
                          <a:pt x="3372" y="1687"/>
                        </a:cubicBezTo>
                        <a:cubicBezTo>
                          <a:pt x="3372" y="755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7" name="Google Shape;7851;p72">
                    <a:extLst>
                      <a:ext uri="{FF2B5EF4-FFF2-40B4-BE49-F238E27FC236}">
                        <a16:creationId xmlns:a16="http://schemas.microsoft.com/office/drawing/2014/main" id="{FBB1306C-19E7-8742-1730-EA0F48A3F0A5}"/>
                      </a:ext>
                    </a:extLst>
                  </p:cNvPr>
                  <p:cNvSpPr/>
                  <p:nvPr/>
                </p:nvSpPr>
                <p:spPr>
                  <a:xfrm>
                    <a:off x="2788083" y="3100241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92" name="Google Shape;7852;p72">
                  <a:extLst>
                    <a:ext uri="{FF2B5EF4-FFF2-40B4-BE49-F238E27FC236}">
                      <a16:creationId xmlns:a16="http://schemas.microsoft.com/office/drawing/2014/main" id="{39558491-F6BB-E77B-55EB-667F915B2131}"/>
                    </a:ext>
                  </a:extLst>
                </p:cNvPr>
                <p:cNvGrpSpPr/>
                <p:nvPr/>
              </p:nvGrpSpPr>
              <p:grpSpPr>
                <a:xfrm>
                  <a:off x="2683630" y="3215065"/>
                  <a:ext cx="224334" cy="182045"/>
                  <a:chOff x="2683630" y="3215065"/>
                  <a:chExt cx="224334" cy="182045"/>
                </a:xfrm>
              </p:grpSpPr>
              <p:sp>
                <p:nvSpPr>
                  <p:cNvPr id="393" name="Google Shape;7853;p72">
                    <a:extLst>
                      <a:ext uri="{FF2B5EF4-FFF2-40B4-BE49-F238E27FC236}">
                        <a16:creationId xmlns:a16="http://schemas.microsoft.com/office/drawing/2014/main" id="{2791B5BD-09B8-E449-B657-B3FE466312F1}"/>
                      </a:ext>
                    </a:extLst>
                  </p:cNvPr>
                  <p:cNvSpPr/>
                  <p:nvPr/>
                </p:nvSpPr>
                <p:spPr>
                  <a:xfrm>
                    <a:off x="2683630" y="3215065"/>
                    <a:ext cx="224334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88" extrusionOk="0">
                        <a:moveTo>
                          <a:pt x="7996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6" y="39988"/>
                        </a:cubicBezTo>
                        <a:lnTo>
                          <a:pt x="41280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79"/>
                          <a:pt x="45697" y="0"/>
                          <a:pt x="41280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4" name="Google Shape;7854;p72">
                    <a:extLst>
                      <a:ext uri="{FF2B5EF4-FFF2-40B4-BE49-F238E27FC236}">
                        <a16:creationId xmlns:a16="http://schemas.microsoft.com/office/drawing/2014/main" id="{B4BCBCE4-D287-ED40-4FCE-5F83879B7C1E}"/>
                      </a:ext>
                    </a:extLst>
                  </p:cNvPr>
                  <p:cNvSpPr/>
                  <p:nvPr/>
                </p:nvSpPr>
                <p:spPr>
                  <a:xfrm>
                    <a:off x="2724889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1" y="0"/>
                        </a:moveTo>
                        <a:cubicBezTo>
                          <a:pt x="55" y="0"/>
                          <a:pt x="0" y="55"/>
                          <a:pt x="0" y="122"/>
                        </a:cubicBezTo>
                        <a:cubicBezTo>
                          <a:pt x="0" y="188"/>
                          <a:pt x="55" y="242"/>
                          <a:pt x="121" y="242"/>
                        </a:cubicBezTo>
                        <a:lnTo>
                          <a:pt x="30701" y="242"/>
                        </a:lnTo>
                        <a:cubicBezTo>
                          <a:pt x="30769" y="242"/>
                          <a:pt x="30824" y="190"/>
                          <a:pt x="30823" y="122"/>
                        </a:cubicBezTo>
                        <a:cubicBezTo>
                          <a:pt x="30823" y="56"/>
                          <a:pt x="30767" y="0"/>
                          <a:pt x="30701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75" name="Google Shape;7855;p72">
                <a:extLst>
                  <a:ext uri="{FF2B5EF4-FFF2-40B4-BE49-F238E27FC236}">
                    <a16:creationId xmlns:a16="http://schemas.microsoft.com/office/drawing/2014/main" id="{0CF21D1E-95DF-5673-C82F-1817243CD3F1}"/>
                  </a:ext>
                </a:extLst>
              </p:cNvPr>
              <p:cNvGrpSpPr/>
              <p:nvPr/>
            </p:nvGrpSpPr>
            <p:grpSpPr>
              <a:xfrm>
                <a:off x="2389399" y="3100241"/>
                <a:ext cx="363638" cy="296869"/>
                <a:chOff x="2389399" y="3100241"/>
                <a:chExt cx="363638" cy="296869"/>
              </a:xfrm>
            </p:grpSpPr>
            <p:grpSp>
              <p:nvGrpSpPr>
                <p:cNvPr id="384" name="Google Shape;7856;p72">
                  <a:extLst>
                    <a:ext uri="{FF2B5EF4-FFF2-40B4-BE49-F238E27FC236}">
                      <a16:creationId xmlns:a16="http://schemas.microsoft.com/office/drawing/2014/main" id="{A437D8B2-A13F-12C4-4383-D1CA5473D900}"/>
                    </a:ext>
                  </a:extLst>
                </p:cNvPr>
                <p:cNvGrpSpPr/>
                <p:nvPr/>
              </p:nvGrpSpPr>
              <p:grpSpPr>
                <a:xfrm>
                  <a:off x="2493852" y="3100241"/>
                  <a:ext cx="259185" cy="98237"/>
                  <a:chOff x="2493852" y="3100241"/>
                  <a:chExt cx="259185" cy="98237"/>
                </a:xfrm>
              </p:grpSpPr>
              <p:sp>
                <p:nvSpPr>
                  <p:cNvPr id="388" name="Google Shape;7857;p72">
                    <a:extLst>
                      <a:ext uri="{FF2B5EF4-FFF2-40B4-BE49-F238E27FC236}">
                        <a16:creationId xmlns:a16="http://schemas.microsoft.com/office/drawing/2014/main" id="{7B9FF3AA-B769-861F-DE60-9C113B7AC176}"/>
                      </a:ext>
                    </a:extLst>
                  </p:cNvPr>
                  <p:cNvSpPr/>
                  <p:nvPr/>
                </p:nvSpPr>
                <p:spPr>
                  <a:xfrm>
                    <a:off x="2500428" y="3106803"/>
                    <a:ext cx="246126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4" h="18698" extrusionOk="0">
                        <a:moveTo>
                          <a:pt x="53821" y="0"/>
                        </a:moveTo>
                        <a:cubicBezTo>
                          <a:pt x="53686" y="0"/>
                          <a:pt x="53579" y="109"/>
                          <a:pt x="53579" y="242"/>
                        </a:cubicBezTo>
                        <a:lnTo>
                          <a:pt x="53579" y="5286"/>
                        </a:lnTo>
                        <a:cubicBezTo>
                          <a:pt x="53579" y="8576"/>
                          <a:pt x="50903" y="11250"/>
                          <a:pt x="47614" y="11250"/>
                        </a:cubicBezTo>
                        <a:lnTo>
                          <a:pt x="7205" y="11250"/>
                        </a:lnTo>
                        <a:cubicBezTo>
                          <a:pt x="3232" y="11250"/>
                          <a:pt x="0" y="14484"/>
                          <a:pt x="0" y="18456"/>
                        </a:cubicBezTo>
                        <a:cubicBezTo>
                          <a:pt x="0" y="18589"/>
                          <a:pt x="109" y="18698"/>
                          <a:pt x="242" y="18698"/>
                        </a:cubicBezTo>
                        <a:cubicBezTo>
                          <a:pt x="376" y="18698"/>
                          <a:pt x="485" y="18589"/>
                          <a:pt x="485" y="18456"/>
                        </a:cubicBezTo>
                        <a:cubicBezTo>
                          <a:pt x="485" y="14751"/>
                          <a:pt x="3499" y="11736"/>
                          <a:pt x="7202" y="11736"/>
                        </a:cubicBezTo>
                        <a:lnTo>
                          <a:pt x="47612" y="11736"/>
                        </a:lnTo>
                        <a:cubicBezTo>
                          <a:pt x="51169" y="11736"/>
                          <a:pt x="54063" y="8843"/>
                          <a:pt x="54063" y="5286"/>
                        </a:cubicBezTo>
                        <a:lnTo>
                          <a:pt x="54063" y="242"/>
                        </a:lnTo>
                        <a:cubicBezTo>
                          <a:pt x="54063" y="109"/>
                          <a:pt x="53955" y="0"/>
                          <a:pt x="53821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9" name="Google Shape;7858;p72">
                    <a:extLst>
                      <a:ext uri="{FF2B5EF4-FFF2-40B4-BE49-F238E27FC236}">
                        <a16:creationId xmlns:a16="http://schemas.microsoft.com/office/drawing/2014/main" id="{E2372F50-285F-9E58-1763-0650EB3E6AFC}"/>
                      </a:ext>
                    </a:extLst>
                  </p:cNvPr>
                  <p:cNvSpPr/>
                  <p:nvPr/>
                </p:nvSpPr>
                <p:spPr>
                  <a:xfrm>
                    <a:off x="2493852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4" y="2619"/>
                          <a:pt x="3374" y="1687"/>
                        </a:cubicBezTo>
                        <a:cubicBezTo>
                          <a:pt x="3374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0" name="Google Shape;7859;p72">
                    <a:extLst>
                      <a:ext uri="{FF2B5EF4-FFF2-40B4-BE49-F238E27FC236}">
                        <a16:creationId xmlns:a16="http://schemas.microsoft.com/office/drawing/2014/main" id="{89442C9D-3676-24FB-0B70-30FF3120D0F3}"/>
                      </a:ext>
                    </a:extLst>
                  </p:cNvPr>
                  <p:cNvSpPr/>
                  <p:nvPr/>
                </p:nvSpPr>
                <p:spPr>
                  <a:xfrm>
                    <a:off x="2737686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85" name="Google Shape;7860;p72">
                  <a:extLst>
                    <a:ext uri="{FF2B5EF4-FFF2-40B4-BE49-F238E27FC236}">
                      <a16:creationId xmlns:a16="http://schemas.microsoft.com/office/drawing/2014/main" id="{8B2F924C-A9F5-763C-1273-811E635EB5CC}"/>
                    </a:ext>
                  </a:extLst>
                </p:cNvPr>
                <p:cNvGrpSpPr/>
                <p:nvPr/>
              </p:nvGrpSpPr>
              <p:grpSpPr>
                <a:xfrm>
                  <a:off x="2389399" y="3215065"/>
                  <a:ext cx="224343" cy="182045"/>
                  <a:chOff x="2389399" y="3215065"/>
                  <a:chExt cx="224343" cy="182045"/>
                </a:xfrm>
              </p:grpSpPr>
              <p:sp>
                <p:nvSpPr>
                  <p:cNvPr id="386" name="Google Shape;7861;p72">
                    <a:extLst>
                      <a:ext uri="{FF2B5EF4-FFF2-40B4-BE49-F238E27FC236}">
                        <a16:creationId xmlns:a16="http://schemas.microsoft.com/office/drawing/2014/main" id="{D7E34CA6-E674-164E-B8CC-FF9B9A11AF7E}"/>
                      </a:ext>
                    </a:extLst>
                  </p:cNvPr>
                  <p:cNvSpPr/>
                  <p:nvPr/>
                </p:nvSpPr>
                <p:spPr>
                  <a:xfrm>
                    <a:off x="2389399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7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7" y="39988"/>
                        </a:cubicBezTo>
                        <a:lnTo>
                          <a:pt x="41282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79"/>
                          <a:pt x="45697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" name="Google Shape;7862;p72">
                    <a:extLst>
                      <a:ext uri="{FF2B5EF4-FFF2-40B4-BE49-F238E27FC236}">
                        <a16:creationId xmlns:a16="http://schemas.microsoft.com/office/drawing/2014/main" id="{2377C0E4-CB5D-464B-F2B6-EECE391C1811}"/>
                      </a:ext>
                    </a:extLst>
                  </p:cNvPr>
                  <p:cNvSpPr/>
                  <p:nvPr/>
                </p:nvSpPr>
                <p:spPr>
                  <a:xfrm>
                    <a:off x="2430630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3" y="0"/>
                        </a:moveTo>
                        <a:cubicBezTo>
                          <a:pt x="57" y="0"/>
                          <a:pt x="1" y="55"/>
                          <a:pt x="1" y="122"/>
                        </a:cubicBezTo>
                        <a:cubicBezTo>
                          <a:pt x="1" y="188"/>
                          <a:pt x="57" y="242"/>
                          <a:pt x="123" y="242"/>
                        </a:cubicBezTo>
                        <a:lnTo>
                          <a:pt x="30702" y="242"/>
                        </a:lnTo>
                        <a:cubicBezTo>
                          <a:pt x="30771" y="242"/>
                          <a:pt x="30825" y="190"/>
                          <a:pt x="30823" y="122"/>
                        </a:cubicBezTo>
                        <a:cubicBezTo>
                          <a:pt x="30823" y="56"/>
                          <a:pt x="30769" y="0"/>
                          <a:pt x="30702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76" name="Google Shape;7863;p72">
                <a:extLst>
                  <a:ext uri="{FF2B5EF4-FFF2-40B4-BE49-F238E27FC236}">
                    <a16:creationId xmlns:a16="http://schemas.microsoft.com/office/drawing/2014/main" id="{C26D942D-2FE0-ED24-4099-38E8E1B228C2}"/>
                  </a:ext>
                </a:extLst>
              </p:cNvPr>
              <p:cNvGrpSpPr/>
              <p:nvPr/>
            </p:nvGrpSpPr>
            <p:grpSpPr>
              <a:xfrm>
                <a:off x="2838475" y="3100241"/>
                <a:ext cx="363719" cy="296869"/>
                <a:chOff x="2838475" y="3100241"/>
                <a:chExt cx="363719" cy="296869"/>
              </a:xfrm>
            </p:grpSpPr>
            <p:grpSp>
              <p:nvGrpSpPr>
                <p:cNvPr id="377" name="Google Shape;7864;p72">
                  <a:extLst>
                    <a:ext uri="{FF2B5EF4-FFF2-40B4-BE49-F238E27FC236}">
                      <a16:creationId xmlns:a16="http://schemas.microsoft.com/office/drawing/2014/main" id="{17B092D5-7609-BE39-D5C7-55E0F1FF7B67}"/>
                    </a:ext>
                  </a:extLst>
                </p:cNvPr>
                <p:cNvGrpSpPr/>
                <p:nvPr/>
              </p:nvGrpSpPr>
              <p:grpSpPr>
                <a:xfrm>
                  <a:off x="2838475" y="3100241"/>
                  <a:ext cx="259185" cy="98237"/>
                  <a:chOff x="2838475" y="3100241"/>
                  <a:chExt cx="259185" cy="98237"/>
                </a:xfrm>
              </p:grpSpPr>
              <p:sp>
                <p:nvSpPr>
                  <p:cNvPr id="381" name="Google Shape;7865;p72">
                    <a:extLst>
                      <a:ext uri="{FF2B5EF4-FFF2-40B4-BE49-F238E27FC236}">
                        <a16:creationId xmlns:a16="http://schemas.microsoft.com/office/drawing/2014/main" id="{6B49E977-23B5-3D68-0D8A-6AA5124F4BFC}"/>
                      </a:ext>
                    </a:extLst>
                  </p:cNvPr>
                  <p:cNvSpPr/>
                  <p:nvPr/>
                </p:nvSpPr>
                <p:spPr>
                  <a:xfrm>
                    <a:off x="2845042" y="3106803"/>
                    <a:ext cx="246131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5" h="18698" extrusionOk="0">
                        <a:moveTo>
                          <a:pt x="242" y="0"/>
                        </a:moveTo>
                        <a:cubicBezTo>
                          <a:pt x="109" y="0"/>
                          <a:pt x="0" y="109"/>
                          <a:pt x="0" y="242"/>
                        </a:cubicBezTo>
                        <a:lnTo>
                          <a:pt x="0" y="5286"/>
                        </a:lnTo>
                        <a:cubicBezTo>
                          <a:pt x="0" y="8843"/>
                          <a:pt x="2895" y="11736"/>
                          <a:pt x="6451" y="11736"/>
                        </a:cubicBezTo>
                        <a:lnTo>
                          <a:pt x="46862" y="11736"/>
                        </a:lnTo>
                        <a:cubicBezTo>
                          <a:pt x="50567" y="11736"/>
                          <a:pt x="53580" y="14751"/>
                          <a:pt x="53580" y="18456"/>
                        </a:cubicBezTo>
                        <a:cubicBezTo>
                          <a:pt x="53580" y="18589"/>
                          <a:pt x="53689" y="18698"/>
                          <a:pt x="53822" y="18698"/>
                        </a:cubicBezTo>
                        <a:cubicBezTo>
                          <a:pt x="53957" y="18698"/>
                          <a:pt x="54064" y="18589"/>
                          <a:pt x="54063" y="18456"/>
                        </a:cubicBezTo>
                        <a:cubicBezTo>
                          <a:pt x="54063" y="14484"/>
                          <a:pt x="50831" y="11250"/>
                          <a:pt x="46858" y="11250"/>
                        </a:cubicBezTo>
                        <a:lnTo>
                          <a:pt x="6449" y="11250"/>
                        </a:lnTo>
                        <a:cubicBezTo>
                          <a:pt x="3160" y="11250"/>
                          <a:pt x="484" y="8576"/>
                          <a:pt x="484" y="5286"/>
                        </a:cubicBezTo>
                        <a:lnTo>
                          <a:pt x="484" y="242"/>
                        </a:lnTo>
                        <a:cubicBezTo>
                          <a:pt x="484" y="109"/>
                          <a:pt x="376" y="0"/>
                          <a:pt x="242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" name="Google Shape;7866;p72">
                    <a:extLst>
                      <a:ext uri="{FF2B5EF4-FFF2-40B4-BE49-F238E27FC236}">
                        <a16:creationId xmlns:a16="http://schemas.microsoft.com/office/drawing/2014/main" id="{6D8B42FF-F143-0666-0EE5-47D737BF3AD5}"/>
                      </a:ext>
                    </a:extLst>
                  </p:cNvPr>
                  <p:cNvSpPr/>
                  <p:nvPr/>
                </p:nvSpPr>
                <p:spPr>
                  <a:xfrm>
                    <a:off x="3082301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0" y="755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3" y="2619"/>
                          <a:pt x="3373" y="1687"/>
                        </a:cubicBezTo>
                        <a:cubicBezTo>
                          <a:pt x="3373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" name="Google Shape;7867;p72">
                    <a:extLst>
                      <a:ext uri="{FF2B5EF4-FFF2-40B4-BE49-F238E27FC236}">
                        <a16:creationId xmlns:a16="http://schemas.microsoft.com/office/drawing/2014/main" id="{E8669F7F-00EB-5834-E250-E21489D5379F}"/>
                      </a:ext>
                    </a:extLst>
                  </p:cNvPr>
                  <p:cNvSpPr/>
                  <p:nvPr/>
                </p:nvSpPr>
                <p:spPr>
                  <a:xfrm>
                    <a:off x="2838475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78" name="Google Shape;7868;p72">
                  <a:extLst>
                    <a:ext uri="{FF2B5EF4-FFF2-40B4-BE49-F238E27FC236}">
                      <a16:creationId xmlns:a16="http://schemas.microsoft.com/office/drawing/2014/main" id="{6EF7A84E-AAA5-8D9D-EE0F-1BA5362B4A8F}"/>
                    </a:ext>
                  </a:extLst>
                </p:cNvPr>
                <p:cNvGrpSpPr/>
                <p:nvPr/>
              </p:nvGrpSpPr>
              <p:grpSpPr>
                <a:xfrm>
                  <a:off x="2977852" y="3215065"/>
                  <a:ext cx="224343" cy="182045"/>
                  <a:chOff x="2977852" y="3215065"/>
                  <a:chExt cx="224343" cy="182045"/>
                </a:xfrm>
              </p:grpSpPr>
              <p:sp>
                <p:nvSpPr>
                  <p:cNvPr id="379" name="Google Shape;7869;p72">
                    <a:extLst>
                      <a:ext uri="{FF2B5EF4-FFF2-40B4-BE49-F238E27FC236}">
                        <a16:creationId xmlns:a16="http://schemas.microsoft.com/office/drawing/2014/main" id="{88013029-B9A0-7B24-8527-F29A89AC0424}"/>
                      </a:ext>
                    </a:extLst>
                  </p:cNvPr>
                  <p:cNvSpPr/>
                  <p:nvPr/>
                </p:nvSpPr>
                <p:spPr>
                  <a:xfrm>
                    <a:off x="2977852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" name="Google Shape;7870;p72">
                    <a:extLst>
                      <a:ext uri="{FF2B5EF4-FFF2-40B4-BE49-F238E27FC236}">
                        <a16:creationId xmlns:a16="http://schemas.microsoft.com/office/drawing/2014/main" id="{A8E75F21-63E6-332E-7D16-F0CBD34D061F}"/>
                      </a:ext>
                    </a:extLst>
                  </p:cNvPr>
                  <p:cNvSpPr/>
                  <p:nvPr/>
                </p:nvSpPr>
                <p:spPr>
                  <a:xfrm>
                    <a:off x="3020598" y="3305519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sp>
        <p:nvSpPr>
          <p:cNvPr id="425" name="Google Shape;1529;p70">
            <a:extLst>
              <a:ext uri="{FF2B5EF4-FFF2-40B4-BE49-F238E27FC236}">
                <a16:creationId xmlns:a16="http://schemas.microsoft.com/office/drawing/2014/main" id="{9902359D-68BA-689F-D90C-69B1B2E3DBEF}"/>
              </a:ext>
            </a:extLst>
          </p:cNvPr>
          <p:cNvSpPr txBox="1">
            <a:spLocks/>
          </p:cNvSpPr>
          <p:nvPr/>
        </p:nvSpPr>
        <p:spPr>
          <a:xfrm>
            <a:off x="605525" y="253756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1800" dirty="0">
                <a:solidFill>
                  <a:schemeClr val="tx1"/>
                </a:solidFill>
                <a:cs typeface="B Nazanin" panose="00000700000000000000" pitchFamily="2" charset="-78"/>
              </a:rPr>
              <a:t>انواع جدولها و نمودارها:</a:t>
            </a:r>
          </a:p>
        </p:txBody>
      </p:sp>
    </p:spTree>
    <p:extLst>
      <p:ext uri="{BB962C8B-B14F-4D97-AF65-F5344CB8AC3E}">
        <p14:creationId xmlns:p14="http://schemas.microsoft.com/office/powerpoint/2010/main" val="15704765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7875;p73">
            <a:extLst>
              <a:ext uri="{FF2B5EF4-FFF2-40B4-BE49-F238E27FC236}">
                <a16:creationId xmlns:a16="http://schemas.microsoft.com/office/drawing/2014/main" id="{5CC8BB0D-BCBC-24FB-B998-7DB058802CAB}"/>
              </a:ext>
            </a:extLst>
          </p:cNvPr>
          <p:cNvGrpSpPr/>
          <p:nvPr/>
        </p:nvGrpSpPr>
        <p:grpSpPr>
          <a:xfrm>
            <a:off x="702088" y="3155922"/>
            <a:ext cx="2390414" cy="1024800"/>
            <a:chOff x="728925" y="3296613"/>
            <a:chExt cx="2390414" cy="1024800"/>
          </a:xfrm>
        </p:grpSpPr>
        <p:grpSp>
          <p:nvGrpSpPr>
            <p:cNvPr id="3" name="Google Shape;7876;p73">
              <a:extLst>
                <a:ext uri="{FF2B5EF4-FFF2-40B4-BE49-F238E27FC236}">
                  <a16:creationId xmlns:a16="http://schemas.microsoft.com/office/drawing/2014/main" id="{B045F1A1-662C-C799-4CA1-086FCCC1B708}"/>
                </a:ext>
              </a:extLst>
            </p:cNvPr>
            <p:cNvGrpSpPr/>
            <p:nvPr/>
          </p:nvGrpSpPr>
          <p:grpSpPr>
            <a:xfrm>
              <a:off x="728925" y="3619800"/>
              <a:ext cx="2390414" cy="500893"/>
              <a:chOff x="728925" y="3619800"/>
              <a:chExt cx="2390414" cy="500893"/>
            </a:xfrm>
          </p:grpSpPr>
          <p:sp>
            <p:nvSpPr>
              <p:cNvPr id="31" name="Google Shape;7877;p73">
                <a:extLst>
                  <a:ext uri="{FF2B5EF4-FFF2-40B4-BE49-F238E27FC236}">
                    <a16:creationId xmlns:a16="http://schemas.microsoft.com/office/drawing/2014/main" id="{5D1D5F29-181D-B13A-5D3F-3F3D16D78E5E}"/>
                  </a:ext>
                </a:extLst>
              </p:cNvPr>
              <p:cNvSpPr/>
              <p:nvPr/>
            </p:nvSpPr>
            <p:spPr>
              <a:xfrm>
                <a:off x="728925" y="3619800"/>
                <a:ext cx="2390400" cy="167100"/>
              </a:xfrm>
              <a:prstGeom prst="rect">
                <a:avLst/>
              </a:prstGeom>
              <a:noFill/>
              <a:ln w="9525" cap="flat" cmpd="sng">
                <a:solidFill>
                  <a:srgbClr val="E3E7E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/>
              </a:p>
            </p:txBody>
          </p:sp>
          <p:sp>
            <p:nvSpPr>
              <p:cNvPr id="32" name="Google Shape;7878;p73">
                <a:extLst>
                  <a:ext uri="{FF2B5EF4-FFF2-40B4-BE49-F238E27FC236}">
                    <a16:creationId xmlns:a16="http://schemas.microsoft.com/office/drawing/2014/main" id="{AD933AB3-8A67-4951-BD08-F039F1C9D844}"/>
                  </a:ext>
                </a:extLst>
              </p:cNvPr>
              <p:cNvSpPr/>
              <p:nvPr/>
            </p:nvSpPr>
            <p:spPr>
              <a:xfrm>
                <a:off x="728939" y="3953593"/>
                <a:ext cx="2390400" cy="167100"/>
              </a:xfrm>
              <a:prstGeom prst="rect">
                <a:avLst/>
              </a:prstGeom>
              <a:noFill/>
              <a:ln w="9525" cap="flat" cmpd="sng">
                <a:solidFill>
                  <a:srgbClr val="E3E7E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/>
              </a:p>
            </p:txBody>
          </p:sp>
        </p:grpSp>
        <p:grpSp>
          <p:nvGrpSpPr>
            <p:cNvPr id="4" name="Google Shape;7879;p73">
              <a:extLst>
                <a:ext uri="{FF2B5EF4-FFF2-40B4-BE49-F238E27FC236}">
                  <a16:creationId xmlns:a16="http://schemas.microsoft.com/office/drawing/2014/main" id="{5E0151A9-EB14-4B59-A9E3-737764FF1C3C}"/>
                </a:ext>
              </a:extLst>
            </p:cNvPr>
            <p:cNvGrpSpPr/>
            <p:nvPr/>
          </p:nvGrpSpPr>
          <p:grpSpPr>
            <a:xfrm>
              <a:off x="1348050" y="3296613"/>
              <a:ext cx="1706152" cy="1024800"/>
              <a:chOff x="1348050" y="3296613"/>
              <a:chExt cx="1706152" cy="1024800"/>
            </a:xfrm>
          </p:grpSpPr>
          <p:sp>
            <p:nvSpPr>
              <p:cNvPr id="26" name="Google Shape;7880;p73">
                <a:extLst>
                  <a:ext uri="{FF2B5EF4-FFF2-40B4-BE49-F238E27FC236}">
                    <a16:creationId xmlns:a16="http://schemas.microsoft.com/office/drawing/2014/main" id="{8A5B87CF-764B-6AB2-E8FF-36CEDA79ECD4}"/>
                  </a:ext>
                </a:extLst>
              </p:cNvPr>
              <p:cNvSpPr/>
              <p:nvPr/>
            </p:nvSpPr>
            <p:spPr>
              <a:xfrm>
                <a:off x="1348050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rgbClr val="D6DB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/>
              </a:p>
            </p:txBody>
          </p:sp>
          <p:sp>
            <p:nvSpPr>
              <p:cNvPr id="27" name="Google Shape;7881;p73">
                <a:extLst>
                  <a:ext uri="{FF2B5EF4-FFF2-40B4-BE49-F238E27FC236}">
                    <a16:creationId xmlns:a16="http://schemas.microsoft.com/office/drawing/2014/main" id="{E5966999-A0A6-14B0-E292-F5EDFDC51780}"/>
                  </a:ext>
                </a:extLst>
              </p:cNvPr>
              <p:cNvSpPr/>
              <p:nvPr/>
            </p:nvSpPr>
            <p:spPr>
              <a:xfrm>
                <a:off x="1687082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rgbClr val="D6DB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/>
              </a:p>
            </p:txBody>
          </p:sp>
          <p:sp>
            <p:nvSpPr>
              <p:cNvPr id="28" name="Google Shape;7882;p73">
                <a:extLst>
                  <a:ext uri="{FF2B5EF4-FFF2-40B4-BE49-F238E27FC236}">
                    <a16:creationId xmlns:a16="http://schemas.microsoft.com/office/drawing/2014/main" id="{492E1D3D-4B10-1031-3BB1-8F573ECB4E67}"/>
                  </a:ext>
                </a:extLst>
              </p:cNvPr>
              <p:cNvSpPr/>
              <p:nvPr/>
            </p:nvSpPr>
            <p:spPr>
              <a:xfrm>
                <a:off x="2040389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rgbClr val="D6DB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/>
              </a:p>
            </p:txBody>
          </p:sp>
          <p:sp>
            <p:nvSpPr>
              <p:cNvPr id="29" name="Google Shape;7883;p73">
                <a:extLst>
                  <a:ext uri="{FF2B5EF4-FFF2-40B4-BE49-F238E27FC236}">
                    <a16:creationId xmlns:a16="http://schemas.microsoft.com/office/drawing/2014/main" id="{C0249EB5-97E4-86D3-962D-FE1AD3D45529}"/>
                  </a:ext>
                </a:extLst>
              </p:cNvPr>
              <p:cNvSpPr/>
              <p:nvPr/>
            </p:nvSpPr>
            <p:spPr>
              <a:xfrm>
                <a:off x="2393695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rgbClr val="D6DB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/>
              </a:p>
            </p:txBody>
          </p:sp>
          <p:sp>
            <p:nvSpPr>
              <p:cNvPr id="30" name="Google Shape;7884;p73">
                <a:extLst>
                  <a:ext uri="{FF2B5EF4-FFF2-40B4-BE49-F238E27FC236}">
                    <a16:creationId xmlns:a16="http://schemas.microsoft.com/office/drawing/2014/main" id="{4726546F-B4D6-0C49-514F-965A15818E37}"/>
                  </a:ext>
                </a:extLst>
              </p:cNvPr>
              <p:cNvSpPr/>
              <p:nvPr/>
            </p:nvSpPr>
            <p:spPr>
              <a:xfrm>
                <a:off x="2747002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rgbClr val="D6DB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/>
              </a:p>
            </p:txBody>
          </p:sp>
        </p:grpSp>
        <p:grpSp>
          <p:nvGrpSpPr>
            <p:cNvPr id="5" name="Google Shape;7885;p73">
              <a:extLst>
                <a:ext uri="{FF2B5EF4-FFF2-40B4-BE49-F238E27FC236}">
                  <a16:creationId xmlns:a16="http://schemas.microsoft.com/office/drawing/2014/main" id="{9FCC2E88-6C28-DD8A-0730-A24F1A4A86DA}"/>
                </a:ext>
              </a:extLst>
            </p:cNvPr>
            <p:cNvGrpSpPr/>
            <p:nvPr/>
          </p:nvGrpSpPr>
          <p:grpSpPr>
            <a:xfrm>
              <a:off x="1455707" y="3654858"/>
              <a:ext cx="1491150" cy="417657"/>
              <a:chOff x="1455707" y="3654858"/>
              <a:chExt cx="1491150" cy="417657"/>
            </a:xfrm>
          </p:grpSpPr>
          <p:sp>
            <p:nvSpPr>
              <p:cNvPr id="6" name="Google Shape;7886;p73">
                <a:extLst>
                  <a:ext uri="{FF2B5EF4-FFF2-40B4-BE49-F238E27FC236}">
                    <a16:creationId xmlns:a16="http://schemas.microsoft.com/office/drawing/2014/main" id="{417173C9-1437-A07B-5F57-9178A60637FF}"/>
                  </a:ext>
                </a:extLst>
              </p:cNvPr>
              <p:cNvSpPr/>
              <p:nvPr/>
            </p:nvSpPr>
            <p:spPr>
              <a:xfrm>
                <a:off x="1472938" y="3687620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7887;p73">
                <a:extLst>
                  <a:ext uri="{FF2B5EF4-FFF2-40B4-BE49-F238E27FC236}">
                    <a16:creationId xmlns:a16="http://schemas.microsoft.com/office/drawing/2014/main" id="{226FDED0-6599-5FEE-699B-7AD43F283BA6}"/>
                  </a:ext>
                </a:extLst>
              </p:cNvPr>
              <p:cNvSpPr/>
              <p:nvPr/>
            </p:nvSpPr>
            <p:spPr>
              <a:xfrm>
                <a:off x="1490853" y="3669628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7888;p73">
                <a:extLst>
                  <a:ext uri="{FF2B5EF4-FFF2-40B4-BE49-F238E27FC236}">
                    <a16:creationId xmlns:a16="http://schemas.microsoft.com/office/drawing/2014/main" id="{E7E8BFEF-5AFF-B4B1-A8E8-35E0D63A6530}"/>
                  </a:ext>
                </a:extLst>
              </p:cNvPr>
              <p:cNvSpPr/>
              <p:nvPr/>
            </p:nvSpPr>
            <p:spPr>
              <a:xfrm>
                <a:off x="1819181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7889;p73">
                <a:extLst>
                  <a:ext uri="{FF2B5EF4-FFF2-40B4-BE49-F238E27FC236}">
                    <a16:creationId xmlns:a16="http://schemas.microsoft.com/office/drawing/2014/main" id="{F3B0B9FB-B803-D42A-C4A9-7BCE43D68984}"/>
                  </a:ext>
                </a:extLst>
              </p:cNvPr>
              <p:cNvSpPr/>
              <p:nvPr/>
            </p:nvSpPr>
            <p:spPr>
              <a:xfrm>
                <a:off x="1837096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7890;p73">
                <a:extLst>
                  <a:ext uri="{FF2B5EF4-FFF2-40B4-BE49-F238E27FC236}">
                    <a16:creationId xmlns:a16="http://schemas.microsoft.com/office/drawing/2014/main" id="{B1EC3295-DC32-88CC-54AD-ED7393D7B1CD}"/>
                  </a:ext>
                </a:extLst>
              </p:cNvPr>
              <p:cNvSpPr/>
              <p:nvPr/>
            </p:nvSpPr>
            <p:spPr>
              <a:xfrm>
                <a:off x="1478676" y="4008202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7891;p73">
                <a:extLst>
                  <a:ext uri="{FF2B5EF4-FFF2-40B4-BE49-F238E27FC236}">
                    <a16:creationId xmlns:a16="http://schemas.microsoft.com/office/drawing/2014/main" id="{47A59D53-C78B-FF06-299E-AAEE7A5B272C}"/>
                  </a:ext>
                </a:extLst>
              </p:cNvPr>
              <p:cNvSpPr/>
              <p:nvPr/>
            </p:nvSpPr>
            <p:spPr>
              <a:xfrm>
                <a:off x="1455707" y="4007971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7892;p73">
                <a:extLst>
                  <a:ext uri="{FF2B5EF4-FFF2-40B4-BE49-F238E27FC236}">
                    <a16:creationId xmlns:a16="http://schemas.microsoft.com/office/drawing/2014/main" id="{86C67D2D-28D8-D2E0-7446-97AAE68E7493}"/>
                  </a:ext>
                </a:extLst>
              </p:cNvPr>
              <p:cNvSpPr/>
              <p:nvPr/>
            </p:nvSpPr>
            <p:spPr>
              <a:xfrm>
                <a:off x="1841579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7893;p73">
                <a:extLst>
                  <a:ext uri="{FF2B5EF4-FFF2-40B4-BE49-F238E27FC236}">
                    <a16:creationId xmlns:a16="http://schemas.microsoft.com/office/drawing/2014/main" id="{294F9490-DADA-BAAB-E512-1911A902CC52}"/>
                  </a:ext>
                </a:extLst>
              </p:cNvPr>
              <p:cNvSpPr/>
              <p:nvPr/>
            </p:nvSpPr>
            <p:spPr>
              <a:xfrm>
                <a:off x="1818610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7894;p73">
                <a:extLst>
                  <a:ext uri="{FF2B5EF4-FFF2-40B4-BE49-F238E27FC236}">
                    <a16:creationId xmlns:a16="http://schemas.microsoft.com/office/drawing/2014/main" id="{893C9AE9-4EE2-45E6-3EC7-A837AE90224A}"/>
                  </a:ext>
                </a:extLst>
              </p:cNvPr>
              <p:cNvSpPr/>
              <p:nvPr/>
            </p:nvSpPr>
            <p:spPr>
              <a:xfrm>
                <a:off x="2172491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7895;p73">
                <a:extLst>
                  <a:ext uri="{FF2B5EF4-FFF2-40B4-BE49-F238E27FC236}">
                    <a16:creationId xmlns:a16="http://schemas.microsoft.com/office/drawing/2014/main" id="{C94F1EE0-BCB7-C37F-0ADF-B3266B01D6F1}"/>
                  </a:ext>
                </a:extLst>
              </p:cNvPr>
              <p:cNvSpPr/>
              <p:nvPr/>
            </p:nvSpPr>
            <p:spPr>
              <a:xfrm>
                <a:off x="2190406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7896;p73">
                <a:extLst>
                  <a:ext uri="{FF2B5EF4-FFF2-40B4-BE49-F238E27FC236}">
                    <a16:creationId xmlns:a16="http://schemas.microsoft.com/office/drawing/2014/main" id="{F9B6E100-BAF4-FF17-CA68-3510B73E12B0}"/>
                  </a:ext>
                </a:extLst>
              </p:cNvPr>
              <p:cNvSpPr/>
              <p:nvPr/>
            </p:nvSpPr>
            <p:spPr>
              <a:xfrm>
                <a:off x="2194889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7897;p73">
                <a:extLst>
                  <a:ext uri="{FF2B5EF4-FFF2-40B4-BE49-F238E27FC236}">
                    <a16:creationId xmlns:a16="http://schemas.microsoft.com/office/drawing/2014/main" id="{714F20BE-BA3E-87F1-32A4-3ED396DCCBC1}"/>
                  </a:ext>
                </a:extLst>
              </p:cNvPr>
              <p:cNvSpPr/>
              <p:nvPr/>
            </p:nvSpPr>
            <p:spPr>
              <a:xfrm>
                <a:off x="2171920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7898;p73">
                <a:extLst>
                  <a:ext uri="{FF2B5EF4-FFF2-40B4-BE49-F238E27FC236}">
                    <a16:creationId xmlns:a16="http://schemas.microsoft.com/office/drawing/2014/main" id="{5848C715-EBEC-CFFE-168B-0446AA2EC163}"/>
                  </a:ext>
                </a:extLst>
              </p:cNvPr>
              <p:cNvSpPr/>
              <p:nvPr/>
            </p:nvSpPr>
            <p:spPr>
              <a:xfrm>
                <a:off x="2874730" y="3687620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7899;p73">
                <a:extLst>
                  <a:ext uri="{FF2B5EF4-FFF2-40B4-BE49-F238E27FC236}">
                    <a16:creationId xmlns:a16="http://schemas.microsoft.com/office/drawing/2014/main" id="{65F3C137-9A07-9EF4-1F94-F08C41E61646}"/>
                  </a:ext>
                </a:extLst>
              </p:cNvPr>
              <p:cNvSpPr/>
              <p:nvPr/>
            </p:nvSpPr>
            <p:spPr>
              <a:xfrm>
                <a:off x="2892645" y="3669628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7900;p73">
                <a:extLst>
                  <a:ext uri="{FF2B5EF4-FFF2-40B4-BE49-F238E27FC236}">
                    <a16:creationId xmlns:a16="http://schemas.microsoft.com/office/drawing/2014/main" id="{49842CC3-07FA-55F0-5134-A8FE97144686}"/>
                  </a:ext>
                </a:extLst>
              </p:cNvPr>
              <p:cNvSpPr/>
              <p:nvPr/>
            </p:nvSpPr>
            <p:spPr>
              <a:xfrm>
                <a:off x="2901559" y="4005512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7901;p73">
                <a:extLst>
                  <a:ext uri="{FF2B5EF4-FFF2-40B4-BE49-F238E27FC236}">
                    <a16:creationId xmlns:a16="http://schemas.microsoft.com/office/drawing/2014/main" id="{9FCDC66A-EEEE-6998-8755-849EDC9DE866}"/>
                  </a:ext>
                </a:extLst>
              </p:cNvPr>
              <p:cNvSpPr/>
              <p:nvPr/>
            </p:nvSpPr>
            <p:spPr>
              <a:xfrm>
                <a:off x="2878589" y="4005281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7902;p73">
                <a:extLst>
                  <a:ext uri="{FF2B5EF4-FFF2-40B4-BE49-F238E27FC236}">
                    <a16:creationId xmlns:a16="http://schemas.microsoft.com/office/drawing/2014/main" id="{05939E82-E41D-3274-0E9A-F9615EA7CD7D}"/>
                  </a:ext>
                </a:extLst>
              </p:cNvPr>
              <p:cNvSpPr/>
              <p:nvPr/>
            </p:nvSpPr>
            <p:spPr>
              <a:xfrm>
                <a:off x="2525796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7903;p73">
                <a:extLst>
                  <a:ext uri="{FF2B5EF4-FFF2-40B4-BE49-F238E27FC236}">
                    <a16:creationId xmlns:a16="http://schemas.microsoft.com/office/drawing/2014/main" id="{D3411B4A-DA3D-7D20-C439-D4DEF58D57C9}"/>
                  </a:ext>
                </a:extLst>
              </p:cNvPr>
              <p:cNvSpPr/>
              <p:nvPr/>
            </p:nvSpPr>
            <p:spPr>
              <a:xfrm>
                <a:off x="2543711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7904;p73">
                <a:extLst>
                  <a:ext uri="{FF2B5EF4-FFF2-40B4-BE49-F238E27FC236}">
                    <a16:creationId xmlns:a16="http://schemas.microsoft.com/office/drawing/2014/main" id="{E2EBFD7B-4B8E-8020-BB55-3C86A90D12E4}"/>
                  </a:ext>
                </a:extLst>
              </p:cNvPr>
              <p:cNvSpPr/>
              <p:nvPr/>
            </p:nvSpPr>
            <p:spPr>
              <a:xfrm>
                <a:off x="2548194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7905;p73">
                <a:extLst>
                  <a:ext uri="{FF2B5EF4-FFF2-40B4-BE49-F238E27FC236}">
                    <a16:creationId xmlns:a16="http://schemas.microsoft.com/office/drawing/2014/main" id="{93863302-E0A5-D52B-9B3D-F648FD3DF52A}"/>
                  </a:ext>
                </a:extLst>
              </p:cNvPr>
              <p:cNvSpPr/>
              <p:nvPr/>
            </p:nvSpPr>
            <p:spPr>
              <a:xfrm>
                <a:off x="2525225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aphicFrame>
        <p:nvGraphicFramePr>
          <p:cNvPr id="33" name="Google Shape;7906;p73">
            <a:extLst>
              <a:ext uri="{FF2B5EF4-FFF2-40B4-BE49-F238E27FC236}">
                <a16:creationId xmlns:a16="http://schemas.microsoft.com/office/drawing/2014/main" id="{5C88C0A2-7EE6-8F15-FF4E-08A4400D2112}"/>
              </a:ext>
            </a:extLst>
          </p:cNvPr>
          <p:cNvGraphicFramePr/>
          <p:nvPr/>
        </p:nvGraphicFramePr>
        <p:xfrm>
          <a:off x="5937787" y="2153834"/>
          <a:ext cx="2504100" cy="86478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E3E9E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869FB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 dirty="0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7994A9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4" name="Google Shape;7907;p73">
            <a:extLst>
              <a:ext uri="{FF2B5EF4-FFF2-40B4-BE49-F238E27FC236}">
                <a16:creationId xmlns:a16="http://schemas.microsoft.com/office/drawing/2014/main" id="{BBA1E8D3-9957-DB74-A7F0-65E617307D4F}"/>
              </a:ext>
            </a:extLst>
          </p:cNvPr>
          <p:cNvGrpSpPr/>
          <p:nvPr/>
        </p:nvGrpSpPr>
        <p:grpSpPr>
          <a:xfrm>
            <a:off x="710464" y="981599"/>
            <a:ext cx="2396505" cy="976502"/>
            <a:chOff x="749309" y="1112739"/>
            <a:chExt cx="2371603" cy="976502"/>
          </a:xfrm>
        </p:grpSpPr>
        <p:grpSp>
          <p:nvGrpSpPr>
            <p:cNvPr id="35" name="Google Shape;7908;p73">
              <a:extLst>
                <a:ext uri="{FF2B5EF4-FFF2-40B4-BE49-F238E27FC236}">
                  <a16:creationId xmlns:a16="http://schemas.microsoft.com/office/drawing/2014/main" id="{A1694D6B-9035-28A3-0855-F6024D711A4D}"/>
                </a:ext>
              </a:extLst>
            </p:cNvPr>
            <p:cNvGrpSpPr/>
            <p:nvPr/>
          </p:nvGrpSpPr>
          <p:grpSpPr>
            <a:xfrm>
              <a:off x="1092126" y="1112739"/>
              <a:ext cx="2028786" cy="975464"/>
              <a:chOff x="1092126" y="1112739"/>
              <a:chExt cx="2028786" cy="975464"/>
            </a:xfrm>
          </p:grpSpPr>
          <p:sp>
            <p:nvSpPr>
              <p:cNvPr id="45" name="Google Shape;7909;p73">
                <a:extLst>
                  <a:ext uri="{FF2B5EF4-FFF2-40B4-BE49-F238E27FC236}">
                    <a16:creationId xmlns:a16="http://schemas.microsoft.com/office/drawing/2014/main" id="{C7713166-BA24-A63E-8ED5-29385E1E3D20}"/>
                  </a:ext>
                </a:extLst>
              </p:cNvPr>
              <p:cNvSpPr/>
              <p:nvPr/>
            </p:nvSpPr>
            <p:spPr>
              <a:xfrm>
                <a:off x="1092126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7910;p73">
                <a:extLst>
                  <a:ext uri="{FF2B5EF4-FFF2-40B4-BE49-F238E27FC236}">
                    <a16:creationId xmlns:a16="http://schemas.microsoft.com/office/drawing/2014/main" id="{1E9CF3AA-8F9B-EB5D-EB73-316FD67700B6}"/>
                  </a:ext>
                </a:extLst>
              </p:cNvPr>
              <p:cNvSpPr/>
              <p:nvPr/>
            </p:nvSpPr>
            <p:spPr>
              <a:xfrm>
                <a:off x="1434943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7911;p73">
                <a:extLst>
                  <a:ext uri="{FF2B5EF4-FFF2-40B4-BE49-F238E27FC236}">
                    <a16:creationId xmlns:a16="http://schemas.microsoft.com/office/drawing/2014/main" id="{32F3DDD0-7321-22BE-E084-6ED827E29C11}"/>
                  </a:ext>
                </a:extLst>
              </p:cNvPr>
              <p:cNvSpPr/>
              <p:nvPr/>
            </p:nvSpPr>
            <p:spPr>
              <a:xfrm>
                <a:off x="1777760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7912;p73">
                <a:extLst>
                  <a:ext uri="{FF2B5EF4-FFF2-40B4-BE49-F238E27FC236}">
                    <a16:creationId xmlns:a16="http://schemas.microsoft.com/office/drawing/2014/main" id="{A58B8709-4517-8F7E-3B6E-0E868CE1DA9E}"/>
                  </a:ext>
                </a:extLst>
              </p:cNvPr>
              <p:cNvSpPr/>
              <p:nvPr/>
            </p:nvSpPr>
            <p:spPr>
              <a:xfrm>
                <a:off x="2120578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7913;p73">
                <a:extLst>
                  <a:ext uri="{FF2B5EF4-FFF2-40B4-BE49-F238E27FC236}">
                    <a16:creationId xmlns:a16="http://schemas.microsoft.com/office/drawing/2014/main" id="{5CFD1361-500B-1DA2-EDE2-676DCE1D2AD1}"/>
                  </a:ext>
                </a:extLst>
              </p:cNvPr>
              <p:cNvSpPr/>
              <p:nvPr/>
            </p:nvSpPr>
            <p:spPr>
              <a:xfrm>
                <a:off x="2463395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7914;p73">
                <a:extLst>
                  <a:ext uri="{FF2B5EF4-FFF2-40B4-BE49-F238E27FC236}">
                    <a16:creationId xmlns:a16="http://schemas.microsoft.com/office/drawing/2014/main" id="{B478443E-3447-90DF-78B5-A15E80A49D78}"/>
                  </a:ext>
                </a:extLst>
              </p:cNvPr>
              <p:cNvSpPr/>
              <p:nvPr/>
            </p:nvSpPr>
            <p:spPr>
              <a:xfrm>
                <a:off x="2806212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7915;p73">
                <a:extLst>
                  <a:ext uri="{FF2B5EF4-FFF2-40B4-BE49-F238E27FC236}">
                    <a16:creationId xmlns:a16="http://schemas.microsoft.com/office/drawing/2014/main" id="{A6CD4B1E-94F2-210D-9B55-7D524BD25AFE}"/>
                  </a:ext>
                </a:extLst>
              </p:cNvPr>
              <p:cNvSpPr/>
              <p:nvPr/>
            </p:nvSpPr>
            <p:spPr>
              <a:xfrm>
                <a:off x="1092126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7916;p73">
                <a:extLst>
                  <a:ext uri="{FF2B5EF4-FFF2-40B4-BE49-F238E27FC236}">
                    <a16:creationId xmlns:a16="http://schemas.microsoft.com/office/drawing/2014/main" id="{B82AA1BA-4C77-63BC-8A00-A20C522081BC}"/>
                  </a:ext>
                </a:extLst>
              </p:cNvPr>
              <p:cNvSpPr/>
              <p:nvPr/>
            </p:nvSpPr>
            <p:spPr>
              <a:xfrm>
                <a:off x="1434943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7917;p73">
                <a:extLst>
                  <a:ext uri="{FF2B5EF4-FFF2-40B4-BE49-F238E27FC236}">
                    <a16:creationId xmlns:a16="http://schemas.microsoft.com/office/drawing/2014/main" id="{2C06B83A-75D8-2022-B7A1-CC4A0EAEE2BE}"/>
                  </a:ext>
                </a:extLst>
              </p:cNvPr>
              <p:cNvSpPr/>
              <p:nvPr/>
            </p:nvSpPr>
            <p:spPr>
              <a:xfrm>
                <a:off x="1777760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7918;p73">
                <a:extLst>
                  <a:ext uri="{FF2B5EF4-FFF2-40B4-BE49-F238E27FC236}">
                    <a16:creationId xmlns:a16="http://schemas.microsoft.com/office/drawing/2014/main" id="{60F0C794-5DA4-8374-5B03-3AF046B0B241}"/>
                  </a:ext>
                </a:extLst>
              </p:cNvPr>
              <p:cNvSpPr/>
              <p:nvPr/>
            </p:nvSpPr>
            <p:spPr>
              <a:xfrm>
                <a:off x="2120578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7919;p73">
                <a:extLst>
                  <a:ext uri="{FF2B5EF4-FFF2-40B4-BE49-F238E27FC236}">
                    <a16:creationId xmlns:a16="http://schemas.microsoft.com/office/drawing/2014/main" id="{39EB76DF-8C62-46DC-8CF6-115712AD9090}"/>
                  </a:ext>
                </a:extLst>
              </p:cNvPr>
              <p:cNvSpPr/>
              <p:nvPr/>
            </p:nvSpPr>
            <p:spPr>
              <a:xfrm>
                <a:off x="2463395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7920;p73">
                <a:extLst>
                  <a:ext uri="{FF2B5EF4-FFF2-40B4-BE49-F238E27FC236}">
                    <a16:creationId xmlns:a16="http://schemas.microsoft.com/office/drawing/2014/main" id="{F4700341-A7E0-CBBB-8141-4AFD12CD8913}"/>
                  </a:ext>
                </a:extLst>
              </p:cNvPr>
              <p:cNvSpPr/>
              <p:nvPr/>
            </p:nvSpPr>
            <p:spPr>
              <a:xfrm>
                <a:off x="2806212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7921;p73">
                <a:extLst>
                  <a:ext uri="{FF2B5EF4-FFF2-40B4-BE49-F238E27FC236}">
                    <a16:creationId xmlns:a16="http://schemas.microsoft.com/office/drawing/2014/main" id="{3A47A236-C124-E881-ADEC-CAAF0390C2EA}"/>
                  </a:ext>
                </a:extLst>
              </p:cNvPr>
              <p:cNvSpPr/>
              <p:nvPr/>
            </p:nvSpPr>
            <p:spPr>
              <a:xfrm>
                <a:off x="1092126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7922;p73">
                <a:extLst>
                  <a:ext uri="{FF2B5EF4-FFF2-40B4-BE49-F238E27FC236}">
                    <a16:creationId xmlns:a16="http://schemas.microsoft.com/office/drawing/2014/main" id="{92D05EC1-F746-B400-F160-89192C4513E0}"/>
                  </a:ext>
                </a:extLst>
              </p:cNvPr>
              <p:cNvSpPr/>
              <p:nvPr/>
            </p:nvSpPr>
            <p:spPr>
              <a:xfrm>
                <a:off x="1434943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7923;p73">
                <a:extLst>
                  <a:ext uri="{FF2B5EF4-FFF2-40B4-BE49-F238E27FC236}">
                    <a16:creationId xmlns:a16="http://schemas.microsoft.com/office/drawing/2014/main" id="{6E4C4C85-F2E0-A3C6-A57F-4DDD70CCFDB5}"/>
                  </a:ext>
                </a:extLst>
              </p:cNvPr>
              <p:cNvSpPr/>
              <p:nvPr/>
            </p:nvSpPr>
            <p:spPr>
              <a:xfrm>
                <a:off x="1777760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7924;p73">
                <a:extLst>
                  <a:ext uri="{FF2B5EF4-FFF2-40B4-BE49-F238E27FC236}">
                    <a16:creationId xmlns:a16="http://schemas.microsoft.com/office/drawing/2014/main" id="{A554C24B-965D-BF14-4A25-65EDEE960002}"/>
                  </a:ext>
                </a:extLst>
              </p:cNvPr>
              <p:cNvSpPr/>
              <p:nvPr/>
            </p:nvSpPr>
            <p:spPr>
              <a:xfrm>
                <a:off x="2120578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7925;p73">
                <a:extLst>
                  <a:ext uri="{FF2B5EF4-FFF2-40B4-BE49-F238E27FC236}">
                    <a16:creationId xmlns:a16="http://schemas.microsoft.com/office/drawing/2014/main" id="{072B1D26-2ECE-AA6A-D2DD-382F38A7C99B}"/>
                  </a:ext>
                </a:extLst>
              </p:cNvPr>
              <p:cNvSpPr/>
              <p:nvPr/>
            </p:nvSpPr>
            <p:spPr>
              <a:xfrm>
                <a:off x="2463395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7926;p73">
                <a:extLst>
                  <a:ext uri="{FF2B5EF4-FFF2-40B4-BE49-F238E27FC236}">
                    <a16:creationId xmlns:a16="http://schemas.microsoft.com/office/drawing/2014/main" id="{5EAF7671-489A-B7B6-6347-3848F0F9E2BB}"/>
                  </a:ext>
                </a:extLst>
              </p:cNvPr>
              <p:cNvSpPr/>
              <p:nvPr/>
            </p:nvSpPr>
            <p:spPr>
              <a:xfrm>
                <a:off x="2806212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7927;p73">
                <a:extLst>
                  <a:ext uri="{FF2B5EF4-FFF2-40B4-BE49-F238E27FC236}">
                    <a16:creationId xmlns:a16="http://schemas.microsoft.com/office/drawing/2014/main" id="{C42A6298-27E0-7F26-0375-74702D23492E}"/>
                  </a:ext>
                </a:extLst>
              </p:cNvPr>
              <p:cNvSpPr/>
              <p:nvPr/>
            </p:nvSpPr>
            <p:spPr>
              <a:xfrm>
                <a:off x="1092126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7928;p73">
                <a:extLst>
                  <a:ext uri="{FF2B5EF4-FFF2-40B4-BE49-F238E27FC236}">
                    <a16:creationId xmlns:a16="http://schemas.microsoft.com/office/drawing/2014/main" id="{CA8931FC-1B88-9B81-1E21-BD85C19FCB30}"/>
                  </a:ext>
                </a:extLst>
              </p:cNvPr>
              <p:cNvSpPr/>
              <p:nvPr/>
            </p:nvSpPr>
            <p:spPr>
              <a:xfrm>
                <a:off x="1434943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7929;p73">
                <a:extLst>
                  <a:ext uri="{FF2B5EF4-FFF2-40B4-BE49-F238E27FC236}">
                    <a16:creationId xmlns:a16="http://schemas.microsoft.com/office/drawing/2014/main" id="{0150796F-64CC-0F27-BBA7-CE1E203D47B9}"/>
                  </a:ext>
                </a:extLst>
              </p:cNvPr>
              <p:cNvSpPr/>
              <p:nvPr/>
            </p:nvSpPr>
            <p:spPr>
              <a:xfrm>
                <a:off x="1777760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7930;p73">
                <a:extLst>
                  <a:ext uri="{FF2B5EF4-FFF2-40B4-BE49-F238E27FC236}">
                    <a16:creationId xmlns:a16="http://schemas.microsoft.com/office/drawing/2014/main" id="{FBA8AD7E-F974-C5C6-378D-CE82DE096750}"/>
                  </a:ext>
                </a:extLst>
              </p:cNvPr>
              <p:cNvSpPr/>
              <p:nvPr/>
            </p:nvSpPr>
            <p:spPr>
              <a:xfrm>
                <a:off x="2120578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7931;p73">
                <a:extLst>
                  <a:ext uri="{FF2B5EF4-FFF2-40B4-BE49-F238E27FC236}">
                    <a16:creationId xmlns:a16="http://schemas.microsoft.com/office/drawing/2014/main" id="{003B5C71-69E8-494C-9883-55F83FE51CD0}"/>
                  </a:ext>
                </a:extLst>
              </p:cNvPr>
              <p:cNvSpPr/>
              <p:nvPr/>
            </p:nvSpPr>
            <p:spPr>
              <a:xfrm>
                <a:off x="2463395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7932;p73">
                <a:extLst>
                  <a:ext uri="{FF2B5EF4-FFF2-40B4-BE49-F238E27FC236}">
                    <a16:creationId xmlns:a16="http://schemas.microsoft.com/office/drawing/2014/main" id="{4586B79C-F514-B20D-735E-3C1C3B9D4EB1}"/>
                  </a:ext>
                </a:extLst>
              </p:cNvPr>
              <p:cNvSpPr/>
              <p:nvPr/>
            </p:nvSpPr>
            <p:spPr>
              <a:xfrm>
                <a:off x="2806212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7933;p73">
              <a:extLst>
                <a:ext uri="{FF2B5EF4-FFF2-40B4-BE49-F238E27FC236}">
                  <a16:creationId xmlns:a16="http://schemas.microsoft.com/office/drawing/2014/main" id="{3BF4220A-BDFC-B6C3-C824-C8BD96920335}"/>
                </a:ext>
              </a:extLst>
            </p:cNvPr>
            <p:cNvGrpSpPr/>
            <p:nvPr/>
          </p:nvGrpSpPr>
          <p:grpSpPr>
            <a:xfrm>
              <a:off x="749309" y="1112739"/>
              <a:ext cx="314700" cy="975464"/>
              <a:chOff x="749309" y="1112739"/>
              <a:chExt cx="314700" cy="975464"/>
            </a:xfrm>
          </p:grpSpPr>
          <p:sp>
            <p:nvSpPr>
              <p:cNvPr id="41" name="Google Shape;7934;p73">
                <a:extLst>
                  <a:ext uri="{FF2B5EF4-FFF2-40B4-BE49-F238E27FC236}">
                    <a16:creationId xmlns:a16="http://schemas.microsoft.com/office/drawing/2014/main" id="{62C4EFA7-04A3-9C1F-BC89-F57E5EAA1825}"/>
                  </a:ext>
                </a:extLst>
              </p:cNvPr>
              <p:cNvSpPr/>
              <p:nvPr/>
            </p:nvSpPr>
            <p:spPr>
              <a:xfrm>
                <a:off x="749309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7935;p73">
                <a:extLst>
                  <a:ext uri="{FF2B5EF4-FFF2-40B4-BE49-F238E27FC236}">
                    <a16:creationId xmlns:a16="http://schemas.microsoft.com/office/drawing/2014/main" id="{69ED9EBA-9146-7063-398F-0C66D26EA831}"/>
                  </a:ext>
                </a:extLst>
              </p:cNvPr>
              <p:cNvSpPr/>
              <p:nvPr/>
            </p:nvSpPr>
            <p:spPr>
              <a:xfrm>
                <a:off x="749309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7936;p73">
                <a:extLst>
                  <a:ext uri="{FF2B5EF4-FFF2-40B4-BE49-F238E27FC236}">
                    <a16:creationId xmlns:a16="http://schemas.microsoft.com/office/drawing/2014/main" id="{8809936A-0A7C-8B59-C5BB-5887B3E635E5}"/>
                  </a:ext>
                </a:extLst>
              </p:cNvPr>
              <p:cNvSpPr/>
              <p:nvPr/>
            </p:nvSpPr>
            <p:spPr>
              <a:xfrm>
                <a:off x="749309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7937;p73">
                <a:extLst>
                  <a:ext uri="{FF2B5EF4-FFF2-40B4-BE49-F238E27FC236}">
                    <a16:creationId xmlns:a16="http://schemas.microsoft.com/office/drawing/2014/main" id="{D28C9BC4-6E1B-426C-580D-5F7623DBEBEE}"/>
                  </a:ext>
                </a:extLst>
              </p:cNvPr>
              <p:cNvSpPr/>
              <p:nvPr/>
            </p:nvSpPr>
            <p:spPr>
              <a:xfrm>
                <a:off x="749309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7" name="Google Shape;7938;p73">
              <a:extLst>
                <a:ext uri="{FF2B5EF4-FFF2-40B4-BE49-F238E27FC236}">
                  <a16:creationId xmlns:a16="http://schemas.microsoft.com/office/drawing/2014/main" id="{33738F32-EE11-A579-6ABA-7215FD104E84}"/>
                </a:ext>
              </a:extLst>
            </p:cNvPr>
            <p:cNvSpPr/>
            <p:nvPr/>
          </p:nvSpPr>
          <p:spPr>
            <a:xfrm>
              <a:off x="1434877" y="1258345"/>
              <a:ext cx="1685700" cy="78600"/>
            </a:xfrm>
            <a:prstGeom prst="rect">
              <a:avLst/>
            </a:prstGeom>
            <a:solidFill>
              <a:srgbClr val="799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7939;p73">
              <a:extLst>
                <a:ext uri="{FF2B5EF4-FFF2-40B4-BE49-F238E27FC236}">
                  <a16:creationId xmlns:a16="http://schemas.microsoft.com/office/drawing/2014/main" id="{4C46260C-17FD-88FF-A081-C95DBB0235F3}"/>
                </a:ext>
              </a:extLst>
            </p:cNvPr>
            <p:cNvSpPr/>
            <p:nvPr/>
          </p:nvSpPr>
          <p:spPr>
            <a:xfrm>
              <a:off x="1777683" y="2010641"/>
              <a:ext cx="1000200" cy="78600"/>
            </a:xfrm>
            <a:prstGeom prst="rect">
              <a:avLst/>
            </a:prstGeom>
            <a:solidFill>
              <a:srgbClr val="799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7940;p73">
              <a:extLst>
                <a:ext uri="{FF2B5EF4-FFF2-40B4-BE49-F238E27FC236}">
                  <a16:creationId xmlns:a16="http://schemas.microsoft.com/office/drawing/2014/main" id="{C5471D3D-32F8-9B0E-1425-0F6D783FEBFD}"/>
                </a:ext>
              </a:extLst>
            </p:cNvPr>
            <p:cNvSpPr/>
            <p:nvPr/>
          </p:nvSpPr>
          <p:spPr>
            <a:xfrm>
              <a:off x="1092070" y="1759876"/>
              <a:ext cx="657600" cy="78600"/>
            </a:xfrm>
            <a:prstGeom prst="rect">
              <a:avLst/>
            </a:prstGeom>
            <a:solidFill>
              <a:srgbClr val="799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7941;p73">
              <a:extLst>
                <a:ext uri="{FF2B5EF4-FFF2-40B4-BE49-F238E27FC236}">
                  <a16:creationId xmlns:a16="http://schemas.microsoft.com/office/drawing/2014/main" id="{528F15C1-AFFF-8129-4F07-694C5512ECDC}"/>
                </a:ext>
              </a:extLst>
            </p:cNvPr>
            <p:cNvSpPr/>
            <p:nvPr/>
          </p:nvSpPr>
          <p:spPr>
            <a:xfrm>
              <a:off x="2463277" y="1759876"/>
              <a:ext cx="657600" cy="78600"/>
            </a:xfrm>
            <a:prstGeom prst="rect">
              <a:avLst/>
            </a:prstGeom>
            <a:solidFill>
              <a:srgbClr val="799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69" name="Google Shape;7942;p73">
            <a:extLst>
              <a:ext uri="{FF2B5EF4-FFF2-40B4-BE49-F238E27FC236}">
                <a16:creationId xmlns:a16="http://schemas.microsoft.com/office/drawing/2014/main" id="{E9A6406A-9C45-8F7B-C202-218DE3B2B6CD}"/>
              </a:ext>
            </a:extLst>
          </p:cNvPr>
          <p:cNvGraphicFramePr/>
          <p:nvPr/>
        </p:nvGraphicFramePr>
        <p:xfrm>
          <a:off x="5937812" y="981584"/>
          <a:ext cx="2504100" cy="9765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0" name="Google Shape;7943;p73">
            <a:extLst>
              <a:ext uri="{FF2B5EF4-FFF2-40B4-BE49-F238E27FC236}">
                <a16:creationId xmlns:a16="http://schemas.microsoft.com/office/drawing/2014/main" id="{6DC02E1A-A8B0-95F2-EC0A-465E169AD944}"/>
              </a:ext>
            </a:extLst>
          </p:cNvPr>
          <p:cNvGraphicFramePr/>
          <p:nvPr/>
        </p:nvGraphicFramePr>
        <p:xfrm>
          <a:off x="3358675" y="2153834"/>
          <a:ext cx="2363400" cy="8685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9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1" name="Google Shape;7944;p73">
            <a:extLst>
              <a:ext uri="{FF2B5EF4-FFF2-40B4-BE49-F238E27FC236}">
                <a16:creationId xmlns:a16="http://schemas.microsoft.com/office/drawing/2014/main" id="{64481152-E4F0-5A67-86E0-87F1D09187A7}"/>
              </a:ext>
            </a:extLst>
          </p:cNvPr>
          <p:cNvGrpSpPr/>
          <p:nvPr/>
        </p:nvGrpSpPr>
        <p:grpSpPr>
          <a:xfrm>
            <a:off x="3360661" y="3144795"/>
            <a:ext cx="2363377" cy="1047062"/>
            <a:chOff x="3358399" y="3285485"/>
            <a:chExt cx="2363377" cy="1047062"/>
          </a:xfrm>
        </p:grpSpPr>
        <p:grpSp>
          <p:nvGrpSpPr>
            <p:cNvPr id="72" name="Google Shape;7945;p73">
              <a:extLst>
                <a:ext uri="{FF2B5EF4-FFF2-40B4-BE49-F238E27FC236}">
                  <a16:creationId xmlns:a16="http://schemas.microsoft.com/office/drawing/2014/main" id="{C2AFBB01-BF29-012E-5E99-B212935F4B39}"/>
                </a:ext>
              </a:extLst>
            </p:cNvPr>
            <p:cNvGrpSpPr/>
            <p:nvPr/>
          </p:nvGrpSpPr>
          <p:grpSpPr>
            <a:xfrm>
              <a:off x="3358412" y="3285485"/>
              <a:ext cx="2363244" cy="139500"/>
              <a:chOff x="3358412" y="3285485"/>
              <a:chExt cx="2363244" cy="139500"/>
            </a:xfrm>
          </p:grpSpPr>
          <p:sp>
            <p:nvSpPr>
              <p:cNvPr id="103" name="Google Shape;7946;p73">
                <a:extLst>
                  <a:ext uri="{FF2B5EF4-FFF2-40B4-BE49-F238E27FC236}">
                    <a16:creationId xmlns:a16="http://schemas.microsoft.com/office/drawing/2014/main" id="{52418219-7252-5C31-E5C1-8EBC978EAF86}"/>
                  </a:ext>
                </a:extLst>
              </p:cNvPr>
              <p:cNvSpPr/>
              <p:nvPr/>
            </p:nvSpPr>
            <p:spPr>
              <a:xfrm>
                <a:off x="3358412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7994A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7947;p73">
                <a:extLst>
                  <a:ext uri="{FF2B5EF4-FFF2-40B4-BE49-F238E27FC236}">
                    <a16:creationId xmlns:a16="http://schemas.microsoft.com/office/drawing/2014/main" id="{5C05B92C-AAE3-A4C9-5BCF-426FAA8BBB61}"/>
                  </a:ext>
                </a:extLst>
              </p:cNvPr>
              <p:cNvSpPr/>
              <p:nvPr/>
            </p:nvSpPr>
            <p:spPr>
              <a:xfrm>
                <a:off x="3838898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7994A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7948;p73">
                <a:extLst>
                  <a:ext uri="{FF2B5EF4-FFF2-40B4-BE49-F238E27FC236}">
                    <a16:creationId xmlns:a16="http://schemas.microsoft.com/office/drawing/2014/main" id="{B60604E8-9FE9-BA47-0258-BC978A08A4DE}"/>
                  </a:ext>
                </a:extLst>
              </p:cNvPr>
              <p:cNvSpPr/>
              <p:nvPr/>
            </p:nvSpPr>
            <p:spPr>
              <a:xfrm>
                <a:off x="4319384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7994A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7949;p73">
                <a:extLst>
                  <a:ext uri="{FF2B5EF4-FFF2-40B4-BE49-F238E27FC236}">
                    <a16:creationId xmlns:a16="http://schemas.microsoft.com/office/drawing/2014/main" id="{0151C0AF-B8A0-C98C-AB4B-F2826D6A3B7F}"/>
                  </a:ext>
                </a:extLst>
              </p:cNvPr>
              <p:cNvSpPr/>
              <p:nvPr/>
            </p:nvSpPr>
            <p:spPr>
              <a:xfrm>
                <a:off x="4799870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7994A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7950;p73">
                <a:extLst>
                  <a:ext uri="{FF2B5EF4-FFF2-40B4-BE49-F238E27FC236}">
                    <a16:creationId xmlns:a16="http://schemas.microsoft.com/office/drawing/2014/main" id="{0F926DB4-E621-EC09-81DD-5D68DC0A6798}"/>
                  </a:ext>
                </a:extLst>
              </p:cNvPr>
              <p:cNvSpPr/>
              <p:nvPr/>
            </p:nvSpPr>
            <p:spPr>
              <a:xfrm>
                <a:off x="5280356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7994A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3" name="Google Shape;7951;p73">
              <a:extLst>
                <a:ext uri="{FF2B5EF4-FFF2-40B4-BE49-F238E27FC236}">
                  <a16:creationId xmlns:a16="http://schemas.microsoft.com/office/drawing/2014/main" id="{5F924BED-9FC5-27A9-AE81-94F6FD1639E2}"/>
                </a:ext>
              </a:extLst>
            </p:cNvPr>
            <p:cNvGrpSpPr/>
            <p:nvPr/>
          </p:nvGrpSpPr>
          <p:grpSpPr>
            <a:xfrm>
              <a:off x="3358412" y="3466996"/>
              <a:ext cx="2363244" cy="139500"/>
              <a:chOff x="3358412" y="3466996"/>
              <a:chExt cx="2363244" cy="139500"/>
            </a:xfrm>
          </p:grpSpPr>
          <p:sp>
            <p:nvSpPr>
              <p:cNvPr id="98" name="Google Shape;7952;p73">
                <a:extLst>
                  <a:ext uri="{FF2B5EF4-FFF2-40B4-BE49-F238E27FC236}">
                    <a16:creationId xmlns:a16="http://schemas.microsoft.com/office/drawing/2014/main" id="{EFE24FD1-1785-C33A-A6BF-9C7DE8375FC9}"/>
                  </a:ext>
                </a:extLst>
              </p:cNvPr>
              <p:cNvSpPr/>
              <p:nvPr/>
            </p:nvSpPr>
            <p:spPr>
              <a:xfrm>
                <a:off x="3358412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7953;p73">
                <a:extLst>
                  <a:ext uri="{FF2B5EF4-FFF2-40B4-BE49-F238E27FC236}">
                    <a16:creationId xmlns:a16="http://schemas.microsoft.com/office/drawing/2014/main" id="{2DF048C4-E8B8-DCC6-5F43-4FA94A01D44D}"/>
                  </a:ext>
                </a:extLst>
              </p:cNvPr>
              <p:cNvSpPr/>
              <p:nvPr/>
            </p:nvSpPr>
            <p:spPr>
              <a:xfrm>
                <a:off x="3838898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7954;p73">
                <a:extLst>
                  <a:ext uri="{FF2B5EF4-FFF2-40B4-BE49-F238E27FC236}">
                    <a16:creationId xmlns:a16="http://schemas.microsoft.com/office/drawing/2014/main" id="{6BDFC083-8670-42F8-94E4-CCCCB746A3EA}"/>
                  </a:ext>
                </a:extLst>
              </p:cNvPr>
              <p:cNvSpPr/>
              <p:nvPr/>
            </p:nvSpPr>
            <p:spPr>
              <a:xfrm>
                <a:off x="4319384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7955;p73">
                <a:extLst>
                  <a:ext uri="{FF2B5EF4-FFF2-40B4-BE49-F238E27FC236}">
                    <a16:creationId xmlns:a16="http://schemas.microsoft.com/office/drawing/2014/main" id="{5C5D55ED-5BC9-5FED-8F8C-B3D1905196F5}"/>
                  </a:ext>
                </a:extLst>
              </p:cNvPr>
              <p:cNvSpPr/>
              <p:nvPr/>
            </p:nvSpPr>
            <p:spPr>
              <a:xfrm>
                <a:off x="4799870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7956;p73">
                <a:extLst>
                  <a:ext uri="{FF2B5EF4-FFF2-40B4-BE49-F238E27FC236}">
                    <a16:creationId xmlns:a16="http://schemas.microsoft.com/office/drawing/2014/main" id="{63060E68-78A4-69E6-5F78-8A7CC9A75B05}"/>
                  </a:ext>
                </a:extLst>
              </p:cNvPr>
              <p:cNvSpPr/>
              <p:nvPr/>
            </p:nvSpPr>
            <p:spPr>
              <a:xfrm>
                <a:off x="5280356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4" name="Google Shape;7957;p73">
              <a:extLst>
                <a:ext uri="{FF2B5EF4-FFF2-40B4-BE49-F238E27FC236}">
                  <a16:creationId xmlns:a16="http://schemas.microsoft.com/office/drawing/2014/main" id="{DACD96E2-2DC8-C368-1BAC-5F6B4FE39F8E}"/>
                </a:ext>
              </a:extLst>
            </p:cNvPr>
            <p:cNvGrpSpPr/>
            <p:nvPr/>
          </p:nvGrpSpPr>
          <p:grpSpPr>
            <a:xfrm>
              <a:off x="3358412" y="3648507"/>
              <a:ext cx="2363244" cy="139500"/>
              <a:chOff x="3358412" y="3648507"/>
              <a:chExt cx="2363244" cy="139500"/>
            </a:xfrm>
          </p:grpSpPr>
          <p:sp>
            <p:nvSpPr>
              <p:cNvPr id="93" name="Google Shape;7958;p73">
                <a:extLst>
                  <a:ext uri="{FF2B5EF4-FFF2-40B4-BE49-F238E27FC236}">
                    <a16:creationId xmlns:a16="http://schemas.microsoft.com/office/drawing/2014/main" id="{00BB6B98-177F-F5B7-1A57-01D66A263862}"/>
                  </a:ext>
                </a:extLst>
              </p:cNvPr>
              <p:cNvSpPr/>
              <p:nvPr/>
            </p:nvSpPr>
            <p:spPr>
              <a:xfrm>
                <a:off x="3358412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7959;p73">
                <a:extLst>
                  <a:ext uri="{FF2B5EF4-FFF2-40B4-BE49-F238E27FC236}">
                    <a16:creationId xmlns:a16="http://schemas.microsoft.com/office/drawing/2014/main" id="{D23E4E72-7B2B-D90A-81CB-DF7EEF829238}"/>
                  </a:ext>
                </a:extLst>
              </p:cNvPr>
              <p:cNvSpPr/>
              <p:nvPr/>
            </p:nvSpPr>
            <p:spPr>
              <a:xfrm>
                <a:off x="3838898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7960;p73">
                <a:extLst>
                  <a:ext uri="{FF2B5EF4-FFF2-40B4-BE49-F238E27FC236}">
                    <a16:creationId xmlns:a16="http://schemas.microsoft.com/office/drawing/2014/main" id="{B4A8A882-199F-718C-21BD-AED9CD116649}"/>
                  </a:ext>
                </a:extLst>
              </p:cNvPr>
              <p:cNvSpPr/>
              <p:nvPr/>
            </p:nvSpPr>
            <p:spPr>
              <a:xfrm>
                <a:off x="4319384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7961;p73">
                <a:extLst>
                  <a:ext uri="{FF2B5EF4-FFF2-40B4-BE49-F238E27FC236}">
                    <a16:creationId xmlns:a16="http://schemas.microsoft.com/office/drawing/2014/main" id="{CA4EB6D5-0C3A-FD70-67CD-225288F684C9}"/>
                  </a:ext>
                </a:extLst>
              </p:cNvPr>
              <p:cNvSpPr/>
              <p:nvPr/>
            </p:nvSpPr>
            <p:spPr>
              <a:xfrm>
                <a:off x="4799870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7962;p73">
                <a:extLst>
                  <a:ext uri="{FF2B5EF4-FFF2-40B4-BE49-F238E27FC236}">
                    <a16:creationId xmlns:a16="http://schemas.microsoft.com/office/drawing/2014/main" id="{F27034F6-8187-6909-2778-22DFC917F500}"/>
                  </a:ext>
                </a:extLst>
              </p:cNvPr>
              <p:cNvSpPr/>
              <p:nvPr/>
            </p:nvSpPr>
            <p:spPr>
              <a:xfrm>
                <a:off x="5280356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963;p73">
              <a:extLst>
                <a:ext uri="{FF2B5EF4-FFF2-40B4-BE49-F238E27FC236}">
                  <a16:creationId xmlns:a16="http://schemas.microsoft.com/office/drawing/2014/main" id="{8B6F53CC-B474-904D-CA20-55309BA301C2}"/>
                </a:ext>
              </a:extLst>
            </p:cNvPr>
            <p:cNvGrpSpPr/>
            <p:nvPr/>
          </p:nvGrpSpPr>
          <p:grpSpPr>
            <a:xfrm>
              <a:off x="3358412" y="3830018"/>
              <a:ext cx="2363244" cy="139500"/>
              <a:chOff x="3358412" y="3830018"/>
              <a:chExt cx="2363244" cy="139500"/>
            </a:xfrm>
          </p:grpSpPr>
          <p:sp>
            <p:nvSpPr>
              <p:cNvPr id="88" name="Google Shape;7964;p73">
                <a:extLst>
                  <a:ext uri="{FF2B5EF4-FFF2-40B4-BE49-F238E27FC236}">
                    <a16:creationId xmlns:a16="http://schemas.microsoft.com/office/drawing/2014/main" id="{90BD19C8-A2E7-EE3A-82FC-F06ED8542B3E}"/>
                  </a:ext>
                </a:extLst>
              </p:cNvPr>
              <p:cNvSpPr/>
              <p:nvPr/>
            </p:nvSpPr>
            <p:spPr>
              <a:xfrm>
                <a:off x="3358412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7965;p73">
                <a:extLst>
                  <a:ext uri="{FF2B5EF4-FFF2-40B4-BE49-F238E27FC236}">
                    <a16:creationId xmlns:a16="http://schemas.microsoft.com/office/drawing/2014/main" id="{8CBC8B1E-D060-A5AA-4B04-F4237C55EAB5}"/>
                  </a:ext>
                </a:extLst>
              </p:cNvPr>
              <p:cNvSpPr/>
              <p:nvPr/>
            </p:nvSpPr>
            <p:spPr>
              <a:xfrm>
                <a:off x="3838898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7966;p73">
                <a:extLst>
                  <a:ext uri="{FF2B5EF4-FFF2-40B4-BE49-F238E27FC236}">
                    <a16:creationId xmlns:a16="http://schemas.microsoft.com/office/drawing/2014/main" id="{35EDAF47-8A16-C162-6B70-0E527CBEEB2A}"/>
                  </a:ext>
                </a:extLst>
              </p:cNvPr>
              <p:cNvSpPr/>
              <p:nvPr/>
            </p:nvSpPr>
            <p:spPr>
              <a:xfrm>
                <a:off x="4319384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7967;p73">
                <a:extLst>
                  <a:ext uri="{FF2B5EF4-FFF2-40B4-BE49-F238E27FC236}">
                    <a16:creationId xmlns:a16="http://schemas.microsoft.com/office/drawing/2014/main" id="{0759C1BD-DF16-7AD2-E58E-2987942EFD1E}"/>
                  </a:ext>
                </a:extLst>
              </p:cNvPr>
              <p:cNvSpPr/>
              <p:nvPr/>
            </p:nvSpPr>
            <p:spPr>
              <a:xfrm>
                <a:off x="4799870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7968;p73">
                <a:extLst>
                  <a:ext uri="{FF2B5EF4-FFF2-40B4-BE49-F238E27FC236}">
                    <a16:creationId xmlns:a16="http://schemas.microsoft.com/office/drawing/2014/main" id="{F02AC061-77E5-17C4-CEA4-87A3D9A9E4C6}"/>
                  </a:ext>
                </a:extLst>
              </p:cNvPr>
              <p:cNvSpPr/>
              <p:nvPr/>
            </p:nvSpPr>
            <p:spPr>
              <a:xfrm>
                <a:off x="5280356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969;p73">
              <a:extLst>
                <a:ext uri="{FF2B5EF4-FFF2-40B4-BE49-F238E27FC236}">
                  <a16:creationId xmlns:a16="http://schemas.microsoft.com/office/drawing/2014/main" id="{D5A525B6-FC20-6D38-5479-385441B45034}"/>
                </a:ext>
              </a:extLst>
            </p:cNvPr>
            <p:cNvGrpSpPr/>
            <p:nvPr/>
          </p:nvGrpSpPr>
          <p:grpSpPr>
            <a:xfrm>
              <a:off x="3358399" y="4011514"/>
              <a:ext cx="2363377" cy="139537"/>
              <a:chOff x="3294800" y="4134603"/>
              <a:chExt cx="2638876" cy="152400"/>
            </a:xfrm>
          </p:grpSpPr>
          <p:sp>
            <p:nvSpPr>
              <p:cNvPr id="83" name="Google Shape;7970;p73">
                <a:extLst>
                  <a:ext uri="{FF2B5EF4-FFF2-40B4-BE49-F238E27FC236}">
                    <a16:creationId xmlns:a16="http://schemas.microsoft.com/office/drawing/2014/main" id="{515BC1E6-ABC7-2A72-D94B-E95918D2683B}"/>
                  </a:ext>
                </a:extLst>
              </p:cNvPr>
              <p:cNvSpPr/>
              <p:nvPr/>
            </p:nvSpPr>
            <p:spPr>
              <a:xfrm>
                <a:off x="3294800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7971;p73">
                <a:extLst>
                  <a:ext uri="{FF2B5EF4-FFF2-40B4-BE49-F238E27FC236}">
                    <a16:creationId xmlns:a16="http://schemas.microsoft.com/office/drawing/2014/main" id="{2E7AAA25-4D73-251F-6B91-87934FF63F02}"/>
                  </a:ext>
                </a:extLst>
              </p:cNvPr>
              <p:cNvSpPr/>
              <p:nvPr/>
            </p:nvSpPr>
            <p:spPr>
              <a:xfrm>
                <a:off x="3831294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7972;p73">
                <a:extLst>
                  <a:ext uri="{FF2B5EF4-FFF2-40B4-BE49-F238E27FC236}">
                    <a16:creationId xmlns:a16="http://schemas.microsoft.com/office/drawing/2014/main" id="{8BE02F35-B2F1-7CB8-6E2A-2007909FF5FB}"/>
                  </a:ext>
                </a:extLst>
              </p:cNvPr>
              <p:cNvSpPr/>
              <p:nvPr/>
            </p:nvSpPr>
            <p:spPr>
              <a:xfrm>
                <a:off x="4367788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7973;p73">
                <a:extLst>
                  <a:ext uri="{FF2B5EF4-FFF2-40B4-BE49-F238E27FC236}">
                    <a16:creationId xmlns:a16="http://schemas.microsoft.com/office/drawing/2014/main" id="{C4FCA574-5F2E-E840-86B6-C4D3D57F601C}"/>
                  </a:ext>
                </a:extLst>
              </p:cNvPr>
              <p:cNvSpPr/>
              <p:nvPr/>
            </p:nvSpPr>
            <p:spPr>
              <a:xfrm>
                <a:off x="4904282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7974;p73">
                <a:extLst>
                  <a:ext uri="{FF2B5EF4-FFF2-40B4-BE49-F238E27FC236}">
                    <a16:creationId xmlns:a16="http://schemas.microsoft.com/office/drawing/2014/main" id="{8EBDF5C7-9F47-6D0B-8F4D-3CC3B2CC8996}"/>
                  </a:ext>
                </a:extLst>
              </p:cNvPr>
              <p:cNvSpPr/>
              <p:nvPr/>
            </p:nvSpPr>
            <p:spPr>
              <a:xfrm>
                <a:off x="5440776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" name="Google Shape;7975;p73">
              <a:extLst>
                <a:ext uri="{FF2B5EF4-FFF2-40B4-BE49-F238E27FC236}">
                  <a16:creationId xmlns:a16="http://schemas.microsoft.com/office/drawing/2014/main" id="{69D9783E-FFCD-8BE6-2775-027D9FA22AC0}"/>
                </a:ext>
              </a:extLst>
            </p:cNvPr>
            <p:cNvGrpSpPr/>
            <p:nvPr/>
          </p:nvGrpSpPr>
          <p:grpSpPr>
            <a:xfrm>
              <a:off x="3358399" y="4193010"/>
              <a:ext cx="2363377" cy="139537"/>
              <a:chOff x="3294800" y="4134603"/>
              <a:chExt cx="2638876" cy="152400"/>
            </a:xfrm>
          </p:grpSpPr>
          <p:sp>
            <p:nvSpPr>
              <p:cNvPr id="78" name="Google Shape;7976;p73">
                <a:extLst>
                  <a:ext uri="{FF2B5EF4-FFF2-40B4-BE49-F238E27FC236}">
                    <a16:creationId xmlns:a16="http://schemas.microsoft.com/office/drawing/2014/main" id="{7E8DF78F-A4CC-6375-F9A5-99FE2FE36BCE}"/>
                  </a:ext>
                </a:extLst>
              </p:cNvPr>
              <p:cNvSpPr/>
              <p:nvPr/>
            </p:nvSpPr>
            <p:spPr>
              <a:xfrm>
                <a:off x="3294800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77;p73">
                <a:extLst>
                  <a:ext uri="{FF2B5EF4-FFF2-40B4-BE49-F238E27FC236}">
                    <a16:creationId xmlns:a16="http://schemas.microsoft.com/office/drawing/2014/main" id="{4593D180-60C9-E981-717E-65EB7B983883}"/>
                  </a:ext>
                </a:extLst>
              </p:cNvPr>
              <p:cNvSpPr/>
              <p:nvPr/>
            </p:nvSpPr>
            <p:spPr>
              <a:xfrm>
                <a:off x="3831294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7978;p73">
                <a:extLst>
                  <a:ext uri="{FF2B5EF4-FFF2-40B4-BE49-F238E27FC236}">
                    <a16:creationId xmlns:a16="http://schemas.microsoft.com/office/drawing/2014/main" id="{039438DD-1D46-B9AF-6DB1-A54DFBA5D0F8}"/>
                  </a:ext>
                </a:extLst>
              </p:cNvPr>
              <p:cNvSpPr/>
              <p:nvPr/>
            </p:nvSpPr>
            <p:spPr>
              <a:xfrm>
                <a:off x="4367788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7979;p73">
                <a:extLst>
                  <a:ext uri="{FF2B5EF4-FFF2-40B4-BE49-F238E27FC236}">
                    <a16:creationId xmlns:a16="http://schemas.microsoft.com/office/drawing/2014/main" id="{28BC688E-ECF3-0FB6-7E57-30E58ACB0F83}"/>
                  </a:ext>
                </a:extLst>
              </p:cNvPr>
              <p:cNvSpPr/>
              <p:nvPr/>
            </p:nvSpPr>
            <p:spPr>
              <a:xfrm>
                <a:off x="4904282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7980;p73">
                <a:extLst>
                  <a:ext uri="{FF2B5EF4-FFF2-40B4-BE49-F238E27FC236}">
                    <a16:creationId xmlns:a16="http://schemas.microsoft.com/office/drawing/2014/main" id="{C33AC87A-C230-7935-9EFE-040F702395EE}"/>
                  </a:ext>
                </a:extLst>
              </p:cNvPr>
              <p:cNvSpPr/>
              <p:nvPr/>
            </p:nvSpPr>
            <p:spPr>
              <a:xfrm>
                <a:off x="5440776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aphicFrame>
        <p:nvGraphicFramePr>
          <p:cNvPr id="108" name="Google Shape;7981;p73">
            <a:extLst>
              <a:ext uri="{FF2B5EF4-FFF2-40B4-BE49-F238E27FC236}">
                <a16:creationId xmlns:a16="http://schemas.microsoft.com/office/drawing/2014/main" id="{49D6182E-55B1-5770-6E5E-85F4290516B3}"/>
              </a:ext>
            </a:extLst>
          </p:cNvPr>
          <p:cNvGraphicFramePr/>
          <p:nvPr/>
        </p:nvGraphicFramePr>
        <p:xfrm>
          <a:off x="711463" y="2153834"/>
          <a:ext cx="2369800" cy="8893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92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2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2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09" name="Google Shape;7982;p73">
            <a:extLst>
              <a:ext uri="{FF2B5EF4-FFF2-40B4-BE49-F238E27FC236}">
                <a16:creationId xmlns:a16="http://schemas.microsoft.com/office/drawing/2014/main" id="{DB4A8D79-7EE9-DF1C-90BF-13F7E80346DB}"/>
              </a:ext>
            </a:extLst>
          </p:cNvPr>
          <p:cNvGrpSpPr/>
          <p:nvPr/>
        </p:nvGrpSpPr>
        <p:grpSpPr>
          <a:xfrm>
            <a:off x="4161132" y="2557649"/>
            <a:ext cx="1302095" cy="60959"/>
            <a:chOff x="3558802" y="4011427"/>
            <a:chExt cx="1866000" cy="111300"/>
          </a:xfrm>
        </p:grpSpPr>
        <p:sp>
          <p:nvSpPr>
            <p:cNvPr id="110" name="Google Shape;7983;p73">
              <a:extLst>
                <a:ext uri="{FF2B5EF4-FFF2-40B4-BE49-F238E27FC236}">
                  <a16:creationId xmlns:a16="http://schemas.microsoft.com/office/drawing/2014/main" id="{F923236C-01CD-EE93-DFCC-2B9E9F1E8BA8}"/>
                </a:ext>
              </a:extLst>
            </p:cNvPr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7984;p73">
              <a:extLst>
                <a:ext uri="{FF2B5EF4-FFF2-40B4-BE49-F238E27FC236}">
                  <a16:creationId xmlns:a16="http://schemas.microsoft.com/office/drawing/2014/main" id="{3CE018DB-CEEC-98F8-2F39-CEC60CF58F1A}"/>
                </a:ext>
              </a:extLst>
            </p:cNvPr>
            <p:cNvSpPr/>
            <p:nvPr/>
          </p:nvSpPr>
          <p:spPr>
            <a:xfrm rot="5400000" flipH="1">
              <a:off x="4167866" y="3416648"/>
              <a:ext cx="97200" cy="13014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" name="Google Shape;7985;p73">
            <a:extLst>
              <a:ext uri="{FF2B5EF4-FFF2-40B4-BE49-F238E27FC236}">
                <a16:creationId xmlns:a16="http://schemas.microsoft.com/office/drawing/2014/main" id="{5E21DD36-28AF-E1E0-30DC-72FF5515D78B}"/>
              </a:ext>
            </a:extLst>
          </p:cNvPr>
          <p:cNvGrpSpPr/>
          <p:nvPr/>
        </p:nvGrpSpPr>
        <p:grpSpPr>
          <a:xfrm>
            <a:off x="4706620" y="2839808"/>
            <a:ext cx="914340" cy="60959"/>
            <a:chOff x="3558802" y="4011427"/>
            <a:chExt cx="1866000" cy="111300"/>
          </a:xfrm>
        </p:grpSpPr>
        <p:sp>
          <p:nvSpPr>
            <p:cNvPr id="113" name="Google Shape;7986;p73">
              <a:extLst>
                <a:ext uri="{FF2B5EF4-FFF2-40B4-BE49-F238E27FC236}">
                  <a16:creationId xmlns:a16="http://schemas.microsoft.com/office/drawing/2014/main" id="{16FD85EC-C8CC-27E1-7827-3A43E8588404}"/>
                </a:ext>
              </a:extLst>
            </p:cNvPr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7987;p73">
              <a:extLst>
                <a:ext uri="{FF2B5EF4-FFF2-40B4-BE49-F238E27FC236}">
                  <a16:creationId xmlns:a16="http://schemas.microsoft.com/office/drawing/2014/main" id="{6A093A2F-BD56-694D-C76A-D10924337FDC}"/>
                </a:ext>
              </a:extLst>
            </p:cNvPr>
            <p:cNvSpPr/>
            <p:nvPr/>
          </p:nvSpPr>
          <p:spPr>
            <a:xfrm rot="5400000" flipH="1">
              <a:off x="4167866" y="3416648"/>
              <a:ext cx="97200" cy="13014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7988;p73">
            <a:extLst>
              <a:ext uri="{FF2B5EF4-FFF2-40B4-BE49-F238E27FC236}">
                <a16:creationId xmlns:a16="http://schemas.microsoft.com/office/drawing/2014/main" id="{5D08C4A7-867D-AF8F-98E4-77913FAF4990}"/>
              </a:ext>
            </a:extLst>
          </p:cNvPr>
          <p:cNvGrpSpPr/>
          <p:nvPr/>
        </p:nvGrpSpPr>
        <p:grpSpPr>
          <a:xfrm>
            <a:off x="5871419" y="3167606"/>
            <a:ext cx="2522867" cy="1001454"/>
            <a:chOff x="1904318" y="789980"/>
            <a:chExt cx="1489472" cy="606868"/>
          </a:xfrm>
        </p:grpSpPr>
        <p:cxnSp>
          <p:nvCxnSpPr>
            <p:cNvPr id="116" name="Google Shape;7989;p73">
              <a:extLst>
                <a:ext uri="{FF2B5EF4-FFF2-40B4-BE49-F238E27FC236}">
                  <a16:creationId xmlns:a16="http://schemas.microsoft.com/office/drawing/2014/main" id="{B7971F8B-D2F8-A724-9C83-EDABEC2D0925}"/>
                </a:ext>
              </a:extLst>
            </p:cNvPr>
            <p:cNvCxnSpPr/>
            <p:nvPr/>
          </p:nvCxnSpPr>
          <p:spPr>
            <a:xfrm rot="10800000">
              <a:off x="2109981" y="1180903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rgbClr val="B3C3C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7990;p73">
              <a:extLst>
                <a:ext uri="{FF2B5EF4-FFF2-40B4-BE49-F238E27FC236}">
                  <a16:creationId xmlns:a16="http://schemas.microsoft.com/office/drawing/2014/main" id="{D0FF52A0-8AA2-0CB5-C5BA-D0AC613239F4}"/>
                </a:ext>
              </a:extLst>
            </p:cNvPr>
            <p:cNvCxnSpPr/>
            <p:nvPr/>
          </p:nvCxnSpPr>
          <p:spPr>
            <a:xfrm rot="10800000">
              <a:off x="2109981" y="985080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rgbClr val="B3C3C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7991;p73">
              <a:extLst>
                <a:ext uri="{FF2B5EF4-FFF2-40B4-BE49-F238E27FC236}">
                  <a16:creationId xmlns:a16="http://schemas.microsoft.com/office/drawing/2014/main" id="{FB25C546-0EBD-9984-ED2E-A70FE0E0CAF9}"/>
                </a:ext>
              </a:extLst>
            </p:cNvPr>
            <p:cNvCxnSpPr/>
            <p:nvPr/>
          </p:nvCxnSpPr>
          <p:spPr>
            <a:xfrm rot="10800000">
              <a:off x="2109981" y="1376729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rgbClr val="B3C3C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9" name="Google Shape;7992;p73">
              <a:extLst>
                <a:ext uri="{FF2B5EF4-FFF2-40B4-BE49-F238E27FC236}">
                  <a16:creationId xmlns:a16="http://schemas.microsoft.com/office/drawing/2014/main" id="{2D6F8293-F342-BB13-75A4-69C934C5C9FA}"/>
                </a:ext>
              </a:extLst>
            </p:cNvPr>
            <p:cNvSpPr txBox="1"/>
            <p:nvPr/>
          </p:nvSpPr>
          <p:spPr>
            <a:xfrm flipH="1">
              <a:off x="2109710" y="789981"/>
              <a:ext cx="281100" cy="10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JANUARY</a:t>
              </a:r>
              <a:endParaRPr sz="400"/>
            </a:p>
          </p:txBody>
        </p:sp>
        <p:sp>
          <p:nvSpPr>
            <p:cNvPr id="120" name="Google Shape;7993;p73">
              <a:extLst>
                <a:ext uri="{FF2B5EF4-FFF2-40B4-BE49-F238E27FC236}">
                  <a16:creationId xmlns:a16="http://schemas.microsoft.com/office/drawing/2014/main" id="{46EFB939-7A3B-96B0-17BC-81337984CFF5}"/>
                </a:ext>
              </a:extLst>
            </p:cNvPr>
            <p:cNvSpPr txBox="1"/>
            <p:nvPr/>
          </p:nvSpPr>
          <p:spPr>
            <a:xfrm flipH="1">
              <a:off x="2434275" y="789980"/>
              <a:ext cx="289200" cy="10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FEBRUARY</a:t>
              </a:r>
              <a:endParaRPr sz="400"/>
            </a:p>
          </p:txBody>
        </p:sp>
        <p:sp>
          <p:nvSpPr>
            <p:cNvPr id="121" name="Google Shape;7994;p73">
              <a:extLst>
                <a:ext uri="{FF2B5EF4-FFF2-40B4-BE49-F238E27FC236}">
                  <a16:creationId xmlns:a16="http://schemas.microsoft.com/office/drawing/2014/main" id="{75A9E571-8498-11F7-0212-4FF874D3D914}"/>
                </a:ext>
              </a:extLst>
            </p:cNvPr>
            <p:cNvSpPr txBox="1"/>
            <p:nvPr/>
          </p:nvSpPr>
          <p:spPr>
            <a:xfrm flipH="1">
              <a:off x="2781049" y="789981"/>
              <a:ext cx="281100" cy="10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MARCH</a:t>
              </a:r>
              <a:endParaRPr sz="400"/>
            </a:p>
          </p:txBody>
        </p:sp>
        <p:sp>
          <p:nvSpPr>
            <p:cNvPr id="122" name="Google Shape;7995;p73">
              <a:extLst>
                <a:ext uri="{FF2B5EF4-FFF2-40B4-BE49-F238E27FC236}">
                  <a16:creationId xmlns:a16="http://schemas.microsoft.com/office/drawing/2014/main" id="{9585DF4A-BA1B-0CC5-2731-A2578630A4D0}"/>
                </a:ext>
              </a:extLst>
            </p:cNvPr>
            <p:cNvSpPr txBox="1"/>
            <p:nvPr/>
          </p:nvSpPr>
          <p:spPr>
            <a:xfrm flipH="1">
              <a:off x="3112690" y="789981"/>
              <a:ext cx="281100" cy="10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APRIL</a:t>
              </a:r>
              <a:endParaRPr sz="400"/>
            </a:p>
          </p:txBody>
        </p:sp>
        <p:sp>
          <p:nvSpPr>
            <p:cNvPr id="123" name="Google Shape;7996;p73">
              <a:extLst>
                <a:ext uri="{FF2B5EF4-FFF2-40B4-BE49-F238E27FC236}">
                  <a16:creationId xmlns:a16="http://schemas.microsoft.com/office/drawing/2014/main" id="{7D9A37F8-BE53-3596-771F-47B68CBA448F}"/>
                </a:ext>
              </a:extLst>
            </p:cNvPr>
            <p:cNvSpPr/>
            <p:nvPr/>
          </p:nvSpPr>
          <p:spPr>
            <a:xfrm>
              <a:off x="2105681" y="964326"/>
              <a:ext cx="289200" cy="42600"/>
            </a:xfrm>
            <a:prstGeom prst="rect">
              <a:avLst/>
            </a:pr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7997;p73">
              <a:extLst>
                <a:ext uri="{FF2B5EF4-FFF2-40B4-BE49-F238E27FC236}">
                  <a16:creationId xmlns:a16="http://schemas.microsoft.com/office/drawing/2014/main" id="{A258667B-1E53-0772-C0C3-B00DEC4AFFA7}"/>
                </a:ext>
              </a:extLst>
            </p:cNvPr>
            <p:cNvSpPr/>
            <p:nvPr/>
          </p:nvSpPr>
          <p:spPr>
            <a:xfrm>
              <a:off x="2109515" y="1159286"/>
              <a:ext cx="280200" cy="426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7998;p73">
              <a:extLst>
                <a:ext uri="{FF2B5EF4-FFF2-40B4-BE49-F238E27FC236}">
                  <a16:creationId xmlns:a16="http://schemas.microsoft.com/office/drawing/2014/main" id="{39D5C972-7A77-5E82-5CC3-288818A31D57}"/>
                </a:ext>
              </a:extLst>
            </p:cNvPr>
            <p:cNvSpPr/>
            <p:nvPr/>
          </p:nvSpPr>
          <p:spPr>
            <a:xfrm>
              <a:off x="2753389" y="1353677"/>
              <a:ext cx="325500" cy="42600"/>
            </a:xfrm>
            <a:prstGeom prst="rect">
              <a:avLst/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7999;p73">
              <a:extLst>
                <a:ext uri="{FF2B5EF4-FFF2-40B4-BE49-F238E27FC236}">
                  <a16:creationId xmlns:a16="http://schemas.microsoft.com/office/drawing/2014/main" id="{6142748F-543E-648E-9446-B3FD939A35CF}"/>
                </a:ext>
              </a:extLst>
            </p:cNvPr>
            <p:cNvSpPr/>
            <p:nvPr/>
          </p:nvSpPr>
          <p:spPr>
            <a:xfrm>
              <a:off x="2105681" y="1159287"/>
              <a:ext cx="289200" cy="42600"/>
            </a:xfrm>
            <a:prstGeom prst="rect">
              <a:avLst/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8000;p73">
              <a:extLst>
                <a:ext uri="{FF2B5EF4-FFF2-40B4-BE49-F238E27FC236}">
                  <a16:creationId xmlns:a16="http://schemas.microsoft.com/office/drawing/2014/main" id="{3F306CB8-3A51-236E-7F10-A71B35EE207E}"/>
                </a:ext>
              </a:extLst>
            </p:cNvPr>
            <p:cNvSpPr/>
            <p:nvPr/>
          </p:nvSpPr>
          <p:spPr>
            <a:xfrm>
              <a:off x="2412005" y="1354248"/>
              <a:ext cx="325500" cy="42600"/>
            </a:xfrm>
            <a:prstGeom prst="rect">
              <a:avLst/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8001;p73">
              <a:extLst>
                <a:ext uri="{FF2B5EF4-FFF2-40B4-BE49-F238E27FC236}">
                  <a16:creationId xmlns:a16="http://schemas.microsoft.com/office/drawing/2014/main" id="{C86E6A67-5C53-249F-5FDB-C14CB18E8350}"/>
                </a:ext>
              </a:extLst>
            </p:cNvPr>
            <p:cNvSpPr/>
            <p:nvPr/>
          </p:nvSpPr>
          <p:spPr>
            <a:xfrm>
              <a:off x="2410087" y="964961"/>
              <a:ext cx="325500" cy="42600"/>
            </a:xfrm>
            <a:prstGeom prst="rect">
              <a:avLst/>
            </a:pr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8002;p73">
              <a:extLst>
                <a:ext uri="{FF2B5EF4-FFF2-40B4-BE49-F238E27FC236}">
                  <a16:creationId xmlns:a16="http://schemas.microsoft.com/office/drawing/2014/main" id="{5C46C535-9B1E-1DA0-50A9-C5C1AE361BA7}"/>
                </a:ext>
              </a:extLst>
            </p:cNvPr>
            <p:cNvSpPr txBox="1"/>
            <p:nvPr/>
          </p:nvSpPr>
          <p:spPr>
            <a:xfrm flipH="1">
              <a:off x="1906114" y="918164"/>
              <a:ext cx="203400" cy="10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فاز</a:t>
              </a:r>
              <a:r>
                <a:rPr lang="en" sz="400" dirty="0"/>
                <a:t> 1</a:t>
              </a:r>
              <a:endParaRPr sz="400"/>
            </a:p>
          </p:txBody>
        </p:sp>
        <p:sp>
          <p:nvSpPr>
            <p:cNvPr id="130" name="Google Shape;8003;p73">
              <a:extLst>
                <a:ext uri="{FF2B5EF4-FFF2-40B4-BE49-F238E27FC236}">
                  <a16:creationId xmlns:a16="http://schemas.microsoft.com/office/drawing/2014/main" id="{40B0B9C7-E48D-EA54-C7A7-893B16A53BCC}"/>
                </a:ext>
              </a:extLst>
            </p:cNvPr>
            <p:cNvSpPr txBox="1"/>
            <p:nvPr/>
          </p:nvSpPr>
          <p:spPr>
            <a:xfrm flipH="1">
              <a:off x="1904318" y="1113390"/>
              <a:ext cx="205200" cy="9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وظیفه</a:t>
              </a:r>
              <a:r>
                <a:rPr lang="en" sz="400" dirty="0"/>
                <a:t> 1</a:t>
              </a:r>
              <a:endParaRPr sz="400"/>
            </a:p>
          </p:txBody>
        </p:sp>
        <p:sp>
          <p:nvSpPr>
            <p:cNvPr id="131" name="Google Shape;8004;p73">
              <a:extLst>
                <a:ext uri="{FF2B5EF4-FFF2-40B4-BE49-F238E27FC236}">
                  <a16:creationId xmlns:a16="http://schemas.microsoft.com/office/drawing/2014/main" id="{92AB2236-8A00-9C66-4A05-A14704754833}"/>
                </a:ext>
              </a:extLst>
            </p:cNvPr>
            <p:cNvSpPr txBox="1"/>
            <p:nvPr/>
          </p:nvSpPr>
          <p:spPr>
            <a:xfrm flipH="1">
              <a:off x="1906118" y="1304527"/>
              <a:ext cx="203400" cy="9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وظیفه</a:t>
              </a:r>
              <a:r>
                <a:rPr lang="en" sz="400" dirty="0"/>
                <a:t> 2</a:t>
              </a:r>
              <a:endParaRPr sz="400"/>
            </a:p>
          </p:txBody>
        </p:sp>
        <p:sp>
          <p:nvSpPr>
            <p:cNvPr id="132" name="Google Shape;8005;p73">
              <a:extLst>
                <a:ext uri="{FF2B5EF4-FFF2-40B4-BE49-F238E27FC236}">
                  <a16:creationId xmlns:a16="http://schemas.microsoft.com/office/drawing/2014/main" id="{8C0F6EDD-B754-0AF4-45CE-7795B8D6D53A}"/>
                </a:ext>
              </a:extLst>
            </p:cNvPr>
            <p:cNvSpPr/>
            <p:nvPr/>
          </p:nvSpPr>
          <p:spPr>
            <a:xfrm>
              <a:off x="2750975" y="964961"/>
              <a:ext cx="325500" cy="42600"/>
            </a:xfrm>
            <a:prstGeom prst="rect">
              <a:avLst/>
            </a:pr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" name="Google Shape;8006;p73">
            <a:extLst>
              <a:ext uri="{FF2B5EF4-FFF2-40B4-BE49-F238E27FC236}">
                <a16:creationId xmlns:a16="http://schemas.microsoft.com/office/drawing/2014/main" id="{95FCEDFB-95A4-5142-8CF5-B5C88A2BBE5D}"/>
              </a:ext>
            </a:extLst>
          </p:cNvPr>
          <p:cNvGrpSpPr/>
          <p:nvPr/>
        </p:nvGrpSpPr>
        <p:grpSpPr>
          <a:xfrm>
            <a:off x="3355824" y="951642"/>
            <a:ext cx="2363393" cy="1005865"/>
            <a:chOff x="3292400" y="1193188"/>
            <a:chExt cx="2615240" cy="1131075"/>
          </a:xfrm>
        </p:grpSpPr>
        <p:sp>
          <p:nvSpPr>
            <p:cNvPr id="134" name="Google Shape;8007;p73">
              <a:extLst>
                <a:ext uri="{FF2B5EF4-FFF2-40B4-BE49-F238E27FC236}">
                  <a16:creationId xmlns:a16="http://schemas.microsoft.com/office/drawing/2014/main" id="{B0CFD163-3D1C-ABD7-7D3A-A7A5700A8D0D}"/>
                </a:ext>
              </a:extLst>
            </p:cNvPr>
            <p:cNvSpPr/>
            <p:nvPr/>
          </p:nvSpPr>
          <p:spPr>
            <a:xfrm>
              <a:off x="3292400" y="1845763"/>
              <a:ext cx="370500" cy="478500"/>
            </a:xfrm>
            <a:prstGeom prst="round2DiagRect">
              <a:avLst>
                <a:gd name="adj1" fmla="val 16667"/>
                <a:gd name="adj2" fmla="val 0"/>
              </a:avLst>
            </a:prstGeom>
            <a:noFill/>
            <a:ln w="9525" cap="flat" cmpd="sng">
              <a:solidFill>
                <a:srgbClr val="ABBCC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00"/>
            </a:p>
          </p:txBody>
        </p:sp>
        <p:sp>
          <p:nvSpPr>
            <p:cNvPr id="135" name="Google Shape;8008;p73">
              <a:extLst>
                <a:ext uri="{FF2B5EF4-FFF2-40B4-BE49-F238E27FC236}">
                  <a16:creationId xmlns:a16="http://schemas.microsoft.com/office/drawing/2014/main" id="{166C4F0C-3D22-0221-D430-05BDEF87F7EF}"/>
                </a:ext>
              </a:extLst>
            </p:cNvPr>
            <p:cNvSpPr/>
            <p:nvPr/>
          </p:nvSpPr>
          <p:spPr>
            <a:xfrm>
              <a:off x="3292400" y="1314860"/>
              <a:ext cx="370500" cy="478500"/>
            </a:xfrm>
            <a:prstGeom prst="round2DiagRect">
              <a:avLst>
                <a:gd name="adj1" fmla="val 16667"/>
                <a:gd name="adj2" fmla="val 0"/>
              </a:avLst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00"/>
            </a:p>
          </p:txBody>
        </p:sp>
        <p:sp>
          <p:nvSpPr>
            <p:cNvPr id="136" name="Google Shape;8009;p73">
              <a:extLst>
                <a:ext uri="{FF2B5EF4-FFF2-40B4-BE49-F238E27FC236}">
                  <a16:creationId xmlns:a16="http://schemas.microsoft.com/office/drawing/2014/main" id="{7C0B1626-5D87-03BA-2049-3C42AFC709C1}"/>
                </a:ext>
              </a:extLst>
            </p:cNvPr>
            <p:cNvSpPr txBox="1"/>
            <p:nvPr/>
          </p:nvSpPr>
          <p:spPr>
            <a:xfrm flipH="1">
              <a:off x="3678794" y="1193199"/>
              <a:ext cx="370500" cy="8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JANUARY</a:t>
              </a:r>
              <a:endParaRPr sz="400"/>
            </a:p>
          </p:txBody>
        </p:sp>
        <p:sp>
          <p:nvSpPr>
            <p:cNvPr id="137" name="Google Shape;8010;p73">
              <a:extLst>
                <a:ext uri="{FF2B5EF4-FFF2-40B4-BE49-F238E27FC236}">
                  <a16:creationId xmlns:a16="http://schemas.microsoft.com/office/drawing/2014/main" id="{68EF1B4F-882F-745E-BADC-23034621D71D}"/>
                </a:ext>
              </a:extLst>
            </p:cNvPr>
            <p:cNvSpPr txBox="1"/>
            <p:nvPr/>
          </p:nvSpPr>
          <p:spPr>
            <a:xfrm flipH="1">
              <a:off x="4051671" y="1193188"/>
              <a:ext cx="401400" cy="8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FEBRUARY</a:t>
              </a:r>
              <a:endParaRPr sz="400"/>
            </a:p>
          </p:txBody>
        </p:sp>
        <p:sp>
          <p:nvSpPr>
            <p:cNvPr id="138" name="Google Shape;8011;p73">
              <a:extLst>
                <a:ext uri="{FF2B5EF4-FFF2-40B4-BE49-F238E27FC236}">
                  <a16:creationId xmlns:a16="http://schemas.microsoft.com/office/drawing/2014/main" id="{0F6358D5-9D6A-3B73-41D9-B2A3A0934C23}"/>
                </a:ext>
              </a:extLst>
            </p:cNvPr>
            <p:cNvSpPr txBox="1"/>
            <p:nvPr/>
          </p:nvSpPr>
          <p:spPr>
            <a:xfrm flipH="1">
              <a:off x="4453057" y="1193188"/>
              <a:ext cx="348000" cy="8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MARCH</a:t>
              </a:r>
              <a:endParaRPr sz="400"/>
            </a:p>
          </p:txBody>
        </p:sp>
        <p:sp>
          <p:nvSpPr>
            <p:cNvPr id="139" name="Google Shape;8012;p73">
              <a:extLst>
                <a:ext uri="{FF2B5EF4-FFF2-40B4-BE49-F238E27FC236}">
                  <a16:creationId xmlns:a16="http://schemas.microsoft.com/office/drawing/2014/main" id="{8B17F97E-CF5C-D2DA-56DC-B4FDC7A31079}"/>
                </a:ext>
              </a:extLst>
            </p:cNvPr>
            <p:cNvSpPr txBox="1"/>
            <p:nvPr/>
          </p:nvSpPr>
          <p:spPr>
            <a:xfrm flipH="1">
              <a:off x="4831790" y="1193197"/>
              <a:ext cx="313200" cy="8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APRIL</a:t>
              </a:r>
              <a:endParaRPr sz="400"/>
            </a:p>
          </p:txBody>
        </p:sp>
        <p:sp>
          <p:nvSpPr>
            <p:cNvPr id="140" name="Google Shape;8013;p73">
              <a:extLst>
                <a:ext uri="{FF2B5EF4-FFF2-40B4-BE49-F238E27FC236}">
                  <a16:creationId xmlns:a16="http://schemas.microsoft.com/office/drawing/2014/main" id="{9F9CCFB8-3578-8B25-91FF-D4271303A31F}"/>
                </a:ext>
              </a:extLst>
            </p:cNvPr>
            <p:cNvSpPr txBox="1"/>
            <p:nvPr/>
          </p:nvSpPr>
          <p:spPr>
            <a:xfrm flipH="1">
              <a:off x="5186134" y="1193197"/>
              <a:ext cx="313200" cy="8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MAY</a:t>
              </a:r>
              <a:endParaRPr sz="400"/>
            </a:p>
          </p:txBody>
        </p:sp>
        <p:sp>
          <p:nvSpPr>
            <p:cNvPr id="141" name="Google Shape;8014;p73">
              <a:extLst>
                <a:ext uri="{FF2B5EF4-FFF2-40B4-BE49-F238E27FC236}">
                  <a16:creationId xmlns:a16="http://schemas.microsoft.com/office/drawing/2014/main" id="{3A803F17-386F-BFF5-79EA-08AB3726B7D1}"/>
                </a:ext>
              </a:extLst>
            </p:cNvPr>
            <p:cNvSpPr txBox="1"/>
            <p:nvPr/>
          </p:nvSpPr>
          <p:spPr>
            <a:xfrm flipH="1">
              <a:off x="5562148" y="1193197"/>
              <a:ext cx="313200" cy="8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/>
                <a:t>JUNE</a:t>
              </a:r>
              <a:endParaRPr sz="400"/>
            </a:p>
          </p:txBody>
        </p:sp>
        <p:sp>
          <p:nvSpPr>
            <p:cNvPr id="142" name="Google Shape;8015;p73">
              <a:extLst>
                <a:ext uri="{FF2B5EF4-FFF2-40B4-BE49-F238E27FC236}">
                  <a16:creationId xmlns:a16="http://schemas.microsoft.com/office/drawing/2014/main" id="{EBD51689-2315-2A1A-6304-181AFACF511B}"/>
                </a:ext>
              </a:extLst>
            </p:cNvPr>
            <p:cNvSpPr txBox="1"/>
            <p:nvPr/>
          </p:nvSpPr>
          <p:spPr>
            <a:xfrm flipH="1">
              <a:off x="3349576" y="1372466"/>
              <a:ext cx="272700" cy="9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فاز</a:t>
              </a:r>
              <a:r>
                <a:rPr lang="en" sz="400" dirty="0"/>
                <a:t> 1</a:t>
              </a:r>
              <a:endParaRPr sz="400"/>
            </a:p>
          </p:txBody>
        </p:sp>
        <p:sp>
          <p:nvSpPr>
            <p:cNvPr id="143" name="Google Shape;8016;p73">
              <a:extLst>
                <a:ext uri="{FF2B5EF4-FFF2-40B4-BE49-F238E27FC236}">
                  <a16:creationId xmlns:a16="http://schemas.microsoft.com/office/drawing/2014/main" id="{948B0E5C-ED84-0FAA-7A82-8283D5F3CB92}"/>
                </a:ext>
              </a:extLst>
            </p:cNvPr>
            <p:cNvSpPr txBox="1"/>
            <p:nvPr/>
          </p:nvSpPr>
          <p:spPr>
            <a:xfrm flipH="1">
              <a:off x="3349579" y="1895516"/>
              <a:ext cx="272700" cy="9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فاز</a:t>
              </a:r>
              <a:r>
                <a:rPr lang="en" sz="400" dirty="0"/>
                <a:t> 2</a:t>
              </a:r>
              <a:endParaRPr sz="400"/>
            </a:p>
          </p:txBody>
        </p:sp>
        <p:sp>
          <p:nvSpPr>
            <p:cNvPr id="144" name="Google Shape;8017;p73">
              <a:extLst>
                <a:ext uri="{FF2B5EF4-FFF2-40B4-BE49-F238E27FC236}">
                  <a16:creationId xmlns:a16="http://schemas.microsoft.com/office/drawing/2014/main" id="{B9D6EF5D-4268-1F82-0968-8D00254ABDF9}"/>
                </a:ext>
              </a:extLst>
            </p:cNvPr>
            <p:cNvSpPr txBox="1"/>
            <p:nvPr/>
          </p:nvSpPr>
          <p:spPr>
            <a:xfrm flipH="1">
              <a:off x="3355878" y="1543623"/>
              <a:ext cx="256200" cy="9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وظیفه</a:t>
              </a:r>
              <a:r>
                <a:rPr lang="en" sz="400" dirty="0"/>
                <a:t> 1</a:t>
              </a:r>
              <a:endParaRPr sz="400"/>
            </a:p>
          </p:txBody>
        </p:sp>
        <p:sp>
          <p:nvSpPr>
            <p:cNvPr id="145" name="Google Shape;8018;p73">
              <a:extLst>
                <a:ext uri="{FF2B5EF4-FFF2-40B4-BE49-F238E27FC236}">
                  <a16:creationId xmlns:a16="http://schemas.microsoft.com/office/drawing/2014/main" id="{2DF65E2F-99F3-7376-F6AB-D1732A5623E8}"/>
                </a:ext>
              </a:extLst>
            </p:cNvPr>
            <p:cNvSpPr txBox="1"/>
            <p:nvPr/>
          </p:nvSpPr>
          <p:spPr>
            <a:xfrm flipH="1">
              <a:off x="3355878" y="1720328"/>
              <a:ext cx="256200" cy="9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وظیفه</a:t>
              </a:r>
              <a:r>
                <a:rPr lang="en" sz="400" dirty="0"/>
                <a:t> 2</a:t>
              </a:r>
              <a:endParaRPr sz="400"/>
            </a:p>
          </p:txBody>
        </p:sp>
        <p:sp>
          <p:nvSpPr>
            <p:cNvPr id="146" name="Google Shape;8019;p73">
              <a:extLst>
                <a:ext uri="{FF2B5EF4-FFF2-40B4-BE49-F238E27FC236}">
                  <a16:creationId xmlns:a16="http://schemas.microsoft.com/office/drawing/2014/main" id="{6651FF5E-9504-B34A-E14F-679AC8DF81C8}"/>
                </a:ext>
              </a:extLst>
            </p:cNvPr>
            <p:cNvSpPr txBox="1"/>
            <p:nvPr/>
          </p:nvSpPr>
          <p:spPr>
            <a:xfrm flipH="1">
              <a:off x="3355878" y="2072220"/>
              <a:ext cx="256200" cy="9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وظیفه</a:t>
              </a:r>
              <a:r>
                <a:rPr lang="en" sz="400" dirty="0"/>
                <a:t> 1</a:t>
              </a:r>
              <a:endParaRPr sz="400"/>
            </a:p>
          </p:txBody>
        </p:sp>
        <p:sp>
          <p:nvSpPr>
            <p:cNvPr id="147" name="Google Shape;8020;p73">
              <a:extLst>
                <a:ext uri="{FF2B5EF4-FFF2-40B4-BE49-F238E27FC236}">
                  <a16:creationId xmlns:a16="http://schemas.microsoft.com/office/drawing/2014/main" id="{ED5DDAEE-2667-561D-BAAB-12F49EDFBF57}"/>
                </a:ext>
              </a:extLst>
            </p:cNvPr>
            <p:cNvSpPr txBox="1"/>
            <p:nvPr/>
          </p:nvSpPr>
          <p:spPr>
            <a:xfrm flipH="1">
              <a:off x="3355889" y="2248920"/>
              <a:ext cx="256200" cy="6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a-IR" sz="400" dirty="0"/>
                <a:t>وظیفه</a:t>
              </a:r>
              <a:r>
                <a:rPr lang="en" sz="400" dirty="0"/>
                <a:t> 2</a:t>
              </a:r>
              <a:endParaRPr sz="400"/>
            </a:p>
          </p:txBody>
        </p:sp>
        <p:grpSp>
          <p:nvGrpSpPr>
            <p:cNvPr id="148" name="Google Shape;8021;p73">
              <a:extLst>
                <a:ext uri="{FF2B5EF4-FFF2-40B4-BE49-F238E27FC236}">
                  <a16:creationId xmlns:a16="http://schemas.microsoft.com/office/drawing/2014/main" id="{10A6F508-9B72-5B4B-12AF-1227D02EA464}"/>
                </a:ext>
              </a:extLst>
            </p:cNvPr>
            <p:cNvGrpSpPr/>
            <p:nvPr/>
          </p:nvGrpSpPr>
          <p:grpSpPr>
            <a:xfrm>
              <a:off x="3748438" y="1378608"/>
              <a:ext cx="2159202" cy="903971"/>
              <a:chOff x="1683525" y="2179850"/>
              <a:chExt cx="4519050" cy="2134525"/>
            </a:xfrm>
          </p:grpSpPr>
          <p:sp>
            <p:nvSpPr>
              <p:cNvPr id="149" name="Google Shape;8022;p73">
                <a:extLst>
                  <a:ext uri="{FF2B5EF4-FFF2-40B4-BE49-F238E27FC236}">
                    <a16:creationId xmlns:a16="http://schemas.microsoft.com/office/drawing/2014/main" id="{9B6548E1-AE3F-0E4A-165F-D65EDDB0DC68}"/>
                  </a:ext>
                </a:extLst>
              </p:cNvPr>
              <p:cNvSpPr/>
              <p:nvPr/>
            </p:nvSpPr>
            <p:spPr>
              <a:xfrm>
                <a:off x="1683525" y="2179850"/>
                <a:ext cx="4519050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7" extrusionOk="0">
                    <a:moveTo>
                      <a:pt x="1072" y="1"/>
                    </a:moveTo>
                    <a:cubicBezTo>
                      <a:pt x="477" y="1"/>
                      <a:pt x="1" y="477"/>
                      <a:pt x="1" y="1073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73"/>
                    </a:cubicBezTo>
                    <a:cubicBezTo>
                      <a:pt x="180761" y="477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0" name="Google Shape;8023;p73">
                <a:extLst>
                  <a:ext uri="{FF2B5EF4-FFF2-40B4-BE49-F238E27FC236}">
                    <a16:creationId xmlns:a16="http://schemas.microsoft.com/office/drawing/2014/main" id="{EC2D0553-71E6-49F1-FFBF-4A087AA7CC10}"/>
                  </a:ext>
                </a:extLst>
              </p:cNvPr>
              <p:cNvSpPr/>
              <p:nvPr/>
            </p:nvSpPr>
            <p:spPr>
              <a:xfrm>
                <a:off x="1683525" y="259597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84"/>
                    </a:cubicBezTo>
                    <a:cubicBezTo>
                      <a:pt x="180761" y="489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1" name="Google Shape;8024;p73">
                <a:extLst>
                  <a:ext uri="{FF2B5EF4-FFF2-40B4-BE49-F238E27FC236}">
                    <a16:creationId xmlns:a16="http://schemas.microsoft.com/office/drawing/2014/main" id="{8BA67EEF-7EA0-1E21-3C58-4024842CAA23}"/>
                  </a:ext>
                </a:extLst>
              </p:cNvPr>
              <p:cNvSpPr/>
              <p:nvPr/>
            </p:nvSpPr>
            <p:spPr>
              <a:xfrm>
                <a:off x="1683525" y="3012100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80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72"/>
                    </a:cubicBezTo>
                    <a:cubicBezTo>
                      <a:pt x="180761" y="477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2" name="Google Shape;8025;p73">
                <a:extLst>
                  <a:ext uri="{FF2B5EF4-FFF2-40B4-BE49-F238E27FC236}">
                    <a16:creationId xmlns:a16="http://schemas.microsoft.com/office/drawing/2014/main" id="{198ED6C3-83DD-D55F-8FFF-AB5B624C0499}"/>
                  </a:ext>
                </a:extLst>
              </p:cNvPr>
              <p:cNvSpPr/>
              <p:nvPr/>
            </p:nvSpPr>
            <p:spPr>
              <a:xfrm>
                <a:off x="1683525" y="342822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79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79"/>
                      <a:pt x="180761" y="1084"/>
                    </a:cubicBezTo>
                    <a:cubicBezTo>
                      <a:pt x="180761" y="489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3" name="Google Shape;8026;p73">
                <a:extLst>
                  <a:ext uri="{FF2B5EF4-FFF2-40B4-BE49-F238E27FC236}">
                    <a16:creationId xmlns:a16="http://schemas.microsoft.com/office/drawing/2014/main" id="{7D07E086-1BAB-C2D1-0226-45C7B6101FDA}"/>
                  </a:ext>
                </a:extLst>
              </p:cNvPr>
              <p:cNvSpPr/>
              <p:nvPr/>
            </p:nvSpPr>
            <p:spPr>
              <a:xfrm>
                <a:off x="1683525" y="3844350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548" y="1"/>
                    </a:moveTo>
                    <a:cubicBezTo>
                      <a:pt x="251" y="1"/>
                      <a:pt x="1" y="251"/>
                      <a:pt x="1" y="560"/>
                    </a:cubicBezTo>
                    <a:lnTo>
                      <a:pt x="1" y="1608"/>
                    </a:lnTo>
                    <a:cubicBezTo>
                      <a:pt x="1" y="1917"/>
                      <a:pt x="251" y="2156"/>
                      <a:pt x="548" y="2156"/>
                    </a:cubicBezTo>
                    <a:lnTo>
                      <a:pt x="180202" y="2156"/>
                    </a:lnTo>
                    <a:cubicBezTo>
                      <a:pt x="180511" y="2156"/>
                      <a:pt x="180761" y="1917"/>
                      <a:pt x="180761" y="1608"/>
                    </a:cubicBezTo>
                    <a:lnTo>
                      <a:pt x="180761" y="560"/>
                    </a:lnTo>
                    <a:cubicBezTo>
                      <a:pt x="180761" y="251"/>
                      <a:pt x="180511" y="1"/>
                      <a:pt x="180202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4" name="Google Shape;8027;p73">
                <a:extLst>
                  <a:ext uri="{FF2B5EF4-FFF2-40B4-BE49-F238E27FC236}">
                    <a16:creationId xmlns:a16="http://schemas.microsoft.com/office/drawing/2014/main" id="{3AB77697-1524-12E9-1BC5-E0CD409D6E35}"/>
                  </a:ext>
                </a:extLst>
              </p:cNvPr>
              <p:cNvSpPr/>
              <p:nvPr/>
            </p:nvSpPr>
            <p:spPr>
              <a:xfrm>
                <a:off x="1683525" y="426047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0"/>
                    </a:moveTo>
                    <a:cubicBezTo>
                      <a:pt x="477" y="0"/>
                      <a:pt x="1" y="489"/>
                      <a:pt x="1" y="1084"/>
                    </a:cubicBezTo>
                    <a:cubicBezTo>
                      <a:pt x="1" y="1679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79"/>
                      <a:pt x="180761" y="1084"/>
                    </a:cubicBezTo>
                    <a:cubicBezTo>
                      <a:pt x="180761" y="489"/>
                      <a:pt x="180273" y="0"/>
                      <a:pt x="179678" y="0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5" name="Google Shape;8028;p73">
                <a:extLst>
                  <a:ext uri="{FF2B5EF4-FFF2-40B4-BE49-F238E27FC236}">
                    <a16:creationId xmlns:a16="http://schemas.microsoft.com/office/drawing/2014/main" id="{3B0A862E-4DB7-4149-5487-EA9C85FAC64E}"/>
                  </a:ext>
                </a:extLst>
              </p:cNvPr>
              <p:cNvSpPr/>
              <p:nvPr/>
            </p:nvSpPr>
            <p:spPr>
              <a:xfrm>
                <a:off x="1683525" y="2179850"/>
                <a:ext cx="921275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36851" h="2157" extrusionOk="0">
                    <a:moveTo>
                      <a:pt x="1072" y="1"/>
                    </a:moveTo>
                    <a:cubicBezTo>
                      <a:pt x="477" y="1"/>
                      <a:pt x="1" y="477"/>
                      <a:pt x="1" y="1073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35767" y="2156"/>
                    </a:lnTo>
                    <a:cubicBezTo>
                      <a:pt x="36362" y="2156"/>
                      <a:pt x="36851" y="1668"/>
                      <a:pt x="36851" y="1073"/>
                    </a:cubicBezTo>
                    <a:cubicBezTo>
                      <a:pt x="36851" y="477"/>
                      <a:pt x="36362" y="1"/>
                      <a:pt x="35767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6" name="Google Shape;8029;p73">
                <a:extLst>
                  <a:ext uri="{FF2B5EF4-FFF2-40B4-BE49-F238E27FC236}">
                    <a16:creationId xmlns:a16="http://schemas.microsoft.com/office/drawing/2014/main" id="{E10828C8-4BE5-EF59-3185-A8F6E675B847}"/>
                  </a:ext>
                </a:extLst>
              </p:cNvPr>
              <p:cNvSpPr/>
              <p:nvPr/>
            </p:nvSpPr>
            <p:spPr>
              <a:xfrm>
                <a:off x="2166625" y="2595975"/>
                <a:ext cx="203690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81476" h="2156" extrusionOk="0">
                    <a:moveTo>
                      <a:pt x="1084" y="1"/>
                    </a:moveTo>
                    <a:cubicBezTo>
                      <a:pt x="489" y="1"/>
                      <a:pt x="1" y="489"/>
                      <a:pt x="1" y="1084"/>
                    </a:cubicBezTo>
                    <a:cubicBezTo>
                      <a:pt x="1" y="1668"/>
                      <a:pt x="489" y="2156"/>
                      <a:pt x="1084" y="2156"/>
                    </a:cubicBezTo>
                    <a:lnTo>
                      <a:pt x="80392" y="2156"/>
                    </a:lnTo>
                    <a:cubicBezTo>
                      <a:pt x="80987" y="2156"/>
                      <a:pt x="81475" y="1668"/>
                      <a:pt x="81475" y="1084"/>
                    </a:cubicBezTo>
                    <a:cubicBezTo>
                      <a:pt x="81475" y="489"/>
                      <a:pt x="80987" y="1"/>
                      <a:pt x="80392" y="1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7" name="Google Shape;8030;p73">
                <a:extLst>
                  <a:ext uri="{FF2B5EF4-FFF2-40B4-BE49-F238E27FC236}">
                    <a16:creationId xmlns:a16="http://schemas.microsoft.com/office/drawing/2014/main" id="{A054BF4F-8A71-2447-EAC5-B3DC50F4F7D2}"/>
                  </a:ext>
                </a:extLst>
              </p:cNvPr>
              <p:cNvSpPr/>
              <p:nvPr/>
            </p:nvSpPr>
            <p:spPr>
              <a:xfrm>
                <a:off x="2808675" y="3012100"/>
                <a:ext cx="108200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2156" extrusionOk="0">
                    <a:moveTo>
                      <a:pt x="1072" y="1"/>
                    </a:moveTo>
                    <a:cubicBezTo>
                      <a:pt x="477" y="1"/>
                      <a:pt x="0" y="477"/>
                      <a:pt x="0" y="1072"/>
                    </a:cubicBezTo>
                    <a:cubicBezTo>
                      <a:pt x="0" y="1668"/>
                      <a:pt x="477" y="2156"/>
                      <a:pt x="1072" y="2156"/>
                    </a:cubicBezTo>
                    <a:lnTo>
                      <a:pt x="42196" y="2156"/>
                    </a:lnTo>
                    <a:cubicBezTo>
                      <a:pt x="42791" y="2156"/>
                      <a:pt x="43280" y="1668"/>
                      <a:pt x="43280" y="1072"/>
                    </a:cubicBezTo>
                    <a:cubicBezTo>
                      <a:pt x="43280" y="477"/>
                      <a:pt x="42791" y="1"/>
                      <a:pt x="42196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8" name="Google Shape;8031;p73">
                <a:extLst>
                  <a:ext uri="{FF2B5EF4-FFF2-40B4-BE49-F238E27FC236}">
                    <a16:creationId xmlns:a16="http://schemas.microsoft.com/office/drawing/2014/main" id="{10DDC91C-F2C1-B53D-73AB-334CAF89982B}"/>
                  </a:ext>
                </a:extLst>
              </p:cNvPr>
              <p:cNvSpPr/>
              <p:nvPr/>
            </p:nvSpPr>
            <p:spPr>
              <a:xfrm>
                <a:off x="2942925" y="3428225"/>
                <a:ext cx="2044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81797" h="2156" extrusionOk="0">
                    <a:moveTo>
                      <a:pt x="1084" y="1"/>
                    </a:moveTo>
                    <a:cubicBezTo>
                      <a:pt x="488" y="1"/>
                      <a:pt x="0" y="489"/>
                      <a:pt x="12" y="1084"/>
                    </a:cubicBezTo>
                    <a:cubicBezTo>
                      <a:pt x="12" y="1679"/>
                      <a:pt x="488" y="2156"/>
                      <a:pt x="1084" y="2156"/>
                    </a:cubicBezTo>
                    <a:lnTo>
                      <a:pt x="80713" y="2156"/>
                    </a:lnTo>
                    <a:cubicBezTo>
                      <a:pt x="81308" y="2156"/>
                      <a:pt x="81796" y="1679"/>
                      <a:pt x="81796" y="1084"/>
                    </a:cubicBezTo>
                    <a:cubicBezTo>
                      <a:pt x="81796" y="489"/>
                      <a:pt x="81308" y="1"/>
                      <a:pt x="80713" y="1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59" name="Google Shape;8032;p73">
                <a:extLst>
                  <a:ext uri="{FF2B5EF4-FFF2-40B4-BE49-F238E27FC236}">
                    <a16:creationId xmlns:a16="http://schemas.microsoft.com/office/drawing/2014/main" id="{C9D47CCB-DA9B-9921-84E9-E5D2233D0DDE}"/>
                  </a:ext>
                </a:extLst>
              </p:cNvPr>
              <p:cNvSpPr/>
              <p:nvPr/>
            </p:nvSpPr>
            <p:spPr>
              <a:xfrm>
                <a:off x="3933825" y="3844350"/>
                <a:ext cx="16508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66033" h="2156" extrusionOk="0">
                    <a:moveTo>
                      <a:pt x="548" y="1"/>
                    </a:moveTo>
                    <a:cubicBezTo>
                      <a:pt x="238" y="1"/>
                      <a:pt x="0" y="251"/>
                      <a:pt x="0" y="560"/>
                    </a:cubicBezTo>
                    <a:lnTo>
                      <a:pt x="0" y="1608"/>
                    </a:lnTo>
                    <a:cubicBezTo>
                      <a:pt x="0" y="1917"/>
                      <a:pt x="238" y="2156"/>
                      <a:pt x="548" y="2156"/>
                    </a:cubicBezTo>
                    <a:lnTo>
                      <a:pt x="65472" y="2156"/>
                    </a:lnTo>
                    <a:cubicBezTo>
                      <a:pt x="65782" y="2156"/>
                      <a:pt x="66032" y="1917"/>
                      <a:pt x="66032" y="1608"/>
                    </a:cubicBezTo>
                    <a:lnTo>
                      <a:pt x="66032" y="560"/>
                    </a:lnTo>
                    <a:cubicBezTo>
                      <a:pt x="66032" y="251"/>
                      <a:pt x="65782" y="1"/>
                      <a:pt x="6547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  <p:sp>
            <p:nvSpPr>
              <p:cNvPr id="160" name="Google Shape;8033;p73">
                <a:extLst>
                  <a:ext uri="{FF2B5EF4-FFF2-40B4-BE49-F238E27FC236}">
                    <a16:creationId xmlns:a16="http://schemas.microsoft.com/office/drawing/2014/main" id="{59B411DE-B658-4D6D-3D34-3FCB51EC05FF}"/>
                  </a:ext>
                </a:extLst>
              </p:cNvPr>
              <p:cNvSpPr/>
              <p:nvPr/>
            </p:nvSpPr>
            <p:spPr>
              <a:xfrm>
                <a:off x="5058950" y="4260775"/>
                <a:ext cx="1143625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45745" h="2144" extrusionOk="0">
                    <a:moveTo>
                      <a:pt x="1072" y="0"/>
                    </a:moveTo>
                    <a:cubicBezTo>
                      <a:pt x="477" y="0"/>
                      <a:pt x="1" y="477"/>
                      <a:pt x="1" y="1072"/>
                    </a:cubicBezTo>
                    <a:cubicBezTo>
                      <a:pt x="1" y="1667"/>
                      <a:pt x="477" y="2144"/>
                      <a:pt x="1072" y="2144"/>
                    </a:cubicBezTo>
                    <a:lnTo>
                      <a:pt x="44661" y="2144"/>
                    </a:lnTo>
                    <a:cubicBezTo>
                      <a:pt x="45256" y="2144"/>
                      <a:pt x="45744" y="1667"/>
                      <a:pt x="45744" y="1072"/>
                    </a:cubicBezTo>
                    <a:cubicBezTo>
                      <a:pt x="45744" y="477"/>
                      <a:pt x="45256" y="0"/>
                      <a:pt x="44661" y="0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/>
              </a:p>
            </p:txBody>
          </p:sp>
        </p:grpSp>
      </p:grpSp>
      <p:sp>
        <p:nvSpPr>
          <p:cNvPr id="161" name="Google Shape;1529;p70">
            <a:extLst>
              <a:ext uri="{FF2B5EF4-FFF2-40B4-BE49-F238E27FC236}">
                <a16:creationId xmlns:a16="http://schemas.microsoft.com/office/drawing/2014/main" id="{142EC8FB-09C1-9701-2DA1-7E6FE9A1B7D8}"/>
              </a:ext>
            </a:extLst>
          </p:cNvPr>
          <p:cNvSpPr txBox="1">
            <a:spLocks/>
          </p:cNvSpPr>
          <p:nvPr/>
        </p:nvSpPr>
        <p:spPr>
          <a:xfrm>
            <a:off x="764750" y="374387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fa-IR" sz="1600" dirty="0">
                <a:solidFill>
                  <a:schemeClr val="tx1"/>
                </a:solidFill>
                <a:cs typeface="B Nazanin" panose="00000700000000000000" pitchFamily="2" charset="-78"/>
              </a:rPr>
              <a:t>جدولهای و نمودار</a:t>
            </a:r>
          </a:p>
        </p:txBody>
      </p:sp>
    </p:spTree>
    <p:extLst>
      <p:ext uri="{BB962C8B-B14F-4D97-AF65-F5344CB8AC3E}">
        <p14:creationId xmlns:p14="http://schemas.microsoft.com/office/powerpoint/2010/main" val="40170366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038;p74">
            <a:extLst>
              <a:ext uri="{FF2B5EF4-FFF2-40B4-BE49-F238E27FC236}">
                <a16:creationId xmlns:a16="http://schemas.microsoft.com/office/drawing/2014/main" id="{E6EBCCE0-6407-481E-8BA8-8C262B6E986A}"/>
              </a:ext>
            </a:extLst>
          </p:cNvPr>
          <p:cNvGrpSpPr/>
          <p:nvPr/>
        </p:nvGrpSpPr>
        <p:grpSpPr>
          <a:xfrm>
            <a:off x="4796690" y="970936"/>
            <a:ext cx="745431" cy="718863"/>
            <a:chOff x="4249973" y="1201875"/>
            <a:chExt cx="1958568" cy="1888762"/>
          </a:xfrm>
        </p:grpSpPr>
        <p:sp>
          <p:nvSpPr>
            <p:cNvPr id="3" name="Google Shape;8039;p74">
              <a:extLst>
                <a:ext uri="{FF2B5EF4-FFF2-40B4-BE49-F238E27FC236}">
                  <a16:creationId xmlns:a16="http://schemas.microsoft.com/office/drawing/2014/main" id="{740C7CA2-4608-DA21-C288-78C53E21E57C}"/>
                </a:ext>
              </a:extLst>
            </p:cNvPr>
            <p:cNvSpPr/>
            <p:nvPr/>
          </p:nvSpPr>
          <p:spPr>
            <a:xfrm>
              <a:off x="4468527" y="1411932"/>
              <a:ext cx="1528500" cy="14526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" name="Google Shape;8040;p74">
              <a:extLst>
                <a:ext uri="{FF2B5EF4-FFF2-40B4-BE49-F238E27FC236}">
                  <a16:creationId xmlns:a16="http://schemas.microsoft.com/office/drawing/2014/main" id="{DD989B40-5527-BFD1-78CE-DE4E3DD67A10}"/>
                </a:ext>
              </a:extLst>
            </p:cNvPr>
            <p:cNvGrpSpPr/>
            <p:nvPr/>
          </p:nvGrpSpPr>
          <p:grpSpPr>
            <a:xfrm>
              <a:off x="5853086" y="1789142"/>
              <a:ext cx="355454" cy="1048099"/>
              <a:chOff x="5576108" y="2016725"/>
              <a:chExt cx="565200" cy="1666560"/>
            </a:xfrm>
          </p:grpSpPr>
          <p:sp>
            <p:nvSpPr>
              <p:cNvPr id="17" name="Google Shape;8041;p74">
                <a:extLst>
                  <a:ext uri="{FF2B5EF4-FFF2-40B4-BE49-F238E27FC236}">
                    <a16:creationId xmlns:a16="http://schemas.microsoft.com/office/drawing/2014/main" id="{E0E02090-F1DA-9B73-C25A-8A0FB2ECC877}"/>
                  </a:ext>
                </a:extLst>
              </p:cNvPr>
              <p:cNvSpPr/>
              <p:nvPr/>
            </p:nvSpPr>
            <p:spPr>
              <a:xfrm>
                <a:off x="5576108" y="20167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18" name="Google Shape;8042;p74">
                <a:extLst>
                  <a:ext uri="{FF2B5EF4-FFF2-40B4-BE49-F238E27FC236}">
                    <a16:creationId xmlns:a16="http://schemas.microsoft.com/office/drawing/2014/main" id="{60E085DD-7A15-779D-522A-8C42D479D249}"/>
                  </a:ext>
                </a:extLst>
              </p:cNvPr>
              <p:cNvSpPr/>
              <p:nvPr/>
            </p:nvSpPr>
            <p:spPr>
              <a:xfrm rot="6479001">
                <a:off x="5275897" y="3050667"/>
                <a:ext cx="1119386" cy="152834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" name="Google Shape;8043;p74">
              <a:extLst>
                <a:ext uri="{FF2B5EF4-FFF2-40B4-BE49-F238E27FC236}">
                  <a16:creationId xmlns:a16="http://schemas.microsoft.com/office/drawing/2014/main" id="{D94CA821-6493-4AF2-22CF-5D0458CEA497}"/>
                </a:ext>
              </a:extLst>
            </p:cNvPr>
            <p:cNvGrpSpPr/>
            <p:nvPr/>
          </p:nvGrpSpPr>
          <p:grpSpPr>
            <a:xfrm>
              <a:off x="4869455" y="2691676"/>
              <a:ext cx="1013897" cy="398961"/>
              <a:chOff x="4012057" y="3451825"/>
              <a:chExt cx="1612175" cy="634379"/>
            </a:xfrm>
          </p:grpSpPr>
          <p:sp>
            <p:nvSpPr>
              <p:cNvPr id="15" name="Google Shape;8044;p74">
                <a:extLst>
                  <a:ext uri="{FF2B5EF4-FFF2-40B4-BE49-F238E27FC236}">
                    <a16:creationId xmlns:a16="http://schemas.microsoft.com/office/drawing/2014/main" id="{90EBE591-B7E5-6703-C7E7-7F28A2945DE7}"/>
                  </a:ext>
                </a:extLst>
              </p:cNvPr>
              <p:cNvSpPr/>
              <p:nvPr/>
            </p:nvSpPr>
            <p:spPr>
              <a:xfrm>
                <a:off x="5059033" y="34518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16" name="Google Shape;8045;p74">
                <a:extLst>
                  <a:ext uri="{FF2B5EF4-FFF2-40B4-BE49-F238E27FC236}">
                    <a16:creationId xmlns:a16="http://schemas.microsoft.com/office/drawing/2014/main" id="{C4F6AB30-0499-820C-022E-E4D22EE0FEF7}"/>
                  </a:ext>
                </a:extLst>
              </p:cNvPr>
              <p:cNvSpPr/>
              <p:nvPr/>
            </p:nvSpPr>
            <p:spPr>
              <a:xfrm rot="10799079">
                <a:off x="4012507" y="3933353"/>
                <a:ext cx="1119600" cy="15270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" name="Google Shape;8046;p74">
              <a:extLst>
                <a:ext uri="{FF2B5EF4-FFF2-40B4-BE49-F238E27FC236}">
                  <a16:creationId xmlns:a16="http://schemas.microsoft.com/office/drawing/2014/main" id="{23120CF0-70E1-4453-ECAE-B4C6D50BFC76}"/>
                </a:ext>
              </a:extLst>
            </p:cNvPr>
            <p:cNvGrpSpPr/>
            <p:nvPr/>
          </p:nvGrpSpPr>
          <p:grpSpPr>
            <a:xfrm>
              <a:off x="4276937" y="2155961"/>
              <a:ext cx="651965" cy="891358"/>
              <a:chOff x="3069908" y="2599997"/>
              <a:chExt cx="1036675" cy="1417328"/>
            </a:xfrm>
          </p:grpSpPr>
          <p:sp>
            <p:nvSpPr>
              <p:cNvPr id="13" name="Google Shape;8047;p74">
                <a:extLst>
                  <a:ext uri="{FF2B5EF4-FFF2-40B4-BE49-F238E27FC236}">
                    <a16:creationId xmlns:a16="http://schemas.microsoft.com/office/drawing/2014/main" id="{B6F742F2-C291-7289-E22A-631E54BD6171}"/>
                  </a:ext>
                </a:extLst>
              </p:cNvPr>
              <p:cNvSpPr/>
              <p:nvPr/>
            </p:nvSpPr>
            <p:spPr>
              <a:xfrm>
                <a:off x="3541383" y="34518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14" name="Google Shape;8048;p74">
                <a:extLst>
                  <a:ext uri="{FF2B5EF4-FFF2-40B4-BE49-F238E27FC236}">
                    <a16:creationId xmlns:a16="http://schemas.microsoft.com/office/drawing/2014/main" id="{7632FC3D-65C4-9DAC-8972-76A87947E1C8}"/>
                  </a:ext>
                </a:extLst>
              </p:cNvPr>
              <p:cNvSpPr/>
              <p:nvPr/>
            </p:nvSpPr>
            <p:spPr>
              <a:xfrm rot="-6478717">
                <a:off x="2755922" y="3079191"/>
                <a:ext cx="1119672" cy="15341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" name="Google Shape;8049;p74">
              <a:extLst>
                <a:ext uri="{FF2B5EF4-FFF2-40B4-BE49-F238E27FC236}">
                  <a16:creationId xmlns:a16="http://schemas.microsoft.com/office/drawing/2014/main" id="{D5FB1FE5-4C5B-3A05-0083-2F6F56F51253}"/>
                </a:ext>
              </a:extLst>
            </p:cNvPr>
            <p:cNvGrpSpPr/>
            <p:nvPr/>
          </p:nvGrpSpPr>
          <p:grpSpPr>
            <a:xfrm>
              <a:off x="5054918" y="1201875"/>
              <a:ext cx="999548" cy="602711"/>
              <a:chOff x="4306958" y="1082925"/>
              <a:chExt cx="1589359" cy="958358"/>
            </a:xfrm>
          </p:grpSpPr>
          <p:sp>
            <p:nvSpPr>
              <p:cNvPr id="11" name="Google Shape;8050;p74">
                <a:extLst>
                  <a:ext uri="{FF2B5EF4-FFF2-40B4-BE49-F238E27FC236}">
                    <a16:creationId xmlns:a16="http://schemas.microsoft.com/office/drawing/2014/main" id="{C5D69678-B23F-7E95-C56C-3F7CCCAC0A34}"/>
                  </a:ext>
                </a:extLst>
              </p:cNvPr>
              <p:cNvSpPr/>
              <p:nvPr/>
            </p:nvSpPr>
            <p:spPr>
              <a:xfrm>
                <a:off x="4306958" y="10829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12" name="Google Shape;8051;p74">
                <a:extLst>
                  <a:ext uri="{FF2B5EF4-FFF2-40B4-BE49-F238E27FC236}">
                    <a16:creationId xmlns:a16="http://schemas.microsoft.com/office/drawing/2014/main" id="{7C668294-C9F6-8254-50E9-1C0B33A69E78}"/>
                  </a:ext>
                </a:extLst>
              </p:cNvPr>
              <p:cNvSpPr/>
              <p:nvPr/>
            </p:nvSpPr>
            <p:spPr>
              <a:xfrm rot="2159678">
                <a:off x="4838902" y="1574444"/>
                <a:ext cx="1119431" cy="152476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" name="Google Shape;8052;p74">
              <a:extLst>
                <a:ext uri="{FF2B5EF4-FFF2-40B4-BE49-F238E27FC236}">
                  <a16:creationId xmlns:a16="http://schemas.microsoft.com/office/drawing/2014/main" id="{AF14F479-0C03-F9EA-3611-B4D4B2CA2162}"/>
                </a:ext>
              </a:extLst>
            </p:cNvPr>
            <p:cNvGrpSpPr/>
            <p:nvPr/>
          </p:nvGrpSpPr>
          <p:grpSpPr>
            <a:xfrm>
              <a:off x="4249973" y="1303451"/>
              <a:ext cx="799317" cy="841334"/>
              <a:chOff x="3027033" y="1244439"/>
              <a:chExt cx="1270977" cy="1337786"/>
            </a:xfrm>
          </p:grpSpPr>
          <p:sp>
            <p:nvSpPr>
              <p:cNvPr id="9" name="Google Shape;8053;p74">
                <a:extLst>
                  <a:ext uri="{FF2B5EF4-FFF2-40B4-BE49-F238E27FC236}">
                    <a16:creationId xmlns:a16="http://schemas.microsoft.com/office/drawing/2014/main" id="{F7FCA078-E94D-B4DB-B1BA-47B0C4FACBC5}"/>
                  </a:ext>
                </a:extLst>
              </p:cNvPr>
              <p:cNvSpPr/>
              <p:nvPr/>
            </p:nvSpPr>
            <p:spPr>
              <a:xfrm>
                <a:off x="3027033" y="20167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10" name="Google Shape;8054;p74">
                <a:extLst>
                  <a:ext uri="{FF2B5EF4-FFF2-40B4-BE49-F238E27FC236}">
                    <a16:creationId xmlns:a16="http://schemas.microsoft.com/office/drawing/2014/main" id="{C5794F29-CE33-8E28-8A80-D8C09B3381CF}"/>
                  </a:ext>
                </a:extLst>
              </p:cNvPr>
              <p:cNvSpPr/>
              <p:nvPr/>
            </p:nvSpPr>
            <p:spPr>
              <a:xfrm rot="-2159137">
                <a:off x="3240473" y="1559002"/>
                <a:ext cx="1119673" cy="15327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" name="Google Shape;8055;p74">
            <a:extLst>
              <a:ext uri="{FF2B5EF4-FFF2-40B4-BE49-F238E27FC236}">
                <a16:creationId xmlns:a16="http://schemas.microsoft.com/office/drawing/2014/main" id="{5453690D-A9AD-3C31-6431-E30AB12C04BF}"/>
              </a:ext>
            </a:extLst>
          </p:cNvPr>
          <p:cNvGrpSpPr/>
          <p:nvPr/>
        </p:nvGrpSpPr>
        <p:grpSpPr>
          <a:xfrm>
            <a:off x="713063" y="1849386"/>
            <a:ext cx="761767" cy="729896"/>
            <a:chOff x="2657744" y="2337745"/>
            <a:chExt cx="832987" cy="798137"/>
          </a:xfrm>
        </p:grpSpPr>
        <p:sp>
          <p:nvSpPr>
            <p:cNvPr id="20" name="Google Shape;8056;p74">
              <a:extLst>
                <a:ext uri="{FF2B5EF4-FFF2-40B4-BE49-F238E27FC236}">
                  <a16:creationId xmlns:a16="http://schemas.microsoft.com/office/drawing/2014/main" id="{9EEF13D5-44FE-ABB2-AF69-67FA85C7AB1E}"/>
                </a:ext>
              </a:extLst>
            </p:cNvPr>
            <p:cNvSpPr/>
            <p:nvPr/>
          </p:nvSpPr>
          <p:spPr>
            <a:xfrm>
              <a:off x="2812050" y="2337745"/>
              <a:ext cx="516050" cy="266400"/>
            </a:xfrm>
            <a:custGeom>
              <a:avLst/>
              <a:gdLst/>
              <a:ahLst/>
              <a:cxnLst/>
              <a:rect l="l" t="t" r="r" b="b"/>
              <a:pathLst>
                <a:path w="20642" h="10656" extrusionOk="0">
                  <a:moveTo>
                    <a:pt x="10321" y="0"/>
                  </a:moveTo>
                  <a:cubicBezTo>
                    <a:pt x="4630" y="0"/>
                    <a:pt x="1" y="4630"/>
                    <a:pt x="1" y="10321"/>
                  </a:cubicBezTo>
                  <a:cubicBezTo>
                    <a:pt x="1" y="10385"/>
                    <a:pt x="2" y="10450"/>
                    <a:pt x="4" y="10514"/>
                  </a:cubicBezTo>
                  <a:cubicBezTo>
                    <a:pt x="1580" y="9686"/>
                    <a:pt x="3307" y="9273"/>
                    <a:pt x="5033" y="9273"/>
                  </a:cubicBezTo>
                  <a:cubicBezTo>
                    <a:pt x="6858" y="9273"/>
                    <a:pt x="8681" y="9735"/>
                    <a:pt x="10321" y="10655"/>
                  </a:cubicBezTo>
                  <a:cubicBezTo>
                    <a:pt x="11962" y="9735"/>
                    <a:pt x="13786" y="9273"/>
                    <a:pt x="15610" y="9273"/>
                  </a:cubicBezTo>
                  <a:cubicBezTo>
                    <a:pt x="17337" y="9273"/>
                    <a:pt x="19065" y="9686"/>
                    <a:pt x="20640" y="10514"/>
                  </a:cubicBezTo>
                  <a:cubicBezTo>
                    <a:pt x="20640" y="10450"/>
                    <a:pt x="20642" y="10385"/>
                    <a:pt x="20642" y="10321"/>
                  </a:cubicBezTo>
                  <a:cubicBezTo>
                    <a:pt x="20642" y="4630"/>
                    <a:pt x="16012" y="0"/>
                    <a:pt x="1032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057;p74">
              <a:extLst>
                <a:ext uri="{FF2B5EF4-FFF2-40B4-BE49-F238E27FC236}">
                  <a16:creationId xmlns:a16="http://schemas.microsoft.com/office/drawing/2014/main" id="{E56DEB1C-F9E7-595C-442A-597CB638D3CD}"/>
                </a:ext>
              </a:extLst>
            </p:cNvPr>
            <p:cNvSpPr/>
            <p:nvPr/>
          </p:nvSpPr>
          <p:spPr>
            <a:xfrm>
              <a:off x="3113181" y="2645625"/>
              <a:ext cx="377550" cy="476425"/>
            </a:xfrm>
            <a:custGeom>
              <a:avLst/>
              <a:gdLst/>
              <a:ahLst/>
              <a:cxnLst/>
              <a:rect l="l" t="t" r="r" b="b"/>
              <a:pathLst>
                <a:path w="15102" h="19057" extrusionOk="0">
                  <a:moveTo>
                    <a:pt x="10272" y="0"/>
                  </a:moveTo>
                  <a:cubicBezTo>
                    <a:pt x="9934" y="3512"/>
                    <a:pt x="7912" y="6539"/>
                    <a:pt x="5024" y="8262"/>
                  </a:cubicBezTo>
                  <a:cubicBezTo>
                    <a:pt x="5031" y="8418"/>
                    <a:pt x="5036" y="8577"/>
                    <a:pt x="5036" y="8736"/>
                  </a:cubicBezTo>
                  <a:cubicBezTo>
                    <a:pt x="5036" y="12577"/>
                    <a:pt x="3024" y="15957"/>
                    <a:pt x="1" y="17879"/>
                  </a:cubicBezTo>
                  <a:cubicBezTo>
                    <a:pt x="1471" y="18653"/>
                    <a:pt x="3109" y="19056"/>
                    <a:pt x="4771" y="19056"/>
                  </a:cubicBezTo>
                  <a:cubicBezTo>
                    <a:pt x="4774" y="19056"/>
                    <a:pt x="4778" y="19056"/>
                    <a:pt x="4781" y="19056"/>
                  </a:cubicBezTo>
                  <a:cubicBezTo>
                    <a:pt x="10472" y="19056"/>
                    <a:pt x="15102" y="14427"/>
                    <a:pt x="15102" y="8736"/>
                  </a:cubicBezTo>
                  <a:cubicBezTo>
                    <a:pt x="15102" y="5062"/>
                    <a:pt x="13170" y="1831"/>
                    <a:pt x="1027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058;p74">
              <a:extLst>
                <a:ext uri="{FF2B5EF4-FFF2-40B4-BE49-F238E27FC236}">
                  <a16:creationId xmlns:a16="http://schemas.microsoft.com/office/drawing/2014/main" id="{AA00F9E1-F873-4FFB-2169-4F359E7539CD}"/>
                </a:ext>
              </a:extLst>
            </p:cNvPr>
            <p:cNvSpPr/>
            <p:nvPr/>
          </p:nvSpPr>
          <p:spPr>
            <a:xfrm>
              <a:off x="3082750" y="2605975"/>
              <a:ext cx="244675" cy="231900"/>
            </a:xfrm>
            <a:custGeom>
              <a:avLst/>
              <a:gdLst/>
              <a:ahLst/>
              <a:cxnLst/>
              <a:rect l="l" t="t" r="r" b="b"/>
              <a:pathLst>
                <a:path w="9787" h="9276" extrusionOk="0">
                  <a:moveTo>
                    <a:pt x="4781" y="1"/>
                  </a:moveTo>
                  <a:cubicBezTo>
                    <a:pt x="3141" y="1"/>
                    <a:pt x="1499" y="393"/>
                    <a:pt x="1" y="1178"/>
                  </a:cubicBezTo>
                  <a:cubicBezTo>
                    <a:pt x="2747" y="2923"/>
                    <a:pt x="4656" y="5871"/>
                    <a:pt x="4984" y="9276"/>
                  </a:cubicBezTo>
                  <a:cubicBezTo>
                    <a:pt x="7683" y="7574"/>
                    <a:pt x="9542" y="4656"/>
                    <a:pt x="9787" y="1300"/>
                  </a:cubicBezTo>
                  <a:cubicBezTo>
                    <a:pt x="8232" y="434"/>
                    <a:pt x="6507" y="1"/>
                    <a:pt x="478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059;p74">
              <a:extLst>
                <a:ext uri="{FF2B5EF4-FFF2-40B4-BE49-F238E27FC236}">
                  <a16:creationId xmlns:a16="http://schemas.microsoft.com/office/drawing/2014/main" id="{C5258244-D32C-3547-1AF3-F5C25E56AF21}"/>
                </a:ext>
              </a:extLst>
            </p:cNvPr>
            <p:cNvSpPr/>
            <p:nvPr/>
          </p:nvSpPr>
          <p:spPr>
            <a:xfrm>
              <a:off x="2657744" y="2659457"/>
              <a:ext cx="377575" cy="476425"/>
            </a:xfrm>
            <a:custGeom>
              <a:avLst/>
              <a:gdLst/>
              <a:ahLst/>
              <a:cxnLst/>
              <a:rect l="l" t="t" r="r" b="b"/>
              <a:pathLst>
                <a:path w="15103" h="19057" extrusionOk="0">
                  <a:moveTo>
                    <a:pt x="4831" y="0"/>
                  </a:moveTo>
                  <a:cubicBezTo>
                    <a:pt x="1931" y="1831"/>
                    <a:pt x="0" y="5062"/>
                    <a:pt x="0" y="8736"/>
                  </a:cubicBezTo>
                  <a:cubicBezTo>
                    <a:pt x="0" y="14427"/>
                    <a:pt x="4631" y="19056"/>
                    <a:pt x="10321" y="19056"/>
                  </a:cubicBezTo>
                  <a:cubicBezTo>
                    <a:pt x="10324" y="19056"/>
                    <a:pt x="10327" y="19056"/>
                    <a:pt x="10331" y="19056"/>
                  </a:cubicBezTo>
                  <a:cubicBezTo>
                    <a:pt x="11993" y="19056"/>
                    <a:pt x="13630" y="18653"/>
                    <a:pt x="15102" y="17879"/>
                  </a:cubicBezTo>
                  <a:cubicBezTo>
                    <a:pt x="12077" y="15957"/>
                    <a:pt x="10068" y="12577"/>
                    <a:pt x="10068" y="8736"/>
                  </a:cubicBezTo>
                  <a:cubicBezTo>
                    <a:pt x="10068" y="8577"/>
                    <a:pt x="10071" y="8418"/>
                    <a:pt x="10079" y="8262"/>
                  </a:cubicBezTo>
                  <a:cubicBezTo>
                    <a:pt x="7192" y="6540"/>
                    <a:pt x="5169" y="3512"/>
                    <a:pt x="483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060;p74">
              <a:extLst>
                <a:ext uri="{FF2B5EF4-FFF2-40B4-BE49-F238E27FC236}">
                  <a16:creationId xmlns:a16="http://schemas.microsoft.com/office/drawing/2014/main" id="{60BAE1D2-D618-B757-9852-F6A327B9474D}"/>
                </a:ext>
              </a:extLst>
            </p:cNvPr>
            <p:cNvSpPr/>
            <p:nvPr/>
          </p:nvSpPr>
          <p:spPr>
            <a:xfrm>
              <a:off x="2812775" y="2605975"/>
              <a:ext cx="244675" cy="231900"/>
            </a:xfrm>
            <a:custGeom>
              <a:avLst/>
              <a:gdLst/>
              <a:ahLst/>
              <a:cxnLst/>
              <a:rect l="l" t="t" r="r" b="b"/>
              <a:pathLst>
                <a:path w="9787" h="9276" extrusionOk="0">
                  <a:moveTo>
                    <a:pt x="5005" y="1"/>
                  </a:moveTo>
                  <a:cubicBezTo>
                    <a:pt x="3280" y="1"/>
                    <a:pt x="1555" y="434"/>
                    <a:pt x="1" y="1300"/>
                  </a:cubicBezTo>
                  <a:cubicBezTo>
                    <a:pt x="246" y="4658"/>
                    <a:pt x="2103" y="7574"/>
                    <a:pt x="4801" y="9276"/>
                  </a:cubicBezTo>
                  <a:cubicBezTo>
                    <a:pt x="5130" y="5871"/>
                    <a:pt x="7040" y="2923"/>
                    <a:pt x="9786" y="1178"/>
                  </a:cubicBezTo>
                  <a:cubicBezTo>
                    <a:pt x="8288" y="393"/>
                    <a:pt x="6646" y="1"/>
                    <a:pt x="500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061;p74">
              <a:extLst>
                <a:ext uri="{FF2B5EF4-FFF2-40B4-BE49-F238E27FC236}">
                  <a16:creationId xmlns:a16="http://schemas.microsoft.com/office/drawing/2014/main" id="{17C38734-316A-092E-E3B0-C70D5CEA46F1}"/>
                </a:ext>
              </a:extLst>
            </p:cNvPr>
            <p:cNvSpPr/>
            <p:nvPr/>
          </p:nvSpPr>
          <p:spPr>
            <a:xfrm>
              <a:off x="2944250" y="2859150"/>
              <a:ext cx="251675" cy="226375"/>
            </a:xfrm>
            <a:custGeom>
              <a:avLst/>
              <a:gdLst/>
              <a:ahLst/>
              <a:cxnLst/>
              <a:rect l="l" t="t" r="r" b="b"/>
              <a:pathLst>
                <a:path w="10067" h="9055" extrusionOk="0">
                  <a:moveTo>
                    <a:pt x="4" y="1"/>
                  </a:moveTo>
                  <a:cubicBezTo>
                    <a:pt x="2" y="65"/>
                    <a:pt x="0" y="130"/>
                    <a:pt x="0" y="195"/>
                  </a:cubicBezTo>
                  <a:cubicBezTo>
                    <a:pt x="0" y="3954"/>
                    <a:pt x="2023" y="7250"/>
                    <a:pt x="5033" y="9055"/>
                  </a:cubicBezTo>
                  <a:cubicBezTo>
                    <a:pt x="8045" y="7250"/>
                    <a:pt x="10066" y="3954"/>
                    <a:pt x="10066" y="195"/>
                  </a:cubicBezTo>
                  <a:cubicBezTo>
                    <a:pt x="10066" y="130"/>
                    <a:pt x="10066" y="65"/>
                    <a:pt x="10065" y="1"/>
                  </a:cubicBezTo>
                  <a:cubicBezTo>
                    <a:pt x="8490" y="829"/>
                    <a:pt x="6762" y="1243"/>
                    <a:pt x="5034" y="1243"/>
                  </a:cubicBezTo>
                  <a:cubicBezTo>
                    <a:pt x="3306" y="1243"/>
                    <a:pt x="1578" y="829"/>
                    <a:pt x="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8062;p74">
            <a:extLst>
              <a:ext uri="{FF2B5EF4-FFF2-40B4-BE49-F238E27FC236}">
                <a16:creationId xmlns:a16="http://schemas.microsoft.com/office/drawing/2014/main" id="{0D7A108A-9958-AFBB-7674-D0115AC373EE}"/>
              </a:ext>
            </a:extLst>
          </p:cNvPr>
          <p:cNvGrpSpPr/>
          <p:nvPr/>
        </p:nvGrpSpPr>
        <p:grpSpPr>
          <a:xfrm>
            <a:off x="3224027" y="1852592"/>
            <a:ext cx="685569" cy="723586"/>
            <a:chOff x="3398134" y="2057755"/>
            <a:chExt cx="704087" cy="743130"/>
          </a:xfrm>
        </p:grpSpPr>
        <p:grpSp>
          <p:nvGrpSpPr>
            <p:cNvPr id="27" name="Google Shape;8063;p74">
              <a:extLst>
                <a:ext uri="{FF2B5EF4-FFF2-40B4-BE49-F238E27FC236}">
                  <a16:creationId xmlns:a16="http://schemas.microsoft.com/office/drawing/2014/main" id="{1C418E6E-7E92-6258-7573-82C09F69CF4D}"/>
                </a:ext>
              </a:extLst>
            </p:cNvPr>
            <p:cNvGrpSpPr/>
            <p:nvPr/>
          </p:nvGrpSpPr>
          <p:grpSpPr>
            <a:xfrm>
              <a:off x="3398134" y="2290183"/>
              <a:ext cx="315300" cy="219900"/>
              <a:chOff x="3398134" y="2290183"/>
              <a:chExt cx="315300" cy="219900"/>
            </a:xfrm>
          </p:grpSpPr>
          <p:sp>
            <p:nvSpPr>
              <p:cNvPr id="40" name="Google Shape;8064;p74">
                <a:extLst>
                  <a:ext uri="{FF2B5EF4-FFF2-40B4-BE49-F238E27FC236}">
                    <a16:creationId xmlns:a16="http://schemas.microsoft.com/office/drawing/2014/main" id="{305DE0E2-2F71-B011-E7DC-A737C175169F}"/>
                  </a:ext>
                </a:extLst>
              </p:cNvPr>
              <p:cNvSpPr/>
              <p:nvPr/>
            </p:nvSpPr>
            <p:spPr>
              <a:xfrm>
                <a:off x="3493534" y="2290183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41" name="Google Shape;8065;p74">
                <a:extLst>
                  <a:ext uri="{FF2B5EF4-FFF2-40B4-BE49-F238E27FC236}">
                    <a16:creationId xmlns:a16="http://schemas.microsoft.com/office/drawing/2014/main" id="{BE58D60D-7E66-D894-37CB-F85970F86DDD}"/>
                  </a:ext>
                </a:extLst>
              </p:cNvPr>
              <p:cNvCxnSpPr>
                <a:stCxn id="40" idx="2"/>
              </p:cNvCxnSpPr>
              <p:nvPr/>
            </p:nvCxnSpPr>
            <p:spPr>
              <a:xfrm rot="10800000">
                <a:off x="3398134" y="2400133"/>
                <a:ext cx="95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28" name="Google Shape;8066;p74">
              <a:extLst>
                <a:ext uri="{FF2B5EF4-FFF2-40B4-BE49-F238E27FC236}">
                  <a16:creationId xmlns:a16="http://schemas.microsoft.com/office/drawing/2014/main" id="{E4A5C000-4741-40A6-5C3A-7E85A43093B8}"/>
                </a:ext>
              </a:extLst>
            </p:cNvPr>
            <p:cNvGrpSpPr/>
            <p:nvPr/>
          </p:nvGrpSpPr>
          <p:grpSpPr>
            <a:xfrm>
              <a:off x="3547823" y="2467358"/>
              <a:ext cx="219900" cy="333527"/>
              <a:chOff x="3547823" y="2467358"/>
              <a:chExt cx="219900" cy="333527"/>
            </a:xfrm>
          </p:grpSpPr>
          <p:sp>
            <p:nvSpPr>
              <p:cNvPr id="38" name="Google Shape;8067;p74">
                <a:extLst>
                  <a:ext uri="{FF2B5EF4-FFF2-40B4-BE49-F238E27FC236}">
                    <a16:creationId xmlns:a16="http://schemas.microsoft.com/office/drawing/2014/main" id="{5E39B21A-C765-F656-1510-1AA6CCCFF163}"/>
                  </a:ext>
                </a:extLst>
              </p:cNvPr>
              <p:cNvSpPr/>
              <p:nvPr/>
            </p:nvSpPr>
            <p:spPr>
              <a:xfrm>
                <a:off x="3547823" y="2467358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9" name="Google Shape;8068;p74">
                <a:extLst>
                  <a:ext uri="{FF2B5EF4-FFF2-40B4-BE49-F238E27FC236}">
                    <a16:creationId xmlns:a16="http://schemas.microsoft.com/office/drawing/2014/main" id="{413DC3FD-F03D-6B70-FED8-03D252726219}"/>
                  </a:ext>
                </a:extLst>
              </p:cNvPr>
              <p:cNvCxnSpPr/>
              <p:nvPr/>
            </p:nvCxnSpPr>
            <p:spPr>
              <a:xfrm rot="10800000">
                <a:off x="3657701" y="268718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29" name="Google Shape;8069;p74">
              <a:extLst>
                <a:ext uri="{FF2B5EF4-FFF2-40B4-BE49-F238E27FC236}">
                  <a16:creationId xmlns:a16="http://schemas.microsoft.com/office/drawing/2014/main" id="{39FAC57E-117F-35EE-1CB1-F971614FCDAC}"/>
                </a:ext>
              </a:extLst>
            </p:cNvPr>
            <p:cNvGrpSpPr/>
            <p:nvPr/>
          </p:nvGrpSpPr>
          <p:grpSpPr>
            <a:xfrm>
              <a:off x="3734138" y="2467358"/>
              <a:ext cx="219900" cy="333527"/>
              <a:chOff x="3734138" y="2467358"/>
              <a:chExt cx="219900" cy="333527"/>
            </a:xfrm>
          </p:grpSpPr>
          <p:sp>
            <p:nvSpPr>
              <p:cNvPr id="36" name="Google Shape;8070;p74">
                <a:extLst>
                  <a:ext uri="{FF2B5EF4-FFF2-40B4-BE49-F238E27FC236}">
                    <a16:creationId xmlns:a16="http://schemas.microsoft.com/office/drawing/2014/main" id="{FE29E465-B885-F175-2A81-4613D9F9487A}"/>
                  </a:ext>
                </a:extLst>
              </p:cNvPr>
              <p:cNvSpPr/>
              <p:nvPr/>
            </p:nvSpPr>
            <p:spPr>
              <a:xfrm>
                <a:off x="3734138" y="2467358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7" name="Google Shape;8071;p74">
                <a:extLst>
                  <a:ext uri="{FF2B5EF4-FFF2-40B4-BE49-F238E27FC236}">
                    <a16:creationId xmlns:a16="http://schemas.microsoft.com/office/drawing/2014/main" id="{204F3731-49D1-5678-A520-8CC24C5A88FE}"/>
                  </a:ext>
                </a:extLst>
              </p:cNvPr>
              <p:cNvCxnSpPr/>
              <p:nvPr/>
            </p:nvCxnSpPr>
            <p:spPr>
              <a:xfrm rot="10800000">
                <a:off x="3844020" y="268718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30" name="Google Shape;8072;p74">
              <a:extLst>
                <a:ext uri="{FF2B5EF4-FFF2-40B4-BE49-F238E27FC236}">
                  <a16:creationId xmlns:a16="http://schemas.microsoft.com/office/drawing/2014/main" id="{CA8E1401-32F6-891E-047A-56135E351526}"/>
                </a:ext>
              </a:extLst>
            </p:cNvPr>
            <p:cNvGrpSpPr/>
            <p:nvPr/>
          </p:nvGrpSpPr>
          <p:grpSpPr>
            <a:xfrm>
              <a:off x="3787560" y="2288011"/>
              <a:ext cx="314661" cy="219900"/>
              <a:chOff x="3787560" y="2288011"/>
              <a:chExt cx="314661" cy="219900"/>
            </a:xfrm>
          </p:grpSpPr>
          <p:sp>
            <p:nvSpPr>
              <p:cNvPr id="34" name="Google Shape;8073;p74">
                <a:extLst>
                  <a:ext uri="{FF2B5EF4-FFF2-40B4-BE49-F238E27FC236}">
                    <a16:creationId xmlns:a16="http://schemas.microsoft.com/office/drawing/2014/main" id="{37C5F050-05B7-8B19-9369-9FE565191619}"/>
                  </a:ext>
                </a:extLst>
              </p:cNvPr>
              <p:cNvSpPr/>
              <p:nvPr/>
            </p:nvSpPr>
            <p:spPr>
              <a:xfrm>
                <a:off x="3787560" y="2288011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5" name="Google Shape;8074;p74">
                <a:extLst>
                  <a:ext uri="{FF2B5EF4-FFF2-40B4-BE49-F238E27FC236}">
                    <a16:creationId xmlns:a16="http://schemas.microsoft.com/office/drawing/2014/main" id="{6223B721-E9F0-DF0D-1821-C9CCCA140C83}"/>
                  </a:ext>
                </a:extLst>
              </p:cNvPr>
              <p:cNvCxnSpPr/>
              <p:nvPr/>
            </p:nvCxnSpPr>
            <p:spPr>
              <a:xfrm rot="10800000">
                <a:off x="4007421" y="2400064"/>
                <a:ext cx="94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31" name="Google Shape;8075;p74">
              <a:extLst>
                <a:ext uri="{FF2B5EF4-FFF2-40B4-BE49-F238E27FC236}">
                  <a16:creationId xmlns:a16="http://schemas.microsoft.com/office/drawing/2014/main" id="{0AB63355-3D2C-8297-BAE2-E5BDABB72CE1}"/>
                </a:ext>
              </a:extLst>
            </p:cNvPr>
            <p:cNvGrpSpPr/>
            <p:nvPr/>
          </p:nvGrpSpPr>
          <p:grpSpPr>
            <a:xfrm>
              <a:off x="3637290" y="2057755"/>
              <a:ext cx="219900" cy="335499"/>
              <a:chOff x="3637290" y="2057755"/>
              <a:chExt cx="219900" cy="335499"/>
            </a:xfrm>
          </p:grpSpPr>
          <p:sp>
            <p:nvSpPr>
              <p:cNvPr id="32" name="Google Shape;8076;p74">
                <a:extLst>
                  <a:ext uri="{FF2B5EF4-FFF2-40B4-BE49-F238E27FC236}">
                    <a16:creationId xmlns:a16="http://schemas.microsoft.com/office/drawing/2014/main" id="{EFC2E984-9147-AAC9-67EC-952E4C23B233}"/>
                  </a:ext>
                </a:extLst>
              </p:cNvPr>
              <p:cNvSpPr/>
              <p:nvPr/>
            </p:nvSpPr>
            <p:spPr>
              <a:xfrm>
                <a:off x="3637290" y="2173354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3" name="Google Shape;8077;p74">
                <a:extLst>
                  <a:ext uri="{FF2B5EF4-FFF2-40B4-BE49-F238E27FC236}">
                    <a16:creationId xmlns:a16="http://schemas.microsoft.com/office/drawing/2014/main" id="{3E4C5B08-9006-B296-6A07-7872A0BF2D89}"/>
                  </a:ext>
                </a:extLst>
              </p:cNvPr>
              <p:cNvCxnSpPr/>
              <p:nvPr/>
            </p:nvCxnSpPr>
            <p:spPr>
              <a:xfrm rot="10800000">
                <a:off x="3747169" y="205775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42" name="Google Shape;8078;p74">
            <a:extLst>
              <a:ext uri="{FF2B5EF4-FFF2-40B4-BE49-F238E27FC236}">
                <a16:creationId xmlns:a16="http://schemas.microsoft.com/office/drawing/2014/main" id="{E013029F-0E0D-841C-FB96-99C6FF639B80}"/>
              </a:ext>
            </a:extLst>
          </p:cNvPr>
          <p:cNvGrpSpPr/>
          <p:nvPr/>
        </p:nvGrpSpPr>
        <p:grpSpPr>
          <a:xfrm>
            <a:off x="4899249" y="1859288"/>
            <a:ext cx="710153" cy="710153"/>
            <a:chOff x="5007123" y="2079403"/>
            <a:chExt cx="687600" cy="687600"/>
          </a:xfrm>
        </p:grpSpPr>
        <p:sp>
          <p:nvSpPr>
            <p:cNvPr id="43" name="Google Shape;8079;p74">
              <a:extLst>
                <a:ext uri="{FF2B5EF4-FFF2-40B4-BE49-F238E27FC236}">
                  <a16:creationId xmlns:a16="http://schemas.microsoft.com/office/drawing/2014/main" id="{DEEC4FDB-C19F-5AB4-227C-F3377158134D}"/>
                </a:ext>
              </a:extLst>
            </p:cNvPr>
            <p:cNvSpPr/>
            <p:nvPr/>
          </p:nvSpPr>
          <p:spPr>
            <a:xfrm>
              <a:off x="5007123" y="2079403"/>
              <a:ext cx="687600" cy="687600"/>
            </a:xfrm>
            <a:prstGeom prst="ellipse">
              <a:avLst/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8080;p74">
              <a:extLst>
                <a:ext uri="{FF2B5EF4-FFF2-40B4-BE49-F238E27FC236}">
                  <a16:creationId xmlns:a16="http://schemas.microsoft.com/office/drawing/2014/main" id="{FD976085-E989-C85D-96C5-85FF8345A5BB}"/>
                </a:ext>
              </a:extLst>
            </p:cNvPr>
            <p:cNvSpPr/>
            <p:nvPr/>
          </p:nvSpPr>
          <p:spPr>
            <a:xfrm>
              <a:off x="5069448" y="2141702"/>
              <a:ext cx="563100" cy="562800"/>
            </a:xfrm>
            <a:prstGeom prst="ellipse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8081;p74">
              <a:extLst>
                <a:ext uri="{FF2B5EF4-FFF2-40B4-BE49-F238E27FC236}">
                  <a16:creationId xmlns:a16="http://schemas.microsoft.com/office/drawing/2014/main" id="{F698D867-B13F-0CFD-ED7A-FBBB64C4C5E7}"/>
                </a:ext>
              </a:extLst>
            </p:cNvPr>
            <p:cNvSpPr/>
            <p:nvPr/>
          </p:nvSpPr>
          <p:spPr>
            <a:xfrm>
              <a:off x="5146403" y="2218605"/>
              <a:ext cx="409200" cy="409200"/>
            </a:xfrm>
            <a:prstGeom prst="ellipse">
              <a:avLst/>
            </a:pr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8082;p74">
              <a:extLst>
                <a:ext uri="{FF2B5EF4-FFF2-40B4-BE49-F238E27FC236}">
                  <a16:creationId xmlns:a16="http://schemas.microsoft.com/office/drawing/2014/main" id="{E5561E6D-286A-A348-3EE5-DCB16F7A7BA1}"/>
                </a:ext>
              </a:extLst>
            </p:cNvPr>
            <p:cNvSpPr/>
            <p:nvPr/>
          </p:nvSpPr>
          <p:spPr>
            <a:xfrm>
              <a:off x="5221891" y="2294066"/>
              <a:ext cx="258300" cy="258300"/>
            </a:xfrm>
            <a:prstGeom prst="ellipse">
              <a:avLst/>
            </a:pr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8083;p74">
            <a:extLst>
              <a:ext uri="{FF2B5EF4-FFF2-40B4-BE49-F238E27FC236}">
                <a16:creationId xmlns:a16="http://schemas.microsoft.com/office/drawing/2014/main" id="{941F3B22-73F4-5BB9-4CF6-B5007F8A548B}"/>
              </a:ext>
            </a:extLst>
          </p:cNvPr>
          <p:cNvGrpSpPr/>
          <p:nvPr/>
        </p:nvGrpSpPr>
        <p:grpSpPr>
          <a:xfrm>
            <a:off x="5708687" y="1853794"/>
            <a:ext cx="720998" cy="721183"/>
            <a:chOff x="5797446" y="2063053"/>
            <a:chExt cx="698100" cy="698280"/>
          </a:xfrm>
        </p:grpSpPr>
        <p:sp>
          <p:nvSpPr>
            <p:cNvPr id="48" name="Google Shape;8084;p74">
              <a:extLst>
                <a:ext uri="{FF2B5EF4-FFF2-40B4-BE49-F238E27FC236}">
                  <a16:creationId xmlns:a16="http://schemas.microsoft.com/office/drawing/2014/main" id="{541D6AB4-B0BD-0549-FD1F-85EA98CE1A85}"/>
                </a:ext>
              </a:extLst>
            </p:cNvPr>
            <p:cNvSpPr/>
            <p:nvPr/>
          </p:nvSpPr>
          <p:spPr>
            <a:xfrm>
              <a:off x="5797446" y="2063053"/>
              <a:ext cx="698100" cy="698100"/>
            </a:xfrm>
            <a:prstGeom prst="ellipse">
              <a:avLst/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8085;p74">
              <a:extLst>
                <a:ext uri="{FF2B5EF4-FFF2-40B4-BE49-F238E27FC236}">
                  <a16:creationId xmlns:a16="http://schemas.microsoft.com/office/drawing/2014/main" id="{F76C0327-8DDE-0D73-F58B-2D48F9771024}"/>
                </a:ext>
              </a:extLst>
            </p:cNvPr>
            <p:cNvSpPr/>
            <p:nvPr/>
          </p:nvSpPr>
          <p:spPr>
            <a:xfrm>
              <a:off x="5872067" y="2212295"/>
              <a:ext cx="549000" cy="549000"/>
            </a:xfrm>
            <a:prstGeom prst="ellipse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8086;p74">
              <a:extLst>
                <a:ext uri="{FF2B5EF4-FFF2-40B4-BE49-F238E27FC236}">
                  <a16:creationId xmlns:a16="http://schemas.microsoft.com/office/drawing/2014/main" id="{F494EF71-BFA9-DD5D-8EEC-055AB216F5E3}"/>
                </a:ext>
              </a:extLst>
            </p:cNvPr>
            <p:cNvSpPr/>
            <p:nvPr/>
          </p:nvSpPr>
          <p:spPr>
            <a:xfrm>
              <a:off x="5921353" y="2310867"/>
              <a:ext cx="450300" cy="450300"/>
            </a:xfrm>
            <a:prstGeom prst="ellipse">
              <a:avLst/>
            </a:pr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8087;p74">
              <a:extLst>
                <a:ext uri="{FF2B5EF4-FFF2-40B4-BE49-F238E27FC236}">
                  <a16:creationId xmlns:a16="http://schemas.microsoft.com/office/drawing/2014/main" id="{9C7CF26A-2F1D-62AB-7647-D2FAF174F700}"/>
                </a:ext>
              </a:extLst>
            </p:cNvPr>
            <p:cNvSpPr/>
            <p:nvPr/>
          </p:nvSpPr>
          <p:spPr>
            <a:xfrm>
              <a:off x="5967936" y="2404033"/>
              <a:ext cx="357300" cy="357300"/>
            </a:xfrm>
            <a:prstGeom prst="ellipse">
              <a:avLst/>
            </a:pr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" name="Google Shape;8088;p74">
            <a:extLst>
              <a:ext uri="{FF2B5EF4-FFF2-40B4-BE49-F238E27FC236}">
                <a16:creationId xmlns:a16="http://schemas.microsoft.com/office/drawing/2014/main" id="{F8D3DB51-0BD0-1AE2-0879-8C905C657EF1}"/>
              </a:ext>
            </a:extLst>
          </p:cNvPr>
          <p:cNvGrpSpPr/>
          <p:nvPr/>
        </p:nvGrpSpPr>
        <p:grpSpPr>
          <a:xfrm>
            <a:off x="8153834" y="3499399"/>
            <a:ext cx="280585" cy="673164"/>
            <a:chOff x="8075075" y="3754290"/>
            <a:chExt cx="255612" cy="613194"/>
          </a:xfrm>
        </p:grpSpPr>
        <p:grpSp>
          <p:nvGrpSpPr>
            <p:cNvPr id="53" name="Google Shape;8089;p74">
              <a:extLst>
                <a:ext uri="{FF2B5EF4-FFF2-40B4-BE49-F238E27FC236}">
                  <a16:creationId xmlns:a16="http://schemas.microsoft.com/office/drawing/2014/main" id="{5CF6D368-A4ED-6B11-CF8C-C83C34A69D56}"/>
                </a:ext>
              </a:extLst>
            </p:cNvPr>
            <p:cNvGrpSpPr/>
            <p:nvPr/>
          </p:nvGrpSpPr>
          <p:grpSpPr>
            <a:xfrm>
              <a:off x="8075075" y="3754290"/>
              <a:ext cx="255612" cy="613194"/>
              <a:chOff x="8075075" y="3754290"/>
              <a:chExt cx="255612" cy="613194"/>
            </a:xfrm>
          </p:grpSpPr>
          <p:sp>
            <p:nvSpPr>
              <p:cNvPr id="55" name="Google Shape;8090;p74">
                <a:extLst>
                  <a:ext uri="{FF2B5EF4-FFF2-40B4-BE49-F238E27FC236}">
                    <a16:creationId xmlns:a16="http://schemas.microsoft.com/office/drawing/2014/main" id="{5C0E050B-92FA-9675-15EC-17200AD08333}"/>
                  </a:ext>
                </a:extLst>
              </p:cNvPr>
              <p:cNvSpPr/>
              <p:nvPr/>
            </p:nvSpPr>
            <p:spPr>
              <a:xfrm>
                <a:off x="8075075" y="4252967"/>
                <a:ext cx="255612" cy="114517"/>
              </a:xfrm>
              <a:custGeom>
                <a:avLst/>
                <a:gdLst/>
                <a:ahLst/>
                <a:cxnLst/>
                <a:rect l="l" t="t" r="r" b="b"/>
                <a:pathLst>
                  <a:path w="16734" h="7497" extrusionOk="0">
                    <a:moveTo>
                      <a:pt x="1" y="1"/>
                    </a:moveTo>
                    <a:lnTo>
                      <a:pt x="8369" y="7496"/>
                    </a:lnTo>
                    <a:lnTo>
                      <a:pt x="16734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8091;p74">
                <a:extLst>
                  <a:ext uri="{FF2B5EF4-FFF2-40B4-BE49-F238E27FC236}">
                    <a16:creationId xmlns:a16="http://schemas.microsoft.com/office/drawing/2014/main" id="{C9B6C61A-2FCA-3DFE-DB71-83DDD871D0A0}"/>
                  </a:ext>
                </a:extLst>
              </p:cNvPr>
              <p:cNvSpPr/>
              <p:nvPr/>
            </p:nvSpPr>
            <p:spPr>
              <a:xfrm>
                <a:off x="8075075" y="3754290"/>
                <a:ext cx="255612" cy="498713"/>
              </a:xfrm>
              <a:custGeom>
                <a:avLst/>
                <a:gdLst/>
                <a:ahLst/>
                <a:cxnLst/>
                <a:rect l="l" t="t" r="r" b="b"/>
                <a:pathLst>
                  <a:path w="16734" h="32649" extrusionOk="0">
                    <a:moveTo>
                      <a:pt x="8369" y="0"/>
                    </a:moveTo>
                    <a:cubicBezTo>
                      <a:pt x="3747" y="0"/>
                      <a:pt x="1" y="3747"/>
                      <a:pt x="1" y="8366"/>
                    </a:cubicBezTo>
                    <a:lnTo>
                      <a:pt x="1" y="32649"/>
                    </a:lnTo>
                    <a:lnTo>
                      <a:pt x="16734" y="32649"/>
                    </a:lnTo>
                    <a:lnTo>
                      <a:pt x="16734" y="8366"/>
                    </a:lnTo>
                    <a:cubicBezTo>
                      <a:pt x="16734" y="3744"/>
                      <a:pt x="12987" y="0"/>
                      <a:pt x="836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4" name="Google Shape;8092;p74">
              <a:extLst>
                <a:ext uri="{FF2B5EF4-FFF2-40B4-BE49-F238E27FC236}">
                  <a16:creationId xmlns:a16="http://schemas.microsoft.com/office/drawing/2014/main" id="{C6265FAD-8974-34F3-395A-3F7678119ED0}"/>
                </a:ext>
              </a:extLst>
            </p:cNvPr>
            <p:cNvSpPr/>
            <p:nvPr/>
          </p:nvSpPr>
          <p:spPr>
            <a:xfrm>
              <a:off x="8107762" y="3782257"/>
              <a:ext cx="190281" cy="190281"/>
            </a:xfrm>
            <a:custGeom>
              <a:avLst/>
              <a:gdLst/>
              <a:ahLst/>
              <a:cxnLst/>
              <a:rect l="l" t="t" r="r" b="b"/>
              <a:pathLst>
                <a:path w="12457" h="12457" extrusionOk="0">
                  <a:moveTo>
                    <a:pt x="6229" y="1"/>
                  </a:moveTo>
                  <a:cubicBezTo>
                    <a:pt x="2788" y="1"/>
                    <a:pt x="1" y="2788"/>
                    <a:pt x="1" y="6229"/>
                  </a:cubicBezTo>
                  <a:cubicBezTo>
                    <a:pt x="1" y="9670"/>
                    <a:pt x="2788" y="12457"/>
                    <a:pt x="6229" y="12457"/>
                  </a:cubicBezTo>
                  <a:cubicBezTo>
                    <a:pt x="9666" y="12457"/>
                    <a:pt x="12457" y="9670"/>
                    <a:pt x="12457" y="6229"/>
                  </a:cubicBezTo>
                  <a:cubicBezTo>
                    <a:pt x="12457" y="2788"/>
                    <a:pt x="9666" y="1"/>
                    <a:pt x="6229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8093;p74">
            <a:extLst>
              <a:ext uri="{FF2B5EF4-FFF2-40B4-BE49-F238E27FC236}">
                <a16:creationId xmlns:a16="http://schemas.microsoft.com/office/drawing/2014/main" id="{60BB8651-A771-9A71-DF0E-60DABDC65591}"/>
              </a:ext>
            </a:extLst>
          </p:cNvPr>
          <p:cNvGrpSpPr/>
          <p:nvPr/>
        </p:nvGrpSpPr>
        <p:grpSpPr>
          <a:xfrm>
            <a:off x="5270892" y="3488196"/>
            <a:ext cx="470352" cy="683745"/>
            <a:chOff x="1697726" y="3244179"/>
            <a:chExt cx="788124" cy="1146069"/>
          </a:xfrm>
        </p:grpSpPr>
        <p:sp>
          <p:nvSpPr>
            <p:cNvPr id="58" name="Google Shape;8094;p74">
              <a:extLst>
                <a:ext uri="{FF2B5EF4-FFF2-40B4-BE49-F238E27FC236}">
                  <a16:creationId xmlns:a16="http://schemas.microsoft.com/office/drawing/2014/main" id="{DC9A195F-7C2D-9E48-C4C4-54BFFFF4568F}"/>
                </a:ext>
              </a:extLst>
            </p:cNvPr>
            <p:cNvSpPr/>
            <p:nvPr/>
          </p:nvSpPr>
          <p:spPr>
            <a:xfrm>
              <a:off x="1697726" y="3244179"/>
              <a:ext cx="788124" cy="1146069"/>
            </a:xfrm>
            <a:custGeom>
              <a:avLst/>
              <a:gdLst/>
              <a:ahLst/>
              <a:cxnLst/>
              <a:rect l="l" t="t" r="r" b="b"/>
              <a:pathLst>
                <a:path w="30365" h="44156" extrusionOk="0">
                  <a:moveTo>
                    <a:pt x="18841" y="1"/>
                  </a:moveTo>
                  <a:lnTo>
                    <a:pt x="18841" y="3319"/>
                  </a:lnTo>
                  <a:lnTo>
                    <a:pt x="7583" y="3319"/>
                  </a:lnTo>
                  <a:cubicBezTo>
                    <a:pt x="5740" y="3319"/>
                    <a:pt x="4248" y="4814"/>
                    <a:pt x="4248" y="6658"/>
                  </a:cubicBezTo>
                  <a:lnTo>
                    <a:pt x="4248" y="29436"/>
                  </a:lnTo>
                  <a:lnTo>
                    <a:pt x="1" y="29436"/>
                  </a:lnTo>
                  <a:lnTo>
                    <a:pt x="1" y="44155"/>
                  </a:lnTo>
                  <a:lnTo>
                    <a:pt x="14720" y="44155"/>
                  </a:lnTo>
                  <a:lnTo>
                    <a:pt x="14720" y="29436"/>
                  </a:lnTo>
                  <a:lnTo>
                    <a:pt x="10922" y="29436"/>
                  </a:lnTo>
                  <a:lnTo>
                    <a:pt x="10922" y="9993"/>
                  </a:lnTo>
                  <a:lnTo>
                    <a:pt x="18841" y="9993"/>
                  </a:lnTo>
                  <a:lnTo>
                    <a:pt x="18841" y="13311"/>
                  </a:lnTo>
                  <a:lnTo>
                    <a:pt x="30365" y="6658"/>
                  </a:lnTo>
                  <a:lnTo>
                    <a:pt x="1884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8095;p74">
              <a:extLst>
                <a:ext uri="{FF2B5EF4-FFF2-40B4-BE49-F238E27FC236}">
                  <a16:creationId xmlns:a16="http://schemas.microsoft.com/office/drawing/2014/main" id="{48D80C88-2B5A-EF19-A484-644585299D4E}"/>
                </a:ext>
              </a:extLst>
            </p:cNvPr>
            <p:cNvSpPr/>
            <p:nvPr/>
          </p:nvSpPr>
          <p:spPr>
            <a:xfrm>
              <a:off x="1743302" y="4053603"/>
              <a:ext cx="291293" cy="291267"/>
            </a:xfrm>
            <a:custGeom>
              <a:avLst/>
              <a:gdLst/>
              <a:ahLst/>
              <a:cxnLst/>
              <a:rect l="l" t="t" r="r" b="b"/>
              <a:pathLst>
                <a:path w="11223" h="11222" extrusionOk="0">
                  <a:moveTo>
                    <a:pt x="1" y="0"/>
                  </a:moveTo>
                  <a:lnTo>
                    <a:pt x="1" y="11222"/>
                  </a:lnTo>
                  <a:lnTo>
                    <a:pt x="11222" y="11222"/>
                  </a:lnTo>
                  <a:lnTo>
                    <a:pt x="1122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8096;p74">
            <a:extLst>
              <a:ext uri="{FF2B5EF4-FFF2-40B4-BE49-F238E27FC236}">
                <a16:creationId xmlns:a16="http://schemas.microsoft.com/office/drawing/2014/main" id="{5D2EDC65-6544-08B1-357C-44502DCD65AC}"/>
              </a:ext>
            </a:extLst>
          </p:cNvPr>
          <p:cNvSpPr/>
          <p:nvPr/>
        </p:nvSpPr>
        <p:spPr>
          <a:xfrm>
            <a:off x="8128357" y="3402198"/>
            <a:ext cx="204" cy="4"/>
          </a:xfrm>
          <a:custGeom>
            <a:avLst/>
            <a:gdLst/>
            <a:ahLst/>
            <a:cxnLst/>
            <a:rect l="l" t="t" r="r" b="b"/>
            <a:pathLst>
              <a:path w="48" h="1" extrusionOk="0">
                <a:moveTo>
                  <a:pt x="48" y="0"/>
                </a:move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8097;p74">
            <a:extLst>
              <a:ext uri="{FF2B5EF4-FFF2-40B4-BE49-F238E27FC236}">
                <a16:creationId xmlns:a16="http://schemas.microsoft.com/office/drawing/2014/main" id="{3A3D3919-206B-7B69-BAA7-984EE165DC50}"/>
              </a:ext>
            </a:extLst>
          </p:cNvPr>
          <p:cNvGrpSpPr/>
          <p:nvPr/>
        </p:nvGrpSpPr>
        <p:grpSpPr>
          <a:xfrm>
            <a:off x="5892043" y="3499398"/>
            <a:ext cx="293891" cy="293845"/>
            <a:chOff x="6134814" y="3754290"/>
            <a:chExt cx="293891" cy="293845"/>
          </a:xfrm>
        </p:grpSpPr>
        <p:sp>
          <p:nvSpPr>
            <p:cNvPr id="62" name="Google Shape;8098;p74">
              <a:extLst>
                <a:ext uri="{FF2B5EF4-FFF2-40B4-BE49-F238E27FC236}">
                  <a16:creationId xmlns:a16="http://schemas.microsoft.com/office/drawing/2014/main" id="{F6FFA176-9B66-A434-246F-7F8A033ABD4E}"/>
                </a:ext>
              </a:extLst>
            </p:cNvPr>
            <p:cNvSpPr/>
            <p:nvPr/>
          </p:nvSpPr>
          <p:spPr>
            <a:xfrm>
              <a:off x="6134814" y="3754290"/>
              <a:ext cx="293891" cy="293845"/>
            </a:xfrm>
            <a:custGeom>
              <a:avLst/>
              <a:gdLst/>
              <a:ahLst/>
              <a:cxnLst/>
              <a:rect l="l" t="t" r="r" b="b"/>
              <a:pathLst>
                <a:path w="19240" h="19237" extrusionOk="0">
                  <a:moveTo>
                    <a:pt x="1" y="0"/>
                  </a:moveTo>
                  <a:lnTo>
                    <a:pt x="1" y="9618"/>
                  </a:lnTo>
                  <a:cubicBezTo>
                    <a:pt x="1" y="14929"/>
                    <a:pt x="4308" y="19236"/>
                    <a:pt x="9619" y="19236"/>
                  </a:cubicBezTo>
                  <a:cubicBezTo>
                    <a:pt x="14933" y="19236"/>
                    <a:pt x="19240" y="14929"/>
                    <a:pt x="19240" y="9618"/>
                  </a:cubicBezTo>
                  <a:cubicBezTo>
                    <a:pt x="19240" y="4307"/>
                    <a:pt x="14933" y="0"/>
                    <a:pt x="961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8099;p74">
              <a:extLst>
                <a:ext uri="{FF2B5EF4-FFF2-40B4-BE49-F238E27FC236}">
                  <a16:creationId xmlns:a16="http://schemas.microsoft.com/office/drawing/2014/main" id="{40483C2C-DD8C-DA28-AB26-1B59E2173750}"/>
                </a:ext>
              </a:extLst>
            </p:cNvPr>
            <p:cNvSpPr/>
            <p:nvPr/>
          </p:nvSpPr>
          <p:spPr>
            <a:xfrm>
              <a:off x="6147232" y="3764860"/>
              <a:ext cx="118946" cy="107337"/>
            </a:xfrm>
            <a:custGeom>
              <a:avLst/>
              <a:gdLst/>
              <a:ahLst/>
              <a:cxnLst/>
              <a:rect l="l" t="t" r="r" b="b"/>
              <a:pathLst>
                <a:path w="7787" h="7027" extrusionOk="0">
                  <a:moveTo>
                    <a:pt x="0" y="1"/>
                  </a:moveTo>
                  <a:lnTo>
                    <a:pt x="0" y="7026"/>
                  </a:lnTo>
                  <a:lnTo>
                    <a:pt x="778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8100;p74">
            <a:extLst>
              <a:ext uri="{FF2B5EF4-FFF2-40B4-BE49-F238E27FC236}">
                <a16:creationId xmlns:a16="http://schemas.microsoft.com/office/drawing/2014/main" id="{7367DA66-6989-E0F6-9128-DC6A9D650838}"/>
              </a:ext>
            </a:extLst>
          </p:cNvPr>
          <p:cNvGrpSpPr/>
          <p:nvPr/>
        </p:nvGrpSpPr>
        <p:grpSpPr>
          <a:xfrm>
            <a:off x="5892043" y="3878069"/>
            <a:ext cx="293891" cy="293891"/>
            <a:chOff x="6134814" y="4086186"/>
            <a:chExt cx="293891" cy="293891"/>
          </a:xfrm>
        </p:grpSpPr>
        <p:sp>
          <p:nvSpPr>
            <p:cNvPr id="65" name="Google Shape;8101;p74">
              <a:extLst>
                <a:ext uri="{FF2B5EF4-FFF2-40B4-BE49-F238E27FC236}">
                  <a16:creationId xmlns:a16="http://schemas.microsoft.com/office/drawing/2014/main" id="{56BECB43-2185-BC4B-DF42-A1155E4AF9D6}"/>
                </a:ext>
              </a:extLst>
            </p:cNvPr>
            <p:cNvSpPr/>
            <p:nvPr/>
          </p:nvSpPr>
          <p:spPr>
            <a:xfrm>
              <a:off x="6134814" y="4086186"/>
              <a:ext cx="293891" cy="293891"/>
            </a:xfrm>
            <a:custGeom>
              <a:avLst/>
              <a:gdLst/>
              <a:ahLst/>
              <a:cxnLst/>
              <a:rect l="l" t="t" r="r" b="b"/>
              <a:pathLst>
                <a:path w="19240" h="19240" extrusionOk="0">
                  <a:moveTo>
                    <a:pt x="1" y="1"/>
                  </a:moveTo>
                  <a:lnTo>
                    <a:pt x="1" y="9619"/>
                  </a:lnTo>
                  <a:cubicBezTo>
                    <a:pt x="1" y="14930"/>
                    <a:pt x="4308" y="19240"/>
                    <a:pt x="9619" y="19240"/>
                  </a:cubicBezTo>
                  <a:cubicBezTo>
                    <a:pt x="14933" y="19240"/>
                    <a:pt x="19240" y="14933"/>
                    <a:pt x="19240" y="9619"/>
                  </a:cubicBezTo>
                  <a:lnTo>
                    <a:pt x="1924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8102;p74">
              <a:extLst>
                <a:ext uri="{FF2B5EF4-FFF2-40B4-BE49-F238E27FC236}">
                  <a16:creationId xmlns:a16="http://schemas.microsoft.com/office/drawing/2014/main" id="{01C7B5CC-C1EA-95AF-A0DC-2E988BD44566}"/>
                </a:ext>
              </a:extLst>
            </p:cNvPr>
            <p:cNvSpPr/>
            <p:nvPr/>
          </p:nvSpPr>
          <p:spPr>
            <a:xfrm>
              <a:off x="6147232" y="4096771"/>
              <a:ext cx="118946" cy="107322"/>
            </a:xfrm>
            <a:custGeom>
              <a:avLst/>
              <a:gdLst/>
              <a:ahLst/>
              <a:cxnLst/>
              <a:rect l="l" t="t" r="r" b="b"/>
              <a:pathLst>
                <a:path w="7787" h="7026" extrusionOk="0">
                  <a:moveTo>
                    <a:pt x="0" y="0"/>
                  </a:moveTo>
                  <a:lnTo>
                    <a:pt x="0" y="7026"/>
                  </a:lnTo>
                  <a:lnTo>
                    <a:pt x="778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" name="Google Shape;8103;p74">
            <a:extLst>
              <a:ext uri="{FF2B5EF4-FFF2-40B4-BE49-F238E27FC236}">
                <a16:creationId xmlns:a16="http://schemas.microsoft.com/office/drawing/2014/main" id="{EF267868-84F2-E0AC-5BE8-E1DD9EC8D539}"/>
              </a:ext>
            </a:extLst>
          </p:cNvPr>
          <p:cNvSpPr/>
          <p:nvPr/>
        </p:nvSpPr>
        <p:spPr>
          <a:xfrm>
            <a:off x="6930470" y="3498595"/>
            <a:ext cx="609693" cy="673150"/>
          </a:xfrm>
          <a:custGeom>
            <a:avLst/>
            <a:gdLst/>
            <a:ahLst/>
            <a:cxnLst/>
            <a:rect l="l" t="t" r="r" b="b"/>
            <a:pathLst>
              <a:path w="4733" h="5225" extrusionOk="0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74" y="4756"/>
                </a:lnTo>
                <a:lnTo>
                  <a:pt x="4387" y="4756"/>
                </a:lnTo>
                <a:cubicBezTo>
                  <a:pt x="4394" y="4757"/>
                  <a:pt x="4400" y="4757"/>
                  <a:pt x="4407" y="4757"/>
                </a:cubicBezTo>
                <a:cubicBezTo>
                  <a:pt x="4583" y="4757"/>
                  <a:pt x="4732" y="4602"/>
                  <a:pt x="4732" y="4423"/>
                </a:cubicBezTo>
                <a:lnTo>
                  <a:pt x="4732" y="333"/>
                </a:lnTo>
                <a:cubicBezTo>
                  <a:pt x="4732" y="148"/>
                  <a:pt x="4572" y="0"/>
                  <a:pt x="4387" y="0"/>
                </a:cubicBez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8104;p74">
            <a:extLst>
              <a:ext uri="{FF2B5EF4-FFF2-40B4-BE49-F238E27FC236}">
                <a16:creationId xmlns:a16="http://schemas.microsoft.com/office/drawing/2014/main" id="{6A53A6E8-BE4C-2614-AD71-04BF3ECD3815}"/>
              </a:ext>
            </a:extLst>
          </p:cNvPr>
          <p:cNvSpPr/>
          <p:nvPr/>
        </p:nvSpPr>
        <p:spPr>
          <a:xfrm rot="10800000">
            <a:off x="6336732" y="3496333"/>
            <a:ext cx="442939" cy="675638"/>
          </a:xfrm>
          <a:custGeom>
            <a:avLst/>
            <a:gdLst/>
            <a:ahLst/>
            <a:cxnLst/>
            <a:rect l="l" t="t" r="r" b="b"/>
            <a:pathLst>
              <a:path w="14910" h="22743" extrusionOk="0">
                <a:moveTo>
                  <a:pt x="7449" y="0"/>
                </a:moveTo>
                <a:cubicBezTo>
                  <a:pt x="7363" y="0"/>
                  <a:pt x="7277" y="40"/>
                  <a:pt x="7219" y="121"/>
                </a:cubicBezTo>
                <a:lnTo>
                  <a:pt x="4981" y="3220"/>
                </a:lnTo>
                <a:lnTo>
                  <a:pt x="1079" y="3220"/>
                </a:lnTo>
                <a:cubicBezTo>
                  <a:pt x="482" y="3220"/>
                  <a:pt x="0" y="3702"/>
                  <a:pt x="0" y="4298"/>
                </a:cubicBezTo>
                <a:lnTo>
                  <a:pt x="0" y="21652"/>
                </a:lnTo>
                <a:cubicBezTo>
                  <a:pt x="0" y="22249"/>
                  <a:pt x="482" y="22742"/>
                  <a:pt x="1079" y="22742"/>
                </a:cubicBezTo>
                <a:lnTo>
                  <a:pt x="13830" y="22742"/>
                </a:lnTo>
                <a:cubicBezTo>
                  <a:pt x="14427" y="22742"/>
                  <a:pt x="14909" y="22249"/>
                  <a:pt x="14909" y="21652"/>
                </a:cubicBezTo>
                <a:lnTo>
                  <a:pt x="14909" y="4298"/>
                </a:lnTo>
                <a:cubicBezTo>
                  <a:pt x="14909" y="3708"/>
                  <a:pt x="14438" y="3219"/>
                  <a:pt x="13851" y="3219"/>
                </a:cubicBezTo>
                <a:cubicBezTo>
                  <a:pt x="13844" y="3219"/>
                  <a:pt x="13837" y="3219"/>
                  <a:pt x="13830" y="3220"/>
                </a:cubicBezTo>
                <a:lnTo>
                  <a:pt x="9916" y="3220"/>
                </a:lnTo>
                <a:lnTo>
                  <a:pt x="7678" y="121"/>
                </a:lnTo>
                <a:cubicBezTo>
                  <a:pt x="7621" y="40"/>
                  <a:pt x="7535" y="0"/>
                  <a:pt x="7449" y="0"/>
                </a:cubicBezTo>
                <a:close/>
              </a:path>
            </a:pathLst>
          </a:custGeom>
          <a:noFill/>
          <a:ln w="9525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" name="Google Shape;8105;p74">
            <a:extLst>
              <a:ext uri="{FF2B5EF4-FFF2-40B4-BE49-F238E27FC236}">
                <a16:creationId xmlns:a16="http://schemas.microsoft.com/office/drawing/2014/main" id="{2DD83AC2-1ABA-2E75-CAF8-AF4AF6CD78FB}"/>
              </a:ext>
            </a:extLst>
          </p:cNvPr>
          <p:cNvGrpSpPr/>
          <p:nvPr/>
        </p:nvGrpSpPr>
        <p:grpSpPr>
          <a:xfrm>
            <a:off x="7817018" y="2706762"/>
            <a:ext cx="622883" cy="621944"/>
            <a:chOff x="1187048" y="238125"/>
            <a:chExt cx="5256397" cy="5248476"/>
          </a:xfrm>
        </p:grpSpPr>
        <p:sp>
          <p:nvSpPr>
            <p:cNvPr id="70" name="Google Shape;8106;p74">
              <a:extLst>
                <a:ext uri="{FF2B5EF4-FFF2-40B4-BE49-F238E27FC236}">
                  <a16:creationId xmlns:a16="http://schemas.microsoft.com/office/drawing/2014/main" id="{33955F16-E553-C2F5-A07F-879A8908257F}"/>
                </a:ext>
              </a:extLst>
            </p:cNvPr>
            <p:cNvSpPr/>
            <p:nvPr/>
          </p:nvSpPr>
          <p:spPr>
            <a:xfrm>
              <a:off x="1188450" y="238125"/>
              <a:ext cx="3198750" cy="2628625"/>
            </a:xfrm>
            <a:custGeom>
              <a:avLst/>
              <a:gdLst/>
              <a:ahLst/>
              <a:cxnLst/>
              <a:rect l="l" t="t" r="r" b="b"/>
              <a:pathLst>
                <a:path w="127950" h="105145" extrusionOk="0">
                  <a:moveTo>
                    <a:pt x="18697" y="0"/>
                  </a:moveTo>
                  <a:cubicBezTo>
                    <a:pt x="8371" y="0"/>
                    <a:pt x="1" y="8371"/>
                    <a:pt x="1" y="18697"/>
                  </a:cubicBezTo>
                  <a:lnTo>
                    <a:pt x="1" y="105145"/>
                  </a:lnTo>
                  <a:lnTo>
                    <a:pt x="36857" y="105145"/>
                  </a:lnTo>
                  <a:cubicBezTo>
                    <a:pt x="35719" y="102283"/>
                    <a:pt x="35385" y="99165"/>
                    <a:pt x="35897" y="96130"/>
                  </a:cubicBezTo>
                  <a:cubicBezTo>
                    <a:pt x="37137" y="88648"/>
                    <a:pt x="43398" y="82793"/>
                    <a:pt x="50957" y="82096"/>
                  </a:cubicBezTo>
                  <a:cubicBezTo>
                    <a:pt x="51501" y="82045"/>
                    <a:pt x="52041" y="82020"/>
                    <a:pt x="52575" y="82020"/>
                  </a:cubicBezTo>
                  <a:cubicBezTo>
                    <a:pt x="61906" y="82020"/>
                    <a:pt x="69475" y="89593"/>
                    <a:pt x="69475" y="98926"/>
                  </a:cubicBezTo>
                  <a:cubicBezTo>
                    <a:pt x="69475" y="101055"/>
                    <a:pt x="69070" y="103165"/>
                    <a:pt x="68283" y="105145"/>
                  </a:cubicBezTo>
                  <a:lnTo>
                    <a:pt x="105145" y="105145"/>
                  </a:lnTo>
                  <a:lnTo>
                    <a:pt x="105145" y="68419"/>
                  </a:lnTo>
                  <a:cubicBezTo>
                    <a:pt x="106958" y="69088"/>
                    <a:pt x="108908" y="69476"/>
                    <a:pt x="110955" y="69476"/>
                  </a:cubicBezTo>
                  <a:cubicBezTo>
                    <a:pt x="111990" y="69476"/>
                    <a:pt x="113050" y="69377"/>
                    <a:pt x="114130" y="69164"/>
                  </a:cubicBezTo>
                  <a:cubicBezTo>
                    <a:pt x="121952" y="67632"/>
                    <a:pt x="127801" y="60687"/>
                    <a:pt x="127866" y="52715"/>
                  </a:cubicBezTo>
                  <a:cubicBezTo>
                    <a:pt x="127950" y="43313"/>
                    <a:pt x="120348" y="35664"/>
                    <a:pt x="110964" y="35664"/>
                  </a:cubicBezTo>
                  <a:cubicBezTo>
                    <a:pt x="108979" y="35670"/>
                    <a:pt x="107005" y="36028"/>
                    <a:pt x="105145" y="36720"/>
                  </a:cubicBezTo>
                  <a:lnTo>
                    <a:pt x="10514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8107;p74">
              <a:extLst>
                <a:ext uri="{FF2B5EF4-FFF2-40B4-BE49-F238E27FC236}">
                  <a16:creationId xmlns:a16="http://schemas.microsoft.com/office/drawing/2014/main" id="{792B47AB-54C8-8E49-EC42-6EF047071707}"/>
                </a:ext>
              </a:extLst>
            </p:cNvPr>
            <p:cNvSpPr/>
            <p:nvPr/>
          </p:nvSpPr>
          <p:spPr>
            <a:xfrm>
              <a:off x="1187048" y="2289901"/>
              <a:ext cx="2628362" cy="3196700"/>
            </a:xfrm>
            <a:custGeom>
              <a:avLst/>
              <a:gdLst/>
              <a:ahLst/>
              <a:cxnLst/>
              <a:rect l="l" t="t" r="r" b="b"/>
              <a:pathLst>
                <a:path w="105145" h="127868" extrusionOk="0">
                  <a:moveTo>
                    <a:pt x="52573" y="1"/>
                  </a:moveTo>
                  <a:cubicBezTo>
                    <a:pt x="43236" y="1"/>
                    <a:pt x="35664" y="7567"/>
                    <a:pt x="35664" y="16910"/>
                  </a:cubicBezTo>
                  <a:cubicBezTo>
                    <a:pt x="35670" y="18895"/>
                    <a:pt x="36028" y="20862"/>
                    <a:pt x="36720" y="22722"/>
                  </a:cubicBezTo>
                  <a:lnTo>
                    <a:pt x="0" y="22722"/>
                  </a:lnTo>
                  <a:lnTo>
                    <a:pt x="0" y="110011"/>
                  </a:lnTo>
                  <a:cubicBezTo>
                    <a:pt x="0" y="119872"/>
                    <a:pt x="7995" y="127867"/>
                    <a:pt x="17862" y="127867"/>
                  </a:cubicBezTo>
                  <a:lnTo>
                    <a:pt x="105145" y="127867"/>
                  </a:lnTo>
                  <a:lnTo>
                    <a:pt x="105145" y="91010"/>
                  </a:lnTo>
                  <a:cubicBezTo>
                    <a:pt x="103158" y="91801"/>
                    <a:pt x="101044" y="92206"/>
                    <a:pt x="98916" y="92206"/>
                  </a:cubicBezTo>
                  <a:cubicBezTo>
                    <a:pt x="98350" y="92206"/>
                    <a:pt x="97782" y="92177"/>
                    <a:pt x="97215" y="92119"/>
                  </a:cubicBezTo>
                  <a:cubicBezTo>
                    <a:pt x="88869" y="91267"/>
                    <a:pt x="82269" y="84184"/>
                    <a:pt x="82024" y="75802"/>
                  </a:cubicBezTo>
                  <a:cubicBezTo>
                    <a:pt x="81744" y="66233"/>
                    <a:pt x="89417" y="58393"/>
                    <a:pt x="98920" y="58393"/>
                  </a:cubicBezTo>
                  <a:cubicBezTo>
                    <a:pt x="101055" y="58393"/>
                    <a:pt x="103159" y="58792"/>
                    <a:pt x="105139" y="59585"/>
                  </a:cubicBezTo>
                  <a:lnTo>
                    <a:pt x="105139" y="22728"/>
                  </a:lnTo>
                  <a:lnTo>
                    <a:pt x="68419" y="22728"/>
                  </a:lnTo>
                  <a:cubicBezTo>
                    <a:pt x="69427" y="19992"/>
                    <a:pt x="69796" y="16951"/>
                    <a:pt x="69164" y="13738"/>
                  </a:cubicBezTo>
                  <a:cubicBezTo>
                    <a:pt x="67632" y="5922"/>
                    <a:pt x="60686" y="73"/>
                    <a:pt x="52715" y="2"/>
                  </a:cubicBezTo>
                  <a:cubicBezTo>
                    <a:pt x="52668" y="1"/>
                    <a:pt x="52620" y="1"/>
                    <a:pt x="5257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8108;p74">
              <a:extLst>
                <a:ext uri="{FF2B5EF4-FFF2-40B4-BE49-F238E27FC236}">
                  <a16:creationId xmlns:a16="http://schemas.microsoft.com/office/drawing/2014/main" id="{B5993A89-C004-9402-6D72-EC98993F0F3D}"/>
                </a:ext>
              </a:extLst>
            </p:cNvPr>
            <p:cNvSpPr/>
            <p:nvPr/>
          </p:nvSpPr>
          <p:spPr>
            <a:xfrm>
              <a:off x="3812708" y="244502"/>
              <a:ext cx="2628650" cy="3170611"/>
            </a:xfrm>
            <a:custGeom>
              <a:avLst/>
              <a:gdLst/>
              <a:ahLst/>
              <a:cxnLst/>
              <a:rect l="l" t="t" r="r" b="b"/>
              <a:pathLst>
                <a:path w="105146" h="127873" extrusionOk="0">
                  <a:moveTo>
                    <a:pt x="1" y="1"/>
                  </a:moveTo>
                  <a:lnTo>
                    <a:pt x="1" y="36857"/>
                  </a:lnTo>
                  <a:cubicBezTo>
                    <a:pt x="1988" y="36066"/>
                    <a:pt x="4101" y="35662"/>
                    <a:pt x="6229" y="35662"/>
                  </a:cubicBezTo>
                  <a:cubicBezTo>
                    <a:pt x="6796" y="35662"/>
                    <a:pt x="7364" y="35691"/>
                    <a:pt x="7930" y="35748"/>
                  </a:cubicBezTo>
                  <a:cubicBezTo>
                    <a:pt x="16277" y="36595"/>
                    <a:pt x="22877" y="43684"/>
                    <a:pt x="23121" y="52066"/>
                  </a:cubicBezTo>
                  <a:cubicBezTo>
                    <a:pt x="23396" y="61635"/>
                    <a:pt x="15722" y="69481"/>
                    <a:pt x="6219" y="69481"/>
                  </a:cubicBezTo>
                  <a:cubicBezTo>
                    <a:pt x="4091" y="69475"/>
                    <a:pt x="1980" y="69076"/>
                    <a:pt x="1" y="68289"/>
                  </a:cubicBezTo>
                  <a:lnTo>
                    <a:pt x="1" y="105145"/>
                  </a:lnTo>
                  <a:lnTo>
                    <a:pt x="36720" y="105145"/>
                  </a:lnTo>
                  <a:cubicBezTo>
                    <a:pt x="35719" y="107882"/>
                    <a:pt x="35343" y="110916"/>
                    <a:pt x="35975" y="114130"/>
                  </a:cubicBezTo>
                  <a:cubicBezTo>
                    <a:pt x="37513" y="121952"/>
                    <a:pt x="44459" y="127801"/>
                    <a:pt x="52424" y="127872"/>
                  </a:cubicBezTo>
                  <a:cubicBezTo>
                    <a:pt x="52472" y="127873"/>
                    <a:pt x="52519" y="127873"/>
                    <a:pt x="52567" y="127873"/>
                  </a:cubicBezTo>
                  <a:cubicBezTo>
                    <a:pt x="61909" y="127873"/>
                    <a:pt x="69481" y="120301"/>
                    <a:pt x="69481" y="110964"/>
                  </a:cubicBezTo>
                  <a:cubicBezTo>
                    <a:pt x="69475" y="108979"/>
                    <a:pt x="69118" y="107005"/>
                    <a:pt x="68426" y="105145"/>
                  </a:cubicBezTo>
                  <a:lnTo>
                    <a:pt x="105145" y="105145"/>
                  </a:lnTo>
                  <a:lnTo>
                    <a:pt x="105145" y="16354"/>
                  </a:lnTo>
                  <a:cubicBezTo>
                    <a:pt x="105140" y="7328"/>
                    <a:pt x="97818" y="1"/>
                    <a:pt x="8878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8109;p74">
              <a:extLst>
                <a:ext uri="{FF2B5EF4-FFF2-40B4-BE49-F238E27FC236}">
                  <a16:creationId xmlns:a16="http://schemas.microsoft.com/office/drawing/2014/main" id="{9D66850F-B572-8C8E-193E-6C694F0C092B}"/>
                </a:ext>
              </a:extLst>
            </p:cNvPr>
            <p:cNvSpPr/>
            <p:nvPr/>
          </p:nvSpPr>
          <p:spPr>
            <a:xfrm>
              <a:off x="3244845" y="2847950"/>
              <a:ext cx="3198600" cy="2628500"/>
            </a:xfrm>
            <a:custGeom>
              <a:avLst/>
              <a:gdLst/>
              <a:ahLst/>
              <a:cxnLst/>
              <a:rect l="l" t="t" r="r" b="b"/>
              <a:pathLst>
                <a:path w="127944" h="105140" extrusionOk="0">
                  <a:moveTo>
                    <a:pt x="22805" y="0"/>
                  </a:moveTo>
                  <a:lnTo>
                    <a:pt x="22805" y="36720"/>
                  </a:lnTo>
                  <a:cubicBezTo>
                    <a:pt x="20992" y="36051"/>
                    <a:pt x="19042" y="35663"/>
                    <a:pt x="16995" y="35663"/>
                  </a:cubicBezTo>
                  <a:cubicBezTo>
                    <a:pt x="15960" y="35663"/>
                    <a:pt x="14900" y="35762"/>
                    <a:pt x="13820" y="35975"/>
                  </a:cubicBezTo>
                  <a:cubicBezTo>
                    <a:pt x="5998" y="37513"/>
                    <a:pt x="150" y="44453"/>
                    <a:pt x="78" y="52424"/>
                  </a:cubicBezTo>
                  <a:cubicBezTo>
                    <a:pt x="1" y="61826"/>
                    <a:pt x="7602" y="69481"/>
                    <a:pt x="16986" y="69481"/>
                  </a:cubicBezTo>
                  <a:cubicBezTo>
                    <a:pt x="18971" y="69475"/>
                    <a:pt x="20945" y="69117"/>
                    <a:pt x="22805" y="68420"/>
                  </a:cubicBezTo>
                  <a:lnTo>
                    <a:pt x="22805" y="105139"/>
                  </a:lnTo>
                  <a:lnTo>
                    <a:pt x="108943" y="105139"/>
                  </a:lnTo>
                  <a:cubicBezTo>
                    <a:pt x="119436" y="105139"/>
                    <a:pt x="127944" y="96631"/>
                    <a:pt x="127944" y="86138"/>
                  </a:cubicBezTo>
                  <a:lnTo>
                    <a:pt x="127944" y="0"/>
                  </a:lnTo>
                  <a:lnTo>
                    <a:pt x="91087" y="0"/>
                  </a:lnTo>
                  <a:cubicBezTo>
                    <a:pt x="92088" y="2510"/>
                    <a:pt x="92470" y="5235"/>
                    <a:pt x="92196" y="7924"/>
                  </a:cubicBezTo>
                  <a:cubicBezTo>
                    <a:pt x="91343" y="16271"/>
                    <a:pt x="84260" y="22870"/>
                    <a:pt x="75878" y="23115"/>
                  </a:cubicBezTo>
                  <a:cubicBezTo>
                    <a:pt x="75708" y="23120"/>
                    <a:pt x="75539" y="23122"/>
                    <a:pt x="75370" y="23122"/>
                  </a:cubicBezTo>
                  <a:cubicBezTo>
                    <a:pt x="66033" y="23122"/>
                    <a:pt x="58469" y="15553"/>
                    <a:pt x="58469" y="6219"/>
                  </a:cubicBezTo>
                  <a:cubicBezTo>
                    <a:pt x="58469" y="4084"/>
                    <a:pt x="58869" y="1980"/>
                    <a:pt x="5966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8110;p74">
            <a:extLst>
              <a:ext uri="{FF2B5EF4-FFF2-40B4-BE49-F238E27FC236}">
                <a16:creationId xmlns:a16="http://schemas.microsoft.com/office/drawing/2014/main" id="{EDBBDC39-5B77-54F7-41DE-B1F368895318}"/>
              </a:ext>
            </a:extLst>
          </p:cNvPr>
          <p:cNvGrpSpPr/>
          <p:nvPr/>
        </p:nvGrpSpPr>
        <p:grpSpPr>
          <a:xfrm>
            <a:off x="2274123" y="2716370"/>
            <a:ext cx="1310987" cy="612407"/>
            <a:chOff x="238125" y="1188750"/>
            <a:chExt cx="7140450" cy="3335550"/>
          </a:xfrm>
        </p:grpSpPr>
        <p:sp>
          <p:nvSpPr>
            <p:cNvPr id="75" name="Google Shape;8111;p74">
              <a:extLst>
                <a:ext uri="{FF2B5EF4-FFF2-40B4-BE49-F238E27FC236}">
                  <a16:creationId xmlns:a16="http://schemas.microsoft.com/office/drawing/2014/main" id="{56CF33A8-682D-316D-3FAD-7FA21E7E50D4}"/>
                </a:ext>
              </a:extLst>
            </p:cNvPr>
            <p:cNvSpPr/>
            <p:nvPr/>
          </p:nvSpPr>
          <p:spPr>
            <a:xfrm>
              <a:off x="238125" y="118875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0"/>
                  </a:moveTo>
                  <a:cubicBezTo>
                    <a:pt x="1801" y="6"/>
                    <a:pt x="6" y="1801"/>
                    <a:pt x="0" y="4021"/>
                  </a:cubicBezTo>
                  <a:lnTo>
                    <a:pt x="0" y="59338"/>
                  </a:lnTo>
                  <a:cubicBezTo>
                    <a:pt x="6" y="61552"/>
                    <a:pt x="1801" y="63354"/>
                    <a:pt x="4021" y="63359"/>
                  </a:cubicBezTo>
                  <a:lnTo>
                    <a:pt x="98272" y="63359"/>
                  </a:lnTo>
                  <a:cubicBezTo>
                    <a:pt x="99963" y="41512"/>
                    <a:pt x="118098" y="24204"/>
                    <a:pt x="140280" y="23813"/>
                  </a:cubicBezTo>
                  <a:lnTo>
                    <a:pt x="140280" y="4021"/>
                  </a:lnTo>
                  <a:cubicBezTo>
                    <a:pt x="140275" y="1801"/>
                    <a:pt x="138474" y="6"/>
                    <a:pt x="13625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8112;p74">
              <a:extLst>
                <a:ext uri="{FF2B5EF4-FFF2-40B4-BE49-F238E27FC236}">
                  <a16:creationId xmlns:a16="http://schemas.microsoft.com/office/drawing/2014/main" id="{AB240C2B-1373-1C8E-423A-61D22E32619C}"/>
                </a:ext>
              </a:extLst>
            </p:cNvPr>
            <p:cNvSpPr/>
            <p:nvPr/>
          </p:nvSpPr>
          <p:spPr>
            <a:xfrm>
              <a:off x="238125" y="294030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1"/>
                  </a:moveTo>
                  <a:cubicBezTo>
                    <a:pt x="1801" y="6"/>
                    <a:pt x="6" y="1808"/>
                    <a:pt x="0" y="4022"/>
                  </a:cubicBezTo>
                  <a:lnTo>
                    <a:pt x="0" y="59339"/>
                  </a:lnTo>
                  <a:cubicBezTo>
                    <a:pt x="6" y="61559"/>
                    <a:pt x="1801" y="63354"/>
                    <a:pt x="4021" y="63360"/>
                  </a:cubicBezTo>
                  <a:lnTo>
                    <a:pt x="136259" y="63360"/>
                  </a:lnTo>
                  <a:cubicBezTo>
                    <a:pt x="138474" y="63354"/>
                    <a:pt x="140275" y="61559"/>
                    <a:pt x="140280" y="59339"/>
                  </a:cubicBezTo>
                  <a:lnTo>
                    <a:pt x="140280" y="39547"/>
                  </a:lnTo>
                  <a:cubicBezTo>
                    <a:pt x="118098" y="39155"/>
                    <a:pt x="99963" y="21848"/>
                    <a:pt x="9827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8113;p74">
              <a:extLst>
                <a:ext uri="{FF2B5EF4-FFF2-40B4-BE49-F238E27FC236}">
                  <a16:creationId xmlns:a16="http://schemas.microsoft.com/office/drawing/2014/main" id="{6BD2D175-BD96-A531-08A5-8EE5501B8778}"/>
                </a:ext>
              </a:extLst>
            </p:cNvPr>
            <p:cNvSpPr/>
            <p:nvPr/>
          </p:nvSpPr>
          <p:spPr>
            <a:xfrm>
              <a:off x="3871550" y="118875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2" y="0"/>
                  </a:moveTo>
                  <a:cubicBezTo>
                    <a:pt x="1807" y="6"/>
                    <a:pt x="6" y="1801"/>
                    <a:pt x="0" y="4021"/>
                  </a:cubicBezTo>
                  <a:lnTo>
                    <a:pt x="0" y="24017"/>
                  </a:lnTo>
                  <a:cubicBezTo>
                    <a:pt x="20553" y="26066"/>
                    <a:pt x="36886" y="42675"/>
                    <a:pt x="38494" y="63359"/>
                  </a:cubicBezTo>
                  <a:lnTo>
                    <a:pt x="136260" y="63359"/>
                  </a:lnTo>
                  <a:cubicBezTo>
                    <a:pt x="138480" y="63354"/>
                    <a:pt x="140275" y="61552"/>
                    <a:pt x="140281" y="59338"/>
                  </a:cubicBezTo>
                  <a:lnTo>
                    <a:pt x="140281" y="4021"/>
                  </a:lnTo>
                  <a:cubicBezTo>
                    <a:pt x="140275" y="1801"/>
                    <a:pt x="138480" y="6"/>
                    <a:pt x="13626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8114;p74">
              <a:extLst>
                <a:ext uri="{FF2B5EF4-FFF2-40B4-BE49-F238E27FC236}">
                  <a16:creationId xmlns:a16="http://schemas.microsoft.com/office/drawing/2014/main" id="{8EEBA54A-A0B1-D768-B357-12B0922D6B7C}"/>
                </a:ext>
              </a:extLst>
            </p:cNvPr>
            <p:cNvSpPr/>
            <p:nvPr/>
          </p:nvSpPr>
          <p:spPr>
            <a:xfrm>
              <a:off x="3871550" y="294030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38494" y="1"/>
                  </a:moveTo>
                  <a:cubicBezTo>
                    <a:pt x="36886" y="20680"/>
                    <a:pt x="20553" y="37294"/>
                    <a:pt x="0" y="39343"/>
                  </a:cubicBezTo>
                  <a:lnTo>
                    <a:pt x="0" y="59339"/>
                  </a:lnTo>
                  <a:cubicBezTo>
                    <a:pt x="6" y="61559"/>
                    <a:pt x="1807" y="63354"/>
                    <a:pt x="4022" y="63360"/>
                  </a:cubicBezTo>
                  <a:lnTo>
                    <a:pt x="136260" y="63360"/>
                  </a:lnTo>
                  <a:cubicBezTo>
                    <a:pt x="138480" y="63354"/>
                    <a:pt x="140275" y="61559"/>
                    <a:pt x="140281" y="59339"/>
                  </a:cubicBezTo>
                  <a:lnTo>
                    <a:pt x="140281" y="4022"/>
                  </a:lnTo>
                  <a:cubicBezTo>
                    <a:pt x="140275" y="1808"/>
                    <a:pt x="138480" y="6"/>
                    <a:pt x="13626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8115;p74">
              <a:extLst>
                <a:ext uri="{FF2B5EF4-FFF2-40B4-BE49-F238E27FC236}">
                  <a16:creationId xmlns:a16="http://schemas.microsoft.com/office/drawing/2014/main" id="{2347CCE5-9E6B-7023-4047-C5235B51E9F7}"/>
                </a:ext>
              </a:extLst>
            </p:cNvPr>
            <p:cNvSpPr/>
            <p:nvPr/>
          </p:nvSpPr>
          <p:spPr>
            <a:xfrm>
              <a:off x="2842425" y="1934600"/>
              <a:ext cx="1843850" cy="1843850"/>
            </a:xfrm>
            <a:custGeom>
              <a:avLst/>
              <a:gdLst/>
              <a:ahLst/>
              <a:cxnLst/>
              <a:rect l="l" t="t" r="r" b="b"/>
              <a:pathLst>
                <a:path w="73754" h="73754" extrusionOk="0">
                  <a:moveTo>
                    <a:pt x="36880" y="0"/>
                  </a:moveTo>
                  <a:cubicBezTo>
                    <a:pt x="36621" y="0"/>
                    <a:pt x="36362" y="6"/>
                    <a:pt x="36108" y="11"/>
                  </a:cubicBezTo>
                  <a:cubicBezTo>
                    <a:pt x="17253" y="397"/>
                    <a:pt x="1834" y="15011"/>
                    <a:pt x="154" y="33525"/>
                  </a:cubicBezTo>
                  <a:cubicBezTo>
                    <a:pt x="55" y="34627"/>
                    <a:pt x="0" y="35745"/>
                    <a:pt x="0" y="36874"/>
                  </a:cubicBezTo>
                  <a:cubicBezTo>
                    <a:pt x="0" y="38009"/>
                    <a:pt x="55" y="39122"/>
                    <a:pt x="154" y="40229"/>
                  </a:cubicBezTo>
                  <a:cubicBezTo>
                    <a:pt x="1834" y="58749"/>
                    <a:pt x="17253" y="73357"/>
                    <a:pt x="36108" y="73743"/>
                  </a:cubicBezTo>
                  <a:cubicBezTo>
                    <a:pt x="36362" y="73748"/>
                    <a:pt x="36621" y="73754"/>
                    <a:pt x="36880" y="73754"/>
                  </a:cubicBezTo>
                  <a:cubicBezTo>
                    <a:pt x="38312" y="73754"/>
                    <a:pt x="39744" y="73666"/>
                    <a:pt x="41165" y="73500"/>
                  </a:cubicBezTo>
                  <a:cubicBezTo>
                    <a:pt x="58391" y="71495"/>
                    <a:pt x="72030" y="57581"/>
                    <a:pt x="73600" y="40229"/>
                  </a:cubicBezTo>
                  <a:cubicBezTo>
                    <a:pt x="73699" y="39127"/>
                    <a:pt x="73754" y="38009"/>
                    <a:pt x="73754" y="36874"/>
                  </a:cubicBezTo>
                  <a:cubicBezTo>
                    <a:pt x="73754" y="35745"/>
                    <a:pt x="73699" y="34632"/>
                    <a:pt x="73600" y="33525"/>
                  </a:cubicBezTo>
                  <a:cubicBezTo>
                    <a:pt x="72024" y="16173"/>
                    <a:pt x="58391" y="2259"/>
                    <a:pt x="41165" y="254"/>
                  </a:cubicBezTo>
                  <a:cubicBezTo>
                    <a:pt x="39744" y="88"/>
                    <a:pt x="38312" y="0"/>
                    <a:pt x="3688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" name="Google Shape;8116;p74">
            <a:extLst>
              <a:ext uri="{FF2B5EF4-FFF2-40B4-BE49-F238E27FC236}">
                <a16:creationId xmlns:a16="http://schemas.microsoft.com/office/drawing/2014/main" id="{FAA4D401-82DB-91A5-DEF0-E35D335C73E2}"/>
              </a:ext>
            </a:extLst>
          </p:cNvPr>
          <p:cNvGrpSpPr/>
          <p:nvPr/>
        </p:nvGrpSpPr>
        <p:grpSpPr>
          <a:xfrm>
            <a:off x="6599995" y="2706925"/>
            <a:ext cx="1110299" cy="621702"/>
            <a:chOff x="238125" y="1335475"/>
            <a:chExt cx="5418735" cy="3034175"/>
          </a:xfrm>
        </p:grpSpPr>
        <p:sp>
          <p:nvSpPr>
            <p:cNvPr id="81" name="Google Shape;8117;p74">
              <a:extLst>
                <a:ext uri="{FF2B5EF4-FFF2-40B4-BE49-F238E27FC236}">
                  <a16:creationId xmlns:a16="http://schemas.microsoft.com/office/drawing/2014/main" id="{EE9BED11-2E1A-12D1-9E66-2A7C4BDBB1BE}"/>
                </a:ext>
              </a:extLst>
            </p:cNvPr>
            <p:cNvSpPr/>
            <p:nvPr/>
          </p:nvSpPr>
          <p:spPr>
            <a:xfrm>
              <a:off x="3669985" y="1335475"/>
              <a:ext cx="1986875" cy="3034175"/>
            </a:xfrm>
            <a:custGeom>
              <a:avLst/>
              <a:gdLst/>
              <a:ahLst/>
              <a:cxnLst/>
              <a:rect l="l" t="t" r="r" b="b"/>
              <a:pathLst>
                <a:path w="79475" h="121367" extrusionOk="0">
                  <a:moveTo>
                    <a:pt x="1" y="0"/>
                  </a:moveTo>
                  <a:lnTo>
                    <a:pt x="1" y="38997"/>
                  </a:lnTo>
                  <a:cubicBezTo>
                    <a:pt x="588" y="44011"/>
                    <a:pt x="2425" y="48797"/>
                    <a:pt x="5360" y="52918"/>
                  </a:cubicBezTo>
                  <a:lnTo>
                    <a:pt x="9329" y="58469"/>
                  </a:lnTo>
                  <a:cubicBezTo>
                    <a:pt x="10541" y="59694"/>
                    <a:pt x="10541" y="61672"/>
                    <a:pt x="9329" y="62897"/>
                  </a:cubicBezTo>
                  <a:lnTo>
                    <a:pt x="5360" y="68448"/>
                  </a:lnTo>
                  <a:cubicBezTo>
                    <a:pt x="2425" y="72557"/>
                    <a:pt x="588" y="77355"/>
                    <a:pt x="1" y="82370"/>
                  </a:cubicBezTo>
                  <a:lnTo>
                    <a:pt x="1" y="121366"/>
                  </a:lnTo>
                  <a:lnTo>
                    <a:pt x="68743" y="121366"/>
                  </a:lnTo>
                  <a:lnTo>
                    <a:pt x="68743" y="85815"/>
                  </a:lnTo>
                  <a:cubicBezTo>
                    <a:pt x="68743" y="79588"/>
                    <a:pt x="70682" y="73514"/>
                    <a:pt x="74293" y="68448"/>
                  </a:cubicBezTo>
                  <a:lnTo>
                    <a:pt x="78249" y="62897"/>
                  </a:lnTo>
                  <a:cubicBezTo>
                    <a:pt x="79474" y="61672"/>
                    <a:pt x="79474" y="59694"/>
                    <a:pt x="78249" y="58469"/>
                  </a:cubicBezTo>
                  <a:lnTo>
                    <a:pt x="74293" y="52918"/>
                  </a:lnTo>
                  <a:cubicBezTo>
                    <a:pt x="70669" y="47840"/>
                    <a:pt x="68730" y="41778"/>
                    <a:pt x="68730" y="35551"/>
                  </a:cubicBezTo>
                  <a:lnTo>
                    <a:pt x="6873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118;p74">
              <a:extLst>
                <a:ext uri="{FF2B5EF4-FFF2-40B4-BE49-F238E27FC236}">
                  <a16:creationId xmlns:a16="http://schemas.microsoft.com/office/drawing/2014/main" id="{7D82FCF8-8382-5613-E200-8AB6F10D67C0}"/>
                </a:ext>
              </a:extLst>
            </p:cNvPr>
            <p:cNvSpPr/>
            <p:nvPr/>
          </p:nvSpPr>
          <p:spPr>
            <a:xfrm>
              <a:off x="1956350" y="1335475"/>
              <a:ext cx="1984950" cy="3034175"/>
            </a:xfrm>
            <a:custGeom>
              <a:avLst/>
              <a:gdLst/>
              <a:ahLst/>
              <a:cxnLst/>
              <a:rect l="l" t="t" r="r" b="b"/>
              <a:pathLst>
                <a:path w="79398" h="121367" extrusionOk="0">
                  <a:moveTo>
                    <a:pt x="0" y="0"/>
                  </a:moveTo>
                  <a:lnTo>
                    <a:pt x="0" y="35551"/>
                  </a:lnTo>
                  <a:cubicBezTo>
                    <a:pt x="0" y="41778"/>
                    <a:pt x="1940" y="47852"/>
                    <a:pt x="5564" y="52918"/>
                  </a:cubicBezTo>
                  <a:lnTo>
                    <a:pt x="9520" y="58469"/>
                  </a:lnTo>
                  <a:cubicBezTo>
                    <a:pt x="10745" y="59694"/>
                    <a:pt x="10745" y="61672"/>
                    <a:pt x="9520" y="62897"/>
                  </a:cubicBezTo>
                  <a:lnTo>
                    <a:pt x="5564" y="68448"/>
                  </a:lnTo>
                  <a:cubicBezTo>
                    <a:pt x="1952" y="73514"/>
                    <a:pt x="0" y="79588"/>
                    <a:pt x="0" y="85815"/>
                  </a:cubicBezTo>
                  <a:lnTo>
                    <a:pt x="0" y="121366"/>
                  </a:lnTo>
                  <a:lnTo>
                    <a:pt x="68665" y="121366"/>
                  </a:lnTo>
                  <a:lnTo>
                    <a:pt x="68665" y="85815"/>
                  </a:lnTo>
                  <a:cubicBezTo>
                    <a:pt x="68665" y="79588"/>
                    <a:pt x="70605" y="73514"/>
                    <a:pt x="74216" y="68448"/>
                  </a:cubicBezTo>
                  <a:lnTo>
                    <a:pt x="78185" y="62897"/>
                  </a:lnTo>
                  <a:cubicBezTo>
                    <a:pt x="79397" y="61672"/>
                    <a:pt x="79397" y="59694"/>
                    <a:pt x="78185" y="58469"/>
                  </a:cubicBezTo>
                  <a:lnTo>
                    <a:pt x="74216" y="52918"/>
                  </a:lnTo>
                  <a:cubicBezTo>
                    <a:pt x="70605" y="47840"/>
                    <a:pt x="68665" y="41778"/>
                    <a:pt x="68665" y="35551"/>
                  </a:cubicBezTo>
                  <a:lnTo>
                    <a:pt x="6866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119;p74">
              <a:extLst>
                <a:ext uri="{FF2B5EF4-FFF2-40B4-BE49-F238E27FC236}">
                  <a16:creationId xmlns:a16="http://schemas.microsoft.com/office/drawing/2014/main" id="{A9AF544A-374D-B66C-B2FD-C472BD2A7F1C}"/>
                </a:ext>
              </a:extLst>
            </p:cNvPr>
            <p:cNvSpPr/>
            <p:nvPr/>
          </p:nvSpPr>
          <p:spPr>
            <a:xfrm>
              <a:off x="238125" y="1335475"/>
              <a:ext cx="1986850" cy="3034175"/>
            </a:xfrm>
            <a:custGeom>
              <a:avLst/>
              <a:gdLst/>
              <a:ahLst/>
              <a:cxnLst/>
              <a:rect l="l" t="t" r="r" b="b"/>
              <a:pathLst>
                <a:path w="79474" h="121367" extrusionOk="0">
                  <a:moveTo>
                    <a:pt x="0" y="0"/>
                  </a:moveTo>
                  <a:lnTo>
                    <a:pt x="0" y="121366"/>
                  </a:lnTo>
                  <a:lnTo>
                    <a:pt x="68729" y="121366"/>
                  </a:lnTo>
                  <a:lnTo>
                    <a:pt x="68729" y="85815"/>
                  </a:lnTo>
                  <a:cubicBezTo>
                    <a:pt x="68729" y="79588"/>
                    <a:pt x="70669" y="73514"/>
                    <a:pt x="74293" y="68448"/>
                  </a:cubicBezTo>
                  <a:lnTo>
                    <a:pt x="78249" y="62897"/>
                  </a:lnTo>
                  <a:cubicBezTo>
                    <a:pt x="79474" y="61672"/>
                    <a:pt x="79474" y="59694"/>
                    <a:pt x="78249" y="58469"/>
                  </a:cubicBezTo>
                  <a:lnTo>
                    <a:pt x="74293" y="52918"/>
                  </a:lnTo>
                  <a:cubicBezTo>
                    <a:pt x="70669" y="47840"/>
                    <a:pt x="68729" y="41778"/>
                    <a:pt x="68729" y="35551"/>
                  </a:cubicBezTo>
                  <a:lnTo>
                    <a:pt x="6872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" name="Google Shape;8120;p74">
            <a:extLst>
              <a:ext uri="{FF2B5EF4-FFF2-40B4-BE49-F238E27FC236}">
                <a16:creationId xmlns:a16="http://schemas.microsoft.com/office/drawing/2014/main" id="{0CBE891B-A74D-CB3F-4DE8-ED8F14F77D1F}"/>
              </a:ext>
            </a:extLst>
          </p:cNvPr>
          <p:cNvGrpSpPr/>
          <p:nvPr/>
        </p:nvGrpSpPr>
        <p:grpSpPr>
          <a:xfrm>
            <a:off x="5417655" y="2703822"/>
            <a:ext cx="1074451" cy="627181"/>
            <a:chOff x="5359127" y="2910889"/>
            <a:chExt cx="1097723" cy="640831"/>
          </a:xfrm>
        </p:grpSpPr>
        <p:grpSp>
          <p:nvGrpSpPr>
            <p:cNvPr id="85" name="Google Shape;8121;p74">
              <a:extLst>
                <a:ext uri="{FF2B5EF4-FFF2-40B4-BE49-F238E27FC236}">
                  <a16:creationId xmlns:a16="http://schemas.microsoft.com/office/drawing/2014/main" id="{C5D1408C-B6CA-18C8-AD12-EE78A97D8D63}"/>
                </a:ext>
              </a:extLst>
            </p:cNvPr>
            <p:cNvGrpSpPr/>
            <p:nvPr/>
          </p:nvGrpSpPr>
          <p:grpSpPr>
            <a:xfrm>
              <a:off x="5929791" y="3263088"/>
              <a:ext cx="527060" cy="287097"/>
              <a:chOff x="5929791" y="3263088"/>
              <a:chExt cx="527060" cy="287097"/>
            </a:xfrm>
          </p:grpSpPr>
          <p:sp>
            <p:nvSpPr>
              <p:cNvPr id="95" name="Google Shape;8122;p74">
                <a:extLst>
                  <a:ext uri="{FF2B5EF4-FFF2-40B4-BE49-F238E27FC236}">
                    <a16:creationId xmlns:a16="http://schemas.microsoft.com/office/drawing/2014/main" id="{D8FE99E9-44E8-34E8-2A44-CC9914CF80A1}"/>
                  </a:ext>
                </a:extLst>
              </p:cNvPr>
              <p:cNvSpPr/>
              <p:nvPr/>
            </p:nvSpPr>
            <p:spPr>
              <a:xfrm>
                <a:off x="5929791" y="3263088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21" y="0"/>
                    </a:moveTo>
                    <a:lnTo>
                      <a:pt x="0" y="2230932"/>
                    </a:lnTo>
                    <a:lnTo>
                      <a:pt x="2576042" y="2230932"/>
                    </a:lnTo>
                    <a:lnTo>
                      <a:pt x="128802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/>
              </a:p>
            </p:txBody>
          </p:sp>
          <p:sp>
            <p:nvSpPr>
              <p:cNvPr id="96" name="Google Shape;8123;p74">
                <a:extLst>
                  <a:ext uri="{FF2B5EF4-FFF2-40B4-BE49-F238E27FC236}">
                    <a16:creationId xmlns:a16="http://schemas.microsoft.com/office/drawing/2014/main" id="{5240322D-82E8-4335-791B-032631FEC905}"/>
                  </a:ext>
                </a:extLst>
              </p:cNvPr>
              <p:cNvSpPr/>
              <p:nvPr/>
            </p:nvSpPr>
            <p:spPr>
              <a:xfrm>
                <a:off x="6247886" y="3331025"/>
                <a:ext cx="208964" cy="21916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/>
              </a:p>
            </p:txBody>
          </p:sp>
        </p:grpSp>
        <p:grpSp>
          <p:nvGrpSpPr>
            <p:cNvPr id="86" name="Google Shape;8124;p74">
              <a:extLst>
                <a:ext uri="{FF2B5EF4-FFF2-40B4-BE49-F238E27FC236}">
                  <a16:creationId xmlns:a16="http://schemas.microsoft.com/office/drawing/2014/main" id="{C4F3CE27-E319-2703-178D-9AF29B40E660}"/>
                </a:ext>
              </a:extLst>
            </p:cNvPr>
            <p:cNvGrpSpPr/>
            <p:nvPr/>
          </p:nvGrpSpPr>
          <p:grpSpPr>
            <a:xfrm>
              <a:off x="5359127" y="3263089"/>
              <a:ext cx="526428" cy="288631"/>
              <a:chOff x="5359127" y="3263089"/>
              <a:chExt cx="526428" cy="288631"/>
            </a:xfrm>
          </p:grpSpPr>
          <p:sp>
            <p:nvSpPr>
              <p:cNvPr id="93" name="Google Shape;8125;p74">
                <a:extLst>
                  <a:ext uri="{FF2B5EF4-FFF2-40B4-BE49-F238E27FC236}">
                    <a16:creationId xmlns:a16="http://schemas.microsoft.com/office/drawing/2014/main" id="{78E7C5AC-2560-B8B3-8871-7FD109EEA376}"/>
                  </a:ext>
                </a:extLst>
              </p:cNvPr>
              <p:cNvSpPr/>
              <p:nvPr/>
            </p:nvSpPr>
            <p:spPr>
              <a:xfrm>
                <a:off x="5557090" y="3263089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34" y="0"/>
                    </a:moveTo>
                    <a:lnTo>
                      <a:pt x="0" y="2230920"/>
                    </a:lnTo>
                    <a:lnTo>
                      <a:pt x="2576055" y="2230920"/>
                    </a:lnTo>
                    <a:lnTo>
                      <a:pt x="128803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/>
              </a:p>
            </p:txBody>
          </p:sp>
          <p:sp>
            <p:nvSpPr>
              <p:cNvPr id="94" name="Google Shape;8126;p74">
                <a:extLst>
                  <a:ext uri="{FF2B5EF4-FFF2-40B4-BE49-F238E27FC236}">
                    <a16:creationId xmlns:a16="http://schemas.microsoft.com/office/drawing/2014/main" id="{E7C7B289-ECF3-9659-8987-F2FAF7D7CB85}"/>
                  </a:ext>
                </a:extLst>
              </p:cNvPr>
              <p:cNvSpPr/>
              <p:nvPr/>
            </p:nvSpPr>
            <p:spPr>
              <a:xfrm flipH="1">
                <a:off x="5359127" y="3332559"/>
                <a:ext cx="208964" cy="21916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/>
              </a:p>
            </p:txBody>
          </p:sp>
        </p:grpSp>
        <p:grpSp>
          <p:nvGrpSpPr>
            <p:cNvPr id="87" name="Google Shape;8127;p74">
              <a:extLst>
                <a:ext uri="{FF2B5EF4-FFF2-40B4-BE49-F238E27FC236}">
                  <a16:creationId xmlns:a16="http://schemas.microsoft.com/office/drawing/2014/main" id="{F262C9F7-893B-676C-01C8-E0ABF357F1EE}"/>
                </a:ext>
              </a:extLst>
            </p:cNvPr>
            <p:cNvGrpSpPr/>
            <p:nvPr/>
          </p:nvGrpSpPr>
          <p:grpSpPr>
            <a:xfrm>
              <a:off x="5551525" y="2910889"/>
              <a:ext cx="520901" cy="610283"/>
              <a:chOff x="5551525" y="2910889"/>
              <a:chExt cx="520901" cy="610283"/>
            </a:xfrm>
          </p:grpSpPr>
          <p:sp>
            <p:nvSpPr>
              <p:cNvPr id="91" name="Google Shape;8128;p74">
                <a:extLst>
                  <a:ext uri="{FF2B5EF4-FFF2-40B4-BE49-F238E27FC236}">
                    <a16:creationId xmlns:a16="http://schemas.microsoft.com/office/drawing/2014/main" id="{DDE091C8-505B-AB80-9FDD-BF2B46489D21}"/>
                  </a:ext>
                </a:extLst>
              </p:cNvPr>
              <p:cNvSpPr/>
              <p:nvPr/>
            </p:nvSpPr>
            <p:spPr>
              <a:xfrm>
                <a:off x="5743962" y="3236669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2576042" y="0"/>
                    </a:moveTo>
                    <a:lnTo>
                      <a:pt x="0" y="0"/>
                    </a:lnTo>
                    <a:lnTo>
                      <a:pt x="1288021" y="2230920"/>
                    </a:lnTo>
                    <a:lnTo>
                      <a:pt x="2576042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/>
              </a:p>
            </p:txBody>
          </p:sp>
          <p:sp>
            <p:nvSpPr>
              <p:cNvPr id="92" name="Google Shape;8129;p74">
                <a:extLst>
                  <a:ext uri="{FF2B5EF4-FFF2-40B4-BE49-F238E27FC236}">
                    <a16:creationId xmlns:a16="http://schemas.microsoft.com/office/drawing/2014/main" id="{8DD353D7-CAD2-B4AC-0D19-4968116AA75F}"/>
                  </a:ext>
                </a:extLst>
              </p:cNvPr>
              <p:cNvSpPr/>
              <p:nvPr/>
            </p:nvSpPr>
            <p:spPr>
              <a:xfrm flipH="1">
                <a:off x="5551525" y="2910889"/>
                <a:ext cx="208964" cy="32874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/>
              </a:p>
            </p:txBody>
          </p:sp>
        </p:grpSp>
        <p:grpSp>
          <p:nvGrpSpPr>
            <p:cNvPr id="88" name="Google Shape;8130;p74">
              <a:extLst>
                <a:ext uri="{FF2B5EF4-FFF2-40B4-BE49-F238E27FC236}">
                  <a16:creationId xmlns:a16="http://schemas.microsoft.com/office/drawing/2014/main" id="{537F1D5F-4D16-68D3-4F91-BB42A2F691B0}"/>
                </a:ext>
              </a:extLst>
            </p:cNvPr>
            <p:cNvGrpSpPr/>
            <p:nvPr/>
          </p:nvGrpSpPr>
          <p:grpSpPr>
            <a:xfrm>
              <a:off x="5743962" y="2919100"/>
              <a:ext cx="623674" cy="284502"/>
              <a:chOff x="5743962" y="2919100"/>
              <a:chExt cx="623674" cy="284502"/>
            </a:xfrm>
          </p:grpSpPr>
          <p:sp>
            <p:nvSpPr>
              <p:cNvPr id="89" name="Google Shape;8131;p74">
                <a:extLst>
                  <a:ext uri="{FF2B5EF4-FFF2-40B4-BE49-F238E27FC236}">
                    <a16:creationId xmlns:a16="http://schemas.microsoft.com/office/drawing/2014/main" id="{478262DB-7309-53F3-ED17-330560EC27AA}"/>
                  </a:ext>
                </a:extLst>
              </p:cNvPr>
              <p:cNvSpPr/>
              <p:nvPr/>
            </p:nvSpPr>
            <p:spPr>
              <a:xfrm>
                <a:off x="5743962" y="2919100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21" y="0"/>
                    </a:moveTo>
                    <a:lnTo>
                      <a:pt x="0" y="2230920"/>
                    </a:lnTo>
                    <a:lnTo>
                      <a:pt x="2576042" y="2230920"/>
                    </a:lnTo>
                    <a:lnTo>
                      <a:pt x="128802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/>
              </a:p>
            </p:txBody>
          </p:sp>
          <p:sp>
            <p:nvSpPr>
              <p:cNvPr id="90" name="Google Shape;8132;p74">
                <a:extLst>
                  <a:ext uri="{FF2B5EF4-FFF2-40B4-BE49-F238E27FC236}">
                    <a16:creationId xmlns:a16="http://schemas.microsoft.com/office/drawing/2014/main" id="{4E2C5228-8647-47E7-20C0-8FBC426D57C5}"/>
                  </a:ext>
                </a:extLst>
              </p:cNvPr>
              <p:cNvSpPr/>
              <p:nvPr/>
            </p:nvSpPr>
            <p:spPr>
              <a:xfrm>
                <a:off x="6060335" y="2920591"/>
                <a:ext cx="307300" cy="282602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/>
              </a:p>
            </p:txBody>
          </p:sp>
        </p:grpSp>
      </p:grpSp>
      <p:grpSp>
        <p:nvGrpSpPr>
          <p:cNvPr id="97" name="Google Shape;8133;p74">
            <a:extLst>
              <a:ext uri="{FF2B5EF4-FFF2-40B4-BE49-F238E27FC236}">
                <a16:creationId xmlns:a16="http://schemas.microsoft.com/office/drawing/2014/main" id="{74A26767-A965-31CD-2C94-B20746545294}"/>
              </a:ext>
            </a:extLst>
          </p:cNvPr>
          <p:cNvGrpSpPr/>
          <p:nvPr/>
        </p:nvGrpSpPr>
        <p:grpSpPr>
          <a:xfrm>
            <a:off x="7568868" y="1854534"/>
            <a:ext cx="874976" cy="719600"/>
            <a:chOff x="7608988" y="2093194"/>
            <a:chExt cx="817276" cy="672147"/>
          </a:xfrm>
        </p:grpSpPr>
        <p:cxnSp>
          <p:nvCxnSpPr>
            <p:cNvPr id="98" name="Google Shape;8134;p74">
              <a:extLst>
                <a:ext uri="{FF2B5EF4-FFF2-40B4-BE49-F238E27FC236}">
                  <a16:creationId xmlns:a16="http://schemas.microsoft.com/office/drawing/2014/main" id="{30C59701-E376-032E-BFC8-9D5045F84739}"/>
                </a:ext>
              </a:extLst>
            </p:cNvPr>
            <p:cNvCxnSpPr/>
            <p:nvPr/>
          </p:nvCxnSpPr>
          <p:spPr>
            <a:xfrm rot="5400000" flipH="1">
              <a:off x="7620257" y="213649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8135;p74">
              <a:extLst>
                <a:ext uri="{FF2B5EF4-FFF2-40B4-BE49-F238E27FC236}">
                  <a16:creationId xmlns:a16="http://schemas.microsoft.com/office/drawing/2014/main" id="{C3F79037-FF26-5BB9-BB64-A63FA3859CF9}"/>
                </a:ext>
              </a:extLst>
            </p:cNvPr>
            <p:cNvCxnSpPr/>
            <p:nvPr/>
          </p:nvCxnSpPr>
          <p:spPr>
            <a:xfrm rot="-5400000">
              <a:off x="8285120" y="213649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8136;p74">
              <a:extLst>
                <a:ext uri="{FF2B5EF4-FFF2-40B4-BE49-F238E27FC236}">
                  <a16:creationId xmlns:a16="http://schemas.microsoft.com/office/drawing/2014/main" id="{80A919E6-9157-E605-4B62-970BCD635768}"/>
                </a:ext>
              </a:extLst>
            </p:cNvPr>
            <p:cNvCxnSpPr/>
            <p:nvPr/>
          </p:nvCxnSpPr>
          <p:spPr>
            <a:xfrm rot="5400000">
              <a:off x="7620257" y="264474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8137;p74">
              <a:extLst>
                <a:ext uri="{FF2B5EF4-FFF2-40B4-BE49-F238E27FC236}">
                  <a16:creationId xmlns:a16="http://schemas.microsoft.com/office/drawing/2014/main" id="{673D1D1D-F32B-A287-39AD-89139476BAA0}"/>
                </a:ext>
              </a:extLst>
            </p:cNvPr>
            <p:cNvCxnSpPr/>
            <p:nvPr/>
          </p:nvCxnSpPr>
          <p:spPr>
            <a:xfrm rot="-5400000" flipH="1">
              <a:off x="8285120" y="264474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8138;p74">
              <a:extLst>
                <a:ext uri="{FF2B5EF4-FFF2-40B4-BE49-F238E27FC236}">
                  <a16:creationId xmlns:a16="http://schemas.microsoft.com/office/drawing/2014/main" id="{252A59B4-A8F0-35CC-D5D2-19ADA39AFC78}"/>
                </a:ext>
              </a:extLst>
            </p:cNvPr>
            <p:cNvCxnSpPr/>
            <p:nvPr/>
          </p:nvCxnSpPr>
          <p:spPr>
            <a:xfrm rot="10800000">
              <a:off x="7608988" y="2425132"/>
              <a:ext cx="83400" cy="0"/>
            </a:xfrm>
            <a:prstGeom prst="straightConnector1">
              <a:avLst/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8139;p74">
              <a:extLst>
                <a:ext uri="{FF2B5EF4-FFF2-40B4-BE49-F238E27FC236}">
                  <a16:creationId xmlns:a16="http://schemas.microsoft.com/office/drawing/2014/main" id="{828A6D30-5823-B907-D2F7-A2CA7D3D9F66}"/>
                </a:ext>
              </a:extLst>
            </p:cNvPr>
            <p:cNvCxnSpPr/>
            <p:nvPr/>
          </p:nvCxnSpPr>
          <p:spPr>
            <a:xfrm rot="10800000">
              <a:off x="8342865" y="2425132"/>
              <a:ext cx="83400" cy="0"/>
            </a:xfrm>
            <a:prstGeom prst="straightConnector1">
              <a:avLst/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4" name="Google Shape;8140;p74">
              <a:extLst>
                <a:ext uri="{FF2B5EF4-FFF2-40B4-BE49-F238E27FC236}">
                  <a16:creationId xmlns:a16="http://schemas.microsoft.com/office/drawing/2014/main" id="{A5235155-2D9B-1816-71A3-EA4F0021DA19}"/>
                </a:ext>
              </a:extLst>
            </p:cNvPr>
            <p:cNvGrpSpPr/>
            <p:nvPr/>
          </p:nvGrpSpPr>
          <p:grpSpPr>
            <a:xfrm>
              <a:off x="7721175" y="2093194"/>
              <a:ext cx="599587" cy="623846"/>
              <a:chOff x="7721175" y="2093194"/>
              <a:chExt cx="599587" cy="623846"/>
            </a:xfrm>
          </p:grpSpPr>
          <p:grpSp>
            <p:nvGrpSpPr>
              <p:cNvPr id="105" name="Google Shape;8141;p74">
                <a:extLst>
                  <a:ext uri="{FF2B5EF4-FFF2-40B4-BE49-F238E27FC236}">
                    <a16:creationId xmlns:a16="http://schemas.microsoft.com/office/drawing/2014/main" id="{CD79C709-00EE-48C0-664A-AF900B6893D0}"/>
                  </a:ext>
                </a:extLst>
              </p:cNvPr>
              <p:cNvGrpSpPr/>
              <p:nvPr/>
            </p:nvGrpSpPr>
            <p:grpSpPr>
              <a:xfrm>
                <a:off x="7721175" y="2093194"/>
                <a:ext cx="291605" cy="623846"/>
                <a:chOff x="9405575" y="2061418"/>
                <a:chExt cx="291605" cy="623846"/>
              </a:xfrm>
            </p:grpSpPr>
            <p:sp>
              <p:nvSpPr>
                <p:cNvPr id="114" name="Google Shape;8142;p74">
                  <a:extLst>
                    <a:ext uri="{FF2B5EF4-FFF2-40B4-BE49-F238E27FC236}">
                      <a16:creationId xmlns:a16="http://schemas.microsoft.com/office/drawing/2014/main" id="{3F762C2F-607D-8C19-7DF7-364248639AE5}"/>
                    </a:ext>
                  </a:extLst>
                </p:cNvPr>
                <p:cNvSpPr/>
                <p:nvPr/>
              </p:nvSpPr>
              <p:spPr>
                <a:xfrm>
                  <a:off x="9405575" y="2061418"/>
                  <a:ext cx="291379" cy="623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3" h="45503" extrusionOk="0">
                      <a:moveTo>
                        <a:pt x="17225" y="1059"/>
                      </a:moveTo>
                      <a:cubicBezTo>
                        <a:pt x="20066" y="1059"/>
                        <a:pt x="20192" y="4831"/>
                        <a:pt x="20195" y="4980"/>
                      </a:cubicBezTo>
                      <a:lnTo>
                        <a:pt x="20195" y="42658"/>
                      </a:lnTo>
                      <a:cubicBezTo>
                        <a:pt x="19755" y="43076"/>
                        <a:pt x="18011" y="44441"/>
                        <a:pt x="14035" y="44441"/>
                      </a:cubicBezTo>
                      <a:cubicBezTo>
                        <a:pt x="9143" y="44441"/>
                        <a:pt x="6607" y="41481"/>
                        <a:pt x="6264" y="38549"/>
                      </a:cubicBezTo>
                      <a:cubicBezTo>
                        <a:pt x="6238" y="38342"/>
                        <a:pt x="6089" y="38168"/>
                        <a:pt x="5889" y="38106"/>
                      </a:cubicBezTo>
                      <a:cubicBezTo>
                        <a:pt x="5769" y="38071"/>
                        <a:pt x="2987" y="37194"/>
                        <a:pt x="3045" y="34127"/>
                      </a:cubicBezTo>
                      <a:cubicBezTo>
                        <a:pt x="3067" y="32998"/>
                        <a:pt x="3194" y="32212"/>
                        <a:pt x="3449" y="31665"/>
                      </a:cubicBezTo>
                      <a:cubicBezTo>
                        <a:pt x="3449" y="31665"/>
                        <a:pt x="3682" y="31319"/>
                        <a:pt x="3685" y="31277"/>
                      </a:cubicBezTo>
                      <a:cubicBezTo>
                        <a:pt x="3740" y="31205"/>
                        <a:pt x="3799" y="31141"/>
                        <a:pt x="3863" y="31082"/>
                      </a:cubicBezTo>
                      <a:cubicBezTo>
                        <a:pt x="4404" y="30567"/>
                        <a:pt x="5365" y="30335"/>
                        <a:pt x="7020" y="30335"/>
                      </a:cubicBezTo>
                      <a:cubicBezTo>
                        <a:pt x="7247" y="30335"/>
                        <a:pt x="7486" y="30339"/>
                        <a:pt x="7739" y="30348"/>
                      </a:cubicBezTo>
                      <a:cubicBezTo>
                        <a:pt x="8968" y="30388"/>
                        <a:pt x="10320" y="30407"/>
                        <a:pt x="11768" y="30407"/>
                      </a:cubicBezTo>
                      <a:cubicBezTo>
                        <a:pt x="11975" y="30407"/>
                        <a:pt x="12184" y="30407"/>
                        <a:pt x="12395" y="30406"/>
                      </a:cubicBezTo>
                      <a:lnTo>
                        <a:pt x="12408" y="30406"/>
                      </a:lnTo>
                      <a:cubicBezTo>
                        <a:pt x="12410" y="30406"/>
                        <a:pt x="12412" y="30406"/>
                        <a:pt x="12414" y="30406"/>
                      </a:cubicBezTo>
                      <a:cubicBezTo>
                        <a:pt x="14155" y="30406"/>
                        <a:pt x="15565" y="31819"/>
                        <a:pt x="15565" y="33561"/>
                      </a:cubicBezTo>
                      <a:lnTo>
                        <a:pt x="15565" y="35495"/>
                      </a:lnTo>
                      <a:cubicBezTo>
                        <a:pt x="15559" y="35793"/>
                        <a:pt x="15798" y="36039"/>
                        <a:pt x="16096" y="36039"/>
                      </a:cubicBezTo>
                      <a:cubicBezTo>
                        <a:pt x="16394" y="36039"/>
                        <a:pt x="16636" y="35793"/>
                        <a:pt x="16627" y="35495"/>
                      </a:cubicBezTo>
                      <a:lnTo>
                        <a:pt x="16627" y="33561"/>
                      </a:lnTo>
                      <a:cubicBezTo>
                        <a:pt x="16627" y="31233"/>
                        <a:pt x="14740" y="29345"/>
                        <a:pt x="12414" y="29345"/>
                      </a:cubicBezTo>
                      <a:cubicBezTo>
                        <a:pt x="12412" y="29345"/>
                        <a:pt x="12410" y="29345"/>
                        <a:pt x="12408" y="29345"/>
                      </a:cubicBezTo>
                      <a:lnTo>
                        <a:pt x="12392" y="29345"/>
                      </a:lnTo>
                      <a:cubicBezTo>
                        <a:pt x="12202" y="29346"/>
                        <a:pt x="12014" y="29346"/>
                        <a:pt x="11828" y="29346"/>
                      </a:cubicBezTo>
                      <a:cubicBezTo>
                        <a:pt x="10369" y="29346"/>
                        <a:pt x="9008" y="29324"/>
                        <a:pt x="7772" y="29287"/>
                      </a:cubicBezTo>
                      <a:cubicBezTo>
                        <a:pt x="7513" y="29278"/>
                        <a:pt x="7267" y="29274"/>
                        <a:pt x="7033" y="29274"/>
                      </a:cubicBezTo>
                      <a:cubicBezTo>
                        <a:pt x="5050" y="29274"/>
                        <a:pt x="3893" y="29586"/>
                        <a:pt x="3135" y="30309"/>
                      </a:cubicBezTo>
                      <a:cubicBezTo>
                        <a:pt x="3058" y="30380"/>
                        <a:pt x="2987" y="30458"/>
                        <a:pt x="2922" y="30536"/>
                      </a:cubicBezTo>
                      <a:cubicBezTo>
                        <a:pt x="1045" y="29510"/>
                        <a:pt x="1084" y="26828"/>
                        <a:pt x="1084" y="26799"/>
                      </a:cubicBezTo>
                      <a:lnTo>
                        <a:pt x="1084" y="26786"/>
                      </a:lnTo>
                      <a:lnTo>
                        <a:pt x="1084" y="21470"/>
                      </a:lnTo>
                      <a:cubicBezTo>
                        <a:pt x="1084" y="19979"/>
                        <a:pt x="1450" y="18885"/>
                        <a:pt x="2168" y="18212"/>
                      </a:cubicBezTo>
                      <a:cubicBezTo>
                        <a:pt x="2905" y="17528"/>
                        <a:pt x="3830" y="17480"/>
                        <a:pt x="4078" y="17480"/>
                      </a:cubicBezTo>
                      <a:cubicBezTo>
                        <a:pt x="4118" y="17480"/>
                        <a:pt x="4141" y="17481"/>
                        <a:pt x="4142" y="17481"/>
                      </a:cubicBezTo>
                      <a:cubicBezTo>
                        <a:pt x="4157" y="17483"/>
                        <a:pt x="4172" y="17483"/>
                        <a:pt x="4186" y="17483"/>
                      </a:cubicBezTo>
                      <a:cubicBezTo>
                        <a:pt x="4474" y="17483"/>
                        <a:pt x="4714" y="17249"/>
                        <a:pt x="4714" y="16954"/>
                      </a:cubicBezTo>
                      <a:lnTo>
                        <a:pt x="4714" y="12072"/>
                      </a:lnTo>
                      <a:cubicBezTo>
                        <a:pt x="4714" y="11082"/>
                        <a:pt x="4986" y="10325"/>
                        <a:pt x="5523" y="9820"/>
                      </a:cubicBezTo>
                      <a:cubicBezTo>
                        <a:pt x="6270" y="9115"/>
                        <a:pt x="7348" y="9065"/>
                        <a:pt x="7647" y="9065"/>
                      </a:cubicBezTo>
                      <a:cubicBezTo>
                        <a:pt x="7696" y="9065"/>
                        <a:pt x="7724" y="9066"/>
                        <a:pt x="7726" y="9066"/>
                      </a:cubicBezTo>
                      <a:cubicBezTo>
                        <a:pt x="7739" y="9067"/>
                        <a:pt x="7751" y="9067"/>
                        <a:pt x="7763" y="9067"/>
                      </a:cubicBezTo>
                      <a:cubicBezTo>
                        <a:pt x="8253" y="9067"/>
                        <a:pt x="8483" y="8447"/>
                        <a:pt x="8095" y="8128"/>
                      </a:cubicBezTo>
                      <a:cubicBezTo>
                        <a:pt x="7911" y="7976"/>
                        <a:pt x="7749" y="7749"/>
                        <a:pt x="7937" y="7216"/>
                      </a:cubicBezTo>
                      <a:cubicBezTo>
                        <a:pt x="8312" y="6167"/>
                        <a:pt x="9878" y="4614"/>
                        <a:pt x="11929" y="3269"/>
                      </a:cubicBezTo>
                      <a:cubicBezTo>
                        <a:pt x="13967" y="1926"/>
                        <a:pt x="16044" y="1059"/>
                        <a:pt x="17225" y="1059"/>
                      </a:cubicBezTo>
                      <a:close/>
                      <a:moveTo>
                        <a:pt x="17222" y="1"/>
                      </a:moveTo>
                      <a:cubicBezTo>
                        <a:pt x="14145" y="1"/>
                        <a:pt x="7898" y="4168"/>
                        <a:pt x="6937" y="6863"/>
                      </a:cubicBezTo>
                      <a:cubicBezTo>
                        <a:pt x="6782" y="7300"/>
                        <a:pt x="6752" y="7711"/>
                        <a:pt x="6846" y="8076"/>
                      </a:cubicBezTo>
                      <a:cubicBezTo>
                        <a:pt x="6241" y="8180"/>
                        <a:pt x="5452" y="8435"/>
                        <a:pt x="4805" y="9040"/>
                      </a:cubicBezTo>
                      <a:cubicBezTo>
                        <a:pt x="4041" y="9755"/>
                        <a:pt x="3656" y="10778"/>
                        <a:pt x="3656" y="12075"/>
                      </a:cubicBezTo>
                      <a:lnTo>
                        <a:pt x="3656" y="16446"/>
                      </a:lnTo>
                      <a:cubicBezTo>
                        <a:pt x="3093" y="16511"/>
                        <a:pt x="2220" y="16727"/>
                        <a:pt x="1460" y="17426"/>
                      </a:cubicBezTo>
                      <a:cubicBezTo>
                        <a:pt x="508" y="18303"/>
                        <a:pt x="23" y="19665"/>
                        <a:pt x="23" y="21470"/>
                      </a:cubicBezTo>
                      <a:lnTo>
                        <a:pt x="23" y="26779"/>
                      </a:lnTo>
                      <a:cubicBezTo>
                        <a:pt x="20" y="27006"/>
                        <a:pt x="0" y="30147"/>
                        <a:pt x="2388" y="31454"/>
                      </a:cubicBezTo>
                      <a:cubicBezTo>
                        <a:pt x="2136" y="32118"/>
                        <a:pt x="2006" y="32975"/>
                        <a:pt x="1984" y="34107"/>
                      </a:cubicBezTo>
                      <a:cubicBezTo>
                        <a:pt x="1922" y="37288"/>
                        <a:pt x="4352" y="38614"/>
                        <a:pt x="5254" y="38996"/>
                      </a:cubicBezTo>
                      <a:cubicBezTo>
                        <a:pt x="5533" y="40711"/>
                        <a:pt x="6429" y="42273"/>
                        <a:pt x="7797" y="43428"/>
                      </a:cubicBezTo>
                      <a:cubicBezTo>
                        <a:pt x="9405" y="44784"/>
                        <a:pt x="11560" y="45502"/>
                        <a:pt x="14035" y="45502"/>
                      </a:cubicBezTo>
                      <a:cubicBezTo>
                        <a:pt x="19270" y="45502"/>
                        <a:pt x="21065" y="43292"/>
                        <a:pt x="21140" y="43199"/>
                      </a:cubicBezTo>
                      <a:cubicBezTo>
                        <a:pt x="21214" y="43105"/>
                        <a:pt x="21253" y="42992"/>
                        <a:pt x="21253" y="42872"/>
                      </a:cubicBezTo>
                      <a:lnTo>
                        <a:pt x="21253" y="4967"/>
                      </a:lnTo>
                      <a:cubicBezTo>
                        <a:pt x="21217" y="3249"/>
                        <a:pt x="20328" y="1"/>
                        <a:pt x="17222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8143;p74">
                  <a:extLst>
                    <a:ext uri="{FF2B5EF4-FFF2-40B4-BE49-F238E27FC236}">
                      <a16:creationId xmlns:a16="http://schemas.microsoft.com/office/drawing/2014/main" id="{6EC5E791-3A4E-7BD9-ACD4-64FF9282D38D}"/>
                    </a:ext>
                  </a:extLst>
                </p:cNvPr>
                <p:cNvSpPr/>
                <p:nvPr/>
              </p:nvSpPr>
              <p:spPr>
                <a:xfrm>
                  <a:off x="9535402" y="2540968"/>
                  <a:ext cx="161778" cy="6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0" h="5029" extrusionOk="0">
                      <a:moveTo>
                        <a:pt x="11270" y="1"/>
                      </a:moveTo>
                      <a:cubicBezTo>
                        <a:pt x="11264" y="1"/>
                        <a:pt x="11258" y="1"/>
                        <a:pt x="11252" y="1"/>
                      </a:cubicBezTo>
                      <a:lnTo>
                        <a:pt x="4326" y="1"/>
                      </a:lnTo>
                      <a:cubicBezTo>
                        <a:pt x="1938" y="4"/>
                        <a:pt x="0" y="1939"/>
                        <a:pt x="0" y="4327"/>
                      </a:cubicBezTo>
                      <a:lnTo>
                        <a:pt x="0" y="4498"/>
                      </a:lnTo>
                      <a:cubicBezTo>
                        <a:pt x="0" y="4789"/>
                        <a:pt x="236" y="5029"/>
                        <a:pt x="527" y="5029"/>
                      </a:cubicBezTo>
                      <a:cubicBezTo>
                        <a:pt x="822" y="5029"/>
                        <a:pt x="1061" y="4789"/>
                        <a:pt x="1058" y="4498"/>
                      </a:cubicBezTo>
                      <a:lnTo>
                        <a:pt x="1058" y="4327"/>
                      </a:lnTo>
                      <a:cubicBezTo>
                        <a:pt x="1061" y="2524"/>
                        <a:pt x="2524" y="1062"/>
                        <a:pt x="4326" y="1062"/>
                      </a:cubicBezTo>
                      <a:lnTo>
                        <a:pt x="11252" y="1062"/>
                      </a:lnTo>
                      <a:cubicBezTo>
                        <a:pt x="11256" y="1062"/>
                        <a:pt x="11260" y="1062"/>
                        <a:pt x="11264" y="1062"/>
                      </a:cubicBezTo>
                      <a:cubicBezTo>
                        <a:pt x="11557" y="1062"/>
                        <a:pt x="11799" y="825"/>
                        <a:pt x="11799" y="532"/>
                      </a:cubicBezTo>
                      <a:cubicBezTo>
                        <a:pt x="11799" y="237"/>
                        <a:pt x="11560" y="1"/>
                        <a:pt x="1127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8144;p74">
                  <a:extLst>
                    <a:ext uri="{FF2B5EF4-FFF2-40B4-BE49-F238E27FC236}">
                      <a16:creationId xmlns:a16="http://schemas.microsoft.com/office/drawing/2014/main" id="{C906FF9D-1D4E-32C7-D385-C8ACF9EE5001}"/>
                    </a:ext>
                  </a:extLst>
                </p:cNvPr>
                <p:cNvSpPr/>
                <p:nvPr/>
              </p:nvSpPr>
              <p:spPr>
                <a:xfrm>
                  <a:off x="9455875" y="2286606"/>
                  <a:ext cx="137251" cy="112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1" h="8180" extrusionOk="0">
                      <a:moveTo>
                        <a:pt x="515" y="1"/>
                      </a:moveTo>
                      <a:cubicBezTo>
                        <a:pt x="230" y="7"/>
                        <a:pt x="0" y="243"/>
                        <a:pt x="0" y="531"/>
                      </a:cubicBezTo>
                      <a:cubicBezTo>
                        <a:pt x="0" y="819"/>
                        <a:pt x="230" y="1052"/>
                        <a:pt x="515" y="1062"/>
                      </a:cubicBezTo>
                      <a:lnTo>
                        <a:pt x="4979" y="1062"/>
                      </a:lnTo>
                      <a:cubicBezTo>
                        <a:pt x="7173" y="1062"/>
                        <a:pt x="8946" y="2838"/>
                        <a:pt x="8949" y="5031"/>
                      </a:cubicBezTo>
                      <a:lnTo>
                        <a:pt x="8949" y="7649"/>
                      </a:lnTo>
                      <a:cubicBezTo>
                        <a:pt x="8949" y="7943"/>
                        <a:pt x="9188" y="8179"/>
                        <a:pt x="9480" y="8179"/>
                      </a:cubicBezTo>
                      <a:cubicBezTo>
                        <a:pt x="9771" y="8179"/>
                        <a:pt x="10010" y="7943"/>
                        <a:pt x="10010" y="7652"/>
                      </a:cubicBezTo>
                      <a:lnTo>
                        <a:pt x="10010" y="5031"/>
                      </a:lnTo>
                      <a:cubicBezTo>
                        <a:pt x="10007" y="2252"/>
                        <a:pt x="7758" y="4"/>
                        <a:pt x="4979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8145;p74">
                  <a:extLst>
                    <a:ext uri="{FF2B5EF4-FFF2-40B4-BE49-F238E27FC236}">
                      <a16:creationId xmlns:a16="http://schemas.microsoft.com/office/drawing/2014/main" id="{26BF4A89-F36A-FE54-9131-9ABC68146278}"/>
                    </a:ext>
                  </a:extLst>
                </p:cNvPr>
                <p:cNvSpPr/>
                <p:nvPr/>
              </p:nvSpPr>
              <p:spPr>
                <a:xfrm>
                  <a:off x="9578545" y="2355317"/>
                  <a:ext cx="116370" cy="14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8" h="1062" extrusionOk="0">
                      <a:moveTo>
                        <a:pt x="519" y="0"/>
                      </a:moveTo>
                      <a:cubicBezTo>
                        <a:pt x="231" y="10"/>
                        <a:pt x="1" y="243"/>
                        <a:pt x="1" y="531"/>
                      </a:cubicBezTo>
                      <a:cubicBezTo>
                        <a:pt x="1" y="819"/>
                        <a:pt x="231" y="1051"/>
                        <a:pt x="519" y="1061"/>
                      </a:cubicBezTo>
                      <a:lnTo>
                        <a:pt x="7973" y="1061"/>
                      </a:lnTo>
                      <a:cubicBezTo>
                        <a:pt x="8261" y="1051"/>
                        <a:pt x="8487" y="819"/>
                        <a:pt x="8487" y="531"/>
                      </a:cubicBezTo>
                      <a:cubicBezTo>
                        <a:pt x="8487" y="243"/>
                        <a:pt x="8261" y="10"/>
                        <a:pt x="7973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8146;p74">
                  <a:extLst>
                    <a:ext uri="{FF2B5EF4-FFF2-40B4-BE49-F238E27FC236}">
                      <a16:creationId xmlns:a16="http://schemas.microsoft.com/office/drawing/2014/main" id="{01B38BAC-E72F-16C7-8846-5D6A65CD0AAE}"/>
                    </a:ext>
                  </a:extLst>
                </p:cNvPr>
                <p:cNvSpPr/>
                <p:nvPr/>
              </p:nvSpPr>
              <p:spPr>
                <a:xfrm>
                  <a:off x="9533620" y="2389824"/>
                  <a:ext cx="104429" cy="58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4248" extrusionOk="0">
                      <a:moveTo>
                        <a:pt x="2890" y="0"/>
                      </a:moveTo>
                      <a:cubicBezTo>
                        <a:pt x="1295" y="0"/>
                        <a:pt x="4" y="1294"/>
                        <a:pt x="1" y="2889"/>
                      </a:cubicBezTo>
                      <a:lnTo>
                        <a:pt x="1" y="3439"/>
                      </a:lnTo>
                      <a:cubicBezTo>
                        <a:pt x="10" y="3724"/>
                        <a:pt x="243" y="3954"/>
                        <a:pt x="531" y="3954"/>
                      </a:cubicBezTo>
                      <a:cubicBezTo>
                        <a:pt x="819" y="3954"/>
                        <a:pt x="1055" y="3724"/>
                        <a:pt x="1062" y="3439"/>
                      </a:cubicBezTo>
                      <a:lnTo>
                        <a:pt x="1062" y="2889"/>
                      </a:lnTo>
                      <a:cubicBezTo>
                        <a:pt x="1062" y="1880"/>
                        <a:pt x="1880" y="1061"/>
                        <a:pt x="2890" y="1058"/>
                      </a:cubicBezTo>
                      <a:lnTo>
                        <a:pt x="4669" y="1058"/>
                      </a:lnTo>
                      <a:cubicBezTo>
                        <a:pt x="5711" y="1061"/>
                        <a:pt x="6555" y="1902"/>
                        <a:pt x="6555" y="2944"/>
                      </a:cubicBezTo>
                      <a:lnTo>
                        <a:pt x="6555" y="3717"/>
                      </a:lnTo>
                      <a:cubicBezTo>
                        <a:pt x="6555" y="4012"/>
                        <a:pt x="6795" y="4248"/>
                        <a:pt x="7086" y="4248"/>
                      </a:cubicBezTo>
                      <a:cubicBezTo>
                        <a:pt x="7380" y="4248"/>
                        <a:pt x="7617" y="4012"/>
                        <a:pt x="7617" y="3717"/>
                      </a:cubicBezTo>
                      <a:lnTo>
                        <a:pt x="7617" y="2944"/>
                      </a:lnTo>
                      <a:cubicBezTo>
                        <a:pt x="7613" y="1320"/>
                        <a:pt x="6297" y="0"/>
                        <a:pt x="4669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8147;p74">
                  <a:extLst>
                    <a:ext uri="{FF2B5EF4-FFF2-40B4-BE49-F238E27FC236}">
                      <a16:creationId xmlns:a16="http://schemas.microsoft.com/office/drawing/2014/main" id="{E78F3C2A-5CBF-AF19-6103-3711B3CD2D17}"/>
                    </a:ext>
                  </a:extLst>
                </p:cNvPr>
                <p:cNvSpPr/>
                <p:nvPr/>
              </p:nvSpPr>
              <p:spPr>
                <a:xfrm>
                  <a:off x="9504885" y="2171202"/>
                  <a:ext cx="97684" cy="1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5" h="1059" extrusionOk="0">
                      <a:moveTo>
                        <a:pt x="6598" y="0"/>
                      </a:moveTo>
                      <a:cubicBezTo>
                        <a:pt x="6592" y="0"/>
                        <a:pt x="6587" y="0"/>
                        <a:pt x="6581" y="0"/>
                      </a:cubicBezTo>
                      <a:lnTo>
                        <a:pt x="515" y="0"/>
                      </a:lnTo>
                      <a:cubicBezTo>
                        <a:pt x="227" y="7"/>
                        <a:pt x="0" y="243"/>
                        <a:pt x="0" y="528"/>
                      </a:cubicBezTo>
                      <a:cubicBezTo>
                        <a:pt x="0" y="816"/>
                        <a:pt x="227" y="1052"/>
                        <a:pt x="515" y="1058"/>
                      </a:cubicBezTo>
                      <a:lnTo>
                        <a:pt x="6581" y="1058"/>
                      </a:lnTo>
                      <a:cubicBezTo>
                        <a:pt x="6587" y="1058"/>
                        <a:pt x="6592" y="1059"/>
                        <a:pt x="6598" y="1059"/>
                      </a:cubicBezTo>
                      <a:cubicBezTo>
                        <a:pt x="6888" y="1059"/>
                        <a:pt x="7124" y="823"/>
                        <a:pt x="7124" y="528"/>
                      </a:cubicBezTo>
                      <a:cubicBezTo>
                        <a:pt x="7124" y="236"/>
                        <a:pt x="6888" y="0"/>
                        <a:pt x="6598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8148;p74">
                  <a:extLst>
                    <a:ext uri="{FF2B5EF4-FFF2-40B4-BE49-F238E27FC236}">
                      <a16:creationId xmlns:a16="http://schemas.microsoft.com/office/drawing/2014/main" id="{A58E37CE-ACCA-F2CF-965E-9ABA70DA5F1F}"/>
                    </a:ext>
                  </a:extLst>
                </p:cNvPr>
                <p:cNvSpPr/>
                <p:nvPr/>
              </p:nvSpPr>
              <p:spPr>
                <a:xfrm>
                  <a:off x="9587826" y="2129731"/>
                  <a:ext cx="106993" cy="97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7109" extrusionOk="0">
                      <a:moveTo>
                        <a:pt x="4230" y="0"/>
                      </a:moveTo>
                      <a:cubicBezTo>
                        <a:pt x="4224" y="0"/>
                        <a:pt x="4218" y="0"/>
                        <a:pt x="4213" y="0"/>
                      </a:cubicBezTo>
                      <a:lnTo>
                        <a:pt x="3339" y="0"/>
                      </a:lnTo>
                      <a:cubicBezTo>
                        <a:pt x="1495" y="0"/>
                        <a:pt x="3" y="1495"/>
                        <a:pt x="0" y="3336"/>
                      </a:cubicBezTo>
                      <a:lnTo>
                        <a:pt x="0" y="3850"/>
                      </a:lnTo>
                      <a:cubicBezTo>
                        <a:pt x="3" y="5649"/>
                        <a:pt x="1459" y="7108"/>
                        <a:pt x="3258" y="7108"/>
                      </a:cubicBezTo>
                      <a:lnTo>
                        <a:pt x="7286" y="7108"/>
                      </a:lnTo>
                      <a:cubicBezTo>
                        <a:pt x="7574" y="7102"/>
                        <a:pt x="7804" y="6866"/>
                        <a:pt x="7804" y="6578"/>
                      </a:cubicBezTo>
                      <a:cubicBezTo>
                        <a:pt x="7804" y="6290"/>
                        <a:pt x="7574" y="6057"/>
                        <a:pt x="7286" y="6047"/>
                      </a:cubicBezTo>
                      <a:lnTo>
                        <a:pt x="3258" y="6047"/>
                      </a:lnTo>
                      <a:cubicBezTo>
                        <a:pt x="2045" y="6047"/>
                        <a:pt x="1061" y="5064"/>
                        <a:pt x="1061" y="3850"/>
                      </a:cubicBezTo>
                      <a:lnTo>
                        <a:pt x="1061" y="3336"/>
                      </a:lnTo>
                      <a:cubicBezTo>
                        <a:pt x="1061" y="2081"/>
                        <a:pt x="2080" y="1061"/>
                        <a:pt x="3339" y="1058"/>
                      </a:cubicBezTo>
                      <a:lnTo>
                        <a:pt x="4213" y="1058"/>
                      </a:lnTo>
                      <a:cubicBezTo>
                        <a:pt x="4218" y="1058"/>
                        <a:pt x="4224" y="1059"/>
                        <a:pt x="4230" y="1059"/>
                      </a:cubicBezTo>
                      <a:cubicBezTo>
                        <a:pt x="4520" y="1059"/>
                        <a:pt x="4756" y="823"/>
                        <a:pt x="4756" y="528"/>
                      </a:cubicBezTo>
                      <a:cubicBezTo>
                        <a:pt x="4756" y="236"/>
                        <a:pt x="4520" y="0"/>
                        <a:pt x="423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06" name="Google Shape;8149;p74">
                <a:extLst>
                  <a:ext uri="{FF2B5EF4-FFF2-40B4-BE49-F238E27FC236}">
                    <a16:creationId xmlns:a16="http://schemas.microsoft.com/office/drawing/2014/main" id="{E3627940-A3A3-042C-4131-9BCF7E4C08B2}"/>
                  </a:ext>
                </a:extLst>
              </p:cNvPr>
              <p:cNvGrpSpPr/>
              <p:nvPr/>
            </p:nvGrpSpPr>
            <p:grpSpPr>
              <a:xfrm flipH="1">
                <a:off x="8029157" y="2093194"/>
                <a:ext cx="291605" cy="623846"/>
                <a:chOff x="9405575" y="2061418"/>
                <a:chExt cx="291605" cy="623846"/>
              </a:xfrm>
            </p:grpSpPr>
            <p:sp>
              <p:nvSpPr>
                <p:cNvPr id="107" name="Google Shape;8150;p74">
                  <a:extLst>
                    <a:ext uri="{FF2B5EF4-FFF2-40B4-BE49-F238E27FC236}">
                      <a16:creationId xmlns:a16="http://schemas.microsoft.com/office/drawing/2014/main" id="{B5741127-44C1-FEE7-5C6D-F5010354E39B}"/>
                    </a:ext>
                  </a:extLst>
                </p:cNvPr>
                <p:cNvSpPr/>
                <p:nvPr/>
              </p:nvSpPr>
              <p:spPr>
                <a:xfrm>
                  <a:off x="9405575" y="2061418"/>
                  <a:ext cx="291379" cy="623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3" h="45503" extrusionOk="0">
                      <a:moveTo>
                        <a:pt x="17225" y="1059"/>
                      </a:moveTo>
                      <a:cubicBezTo>
                        <a:pt x="20066" y="1059"/>
                        <a:pt x="20192" y="4831"/>
                        <a:pt x="20195" y="4980"/>
                      </a:cubicBezTo>
                      <a:lnTo>
                        <a:pt x="20195" y="42658"/>
                      </a:lnTo>
                      <a:cubicBezTo>
                        <a:pt x="19755" y="43076"/>
                        <a:pt x="18011" y="44441"/>
                        <a:pt x="14035" y="44441"/>
                      </a:cubicBezTo>
                      <a:cubicBezTo>
                        <a:pt x="9143" y="44441"/>
                        <a:pt x="6607" y="41481"/>
                        <a:pt x="6264" y="38549"/>
                      </a:cubicBezTo>
                      <a:cubicBezTo>
                        <a:pt x="6238" y="38342"/>
                        <a:pt x="6089" y="38168"/>
                        <a:pt x="5889" y="38106"/>
                      </a:cubicBezTo>
                      <a:cubicBezTo>
                        <a:pt x="5769" y="38071"/>
                        <a:pt x="2987" y="37194"/>
                        <a:pt x="3045" y="34127"/>
                      </a:cubicBezTo>
                      <a:cubicBezTo>
                        <a:pt x="3067" y="32998"/>
                        <a:pt x="3194" y="32212"/>
                        <a:pt x="3449" y="31665"/>
                      </a:cubicBezTo>
                      <a:cubicBezTo>
                        <a:pt x="3449" y="31665"/>
                        <a:pt x="3682" y="31319"/>
                        <a:pt x="3685" y="31277"/>
                      </a:cubicBezTo>
                      <a:cubicBezTo>
                        <a:pt x="3740" y="31205"/>
                        <a:pt x="3799" y="31141"/>
                        <a:pt x="3863" y="31082"/>
                      </a:cubicBezTo>
                      <a:cubicBezTo>
                        <a:pt x="4404" y="30567"/>
                        <a:pt x="5365" y="30335"/>
                        <a:pt x="7020" y="30335"/>
                      </a:cubicBezTo>
                      <a:cubicBezTo>
                        <a:pt x="7247" y="30335"/>
                        <a:pt x="7486" y="30339"/>
                        <a:pt x="7739" y="30348"/>
                      </a:cubicBezTo>
                      <a:cubicBezTo>
                        <a:pt x="8968" y="30388"/>
                        <a:pt x="10320" y="30407"/>
                        <a:pt x="11768" y="30407"/>
                      </a:cubicBezTo>
                      <a:cubicBezTo>
                        <a:pt x="11975" y="30407"/>
                        <a:pt x="12184" y="30407"/>
                        <a:pt x="12395" y="30406"/>
                      </a:cubicBezTo>
                      <a:lnTo>
                        <a:pt x="12408" y="30406"/>
                      </a:lnTo>
                      <a:cubicBezTo>
                        <a:pt x="12410" y="30406"/>
                        <a:pt x="12412" y="30406"/>
                        <a:pt x="12414" y="30406"/>
                      </a:cubicBezTo>
                      <a:cubicBezTo>
                        <a:pt x="14155" y="30406"/>
                        <a:pt x="15565" y="31819"/>
                        <a:pt x="15565" y="33561"/>
                      </a:cubicBezTo>
                      <a:lnTo>
                        <a:pt x="15565" y="35495"/>
                      </a:lnTo>
                      <a:cubicBezTo>
                        <a:pt x="15559" y="35793"/>
                        <a:pt x="15798" y="36039"/>
                        <a:pt x="16096" y="36039"/>
                      </a:cubicBezTo>
                      <a:cubicBezTo>
                        <a:pt x="16394" y="36039"/>
                        <a:pt x="16636" y="35793"/>
                        <a:pt x="16627" y="35495"/>
                      </a:cubicBezTo>
                      <a:lnTo>
                        <a:pt x="16627" y="33561"/>
                      </a:lnTo>
                      <a:cubicBezTo>
                        <a:pt x="16627" y="31233"/>
                        <a:pt x="14740" y="29345"/>
                        <a:pt x="12414" y="29345"/>
                      </a:cubicBezTo>
                      <a:cubicBezTo>
                        <a:pt x="12412" y="29345"/>
                        <a:pt x="12410" y="29345"/>
                        <a:pt x="12408" y="29345"/>
                      </a:cubicBezTo>
                      <a:lnTo>
                        <a:pt x="12392" y="29345"/>
                      </a:lnTo>
                      <a:cubicBezTo>
                        <a:pt x="12202" y="29346"/>
                        <a:pt x="12014" y="29346"/>
                        <a:pt x="11828" y="29346"/>
                      </a:cubicBezTo>
                      <a:cubicBezTo>
                        <a:pt x="10369" y="29346"/>
                        <a:pt x="9008" y="29324"/>
                        <a:pt x="7772" y="29287"/>
                      </a:cubicBezTo>
                      <a:cubicBezTo>
                        <a:pt x="7513" y="29278"/>
                        <a:pt x="7267" y="29274"/>
                        <a:pt x="7033" y="29274"/>
                      </a:cubicBezTo>
                      <a:cubicBezTo>
                        <a:pt x="5050" y="29274"/>
                        <a:pt x="3893" y="29586"/>
                        <a:pt x="3135" y="30309"/>
                      </a:cubicBezTo>
                      <a:cubicBezTo>
                        <a:pt x="3058" y="30380"/>
                        <a:pt x="2987" y="30458"/>
                        <a:pt x="2922" y="30536"/>
                      </a:cubicBezTo>
                      <a:cubicBezTo>
                        <a:pt x="1045" y="29510"/>
                        <a:pt x="1084" y="26828"/>
                        <a:pt x="1084" y="26799"/>
                      </a:cubicBezTo>
                      <a:lnTo>
                        <a:pt x="1084" y="26786"/>
                      </a:lnTo>
                      <a:lnTo>
                        <a:pt x="1084" y="21470"/>
                      </a:lnTo>
                      <a:cubicBezTo>
                        <a:pt x="1084" y="19979"/>
                        <a:pt x="1450" y="18885"/>
                        <a:pt x="2168" y="18212"/>
                      </a:cubicBezTo>
                      <a:cubicBezTo>
                        <a:pt x="2905" y="17528"/>
                        <a:pt x="3830" y="17480"/>
                        <a:pt x="4078" y="17480"/>
                      </a:cubicBezTo>
                      <a:cubicBezTo>
                        <a:pt x="4118" y="17480"/>
                        <a:pt x="4141" y="17481"/>
                        <a:pt x="4142" y="17481"/>
                      </a:cubicBezTo>
                      <a:cubicBezTo>
                        <a:pt x="4157" y="17483"/>
                        <a:pt x="4172" y="17483"/>
                        <a:pt x="4186" y="17483"/>
                      </a:cubicBezTo>
                      <a:cubicBezTo>
                        <a:pt x="4474" y="17483"/>
                        <a:pt x="4714" y="17249"/>
                        <a:pt x="4714" y="16954"/>
                      </a:cubicBezTo>
                      <a:lnTo>
                        <a:pt x="4714" y="12072"/>
                      </a:lnTo>
                      <a:cubicBezTo>
                        <a:pt x="4714" y="11082"/>
                        <a:pt x="4986" y="10325"/>
                        <a:pt x="5523" y="9820"/>
                      </a:cubicBezTo>
                      <a:cubicBezTo>
                        <a:pt x="6270" y="9115"/>
                        <a:pt x="7348" y="9065"/>
                        <a:pt x="7647" y="9065"/>
                      </a:cubicBezTo>
                      <a:cubicBezTo>
                        <a:pt x="7696" y="9065"/>
                        <a:pt x="7724" y="9066"/>
                        <a:pt x="7726" y="9066"/>
                      </a:cubicBezTo>
                      <a:cubicBezTo>
                        <a:pt x="7739" y="9067"/>
                        <a:pt x="7751" y="9067"/>
                        <a:pt x="7763" y="9067"/>
                      </a:cubicBezTo>
                      <a:cubicBezTo>
                        <a:pt x="8253" y="9067"/>
                        <a:pt x="8483" y="8447"/>
                        <a:pt x="8095" y="8128"/>
                      </a:cubicBezTo>
                      <a:cubicBezTo>
                        <a:pt x="7911" y="7976"/>
                        <a:pt x="7749" y="7749"/>
                        <a:pt x="7937" y="7216"/>
                      </a:cubicBezTo>
                      <a:cubicBezTo>
                        <a:pt x="8312" y="6167"/>
                        <a:pt x="9878" y="4614"/>
                        <a:pt x="11929" y="3269"/>
                      </a:cubicBezTo>
                      <a:cubicBezTo>
                        <a:pt x="13967" y="1926"/>
                        <a:pt x="16044" y="1059"/>
                        <a:pt x="17225" y="1059"/>
                      </a:cubicBezTo>
                      <a:close/>
                      <a:moveTo>
                        <a:pt x="17222" y="1"/>
                      </a:moveTo>
                      <a:cubicBezTo>
                        <a:pt x="14145" y="1"/>
                        <a:pt x="7898" y="4168"/>
                        <a:pt x="6937" y="6863"/>
                      </a:cubicBezTo>
                      <a:cubicBezTo>
                        <a:pt x="6782" y="7300"/>
                        <a:pt x="6752" y="7711"/>
                        <a:pt x="6846" y="8076"/>
                      </a:cubicBezTo>
                      <a:cubicBezTo>
                        <a:pt x="6241" y="8180"/>
                        <a:pt x="5452" y="8435"/>
                        <a:pt x="4805" y="9040"/>
                      </a:cubicBezTo>
                      <a:cubicBezTo>
                        <a:pt x="4041" y="9755"/>
                        <a:pt x="3656" y="10778"/>
                        <a:pt x="3656" y="12075"/>
                      </a:cubicBezTo>
                      <a:lnTo>
                        <a:pt x="3656" y="16446"/>
                      </a:lnTo>
                      <a:cubicBezTo>
                        <a:pt x="3093" y="16511"/>
                        <a:pt x="2220" y="16727"/>
                        <a:pt x="1460" y="17426"/>
                      </a:cubicBezTo>
                      <a:cubicBezTo>
                        <a:pt x="508" y="18303"/>
                        <a:pt x="23" y="19665"/>
                        <a:pt x="23" y="21470"/>
                      </a:cubicBezTo>
                      <a:lnTo>
                        <a:pt x="23" y="26779"/>
                      </a:lnTo>
                      <a:cubicBezTo>
                        <a:pt x="20" y="27006"/>
                        <a:pt x="0" y="30147"/>
                        <a:pt x="2388" y="31454"/>
                      </a:cubicBezTo>
                      <a:cubicBezTo>
                        <a:pt x="2136" y="32118"/>
                        <a:pt x="2006" y="32975"/>
                        <a:pt x="1984" y="34107"/>
                      </a:cubicBezTo>
                      <a:cubicBezTo>
                        <a:pt x="1922" y="37288"/>
                        <a:pt x="4352" y="38614"/>
                        <a:pt x="5254" y="38996"/>
                      </a:cubicBezTo>
                      <a:cubicBezTo>
                        <a:pt x="5533" y="40711"/>
                        <a:pt x="6429" y="42273"/>
                        <a:pt x="7797" y="43428"/>
                      </a:cubicBezTo>
                      <a:cubicBezTo>
                        <a:pt x="9405" y="44784"/>
                        <a:pt x="11560" y="45502"/>
                        <a:pt x="14035" y="45502"/>
                      </a:cubicBezTo>
                      <a:cubicBezTo>
                        <a:pt x="19270" y="45502"/>
                        <a:pt x="21065" y="43292"/>
                        <a:pt x="21140" y="43199"/>
                      </a:cubicBezTo>
                      <a:cubicBezTo>
                        <a:pt x="21214" y="43105"/>
                        <a:pt x="21253" y="42992"/>
                        <a:pt x="21253" y="42872"/>
                      </a:cubicBezTo>
                      <a:lnTo>
                        <a:pt x="21253" y="4967"/>
                      </a:lnTo>
                      <a:cubicBezTo>
                        <a:pt x="21217" y="3249"/>
                        <a:pt x="20328" y="1"/>
                        <a:pt x="17222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8151;p74">
                  <a:extLst>
                    <a:ext uri="{FF2B5EF4-FFF2-40B4-BE49-F238E27FC236}">
                      <a16:creationId xmlns:a16="http://schemas.microsoft.com/office/drawing/2014/main" id="{327A73DE-1337-2F68-345B-18F55E7FCFE6}"/>
                    </a:ext>
                  </a:extLst>
                </p:cNvPr>
                <p:cNvSpPr/>
                <p:nvPr/>
              </p:nvSpPr>
              <p:spPr>
                <a:xfrm>
                  <a:off x="9535402" y="2540968"/>
                  <a:ext cx="161778" cy="6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0" h="5029" extrusionOk="0">
                      <a:moveTo>
                        <a:pt x="11270" y="1"/>
                      </a:moveTo>
                      <a:cubicBezTo>
                        <a:pt x="11264" y="1"/>
                        <a:pt x="11258" y="1"/>
                        <a:pt x="11252" y="1"/>
                      </a:cubicBezTo>
                      <a:lnTo>
                        <a:pt x="4326" y="1"/>
                      </a:lnTo>
                      <a:cubicBezTo>
                        <a:pt x="1938" y="4"/>
                        <a:pt x="0" y="1939"/>
                        <a:pt x="0" y="4327"/>
                      </a:cubicBezTo>
                      <a:lnTo>
                        <a:pt x="0" y="4498"/>
                      </a:lnTo>
                      <a:cubicBezTo>
                        <a:pt x="0" y="4789"/>
                        <a:pt x="236" y="5029"/>
                        <a:pt x="527" y="5029"/>
                      </a:cubicBezTo>
                      <a:cubicBezTo>
                        <a:pt x="822" y="5029"/>
                        <a:pt x="1061" y="4789"/>
                        <a:pt x="1058" y="4498"/>
                      </a:cubicBezTo>
                      <a:lnTo>
                        <a:pt x="1058" y="4327"/>
                      </a:lnTo>
                      <a:cubicBezTo>
                        <a:pt x="1061" y="2524"/>
                        <a:pt x="2524" y="1062"/>
                        <a:pt x="4326" y="1062"/>
                      </a:cubicBezTo>
                      <a:lnTo>
                        <a:pt x="11252" y="1062"/>
                      </a:lnTo>
                      <a:cubicBezTo>
                        <a:pt x="11256" y="1062"/>
                        <a:pt x="11260" y="1062"/>
                        <a:pt x="11264" y="1062"/>
                      </a:cubicBezTo>
                      <a:cubicBezTo>
                        <a:pt x="11557" y="1062"/>
                        <a:pt x="11799" y="825"/>
                        <a:pt x="11799" y="532"/>
                      </a:cubicBezTo>
                      <a:cubicBezTo>
                        <a:pt x="11799" y="237"/>
                        <a:pt x="11560" y="1"/>
                        <a:pt x="1127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8152;p74">
                  <a:extLst>
                    <a:ext uri="{FF2B5EF4-FFF2-40B4-BE49-F238E27FC236}">
                      <a16:creationId xmlns:a16="http://schemas.microsoft.com/office/drawing/2014/main" id="{00853D06-81EB-1119-9D79-D360E8D09D02}"/>
                    </a:ext>
                  </a:extLst>
                </p:cNvPr>
                <p:cNvSpPr/>
                <p:nvPr/>
              </p:nvSpPr>
              <p:spPr>
                <a:xfrm>
                  <a:off x="9455875" y="2286606"/>
                  <a:ext cx="137251" cy="112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1" h="8180" extrusionOk="0">
                      <a:moveTo>
                        <a:pt x="515" y="1"/>
                      </a:moveTo>
                      <a:cubicBezTo>
                        <a:pt x="230" y="7"/>
                        <a:pt x="0" y="243"/>
                        <a:pt x="0" y="531"/>
                      </a:cubicBezTo>
                      <a:cubicBezTo>
                        <a:pt x="0" y="819"/>
                        <a:pt x="230" y="1052"/>
                        <a:pt x="515" y="1062"/>
                      </a:cubicBezTo>
                      <a:lnTo>
                        <a:pt x="4979" y="1062"/>
                      </a:lnTo>
                      <a:cubicBezTo>
                        <a:pt x="7173" y="1062"/>
                        <a:pt x="8946" y="2838"/>
                        <a:pt x="8949" y="5031"/>
                      </a:cubicBezTo>
                      <a:lnTo>
                        <a:pt x="8949" y="7649"/>
                      </a:lnTo>
                      <a:cubicBezTo>
                        <a:pt x="8949" y="7943"/>
                        <a:pt x="9188" y="8179"/>
                        <a:pt x="9480" y="8179"/>
                      </a:cubicBezTo>
                      <a:cubicBezTo>
                        <a:pt x="9771" y="8179"/>
                        <a:pt x="10010" y="7943"/>
                        <a:pt x="10010" y="7652"/>
                      </a:cubicBezTo>
                      <a:lnTo>
                        <a:pt x="10010" y="5031"/>
                      </a:lnTo>
                      <a:cubicBezTo>
                        <a:pt x="10007" y="2252"/>
                        <a:pt x="7758" y="4"/>
                        <a:pt x="4979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8153;p74">
                  <a:extLst>
                    <a:ext uri="{FF2B5EF4-FFF2-40B4-BE49-F238E27FC236}">
                      <a16:creationId xmlns:a16="http://schemas.microsoft.com/office/drawing/2014/main" id="{392AAB34-8516-53DB-6AC7-122EC175C948}"/>
                    </a:ext>
                  </a:extLst>
                </p:cNvPr>
                <p:cNvSpPr/>
                <p:nvPr/>
              </p:nvSpPr>
              <p:spPr>
                <a:xfrm>
                  <a:off x="9578545" y="2355317"/>
                  <a:ext cx="116370" cy="14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8" h="1062" extrusionOk="0">
                      <a:moveTo>
                        <a:pt x="519" y="0"/>
                      </a:moveTo>
                      <a:cubicBezTo>
                        <a:pt x="231" y="10"/>
                        <a:pt x="1" y="243"/>
                        <a:pt x="1" y="531"/>
                      </a:cubicBezTo>
                      <a:cubicBezTo>
                        <a:pt x="1" y="819"/>
                        <a:pt x="231" y="1051"/>
                        <a:pt x="519" y="1061"/>
                      </a:cubicBezTo>
                      <a:lnTo>
                        <a:pt x="7973" y="1061"/>
                      </a:lnTo>
                      <a:cubicBezTo>
                        <a:pt x="8261" y="1051"/>
                        <a:pt x="8487" y="819"/>
                        <a:pt x="8487" y="531"/>
                      </a:cubicBezTo>
                      <a:cubicBezTo>
                        <a:pt x="8487" y="243"/>
                        <a:pt x="8261" y="10"/>
                        <a:pt x="7973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8154;p74">
                  <a:extLst>
                    <a:ext uri="{FF2B5EF4-FFF2-40B4-BE49-F238E27FC236}">
                      <a16:creationId xmlns:a16="http://schemas.microsoft.com/office/drawing/2014/main" id="{584CF612-BEB5-B0DE-E306-99D08903750E}"/>
                    </a:ext>
                  </a:extLst>
                </p:cNvPr>
                <p:cNvSpPr/>
                <p:nvPr/>
              </p:nvSpPr>
              <p:spPr>
                <a:xfrm>
                  <a:off x="9533620" y="2389824"/>
                  <a:ext cx="104429" cy="58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4248" extrusionOk="0">
                      <a:moveTo>
                        <a:pt x="2890" y="0"/>
                      </a:moveTo>
                      <a:cubicBezTo>
                        <a:pt x="1295" y="0"/>
                        <a:pt x="4" y="1294"/>
                        <a:pt x="1" y="2889"/>
                      </a:cubicBezTo>
                      <a:lnTo>
                        <a:pt x="1" y="3439"/>
                      </a:lnTo>
                      <a:cubicBezTo>
                        <a:pt x="10" y="3724"/>
                        <a:pt x="243" y="3954"/>
                        <a:pt x="531" y="3954"/>
                      </a:cubicBezTo>
                      <a:cubicBezTo>
                        <a:pt x="819" y="3954"/>
                        <a:pt x="1055" y="3724"/>
                        <a:pt x="1062" y="3439"/>
                      </a:cubicBezTo>
                      <a:lnTo>
                        <a:pt x="1062" y="2889"/>
                      </a:lnTo>
                      <a:cubicBezTo>
                        <a:pt x="1062" y="1880"/>
                        <a:pt x="1880" y="1061"/>
                        <a:pt x="2890" y="1058"/>
                      </a:cubicBezTo>
                      <a:lnTo>
                        <a:pt x="4669" y="1058"/>
                      </a:lnTo>
                      <a:cubicBezTo>
                        <a:pt x="5711" y="1061"/>
                        <a:pt x="6555" y="1902"/>
                        <a:pt x="6555" y="2944"/>
                      </a:cubicBezTo>
                      <a:lnTo>
                        <a:pt x="6555" y="3717"/>
                      </a:lnTo>
                      <a:cubicBezTo>
                        <a:pt x="6555" y="4012"/>
                        <a:pt x="6795" y="4248"/>
                        <a:pt x="7086" y="4248"/>
                      </a:cubicBezTo>
                      <a:cubicBezTo>
                        <a:pt x="7380" y="4248"/>
                        <a:pt x="7617" y="4012"/>
                        <a:pt x="7617" y="3717"/>
                      </a:cubicBezTo>
                      <a:lnTo>
                        <a:pt x="7617" y="2944"/>
                      </a:lnTo>
                      <a:cubicBezTo>
                        <a:pt x="7613" y="1320"/>
                        <a:pt x="6297" y="0"/>
                        <a:pt x="4669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8155;p74">
                  <a:extLst>
                    <a:ext uri="{FF2B5EF4-FFF2-40B4-BE49-F238E27FC236}">
                      <a16:creationId xmlns:a16="http://schemas.microsoft.com/office/drawing/2014/main" id="{06C8CB4F-E5DB-4113-9369-F433AF603454}"/>
                    </a:ext>
                  </a:extLst>
                </p:cNvPr>
                <p:cNvSpPr/>
                <p:nvPr/>
              </p:nvSpPr>
              <p:spPr>
                <a:xfrm>
                  <a:off x="9504885" y="2171202"/>
                  <a:ext cx="97684" cy="1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5" h="1059" extrusionOk="0">
                      <a:moveTo>
                        <a:pt x="6598" y="0"/>
                      </a:moveTo>
                      <a:cubicBezTo>
                        <a:pt x="6592" y="0"/>
                        <a:pt x="6587" y="0"/>
                        <a:pt x="6581" y="0"/>
                      </a:cubicBezTo>
                      <a:lnTo>
                        <a:pt x="515" y="0"/>
                      </a:lnTo>
                      <a:cubicBezTo>
                        <a:pt x="227" y="7"/>
                        <a:pt x="0" y="243"/>
                        <a:pt x="0" y="528"/>
                      </a:cubicBezTo>
                      <a:cubicBezTo>
                        <a:pt x="0" y="816"/>
                        <a:pt x="227" y="1052"/>
                        <a:pt x="515" y="1058"/>
                      </a:cubicBezTo>
                      <a:lnTo>
                        <a:pt x="6581" y="1058"/>
                      </a:lnTo>
                      <a:cubicBezTo>
                        <a:pt x="6587" y="1058"/>
                        <a:pt x="6592" y="1059"/>
                        <a:pt x="6598" y="1059"/>
                      </a:cubicBezTo>
                      <a:cubicBezTo>
                        <a:pt x="6888" y="1059"/>
                        <a:pt x="7124" y="823"/>
                        <a:pt x="7124" y="528"/>
                      </a:cubicBezTo>
                      <a:cubicBezTo>
                        <a:pt x="7124" y="236"/>
                        <a:pt x="6888" y="0"/>
                        <a:pt x="6598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8156;p74">
                  <a:extLst>
                    <a:ext uri="{FF2B5EF4-FFF2-40B4-BE49-F238E27FC236}">
                      <a16:creationId xmlns:a16="http://schemas.microsoft.com/office/drawing/2014/main" id="{96E9E589-0C10-4D97-EE85-1F6A4E8AAD8A}"/>
                    </a:ext>
                  </a:extLst>
                </p:cNvPr>
                <p:cNvSpPr/>
                <p:nvPr/>
              </p:nvSpPr>
              <p:spPr>
                <a:xfrm>
                  <a:off x="9587826" y="2129731"/>
                  <a:ext cx="106993" cy="97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7109" extrusionOk="0">
                      <a:moveTo>
                        <a:pt x="4230" y="0"/>
                      </a:moveTo>
                      <a:cubicBezTo>
                        <a:pt x="4224" y="0"/>
                        <a:pt x="4218" y="0"/>
                        <a:pt x="4213" y="0"/>
                      </a:cubicBezTo>
                      <a:lnTo>
                        <a:pt x="3339" y="0"/>
                      </a:lnTo>
                      <a:cubicBezTo>
                        <a:pt x="1495" y="0"/>
                        <a:pt x="3" y="1495"/>
                        <a:pt x="0" y="3336"/>
                      </a:cubicBezTo>
                      <a:lnTo>
                        <a:pt x="0" y="3850"/>
                      </a:lnTo>
                      <a:cubicBezTo>
                        <a:pt x="3" y="5649"/>
                        <a:pt x="1459" y="7108"/>
                        <a:pt x="3258" y="7108"/>
                      </a:cubicBezTo>
                      <a:lnTo>
                        <a:pt x="7286" y="7108"/>
                      </a:lnTo>
                      <a:cubicBezTo>
                        <a:pt x="7574" y="7102"/>
                        <a:pt x="7804" y="6866"/>
                        <a:pt x="7804" y="6578"/>
                      </a:cubicBezTo>
                      <a:cubicBezTo>
                        <a:pt x="7804" y="6290"/>
                        <a:pt x="7574" y="6057"/>
                        <a:pt x="7286" y="6047"/>
                      </a:cubicBezTo>
                      <a:lnTo>
                        <a:pt x="3258" y="6047"/>
                      </a:lnTo>
                      <a:cubicBezTo>
                        <a:pt x="2045" y="6047"/>
                        <a:pt x="1061" y="5064"/>
                        <a:pt x="1061" y="3850"/>
                      </a:cubicBezTo>
                      <a:lnTo>
                        <a:pt x="1061" y="3336"/>
                      </a:lnTo>
                      <a:cubicBezTo>
                        <a:pt x="1061" y="2081"/>
                        <a:pt x="2080" y="1061"/>
                        <a:pt x="3339" y="1058"/>
                      </a:cubicBezTo>
                      <a:lnTo>
                        <a:pt x="4213" y="1058"/>
                      </a:lnTo>
                      <a:cubicBezTo>
                        <a:pt x="4218" y="1058"/>
                        <a:pt x="4224" y="1059"/>
                        <a:pt x="4230" y="1059"/>
                      </a:cubicBezTo>
                      <a:cubicBezTo>
                        <a:pt x="4520" y="1059"/>
                        <a:pt x="4756" y="823"/>
                        <a:pt x="4756" y="528"/>
                      </a:cubicBezTo>
                      <a:cubicBezTo>
                        <a:pt x="4756" y="236"/>
                        <a:pt x="4520" y="0"/>
                        <a:pt x="423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121" name="Google Shape;8157;p74">
            <a:extLst>
              <a:ext uri="{FF2B5EF4-FFF2-40B4-BE49-F238E27FC236}">
                <a16:creationId xmlns:a16="http://schemas.microsoft.com/office/drawing/2014/main" id="{239202E7-953B-DE98-9D03-C85136F0DA83}"/>
              </a:ext>
            </a:extLst>
          </p:cNvPr>
          <p:cNvGrpSpPr/>
          <p:nvPr/>
        </p:nvGrpSpPr>
        <p:grpSpPr>
          <a:xfrm>
            <a:off x="4013304" y="970936"/>
            <a:ext cx="712557" cy="785901"/>
            <a:chOff x="4206459" y="1191441"/>
            <a:chExt cx="712557" cy="785901"/>
          </a:xfrm>
        </p:grpSpPr>
        <p:sp>
          <p:nvSpPr>
            <p:cNvPr id="122" name="Google Shape;8158;p74">
              <a:extLst>
                <a:ext uri="{FF2B5EF4-FFF2-40B4-BE49-F238E27FC236}">
                  <a16:creationId xmlns:a16="http://schemas.microsoft.com/office/drawing/2014/main" id="{E9AD2C22-6AD0-328C-41EF-7F8BC1A1FC8B}"/>
                </a:ext>
              </a:extLst>
            </p:cNvPr>
            <p:cNvSpPr/>
            <p:nvPr/>
          </p:nvSpPr>
          <p:spPr>
            <a:xfrm>
              <a:off x="4548248" y="1328649"/>
              <a:ext cx="325201" cy="322547"/>
            </a:xfrm>
            <a:custGeom>
              <a:avLst/>
              <a:gdLst/>
              <a:ahLst/>
              <a:cxnLst/>
              <a:rect l="l" t="t" r="r" b="b"/>
              <a:pathLst>
                <a:path w="25486" h="25278" extrusionOk="0">
                  <a:moveTo>
                    <a:pt x="12746" y="4905"/>
                  </a:moveTo>
                  <a:cubicBezTo>
                    <a:pt x="13701" y="4905"/>
                    <a:pt x="14672" y="5083"/>
                    <a:pt x="15613" y="5460"/>
                  </a:cubicBezTo>
                  <a:cubicBezTo>
                    <a:pt x="19580" y="7047"/>
                    <a:pt x="21508" y="11545"/>
                    <a:pt x="19923" y="15511"/>
                  </a:cubicBezTo>
                  <a:cubicBezTo>
                    <a:pt x="18714" y="18534"/>
                    <a:pt x="15811" y="20374"/>
                    <a:pt x="12742" y="20374"/>
                  </a:cubicBezTo>
                  <a:cubicBezTo>
                    <a:pt x="11786" y="20374"/>
                    <a:pt x="10814" y="20196"/>
                    <a:pt x="9873" y="19819"/>
                  </a:cubicBezTo>
                  <a:cubicBezTo>
                    <a:pt x="5908" y="18234"/>
                    <a:pt x="3978" y="13734"/>
                    <a:pt x="5563" y="9769"/>
                  </a:cubicBezTo>
                  <a:cubicBezTo>
                    <a:pt x="6772" y="6745"/>
                    <a:pt x="9676" y="4905"/>
                    <a:pt x="12746" y="4905"/>
                  </a:cubicBezTo>
                  <a:close/>
                  <a:moveTo>
                    <a:pt x="15551" y="1"/>
                  </a:moveTo>
                  <a:cubicBezTo>
                    <a:pt x="15240" y="1"/>
                    <a:pt x="14946" y="187"/>
                    <a:pt x="14824" y="492"/>
                  </a:cubicBezTo>
                  <a:lnTo>
                    <a:pt x="14047" y="2435"/>
                  </a:lnTo>
                  <a:cubicBezTo>
                    <a:pt x="13612" y="2378"/>
                    <a:pt x="13174" y="2350"/>
                    <a:pt x="12736" y="2350"/>
                  </a:cubicBezTo>
                  <a:cubicBezTo>
                    <a:pt x="12218" y="2350"/>
                    <a:pt x="11700" y="2390"/>
                    <a:pt x="11187" y="2469"/>
                  </a:cubicBezTo>
                  <a:lnTo>
                    <a:pt x="10364" y="547"/>
                  </a:lnTo>
                  <a:cubicBezTo>
                    <a:pt x="10238" y="251"/>
                    <a:pt x="9949" y="73"/>
                    <a:pt x="9646" y="73"/>
                  </a:cubicBezTo>
                  <a:cubicBezTo>
                    <a:pt x="9543" y="73"/>
                    <a:pt x="9438" y="93"/>
                    <a:pt x="9338" y="137"/>
                  </a:cubicBezTo>
                  <a:lnTo>
                    <a:pt x="6036" y="1553"/>
                  </a:lnTo>
                  <a:cubicBezTo>
                    <a:pt x="5640" y="1722"/>
                    <a:pt x="5456" y="2182"/>
                    <a:pt x="5626" y="2579"/>
                  </a:cubicBezTo>
                  <a:lnTo>
                    <a:pt x="6449" y="4501"/>
                  </a:lnTo>
                  <a:cubicBezTo>
                    <a:pt x="5690" y="5085"/>
                    <a:pt x="5019" y="5775"/>
                    <a:pt x="4452" y="6549"/>
                  </a:cubicBezTo>
                  <a:lnTo>
                    <a:pt x="2510" y="5772"/>
                  </a:lnTo>
                  <a:cubicBezTo>
                    <a:pt x="2414" y="5734"/>
                    <a:pt x="2316" y="5716"/>
                    <a:pt x="2219" y="5716"/>
                  </a:cubicBezTo>
                  <a:cubicBezTo>
                    <a:pt x="1910" y="5716"/>
                    <a:pt x="1616" y="5901"/>
                    <a:pt x="1493" y="6208"/>
                  </a:cubicBezTo>
                  <a:lnTo>
                    <a:pt x="161" y="9542"/>
                  </a:lnTo>
                  <a:cubicBezTo>
                    <a:pt x="0" y="9944"/>
                    <a:pt x="194" y="10398"/>
                    <a:pt x="596" y="10558"/>
                  </a:cubicBezTo>
                  <a:lnTo>
                    <a:pt x="2537" y="11335"/>
                  </a:lnTo>
                  <a:cubicBezTo>
                    <a:pt x="2415" y="12285"/>
                    <a:pt x="2426" y="13249"/>
                    <a:pt x="2572" y="14195"/>
                  </a:cubicBezTo>
                  <a:lnTo>
                    <a:pt x="651" y="15018"/>
                  </a:lnTo>
                  <a:cubicBezTo>
                    <a:pt x="253" y="15189"/>
                    <a:pt x="71" y="15649"/>
                    <a:pt x="241" y="16046"/>
                  </a:cubicBezTo>
                  <a:lnTo>
                    <a:pt x="1655" y="19347"/>
                  </a:lnTo>
                  <a:cubicBezTo>
                    <a:pt x="1781" y="19643"/>
                    <a:pt x="2070" y="19821"/>
                    <a:pt x="2373" y="19821"/>
                  </a:cubicBezTo>
                  <a:cubicBezTo>
                    <a:pt x="2476" y="19821"/>
                    <a:pt x="2581" y="19800"/>
                    <a:pt x="2681" y="19756"/>
                  </a:cubicBezTo>
                  <a:lnTo>
                    <a:pt x="4603" y="18933"/>
                  </a:lnTo>
                  <a:cubicBezTo>
                    <a:pt x="5189" y="19692"/>
                    <a:pt x="5879" y="20365"/>
                    <a:pt x="6651" y="20930"/>
                  </a:cubicBezTo>
                  <a:lnTo>
                    <a:pt x="5874" y="22873"/>
                  </a:lnTo>
                  <a:cubicBezTo>
                    <a:pt x="5714" y="23273"/>
                    <a:pt x="5909" y="23728"/>
                    <a:pt x="6310" y="23888"/>
                  </a:cubicBezTo>
                  <a:lnTo>
                    <a:pt x="9645" y="25222"/>
                  </a:lnTo>
                  <a:cubicBezTo>
                    <a:pt x="9740" y="25260"/>
                    <a:pt x="9838" y="25278"/>
                    <a:pt x="9935" y="25278"/>
                  </a:cubicBezTo>
                  <a:cubicBezTo>
                    <a:pt x="10245" y="25278"/>
                    <a:pt x="10538" y="25092"/>
                    <a:pt x="10660" y="24786"/>
                  </a:cubicBezTo>
                  <a:lnTo>
                    <a:pt x="11437" y="22845"/>
                  </a:lnTo>
                  <a:cubicBezTo>
                    <a:pt x="11871" y="22901"/>
                    <a:pt x="12308" y="22929"/>
                    <a:pt x="12745" y="22929"/>
                  </a:cubicBezTo>
                  <a:cubicBezTo>
                    <a:pt x="13264" y="22929"/>
                    <a:pt x="13784" y="22889"/>
                    <a:pt x="14299" y="22810"/>
                  </a:cubicBezTo>
                  <a:lnTo>
                    <a:pt x="15122" y="24732"/>
                  </a:lnTo>
                  <a:cubicBezTo>
                    <a:pt x="15248" y="25028"/>
                    <a:pt x="15536" y="25206"/>
                    <a:pt x="15839" y="25206"/>
                  </a:cubicBezTo>
                  <a:cubicBezTo>
                    <a:pt x="15943" y="25206"/>
                    <a:pt x="16047" y="25185"/>
                    <a:pt x="16148" y="25142"/>
                  </a:cubicBezTo>
                  <a:lnTo>
                    <a:pt x="19449" y="23728"/>
                  </a:lnTo>
                  <a:cubicBezTo>
                    <a:pt x="19846" y="23558"/>
                    <a:pt x="20030" y="23098"/>
                    <a:pt x="19860" y="22701"/>
                  </a:cubicBezTo>
                  <a:lnTo>
                    <a:pt x="19037" y="20780"/>
                  </a:lnTo>
                  <a:cubicBezTo>
                    <a:pt x="19794" y="20194"/>
                    <a:pt x="20467" y="19503"/>
                    <a:pt x="21034" y="18732"/>
                  </a:cubicBezTo>
                  <a:lnTo>
                    <a:pt x="22975" y="19508"/>
                  </a:lnTo>
                  <a:cubicBezTo>
                    <a:pt x="23070" y="19546"/>
                    <a:pt x="23168" y="19564"/>
                    <a:pt x="23265" y="19564"/>
                  </a:cubicBezTo>
                  <a:cubicBezTo>
                    <a:pt x="23576" y="19564"/>
                    <a:pt x="23869" y="19378"/>
                    <a:pt x="23992" y="19073"/>
                  </a:cubicBezTo>
                  <a:lnTo>
                    <a:pt x="25326" y="15737"/>
                  </a:lnTo>
                  <a:cubicBezTo>
                    <a:pt x="25486" y="15337"/>
                    <a:pt x="25290" y="14882"/>
                    <a:pt x="24890" y="14722"/>
                  </a:cubicBezTo>
                  <a:lnTo>
                    <a:pt x="22948" y="13945"/>
                  </a:lnTo>
                  <a:cubicBezTo>
                    <a:pt x="23071" y="12994"/>
                    <a:pt x="23060" y="12032"/>
                    <a:pt x="22914" y="11084"/>
                  </a:cubicBezTo>
                  <a:lnTo>
                    <a:pt x="24835" y="10261"/>
                  </a:lnTo>
                  <a:cubicBezTo>
                    <a:pt x="25231" y="10091"/>
                    <a:pt x="25415" y="9631"/>
                    <a:pt x="25245" y="9234"/>
                  </a:cubicBezTo>
                  <a:lnTo>
                    <a:pt x="23830" y="5934"/>
                  </a:lnTo>
                  <a:cubicBezTo>
                    <a:pt x="23703" y="5637"/>
                    <a:pt x="23414" y="5459"/>
                    <a:pt x="23111" y="5459"/>
                  </a:cubicBezTo>
                  <a:cubicBezTo>
                    <a:pt x="23008" y="5459"/>
                    <a:pt x="22904" y="5479"/>
                    <a:pt x="22803" y="5522"/>
                  </a:cubicBezTo>
                  <a:lnTo>
                    <a:pt x="20882" y="6347"/>
                  </a:lnTo>
                  <a:cubicBezTo>
                    <a:pt x="20297" y="5588"/>
                    <a:pt x="19607" y="4915"/>
                    <a:pt x="18835" y="4348"/>
                  </a:cubicBezTo>
                  <a:lnTo>
                    <a:pt x="19610" y="2408"/>
                  </a:lnTo>
                  <a:cubicBezTo>
                    <a:pt x="19770" y="2006"/>
                    <a:pt x="19577" y="1551"/>
                    <a:pt x="19175" y="1391"/>
                  </a:cubicBezTo>
                  <a:lnTo>
                    <a:pt x="15841" y="57"/>
                  </a:lnTo>
                  <a:cubicBezTo>
                    <a:pt x="15745" y="19"/>
                    <a:pt x="15647" y="1"/>
                    <a:pt x="1555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8159;p74">
              <a:extLst>
                <a:ext uri="{FF2B5EF4-FFF2-40B4-BE49-F238E27FC236}">
                  <a16:creationId xmlns:a16="http://schemas.microsoft.com/office/drawing/2014/main" id="{33A8695B-CE9C-A821-8460-236DBA667AE0}"/>
                </a:ext>
              </a:extLst>
            </p:cNvPr>
            <p:cNvSpPr/>
            <p:nvPr/>
          </p:nvSpPr>
          <p:spPr>
            <a:xfrm>
              <a:off x="4557499" y="1656607"/>
              <a:ext cx="306674" cy="306648"/>
            </a:xfrm>
            <a:custGeom>
              <a:avLst/>
              <a:gdLst/>
              <a:ahLst/>
              <a:cxnLst/>
              <a:rect l="l" t="t" r="r" b="b"/>
              <a:pathLst>
                <a:path w="24034" h="24032" extrusionOk="0">
                  <a:moveTo>
                    <a:pt x="12017" y="4775"/>
                  </a:moveTo>
                  <a:cubicBezTo>
                    <a:pt x="16016" y="4775"/>
                    <a:pt x="19258" y="8018"/>
                    <a:pt x="19258" y="12017"/>
                  </a:cubicBezTo>
                  <a:cubicBezTo>
                    <a:pt x="19258" y="16015"/>
                    <a:pt x="16016" y="19256"/>
                    <a:pt x="12019" y="19256"/>
                  </a:cubicBezTo>
                  <a:lnTo>
                    <a:pt x="12017" y="19256"/>
                  </a:lnTo>
                  <a:cubicBezTo>
                    <a:pt x="8019" y="19256"/>
                    <a:pt x="4778" y="16015"/>
                    <a:pt x="4778" y="12017"/>
                  </a:cubicBezTo>
                  <a:cubicBezTo>
                    <a:pt x="4778" y="8018"/>
                    <a:pt x="8019" y="4775"/>
                    <a:pt x="12017" y="4775"/>
                  </a:cubicBezTo>
                  <a:close/>
                  <a:moveTo>
                    <a:pt x="10336" y="0"/>
                  </a:moveTo>
                  <a:cubicBezTo>
                    <a:pt x="9932" y="0"/>
                    <a:pt x="9604" y="327"/>
                    <a:pt x="9604" y="732"/>
                  </a:cubicBezTo>
                  <a:lnTo>
                    <a:pt x="9604" y="2689"/>
                  </a:lnTo>
                  <a:cubicBezTo>
                    <a:pt x="8734" y="2913"/>
                    <a:pt x="7902" y="3259"/>
                    <a:pt x="7128" y="3714"/>
                  </a:cubicBezTo>
                  <a:lnTo>
                    <a:pt x="5745" y="2330"/>
                  </a:lnTo>
                  <a:cubicBezTo>
                    <a:pt x="5602" y="2187"/>
                    <a:pt x="5415" y="2115"/>
                    <a:pt x="5228" y="2115"/>
                  </a:cubicBezTo>
                  <a:cubicBezTo>
                    <a:pt x="5040" y="2115"/>
                    <a:pt x="4853" y="2187"/>
                    <a:pt x="4710" y="2330"/>
                  </a:cubicBezTo>
                  <a:lnTo>
                    <a:pt x="2332" y="4708"/>
                  </a:lnTo>
                  <a:cubicBezTo>
                    <a:pt x="2046" y="4995"/>
                    <a:pt x="2046" y="5457"/>
                    <a:pt x="2332" y="5744"/>
                  </a:cubicBezTo>
                  <a:lnTo>
                    <a:pt x="3716" y="7128"/>
                  </a:lnTo>
                  <a:cubicBezTo>
                    <a:pt x="3260" y="7900"/>
                    <a:pt x="2915" y="8734"/>
                    <a:pt x="2691" y="9602"/>
                  </a:cubicBezTo>
                  <a:lnTo>
                    <a:pt x="734" y="9602"/>
                  </a:lnTo>
                  <a:cubicBezTo>
                    <a:pt x="329" y="9602"/>
                    <a:pt x="1" y="9930"/>
                    <a:pt x="1" y="10335"/>
                  </a:cubicBezTo>
                  <a:lnTo>
                    <a:pt x="1" y="13698"/>
                  </a:lnTo>
                  <a:cubicBezTo>
                    <a:pt x="1" y="14101"/>
                    <a:pt x="329" y="14430"/>
                    <a:pt x="734" y="14430"/>
                  </a:cubicBezTo>
                  <a:lnTo>
                    <a:pt x="2691" y="14430"/>
                  </a:lnTo>
                  <a:cubicBezTo>
                    <a:pt x="2915" y="15298"/>
                    <a:pt x="3260" y="16132"/>
                    <a:pt x="3716" y="16904"/>
                  </a:cubicBezTo>
                  <a:lnTo>
                    <a:pt x="2332" y="18289"/>
                  </a:lnTo>
                  <a:cubicBezTo>
                    <a:pt x="2046" y="18574"/>
                    <a:pt x="2046" y="19038"/>
                    <a:pt x="2332" y="19323"/>
                  </a:cubicBezTo>
                  <a:lnTo>
                    <a:pt x="4710" y="21701"/>
                  </a:lnTo>
                  <a:cubicBezTo>
                    <a:pt x="4853" y="21845"/>
                    <a:pt x="5040" y="21916"/>
                    <a:pt x="5228" y="21916"/>
                  </a:cubicBezTo>
                  <a:cubicBezTo>
                    <a:pt x="5415" y="21916"/>
                    <a:pt x="5602" y="21845"/>
                    <a:pt x="5745" y="21701"/>
                  </a:cubicBezTo>
                  <a:lnTo>
                    <a:pt x="7128" y="20318"/>
                  </a:lnTo>
                  <a:cubicBezTo>
                    <a:pt x="7902" y="20774"/>
                    <a:pt x="8736" y="21118"/>
                    <a:pt x="9604" y="21343"/>
                  </a:cubicBezTo>
                  <a:lnTo>
                    <a:pt x="9604" y="23299"/>
                  </a:lnTo>
                  <a:cubicBezTo>
                    <a:pt x="9604" y="23705"/>
                    <a:pt x="9932" y="24031"/>
                    <a:pt x="10336" y="24031"/>
                  </a:cubicBezTo>
                  <a:lnTo>
                    <a:pt x="13699" y="24031"/>
                  </a:lnTo>
                  <a:cubicBezTo>
                    <a:pt x="14104" y="24031"/>
                    <a:pt x="14432" y="23705"/>
                    <a:pt x="14432" y="23299"/>
                  </a:cubicBezTo>
                  <a:lnTo>
                    <a:pt x="14432" y="21343"/>
                  </a:lnTo>
                  <a:cubicBezTo>
                    <a:pt x="15300" y="21118"/>
                    <a:pt x="16134" y="20773"/>
                    <a:pt x="16906" y="20318"/>
                  </a:cubicBezTo>
                  <a:lnTo>
                    <a:pt x="18290" y="21701"/>
                  </a:lnTo>
                  <a:cubicBezTo>
                    <a:pt x="18433" y="21844"/>
                    <a:pt x="18620" y="21915"/>
                    <a:pt x="18808" y="21915"/>
                  </a:cubicBezTo>
                  <a:cubicBezTo>
                    <a:pt x="18995" y="21915"/>
                    <a:pt x="19182" y="21844"/>
                    <a:pt x="19326" y="21701"/>
                  </a:cubicBezTo>
                  <a:lnTo>
                    <a:pt x="21704" y="19323"/>
                  </a:lnTo>
                  <a:cubicBezTo>
                    <a:pt x="21989" y="19037"/>
                    <a:pt x="21989" y="18574"/>
                    <a:pt x="21704" y="18287"/>
                  </a:cubicBezTo>
                  <a:lnTo>
                    <a:pt x="20320" y="16904"/>
                  </a:lnTo>
                  <a:cubicBezTo>
                    <a:pt x="20775" y="16130"/>
                    <a:pt x="21121" y="15298"/>
                    <a:pt x="21345" y="14430"/>
                  </a:cubicBezTo>
                  <a:lnTo>
                    <a:pt x="23302" y="14430"/>
                  </a:lnTo>
                  <a:cubicBezTo>
                    <a:pt x="23705" y="14430"/>
                    <a:pt x="24034" y="14101"/>
                    <a:pt x="24034" y="13696"/>
                  </a:cubicBezTo>
                  <a:lnTo>
                    <a:pt x="24034" y="10334"/>
                  </a:lnTo>
                  <a:cubicBezTo>
                    <a:pt x="24034" y="9930"/>
                    <a:pt x="23705" y="9602"/>
                    <a:pt x="23302" y="9602"/>
                  </a:cubicBezTo>
                  <a:lnTo>
                    <a:pt x="21343" y="9602"/>
                  </a:lnTo>
                  <a:cubicBezTo>
                    <a:pt x="21121" y="8734"/>
                    <a:pt x="20775" y="7900"/>
                    <a:pt x="20320" y="7128"/>
                  </a:cubicBezTo>
                  <a:lnTo>
                    <a:pt x="21704" y="5744"/>
                  </a:lnTo>
                  <a:cubicBezTo>
                    <a:pt x="21989" y="5457"/>
                    <a:pt x="21989" y="4995"/>
                    <a:pt x="21704" y="4708"/>
                  </a:cubicBezTo>
                  <a:lnTo>
                    <a:pt x="19326" y="2330"/>
                  </a:lnTo>
                  <a:cubicBezTo>
                    <a:pt x="19182" y="2187"/>
                    <a:pt x="18995" y="2115"/>
                    <a:pt x="18808" y="2115"/>
                  </a:cubicBezTo>
                  <a:cubicBezTo>
                    <a:pt x="18620" y="2115"/>
                    <a:pt x="18433" y="2187"/>
                    <a:pt x="18290" y="2330"/>
                  </a:cubicBezTo>
                  <a:lnTo>
                    <a:pt x="16906" y="3714"/>
                  </a:lnTo>
                  <a:cubicBezTo>
                    <a:pt x="16133" y="3259"/>
                    <a:pt x="15300" y="2913"/>
                    <a:pt x="14430" y="2689"/>
                  </a:cubicBezTo>
                  <a:lnTo>
                    <a:pt x="14430" y="732"/>
                  </a:lnTo>
                  <a:cubicBezTo>
                    <a:pt x="14430" y="327"/>
                    <a:pt x="14104" y="0"/>
                    <a:pt x="1369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8160;p74">
              <a:extLst>
                <a:ext uri="{FF2B5EF4-FFF2-40B4-BE49-F238E27FC236}">
                  <a16:creationId xmlns:a16="http://schemas.microsoft.com/office/drawing/2014/main" id="{1CB3DD01-DA47-99D1-311D-333F4922A8F9}"/>
                </a:ext>
              </a:extLst>
            </p:cNvPr>
            <p:cNvSpPr/>
            <p:nvPr/>
          </p:nvSpPr>
          <p:spPr>
            <a:xfrm>
              <a:off x="4251067" y="1523035"/>
              <a:ext cx="327536" cy="325023"/>
            </a:xfrm>
            <a:custGeom>
              <a:avLst/>
              <a:gdLst/>
              <a:ahLst/>
              <a:cxnLst/>
              <a:rect l="l" t="t" r="r" b="b"/>
              <a:pathLst>
                <a:path w="25669" h="25472" extrusionOk="0">
                  <a:moveTo>
                    <a:pt x="12840" y="5002"/>
                  </a:moveTo>
                  <a:cubicBezTo>
                    <a:pt x="13949" y="5002"/>
                    <a:pt x="15075" y="5242"/>
                    <a:pt x="16144" y="5747"/>
                  </a:cubicBezTo>
                  <a:cubicBezTo>
                    <a:pt x="20003" y="7575"/>
                    <a:pt x="21651" y="12185"/>
                    <a:pt x="19822" y="16044"/>
                  </a:cubicBezTo>
                  <a:cubicBezTo>
                    <a:pt x="18501" y="18836"/>
                    <a:pt x="15726" y="20470"/>
                    <a:pt x="12830" y="20470"/>
                  </a:cubicBezTo>
                  <a:cubicBezTo>
                    <a:pt x="11721" y="20470"/>
                    <a:pt x="10595" y="20230"/>
                    <a:pt x="9525" y="19724"/>
                  </a:cubicBezTo>
                  <a:cubicBezTo>
                    <a:pt x="5666" y="17897"/>
                    <a:pt x="4018" y="13286"/>
                    <a:pt x="5845" y="9427"/>
                  </a:cubicBezTo>
                  <a:cubicBezTo>
                    <a:pt x="7167" y="6636"/>
                    <a:pt x="9944" y="5002"/>
                    <a:pt x="12840" y="5002"/>
                  </a:cubicBezTo>
                  <a:close/>
                  <a:moveTo>
                    <a:pt x="10471" y="1"/>
                  </a:moveTo>
                  <a:cubicBezTo>
                    <a:pt x="10383" y="1"/>
                    <a:pt x="10294" y="16"/>
                    <a:pt x="10208" y="47"/>
                  </a:cubicBezTo>
                  <a:lnTo>
                    <a:pt x="6824" y="1256"/>
                  </a:lnTo>
                  <a:cubicBezTo>
                    <a:pt x="6417" y="1401"/>
                    <a:pt x="6206" y="1848"/>
                    <a:pt x="6351" y="2255"/>
                  </a:cubicBezTo>
                  <a:lnTo>
                    <a:pt x="7054" y="4223"/>
                  </a:lnTo>
                  <a:cubicBezTo>
                    <a:pt x="6262" y="4761"/>
                    <a:pt x="5548" y="5408"/>
                    <a:pt x="4934" y="6145"/>
                  </a:cubicBezTo>
                  <a:lnTo>
                    <a:pt x="3045" y="5249"/>
                  </a:lnTo>
                  <a:cubicBezTo>
                    <a:pt x="2937" y="5199"/>
                    <a:pt x="2823" y="5174"/>
                    <a:pt x="2711" y="5174"/>
                  </a:cubicBezTo>
                  <a:cubicBezTo>
                    <a:pt x="2418" y="5174"/>
                    <a:pt x="2137" y="5340"/>
                    <a:pt x="2004" y="5623"/>
                  </a:cubicBezTo>
                  <a:lnTo>
                    <a:pt x="467" y="8868"/>
                  </a:lnTo>
                  <a:cubicBezTo>
                    <a:pt x="282" y="9259"/>
                    <a:pt x="449" y="9725"/>
                    <a:pt x="840" y="9909"/>
                  </a:cubicBezTo>
                  <a:lnTo>
                    <a:pt x="2729" y="10804"/>
                  </a:lnTo>
                  <a:cubicBezTo>
                    <a:pt x="2548" y="11744"/>
                    <a:pt x="2500" y="12707"/>
                    <a:pt x="2587" y="13661"/>
                  </a:cubicBezTo>
                  <a:lnTo>
                    <a:pt x="619" y="14364"/>
                  </a:lnTo>
                  <a:cubicBezTo>
                    <a:pt x="212" y="14510"/>
                    <a:pt x="1" y="14957"/>
                    <a:pt x="145" y="15363"/>
                  </a:cubicBezTo>
                  <a:lnTo>
                    <a:pt x="1354" y="18747"/>
                  </a:lnTo>
                  <a:cubicBezTo>
                    <a:pt x="1467" y="19067"/>
                    <a:pt x="1768" y="19265"/>
                    <a:pt x="2089" y="19265"/>
                  </a:cubicBezTo>
                  <a:cubicBezTo>
                    <a:pt x="2177" y="19265"/>
                    <a:pt x="2266" y="19251"/>
                    <a:pt x="2353" y="19219"/>
                  </a:cubicBezTo>
                  <a:lnTo>
                    <a:pt x="4321" y="18516"/>
                  </a:lnTo>
                  <a:cubicBezTo>
                    <a:pt x="4859" y="19309"/>
                    <a:pt x="5506" y="20023"/>
                    <a:pt x="6243" y="20637"/>
                  </a:cubicBezTo>
                  <a:lnTo>
                    <a:pt x="5347" y="22526"/>
                  </a:lnTo>
                  <a:cubicBezTo>
                    <a:pt x="5163" y="22917"/>
                    <a:pt x="5330" y="23383"/>
                    <a:pt x="5721" y="23567"/>
                  </a:cubicBezTo>
                  <a:lnTo>
                    <a:pt x="8966" y="25104"/>
                  </a:lnTo>
                  <a:cubicBezTo>
                    <a:pt x="9074" y="25155"/>
                    <a:pt x="9188" y="25179"/>
                    <a:pt x="9300" y="25179"/>
                  </a:cubicBezTo>
                  <a:cubicBezTo>
                    <a:pt x="9593" y="25179"/>
                    <a:pt x="9874" y="25014"/>
                    <a:pt x="10007" y="24731"/>
                  </a:cubicBezTo>
                  <a:lnTo>
                    <a:pt x="10902" y="22842"/>
                  </a:lnTo>
                  <a:cubicBezTo>
                    <a:pt x="11540" y="22964"/>
                    <a:pt x="12187" y="23026"/>
                    <a:pt x="12836" y="23026"/>
                  </a:cubicBezTo>
                  <a:cubicBezTo>
                    <a:pt x="13144" y="23026"/>
                    <a:pt x="13452" y="23012"/>
                    <a:pt x="13759" y="22984"/>
                  </a:cubicBezTo>
                  <a:lnTo>
                    <a:pt x="14462" y="24952"/>
                  </a:lnTo>
                  <a:cubicBezTo>
                    <a:pt x="14577" y="25272"/>
                    <a:pt x="14878" y="25471"/>
                    <a:pt x="15200" y="25471"/>
                  </a:cubicBezTo>
                  <a:cubicBezTo>
                    <a:pt x="15286" y="25471"/>
                    <a:pt x="15375" y="25457"/>
                    <a:pt x="15461" y="25426"/>
                  </a:cubicBezTo>
                  <a:lnTo>
                    <a:pt x="18845" y="24217"/>
                  </a:lnTo>
                  <a:cubicBezTo>
                    <a:pt x="19252" y="24071"/>
                    <a:pt x="19463" y="23625"/>
                    <a:pt x="19318" y="23218"/>
                  </a:cubicBezTo>
                  <a:lnTo>
                    <a:pt x="18615" y="21250"/>
                  </a:lnTo>
                  <a:cubicBezTo>
                    <a:pt x="19407" y="20712"/>
                    <a:pt x="20121" y="20065"/>
                    <a:pt x="20735" y="19328"/>
                  </a:cubicBezTo>
                  <a:lnTo>
                    <a:pt x="22624" y="20223"/>
                  </a:lnTo>
                  <a:cubicBezTo>
                    <a:pt x="22732" y="20274"/>
                    <a:pt x="22846" y="20298"/>
                    <a:pt x="22958" y="20298"/>
                  </a:cubicBezTo>
                  <a:cubicBezTo>
                    <a:pt x="23251" y="20298"/>
                    <a:pt x="23532" y="20133"/>
                    <a:pt x="23665" y="19850"/>
                  </a:cubicBezTo>
                  <a:lnTo>
                    <a:pt x="25202" y="16604"/>
                  </a:lnTo>
                  <a:cubicBezTo>
                    <a:pt x="25387" y="16214"/>
                    <a:pt x="25220" y="15748"/>
                    <a:pt x="24829" y="15564"/>
                  </a:cubicBezTo>
                  <a:lnTo>
                    <a:pt x="22940" y="14668"/>
                  </a:lnTo>
                  <a:cubicBezTo>
                    <a:pt x="23121" y="13727"/>
                    <a:pt x="23169" y="12766"/>
                    <a:pt x="23082" y="11812"/>
                  </a:cubicBezTo>
                  <a:lnTo>
                    <a:pt x="25050" y="11107"/>
                  </a:lnTo>
                  <a:cubicBezTo>
                    <a:pt x="25457" y="10963"/>
                    <a:pt x="25668" y="10515"/>
                    <a:pt x="25523" y="10108"/>
                  </a:cubicBezTo>
                  <a:lnTo>
                    <a:pt x="24315" y="6726"/>
                  </a:lnTo>
                  <a:cubicBezTo>
                    <a:pt x="24201" y="6406"/>
                    <a:pt x="23898" y="6207"/>
                    <a:pt x="23577" y="6207"/>
                  </a:cubicBezTo>
                  <a:cubicBezTo>
                    <a:pt x="23491" y="6207"/>
                    <a:pt x="23402" y="6221"/>
                    <a:pt x="23316" y="6252"/>
                  </a:cubicBezTo>
                  <a:lnTo>
                    <a:pt x="21348" y="6956"/>
                  </a:lnTo>
                  <a:cubicBezTo>
                    <a:pt x="20810" y="6162"/>
                    <a:pt x="20163" y="5450"/>
                    <a:pt x="19426" y="4836"/>
                  </a:cubicBezTo>
                  <a:lnTo>
                    <a:pt x="20320" y="2947"/>
                  </a:lnTo>
                  <a:cubicBezTo>
                    <a:pt x="20506" y="2556"/>
                    <a:pt x="20339" y="2090"/>
                    <a:pt x="19948" y="1906"/>
                  </a:cubicBezTo>
                  <a:lnTo>
                    <a:pt x="16703" y="369"/>
                  </a:lnTo>
                  <a:cubicBezTo>
                    <a:pt x="16595" y="318"/>
                    <a:pt x="16481" y="294"/>
                    <a:pt x="16369" y="294"/>
                  </a:cubicBezTo>
                  <a:cubicBezTo>
                    <a:pt x="16076" y="294"/>
                    <a:pt x="15795" y="459"/>
                    <a:pt x="15662" y="742"/>
                  </a:cubicBezTo>
                  <a:lnTo>
                    <a:pt x="14767" y="2631"/>
                  </a:lnTo>
                  <a:cubicBezTo>
                    <a:pt x="14130" y="2508"/>
                    <a:pt x="13485" y="2447"/>
                    <a:pt x="12839" y="2447"/>
                  </a:cubicBezTo>
                  <a:cubicBezTo>
                    <a:pt x="12529" y="2447"/>
                    <a:pt x="12219" y="2461"/>
                    <a:pt x="11910" y="2489"/>
                  </a:cubicBezTo>
                  <a:lnTo>
                    <a:pt x="11207" y="521"/>
                  </a:lnTo>
                  <a:cubicBezTo>
                    <a:pt x="11092" y="200"/>
                    <a:pt x="10791" y="1"/>
                    <a:pt x="1047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8161;p74">
              <a:extLst>
                <a:ext uri="{FF2B5EF4-FFF2-40B4-BE49-F238E27FC236}">
                  <a16:creationId xmlns:a16="http://schemas.microsoft.com/office/drawing/2014/main" id="{66606647-5CEF-E478-9AEA-3F8D59D7A1D1}"/>
                </a:ext>
              </a:extLst>
            </p:cNvPr>
            <p:cNvSpPr/>
            <p:nvPr/>
          </p:nvSpPr>
          <p:spPr>
            <a:xfrm>
              <a:off x="4277366" y="1220917"/>
              <a:ext cx="292242" cy="292217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6" name="Google Shape;8162;p74">
              <a:extLst>
                <a:ext uri="{FF2B5EF4-FFF2-40B4-BE49-F238E27FC236}">
                  <a16:creationId xmlns:a16="http://schemas.microsoft.com/office/drawing/2014/main" id="{87B0A2ED-A9D2-849F-96CB-5B1ABF48043D}"/>
                </a:ext>
              </a:extLst>
            </p:cNvPr>
            <p:cNvGrpSpPr/>
            <p:nvPr/>
          </p:nvGrpSpPr>
          <p:grpSpPr>
            <a:xfrm>
              <a:off x="4644280" y="1290523"/>
              <a:ext cx="143716" cy="29463"/>
              <a:chOff x="4644280" y="1290523"/>
              <a:chExt cx="143716" cy="29463"/>
            </a:xfrm>
          </p:grpSpPr>
          <p:sp>
            <p:nvSpPr>
              <p:cNvPr id="156" name="Google Shape;8163;p74">
                <a:extLst>
                  <a:ext uri="{FF2B5EF4-FFF2-40B4-BE49-F238E27FC236}">
                    <a16:creationId xmlns:a16="http://schemas.microsoft.com/office/drawing/2014/main" id="{D06C454A-7E52-0F3D-4427-B9ECED82E47C}"/>
                  </a:ext>
                </a:extLst>
              </p:cNvPr>
              <p:cNvSpPr/>
              <p:nvPr/>
            </p:nvSpPr>
            <p:spPr>
              <a:xfrm>
                <a:off x="4736292" y="1294223"/>
                <a:ext cx="51704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19" extrusionOk="0">
                    <a:moveTo>
                      <a:pt x="273" y="0"/>
                    </a:moveTo>
                    <a:cubicBezTo>
                      <a:pt x="158" y="0"/>
                      <a:pt x="53" y="81"/>
                      <a:pt x="29" y="199"/>
                    </a:cubicBezTo>
                    <a:cubicBezTo>
                      <a:pt x="0" y="339"/>
                      <a:pt x="87" y="475"/>
                      <a:pt x="225" y="507"/>
                    </a:cubicBezTo>
                    <a:cubicBezTo>
                      <a:pt x="1077" y="720"/>
                      <a:pt x="1895" y="1048"/>
                      <a:pt x="2655" y="1487"/>
                    </a:cubicBezTo>
                    <a:lnTo>
                      <a:pt x="2505" y="1740"/>
                    </a:lnTo>
                    <a:cubicBezTo>
                      <a:pt x="2459" y="1818"/>
                      <a:pt x="2511" y="1919"/>
                      <a:pt x="2603" y="1925"/>
                    </a:cubicBezTo>
                    <a:lnTo>
                      <a:pt x="3885" y="2018"/>
                    </a:lnTo>
                    <a:cubicBezTo>
                      <a:pt x="3889" y="2019"/>
                      <a:pt x="3892" y="2019"/>
                      <a:pt x="3896" y="2019"/>
                    </a:cubicBezTo>
                    <a:cubicBezTo>
                      <a:pt x="3991" y="2019"/>
                      <a:pt x="4052" y="1911"/>
                      <a:pt x="3999" y="1829"/>
                    </a:cubicBezTo>
                    <a:lnTo>
                      <a:pt x="3302" y="747"/>
                    </a:lnTo>
                    <a:cubicBezTo>
                      <a:pt x="3278" y="709"/>
                      <a:pt x="3238" y="690"/>
                      <a:pt x="3198" y="690"/>
                    </a:cubicBezTo>
                    <a:cubicBezTo>
                      <a:pt x="3157" y="690"/>
                      <a:pt x="3116" y="710"/>
                      <a:pt x="3093" y="750"/>
                    </a:cubicBezTo>
                    <a:lnTo>
                      <a:pt x="2917" y="1048"/>
                    </a:lnTo>
                    <a:cubicBezTo>
                      <a:pt x="2108" y="582"/>
                      <a:pt x="1237" y="231"/>
                      <a:pt x="330" y="7"/>
                    </a:cubicBezTo>
                    <a:cubicBezTo>
                      <a:pt x="311" y="3"/>
                      <a:pt x="292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8164;p74">
                <a:extLst>
                  <a:ext uri="{FF2B5EF4-FFF2-40B4-BE49-F238E27FC236}">
                    <a16:creationId xmlns:a16="http://schemas.microsoft.com/office/drawing/2014/main" id="{AD2040C2-47D3-0A48-6C5F-C05B8EA6C79E}"/>
                  </a:ext>
                </a:extLst>
              </p:cNvPr>
              <p:cNvSpPr/>
              <p:nvPr/>
            </p:nvSpPr>
            <p:spPr>
              <a:xfrm>
                <a:off x="4700066" y="1290523"/>
                <a:ext cx="32206" cy="7988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6" extrusionOk="0">
                    <a:moveTo>
                      <a:pt x="787" y="1"/>
                    </a:moveTo>
                    <a:cubicBezTo>
                      <a:pt x="606" y="1"/>
                      <a:pt x="423" y="7"/>
                      <a:pt x="242" y="18"/>
                    </a:cubicBezTo>
                    <a:cubicBezTo>
                      <a:pt x="104" y="31"/>
                      <a:pt x="0" y="151"/>
                      <a:pt x="10" y="291"/>
                    </a:cubicBezTo>
                    <a:cubicBezTo>
                      <a:pt x="21" y="425"/>
                      <a:pt x="131" y="526"/>
                      <a:pt x="264" y="526"/>
                    </a:cubicBezTo>
                    <a:cubicBezTo>
                      <a:pt x="269" y="526"/>
                      <a:pt x="274" y="526"/>
                      <a:pt x="279" y="526"/>
                    </a:cubicBezTo>
                    <a:cubicBezTo>
                      <a:pt x="447" y="516"/>
                      <a:pt x="617" y="510"/>
                      <a:pt x="787" y="510"/>
                    </a:cubicBezTo>
                    <a:cubicBezTo>
                      <a:pt x="1261" y="512"/>
                      <a:pt x="1735" y="548"/>
                      <a:pt x="2204" y="622"/>
                    </a:cubicBezTo>
                    <a:cubicBezTo>
                      <a:pt x="2218" y="624"/>
                      <a:pt x="2232" y="626"/>
                      <a:pt x="2246" y="626"/>
                    </a:cubicBezTo>
                    <a:cubicBezTo>
                      <a:pt x="2364" y="626"/>
                      <a:pt x="2469" y="542"/>
                      <a:pt x="2495" y="422"/>
                    </a:cubicBezTo>
                    <a:cubicBezTo>
                      <a:pt x="2524" y="281"/>
                      <a:pt x="2430" y="145"/>
                      <a:pt x="2289" y="121"/>
                    </a:cubicBezTo>
                    <a:cubicBezTo>
                      <a:pt x="1792" y="41"/>
                      <a:pt x="1289" y="1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8165;p74">
                <a:extLst>
                  <a:ext uri="{FF2B5EF4-FFF2-40B4-BE49-F238E27FC236}">
                    <a16:creationId xmlns:a16="http://schemas.microsoft.com/office/drawing/2014/main" id="{535356FD-4120-8E5A-67CF-1D90D6CA0C43}"/>
                  </a:ext>
                </a:extLst>
              </p:cNvPr>
              <p:cNvSpPr/>
              <p:nvPr/>
            </p:nvSpPr>
            <p:spPr>
              <a:xfrm>
                <a:off x="4644280" y="1300641"/>
                <a:ext cx="20225" cy="13283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41" extrusionOk="0">
                    <a:moveTo>
                      <a:pt x="1331" y="0"/>
                    </a:moveTo>
                    <a:cubicBezTo>
                      <a:pt x="1304" y="0"/>
                      <a:pt x="1277" y="6"/>
                      <a:pt x="1251" y="16"/>
                    </a:cubicBezTo>
                    <a:cubicBezTo>
                      <a:pt x="880" y="175"/>
                      <a:pt x="518" y="356"/>
                      <a:pt x="170" y="558"/>
                    </a:cubicBezTo>
                    <a:cubicBezTo>
                      <a:pt x="60" y="622"/>
                      <a:pt x="1" y="758"/>
                      <a:pt x="47" y="876"/>
                    </a:cubicBezTo>
                    <a:cubicBezTo>
                      <a:pt x="87" y="979"/>
                      <a:pt x="185" y="1040"/>
                      <a:pt x="287" y="1040"/>
                    </a:cubicBezTo>
                    <a:cubicBezTo>
                      <a:pt x="330" y="1040"/>
                      <a:pt x="373" y="1029"/>
                      <a:pt x="414" y="1006"/>
                    </a:cubicBezTo>
                    <a:cubicBezTo>
                      <a:pt x="729" y="822"/>
                      <a:pt x="1056" y="657"/>
                      <a:pt x="1391" y="513"/>
                    </a:cubicBezTo>
                    <a:cubicBezTo>
                      <a:pt x="1520" y="457"/>
                      <a:pt x="1584" y="311"/>
                      <a:pt x="1540" y="178"/>
                    </a:cubicBezTo>
                    <a:lnTo>
                      <a:pt x="1527" y="141"/>
                    </a:lnTo>
                    <a:cubicBezTo>
                      <a:pt x="1497" y="55"/>
                      <a:pt x="1417" y="0"/>
                      <a:pt x="133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8166;p74">
                <a:extLst>
                  <a:ext uri="{FF2B5EF4-FFF2-40B4-BE49-F238E27FC236}">
                    <a16:creationId xmlns:a16="http://schemas.microsoft.com/office/drawing/2014/main" id="{C7DE7D2F-184F-9256-6DB5-00B6652A0270}"/>
                  </a:ext>
                </a:extLst>
              </p:cNvPr>
              <p:cNvSpPr/>
              <p:nvPr/>
            </p:nvSpPr>
            <p:spPr>
              <a:xfrm>
                <a:off x="4667822" y="1291888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3"/>
                    </a:cubicBezTo>
                    <a:lnTo>
                      <a:pt x="1871" y="4"/>
                    </a:lnTo>
                    <a:cubicBezTo>
                      <a:pt x="1306" y="88"/>
                      <a:pt x="748" y="220"/>
                      <a:pt x="205" y="400"/>
                    </a:cubicBezTo>
                    <a:cubicBezTo>
                      <a:pt x="71" y="446"/>
                      <a:pt x="0" y="592"/>
                      <a:pt x="47" y="725"/>
                    </a:cubicBezTo>
                    <a:cubicBezTo>
                      <a:pt x="84" y="830"/>
                      <a:pt x="182" y="896"/>
                      <a:pt x="288" y="896"/>
                    </a:cubicBezTo>
                    <a:cubicBezTo>
                      <a:pt x="315" y="896"/>
                      <a:pt x="343" y="891"/>
                      <a:pt x="370" y="882"/>
                    </a:cubicBezTo>
                    <a:cubicBezTo>
                      <a:pt x="881" y="714"/>
                      <a:pt x="1406" y="587"/>
                      <a:pt x="1940" y="509"/>
                    </a:cubicBezTo>
                    <a:cubicBezTo>
                      <a:pt x="2079" y="490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7" name="Google Shape;8167;p74">
              <a:extLst>
                <a:ext uri="{FF2B5EF4-FFF2-40B4-BE49-F238E27FC236}">
                  <a16:creationId xmlns:a16="http://schemas.microsoft.com/office/drawing/2014/main" id="{711274FE-182D-03A2-AAB1-667E9113D768}"/>
                </a:ext>
              </a:extLst>
            </p:cNvPr>
            <p:cNvGrpSpPr/>
            <p:nvPr/>
          </p:nvGrpSpPr>
          <p:grpSpPr>
            <a:xfrm>
              <a:off x="4356567" y="1191441"/>
              <a:ext cx="143690" cy="29488"/>
              <a:chOff x="4356567" y="1191441"/>
              <a:chExt cx="143690" cy="29488"/>
            </a:xfrm>
          </p:grpSpPr>
          <p:sp>
            <p:nvSpPr>
              <p:cNvPr id="152" name="Google Shape;8168;p74">
                <a:extLst>
                  <a:ext uri="{FF2B5EF4-FFF2-40B4-BE49-F238E27FC236}">
                    <a16:creationId xmlns:a16="http://schemas.microsoft.com/office/drawing/2014/main" id="{3CDB0ADD-E8EE-AD5C-7BAB-06B42EC4FF88}"/>
                  </a:ext>
                </a:extLst>
              </p:cNvPr>
              <p:cNvSpPr/>
              <p:nvPr/>
            </p:nvSpPr>
            <p:spPr>
              <a:xfrm>
                <a:off x="4448554" y="1195154"/>
                <a:ext cx="51704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20" extrusionOk="0">
                    <a:moveTo>
                      <a:pt x="272" y="1"/>
                    </a:moveTo>
                    <a:cubicBezTo>
                      <a:pt x="157" y="1"/>
                      <a:pt x="54" y="82"/>
                      <a:pt x="29" y="200"/>
                    </a:cubicBezTo>
                    <a:cubicBezTo>
                      <a:pt x="0" y="338"/>
                      <a:pt x="87" y="474"/>
                      <a:pt x="225" y="507"/>
                    </a:cubicBezTo>
                    <a:cubicBezTo>
                      <a:pt x="1077" y="719"/>
                      <a:pt x="1895" y="1049"/>
                      <a:pt x="2657" y="1486"/>
                    </a:cubicBezTo>
                    <a:lnTo>
                      <a:pt x="2505" y="1740"/>
                    </a:lnTo>
                    <a:cubicBezTo>
                      <a:pt x="2459" y="1819"/>
                      <a:pt x="2511" y="1918"/>
                      <a:pt x="2603" y="1926"/>
                    </a:cubicBezTo>
                    <a:lnTo>
                      <a:pt x="3887" y="2019"/>
                    </a:lnTo>
                    <a:cubicBezTo>
                      <a:pt x="3890" y="2019"/>
                      <a:pt x="3893" y="2019"/>
                      <a:pt x="3895" y="2019"/>
                    </a:cubicBezTo>
                    <a:cubicBezTo>
                      <a:pt x="3991" y="2019"/>
                      <a:pt x="4052" y="1913"/>
                      <a:pt x="3999" y="1830"/>
                    </a:cubicBezTo>
                    <a:lnTo>
                      <a:pt x="3302" y="746"/>
                    </a:lnTo>
                    <a:cubicBezTo>
                      <a:pt x="3278" y="709"/>
                      <a:pt x="3239" y="690"/>
                      <a:pt x="3200" y="690"/>
                    </a:cubicBezTo>
                    <a:cubicBezTo>
                      <a:pt x="3159" y="690"/>
                      <a:pt x="3118" y="711"/>
                      <a:pt x="3094" y="751"/>
                    </a:cubicBezTo>
                    <a:lnTo>
                      <a:pt x="2917" y="1047"/>
                    </a:lnTo>
                    <a:cubicBezTo>
                      <a:pt x="2108" y="581"/>
                      <a:pt x="1237" y="230"/>
                      <a:pt x="330" y="8"/>
                    </a:cubicBezTo>
                    <a:cubicBezTo>
                      <a:pt x="311" y="3"/>
                      <a:pt x="291" y="1"/>
                      <a:pt x="272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8169;p74">
                <a:extLst>
                  <a:ext uri="{FF2B5EF4-FFF2-40B4-BE49-F238E27FC236}">
                    <a16:creationId xmlns:a16="http://schemas.microsoft.com/office/drawing/2014/main" id="{DEC14B40-F626-6CF5-F80C-805B257E2CF9}"/>
                  </a:ext>
                </a:extLst>
              </p:cNvPr>
              <p:cNvSpPr/>
              <p:nvPr/>
            </p:nvSpPr>
            <p:spPr>
              <a:xfrm>
                <a:off x="4412341" y="1191441"/>
                <a:ext cx="32206" cy="8013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8" extrusionOk="0">
                    <a:moveTo>
                      <a:pt x="787" y="1"/>
                    </a:moveTo>
                    <a:cubicBezTo>
                      <a:pt x="605" y="1"/>
                      <a:pt x="424" y="7"/>
                      <a:pt x="241" y="19"/>
                    </a:cubicBezTo>
                    <a:cubicBezTo>
                      <a:pt x="103" y="31"/>
                      <a:pt x="1" y="153"/>
                      <a:pt x="11" y="291"/>
                    </a:cubicBezTo>
                    <a:cubicBezTo>
                      <a:pt x="20" y="425"/>
                      <a:pt x="132" y="528"/>
                      <a:pt x="263" y="528"/>
                    </a:cubicBezTo>
                    <a:cubicBezTo>
                      <a:pt x="268" y="528"/>
                      <a:pt x="273" y="528"/>
                      <a:pt x="278" y="528"/>
                    </a:cubicBezTo>
                    <a:cubicBezTo>
                      <a:pt x="448" y="518"/>
                      <a:pt x="617" y="512"/>
                      <a:pt x="787" y="512"/>
                    </a:cubicBezTo>
                    <a:cubicBezTo>
                      <a:pt x="1261" y="512"/>
                      <a:pt x="1734" y="550"/>
                      <a:pt x="2203" y="624"/>
                    </a:cubicBezTo>
                    <a:cubicBezTo>
                      <a:pt x="2217" y="626"/>
                      <a:pt x="2231" y="627"/>
                      <a:pt x="2245" y="627"/>
                    </a:cubicBezTo>
                    <a:cubicBezTo>
                      <a:pt x="2363" y="627"/>
                      <a:pt x="2470" y="544"/>
                      <a:pt x="2494" y="424"/>
                    </a:cubicBezTo>
                    <a:cubicBezTo>
                      <a:pt x="2523" y="283"/>
                      <a:pt x="2430" y="145"/>
                      <a:pt x="2288" y="121"/>
                    </a:cubicBezTo>
                    <a:cubicBezTo>
                      <a:pt x="1791" y="43"/>
                      <a:pt x="1288" y="3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8170;p74">
                <a:extLst>
                  <a:ext uri="{FF2B5EF4-FFF2-40B4-BE49-F238E27FC236}">
                    <a16:creationId xmlns:a16="http://schemas.microsoft.com/office/drawing/2014/main" id="{2344C681-CCE6-DC7B-F0DB-C2CCF1DE7181}"/>
                  </a:ext>
                </a:extLst>
              </p:cNvPr>
              <p:cNvSpPr/>
              <p:nvPr/>
            </p:nvSpPr>
            <p:spPr>
              <a:xfrm>
                <a:off x="4356567" y="1201573"/>
                <a:ext cx="20212" cy="1327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040" extrusionOk="0">
                    <a:moveTo>
                      <a:pt x="1330" y="1"/>
                    </a:moveTo>
                    <a:cubicBezTo>
                      <a:pt x="1303" y="1"/>
                      <a:pt x="1276" y="6"/>
                      <a:pt x="1249" y="17"/>
                    </a:cubicBezTo>
                    <a:cubicBezTo>
                      <a:pt x="878" y="174"/>
                      <a:pt x="518" y="355"/>
                      <a:pt x="168" y="557"/>
                    </a:cubicBezTo>
                    <a:cubicBezTo>
                      <a:pt x="58" y="621"/>
                      <a:pt x="0" y="757"/>
                      <a:pt x="47" y="876"/>
                    </a:cubicBezTo>
                    <a:cubicBezTo>
                      <a:pt x="86" y="979"/>
                      <a:pt x="183" y="1040"/>
                      <a:pt x="284" y="1040"/>
                    </a:cubicBezTo>
                    <a:cubicBezTo>
                      <a:pt x="327" y="1040"/>
                      <a:pt x="371" y="1029"/>
                      <a:pt x="412" y="1005"/>
                    </a:cubicBezTo>
                    <a:cubicBezTo>
                      <a:pt x="727" y="823"/>
                      <a:pt x="1054" y="658"/>
                      <a:pt x="1389" y="512"/>
                    </a:cubicBezTo>
                    <a:cubicBezTo>
                      <a:pt x="1518" y="458"/>
                      <a:pt x="1584" y="312"/>
                      <a:pt x="1538" y="177"/>
                    </a:cubicBezTo>
                    <a:lnTo>
                      <a:pt x="1525" y="141"/>
                    </a:lnTo>
                    <a:cubicBezTo>
                      <a:pt x="1496" y="54"/>
                      <a:pt x="1415" y="1"/>
                      <a:pt x="133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8171;p74">
                <a:extLst>
                  <a:ext uri="{FF2B5EF4-FFF2-40B4-BE49-F238E27FC236}">
                    <a16:creationId xmlns:a16="http://schemas.microsoft.com/office/drawing/2014/main" id="{F1881131-B07D-E96B-F5F8-05394FC83E51}"/>
                  </a:ext>
                </a:extLst>
              </p:cNvPr>
              <p:cNvSpPr/>
              <p:nvPr/>
            </p:nvSpPr>
            <p:spPr>
              <a:xfrm>
                <a:off x="4380084" y="1192832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2"/>
                    </a:cubicBezTo>
                    <a:cubicBezTo>
                      <a:pt x="1306" y="87"/>
                      <a:pt x="748" y="220"/>
                      <a:pt x="205" y="400"/>
                    </a:cubicBezTo>
                    <a:cubicBezTo>
                      <a:pt x="71" y="444"/>
                      <a:pt x="0" y="590"/>
                      <a:pt x="47" y="725"/>
                    </a:cubicBezTo>
                    <a:cubicBezTo>
                      <a:pt x="84" y="829"/>
                      <a:pt x="183" y="895"/>
                      <a:pt x="288" y="895"/>
                    </a:cubicBezTo>
                    <a:cubicBezTo>
                      <a:pt x="316" y="895"/>
                      <a:pt x="343" y="891"/>
                      <a:pt x="370" y="882"/>
                    </a:cubicBezTo>
                    <a:cubicBezTo>
                      <a:pt x="883" y="712"/>
                      <a:pt x="1408" y="587"/>
                      <a:pt x="1941" y="507"/>
                    </a:cubicBezTo>
                    <a:cubicBezTo>
                      <a:pt x="2081" y="488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8" name="Google Shape;8172;p74">
              <a:extLst>
                <a:ext uri="{FF2B5EF4-FFF2-40B4-BE49-F238E27FC236}">
                  <a16:creationId xmlns:a16="http://schemas.microsoft.com/office/drawing/2014/main" id="{7C9335EF-08DA-54A9-87EF-67EA6BF7B5F4}"/>
                </a:ext>
              </a:extLst>
            </p:cNvPr>
            <p:cNvGrpSpPr/>
            <p:nvPr/>
          </p:nvGrpSpPr>
          <p:grpSpPr>
            <a:xfrm>
              <a:off x="4339009" y="1863727"/>
              <a:ext cx="143703" cy="29476"/>
              <a:chOff x="4339009" y="1863727"/>
              <a:chExt cx="143703" cy="29476"/>
            </a:xfrm>
          </p:grpSpPr>
          <p:sp>
            <p:nvSpPr>
              <p:cNvPr id="148" name="Google Shape;8173;p74">
                <a:extLst>
                  <a:ext uri="{FF2B5EF4-FFF2-40B4-BE49-F238E27FC236}">
                    <a16:creationId xmlns:a16="http://schemas.microsoft.com/office/drawing/2014/main" id="{93737A7A-8E15-618A-CA97-B4C427F758CE}"/>
                  </a:ext>
                </a:extLst>
              </p:cNvPr>
              <p:cNvSpPr/>
              <p:nvPr/>
            </p:nvSpPr>
            <p:spPr>
              <a:xfrm>
                <a:off x="4339009" y="1863727"/>
                <a:ext cx="51691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1" h="2019" extrusionOk="0">
                    <a:moveTo>
                      <a:pt x="157" y="1"/>
                    </a:moveTo>
                    <a:cubicBezTo>
                      <a:pt x="61" y="1"/>
                      <a:pt x="1" y="107"/>
                      <a:pt x="54" y="190"/>
                    </a:cubicBezTo>
                    <a:lnTo>
                      <a:pt x="750" y="1274"/>
                    </a:lnTo>
                    <a:cubicBezTo>
                      <a:pt x="774" y="1311"/>
                      <a:pt x="813" y="1330"/>
                      <a:pt x="852" y="1330"/>
                    </a:cubicBezTo>
                    <a:cubicBezTo>
                      <a:pt x="893" y="1330"/>
                      <a:pt x="935" y="1309"/>
                      <a:pt x="958" y="1269"/>
                    </a:cubicBezTo>
                    <a:lnTo>
                      <a:pt x="1136" y="973"/>
                    </a:lnTo>
                    <a:cubicBezTo>
                      <a:pt x="1945" y="1439"/>
                      <a:pt x="2816" y="1788"/>
                      <a:pt x="3722" y="2012"/>
                    </a:cubicBezTo>
                    <a:cubicBezTo>
                      <a:pt x="3741" y="2017"/>
                      <a:pt x="3761" y="2019"/>
                      <a:pt x="3779" y="2019"/>
                    </a:cubicBezTo>
                    <a:cubicBezTo>
                      <a:pt x="3895" y="2019"/>
                      <a:pt x="3999" y="1938"/>
                      <a:pt x="4023" y="1820"/>
                    </a:cubicBezTo>
                    <a:cubicBezTo>
                      <a:pt x="4051" y="1682"/>
                      <a:pt x="3964" y="1546"/>
                      <a:pt x="3828" y="1512"/>
                    </a:cubicBezTo>
                    <a:cubicBezTo>
                      <a:pt x="2976" y="1301"/>
                      <a:pt x="2158" y="971"/>
                      <a:pt x="1396" y="534"/>
                    </a:cubicBezTo>
                    <a:lnTo>
                      <a:pt x="1548" y="279"/>
                    </a:lnTo>
                    <a:cubicBezTo>
                      <a:pt x="1594" y="201"/>
                      <a:pt x="1541" y="100"/>
                      <a:pt x="1450" y="94"/>
                    </a:cubicBezTo>
                    <a:lnTo>
                      <a:pt x="166" y="1"/>
                    </a:lnTo>
                    <a:cubicBezTo>
                      <a:pt x="163" y="1"/>
                      <a:pt x="160" y="1"/>
                      <a:pt x="15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8174;p74">
                <a:extLst>
                  <a:ext uri="{FF2B5EF4-FFF2-40B4-BE49-F238E27FC236}">
                    <a16:creationId xmlns:a16="http://schemas.microsoft.com/office/drawing/2014/main" id="{1AA88899-1CDE-018A-EE56-A72E920602DA}"/>
                  </a:ext>
                </a:extLst>
              </p:cNvPr>
              <p:cNvSpPr/>
              <p:nvPr/>
            </p:nvSpPr>
            <p:spPr>
              <a:xfrm>
                <a:off x="4394732" y="1885202"/>
                <a:ext cx="32193" cy="8001"/>
              </a:xfrm>
              <a:custGeom>
                <a:avLst/>
                <a:gdLst/>
                <a:ahLst/>
                <a:cxnLst/>
                <a:rect l="l" t="t" r="r" b="b"/>
                <a:pathLst>
                  <a:path w="2523" h="627" extrusionOk="0">
                    <a:moveTo>
                      <a:pt x="279" y="1"/>
                    </a:moveTo>
                    <a:cubicBezTo>
                      <a:pt x="160" y="1"/>
                      <a:pt x="54" y="84"/>
                      <a:pt x="29" y="204"/>
                    </a:cubicBezTo>
                    <a:cubicBezTo>
                      <a:pt x="1" y="345"/>
                      <a:pt x="93" y="483"/>
                      <a:pt x="236" y="507"/>
                    </a:cubicBezTo>
                    <a:cubicBezTo>
                      <a:pt x="732" y="585"/>
                      <a:pt x="1235" y="625"/>
                      <a:pt x="1738" y="627"/>
                    </a:cubicBezTo>
                    <a:cubicBezTo>
                      <a:pt x="1919" y="627"/>
                      <a:pt x="2102" y="621"/>
                      <a:pt x="2282" y="609"/>
                    </a:cubicBezTo>
                    <a:cubicBezTo>
                      <a:pt x="2420" y="596"/>
                      <a:pt x="2523" y="475"/>
                      <a:pt x="2513" y="337"/>
                    </a:cubicBezTo>
                    <a:cubicBezTo>
                      <a:pt x="2504" y="203"/>
                      <a:pt x="2392" y="100"/>
                      <a:pt x="2260" y="100"/>
                    </a:cubicBezTo>
                    <a:cubicBezTo>
                      <a:pt x="2255" y="100"/>
                      <a:pt x="2251" y="100"/>
                      <a:pt x="2246" y="100"/>
                    </a:cubicBezTo>
                    <a:cubicBezTo>
                      <a:pt x="2076" y="110"/>
                      <a:pt x="1908" y="116"/>
                      <a:pt x="1738" y="116"/>
                    </a:cubicBezTo>
                    <a:cubicBezTo>
                      <a:pt x="1262" y="116"/>
                      <a:pt x="790" y="78"/>
                      <a:pt x="321" y="4"/>
                    </a:cubicBezTo>
                    <a:cubicBezTo>
                      <a:pt x="307" y="2"/>
                      <a:pt x="293" y="1"/>
                      <a:pt x="27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8175;p74">
                <a:extLst>
                  <a:ext uri="{FF2B5EF4-FFF2-40B4-BE49-F238E27FC236}">
                    <a16:creationId xmlns:a16="http://schemas.microsoft.com/office/drawing/2014/main" id="{7BD33BA0-4EE5-D4D1-42F5-CCF2B1A867E1}"/>
                  </a:ext>
                </a:extLst>
              </p:cNvPr>
              <p:cNvSpPr/>
              <p:nvPr/>
            </p:nvSpPr>
            <p:spPr>
              <a:xfrm>
                <a:off x="4462488" y="1869814"/>
                <a:ext cx="20225" cy="13258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39" extrusionOk="0">
                    <a:moveTo>
                      <a:pt x="1300" y="0"/>
                    </a:moveTo>
                    <a:cubicBezTo>
                      <a:pt x="1257" y="0"/>
                      <a:pt x="1213" y="11"/>
                      <a:pt x="1173" y="35"/>
                    </a:cubicBezTo>
                    <a:cubicBezTo>
                      <a:pt x="857" y="217"/>
                      <a:pt x="531" y="382"/>
                      <a:pt x="196" y="528"/>
                    </a:cubicBezTo>
                    <a:cubicBezTo>
                      <a:pt x="66" y="582"/>
                      <a:pt x="1" y="728"/>
                      <a:pt x="47" y="863"/>
                    </a:cubicBezTo>
                    <a:lnTo>
                      <a:pt x="60" y="899"/>
                    </a:lnTo>
                    <a:cubicBezTo>
                      <a:pt x="89" y="986"/>
                      <a:pt x="169" y="1039"/>
                      <a:pt x="255" y="1039"/>
                    </a:cubicBezTo>
                    <a:cubicBezTo>
                      <a:pt x="282" y="1039"/>
                      <a:pt x="309" y="1034"/>
                      <a:pt x="335" y="1023"/>
                    </a:cubicBezTo>
                    <a:cubicBezTo>
                      <a:pt x="707" y="866"/>
                      <a:pt x="1067" y="685"/>
                      <a:pt x="1416" y="483"/>
                    </a:cubicBezTo>
                    <a:cubicBezTo>
                      <a:pt x="1527" y="419"/>
                      <a:pt x="1584" y="283"/>
                      <a:pt x="1538" y="164"/>
                    </a:cubicBezTo>
                    <a:cubicBezTo>
                      <a:pt x="1499" y="61"/>
                      <a:pt x="1401" y="0"/>
                      <a:pt x="130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8176;p74">
                <a:extLst>
                  <a:ext uri="{FF2B5EF4-FFF2-40B4-BE49-F238E27FC236}">
                    <a16:creationId xmlns:a16="http://schemas.microsoft.com/office/drawing/2014/main" id="{70C22B17-7F31-7A6B-393A-B96FAFC3144D}"/>
                  </a:ext>
                </a:extLst>
              </p:cNvPr>
              <p:cNvSpPr/>
              <p:nvPr/>
            </p:nvSpPr>
            <p:spPr>
              <a:xfrm>
                <a:off x="4431392" y="1880392"/>
                <a:ext cx="27804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896" extrusionOk="0">
                    <a:moveTo>
                      <a:pt x="1890" y="1"/>
                    </a:moveTo>
                    <a:cubicBezTo>
                      <a:pt x="1863" y="1"/>
                      <a:pt x="1835" y="5"/>
                      <a:pt x="1808" y="14"/>
                    </a:cubicBezTo>
                    <a:cubicBezTo>
                      <a:pt x="1296" y="184"/>
                      <a:pt x="771" y="309"/>
                      <a:pt x="237" y="389"/>
                    </a:cubicBezTo>
                    <a:cubicBezTo>
                      <a:pt x="98" y="408"/>
                      <a:pt x="0" y="536"/>
                      <a:pt x="20" y="676"/>
                    </a:cubicBezTo>
                    <a:cubicBezTo>
                      <a:pt x="37" y="803"/>
                      <a:pt x="147" y="896"/>
                      <a:pt x="273" y="896"/>
                    </a:cubicBezTo>
                    <a:cubicBezTo>
                      <a:pt x="284" y="896"/>
                      <a:pt x="296" y="895"/>
                      <a:pt x="308" y="893"/>
                    </a:cubicBezTo>
                    <a:cubicBezTo>
                      <a:pt x="873" y="809"/>
                      <a:pt x="1430" y="676"/>
                      <a:pt x="1973" y="496"/>
                    </a:cubicBezTo>
                    <a:cubicBezTo>
                      <a:pt x="2106" y="451"/>
                      <a:pt x="2178" y="306"/>
                      <a:pt x="2132" y="171"/>
                    </a:cubicBezTo>
                    <a:cubicBezTo>
                      <a:pt x="2095" y="67"/>
                      <a:pt x="1996" y="1"/>
                      <a:pt x="189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9" name="Google Shape;8177;p74">
              <a:extLst>
                <a:ext uri="{FF2B5EF4-FFF2-40B4-BE49-F238E27FC236}">
                  <a16:creationId xmlns:a16="http://schemas.microsoft.com/office/drawing/2014/main" id="{2F39D86A-D080-393A-97D8-AF068B9CAF49}"/>
                </a:ext>
              </a:extLst>
            </p:cNvPr>
            <p:cNvGrpSpPr/>
            <p:nvPr/>
          </p:nvGrpSpPr>
          <p:grpSpPr>
            <a:xfrm>
              <a:off x="4206459" y="1607315"/>
              <a:ext cx="29539" cy="142899"/>
              <a:chOff x="4206459" y="1607315"/>
              <a:chExt cx="29539" cy="142899"/>
            </a:xfrm>
          </p:grpSpPr>
          <p:sp>
            <p:nvSpPr>
              <p:cNvPr id="144" name="Google Shape;8178;p74">
                <a:extLst>
                  <a:ext uri="{FF2B5EF4-FFF2-40B4-BE49-F238E27FC236}">
                    <a16:creationId xmlns:a16="http://schemas.microsoft.com/office/drawing/2014/main" id="{1DA9ACC4-6FD8-5189-7E5F-FA3EA750B5D9}"/>
                  </a:ext>
                </a:extLst>
              </p:cNvPr>
              <p:cNvSpPr/>
              <p:nvPr/>
            </p:nvSpPr>
            <p:spPr>
              <a:xfrm>
                <a:off x="4209840" y="1607315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920" y="0"/>
                    </a:moveTo>
                    <a:cubicBezTo>
                      <a:pt x="1898" y="0"/>
                      <a:pt x="1876" y="6"/>
                      <a:pt x="1854" y="20"/>
                    </a:cubicBezTo>
                    <a:lnTo>
                      <a:pt x="772" y="717"/>
                    </a:lnTo>
                    <a:cubicBezTo>
                      <a:pt x="695" y="766"/>
                      <a:pt x="697" y="878"/>
                      <a:pt x="775" y="926"/>
                    </a:cubicBezTo>
                    <a:lnTo>
                      <a:pt x="1073" y="1102"/>
                    </a:lnTo>
                    <a:cubicBezTo>
                      <a:pt x="607" y="1911"/>
                      <a:pt x="256" y="2782"/>
                      <a:pt x="32" y="3689"/>
                    </a:cubicBezTo>
                    <a:cubicBezTo>
                      <a:pt x="0" y="3825"/>
                      <a:pt x="87" y="3962"/>
                      <a:pt x="224" y="3990"/>
                    </a:cubicBezTo>
                    <a:cubicBezTo>
                      <a:pt x="242" y="3993"/>
                      <a:pt x="260" y="3995"/>
                      <a:pt x="278" y="3995"/>
                    </a:cubicBezTo>
                    <a:cubicBezTo>
                      <a:pt x="397" y="3995"/>
                      <a:pt x="502" y="3914"/>
                      <a:pt x="532" y="3794"/>
                    </a:cubicBezTo>
                    <a:cubicBezTo>
                      <a:pt x="743" y="2942"/>
                      <a:pt x="1073" y="2124"/>
                      <a:pt x="1512" y="1363"/>
                    </a:cubicBezTo>
                    <a:lnTo>
                      <a:pt x="1765" y="1514"/>
                    </a:lnTo>
                    <a:cubicBezTo>
                      <a:pt x="1785" y="1526"/>
                      <a:pt x="1806" y="1531"/>
                      <a:pt x="1827" y="1531"/>
                    </a:cubicBezTo>
                    <a:cubicBezTo>
                      <a:pt x="1888" y="1531"/>
                      <a:pt x="1946" y="1484"/>
                      <a:pt x="1951" y="1416"/>
                    </a:cubicBezTo>
                    <a:lnTo>
                      <a:pt x="2043" y="134"/>
                    </a:lnTo>
                    <a:cubicBezTo>
                      <a:pt x="2049" y="57"/>
                      <a:pt x="1988" y="0"/>
                      <a:pt x="192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8179;p74">
                <a:extLst>
                  <a:ext uri="{FF2B5EF4-FFF2-40B4-BE49-F238E27FC236}">
                    <a16:creationId xmlns:a16="http://schemas.microsoft.com/office/drawing/2014/main" id="{49ED249D-8179-A068-B53C-D9E6A0683E59}"/>
                  </a:ext>
                </a:extLst>
              </p:cNvPr>
              <p:cNvSpPr/>
              <p:nvPr/>
            </p:nvSpPr>
            <p:spPr>
              <a:xfrm>
                <a:off x="4206459" y="1662910"/>
                <a:ext cx="8230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5" h="2491" extrusionOk="0">
                    <a:moveTo>
                      <a:pt x="371" y="1"/>
                    </a:moveTo>
                    <a:cubicBezTo>
                      <a:pt x="249" y="1"/>
                      <a:pt x="141" y="89"/>
                      <a:pt x="121" y="212"/>
                    </a:cubicBezTo>
                    <a:cubicBezTo>
                      <a:pt x="41" y="709"/>
                      <a:pt x="1" y="1212"/>
                      <a:pt x="1" y="1714"/>
                    </a:cubicBezTo>
                    <a:cubicBezTo>
                      <a:pt x="1" y="1895"/>
                      <a:pt x="7" y="2078"/>
                      <a:pt x="19" y="2259"/>
                    </a:cubicBezTo>
                    <a:cubicBezTo>
                      <a:pt x="31" y="2390"/>
                      <a:pt x="140" y="2490"/>
                      <a:pt x="270" y="2490"/>
                    </a:cubicBezTo>
                    <a:cubicBezTo>
                      <a:pt x="277" y="2490"/>
                      <a:pt x="284" y="2490"/>
                      <a:pt x="291" y="2489"/>
                    </a:cubicBezTo>
                    <a:cubicBezTo>
                      <a:pt x="428" y="2480"/>
                      <a:pt x="534" y="2361"/>
                      <a:pt x="526" y="2222"/>
                    </a:cubicBezTo>
                    <a:cubicBezTo>
                      <a:pt x="517" y="2054"/>
                      <a:pt x="510" y="1884"/>
                      <a:pt x="510" y="1714"/>
                    </a:cubicBezTo>
                    <a:cubicBezTo>
                      <a:pt x="512" y="1240"/>
                      <a:pt x="549" y="766"/>
                      <a:pt x="622" y="297"/>
                    </a:cubicBezTo>
                    <a:cubicBezTo>
                      <a:pt x="645" y="163"/>
                      <a:pt x="557" y="35"/>
                      <a:pt x="422" y="6"/>
                    </a:cubicBezTo>
                    <a:cubicBezTo>
                      <a:pt x="405" y="2"/>
                      <a:pt x="388" y="1"/>
                      <a:pt x="371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8180;p74">
                <a:extLst>
                  <a:ext uri="{FF2B5EF4-FFF2-40B4-BE49-F238E27FC236}">
                    <a16:creationId xmlns:a16="http://schemas.microsoft.com/office/drawing/2014/main" id="{D67B4806-7F79-CB5A-E276-58854DB4F214}"/>
                  </a:ext>
                </a:extLst>
              </p:cNvPr>
              <p:cNvSpPr/>
              <p:nvPr/>
            </p:nvSpPr>
            <p:spPr>
              <a:xfrm>
                <a:off x="4216194" y="1730768"/>
                <a:ext cx="14227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1524" extrusionOk="0">
                    <a:moveTo>
                      <a:pt x="296" y="1"/>
                    </a:moveTo>
                    <a:cubicBezTo>
                      <a:pt x="267" y="1"/>
                      <a:pt x="237" y="5"/>
                      <a:pt x="208" y="15"/>
                    </a:cubicBezTo>
                    <a:lnTo>
                      <a:pt x="171" y="28"/>
                    </a:lnTo>
                    <a:cubicBezTo>
                      <a:pt x="58" y="67"/>
                      <a:pt x="0" y="193"/>
                      <a:pt x="47" y="304"/>
                    </a:cubicBezTo>
                    <a:cubicBezTo>
                      <a:pt x="205" y="675"/>
                      <a:pt x="384" y="1035"/>
                      <a:pt x="588" y="1385"/>
                    </a:cubicBezTo>
                    <a:cubicBezTo>
                      <a:pt x="637" y="1469"/>
                      <a:pt x="728" y="1524"/>
                      <a:pt x="822" y="1524"/>
                    </a:cubicBezTo>
                    <a:cubicBezTo>
                      <a:pt x="850" y="1524"/>
                      <a:pt x="879" y="1519"/>
                      <a:pt x="906" y="1508"/>
                    </a:cubicBezTo>
                    <a:cubicBezTo>
                      <a:pt x="1052" y="1450"/>
                      <a:pt x="1115" y="1277"/>
                      <a:pt x="1036" y="1141"/>
                    </a:cubicBezTo>
                    <a:cubicBezTo>
                      <a:pt x="852" y="826"/>
                      <a:pt x="687" y="499"/>
                      <a:pt x="543" y="164"/>
                    </a:cubicBezTo>
                    <a:cubicBezTo>
                      <a:pt x="499" y="63"/>
                      <a:pt x="400" y="1"/>
                      <a:pt x="296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8181;p74">
                <a:extLst>
                  <a:ext uri="{FF2B5EF4-FFF2-40B4-BE49-F238E27FC236}">
                    <a16:creationId xmlns:a16="http://schemas.microsoft.com/office/drawing/2014/main" id="{09A433EC-11F9-0BD4-C833-316296983661}"/>
                  </a:ext>
                </a:extLst>
              </p:cNvPr>
              <p:cNvSpPr/>
              <p:nvPr/>
            </p:nvSpPr>
            <p:spPr>
              <a:xfrm>
                <a:off x="4207607" y="1699506"/>
                <a:ext cx="12045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4" h="2128" extrusionOk="0">
                    <a:moveTo>
                      <a:pt x="273" y="0"/>
                    </a:moveTo>
                    <a:cubicBezTo>
                      <a:pt x="261" y="0"/>
                      <a:pt x="249" y="1"/>
                      <a:pt x="238" y="3"/>
                    </a:cubicBezTo>
                    <a:cubicBezTo>
                      <a:pt x="98" y="22"/>
                      <a:pt x="1" y="150"/>
                      <a:pt x="20" y="289"/>
                    </a:cubicBezTo>
                    <a:lnTo>
                      <a:pt x="21" y="289"/>
                    </a:lnTo>
                    <a:cubicBezTo>
                      <a:pt x="105" y="854"/>
                      <a:pt x="238" y="1412"/>
                      <a:pt x="417" y="1955"/>
                    </a:cubicBezTo>
                    <a:cubicBezTo>
                      <a:pt x="454" y="2061"/>
                      <a:pt x="553" y="2127"/>
                      <a:pt x="658" y="2127"/>
                    </a:cubicBezTo>
                    <a:cubicBezTo>
                      <a:pt x="686" y="2127"/>
                      <a:pt x="714" y="2123"/>
                      <a:pt x="742" y="2113"/>
                    </a:cubicBezTo>
                    <a:cubicBezTo>
                      <a:pt x="875" y="2067"/>
                      <a:pt x="944" y="1923"/>
                      <a:pt x="899" y="1790"/>
                    </a:cubicBezTo>
                    <a:cubicBezTo>
                      <a:pt x="731" y="1279"/>
                      <a:pt x="604" y="754"/>
                      <a:pt x="526" y="220"/>
                    </a:cubicBezTo>
                    <a:cubicBezTo>
                      <a:pt x="508" y="93"/>
                      <a:pt x="398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0" name="Google Shape;8182;p74">
              <a:extLst>
                <a:ext uri="{FF2B5EF4-FFF2-40B4-BE49-F238E27FC236}">
                  <a16:creationId xmlns:a16="http://schemas.microsoft.com/office/drawing/2014/main" id="{50B3164F-0B9D-32B6-589E-B29EE91C7815}"/>
                </a:ext>
              </a:extLst>
            </p:cNvPr>
            <p:cNvSpPr/>
            <p:nvPr/>
          </p:nvSpPr>
          <p:spPr>
            <a:xfrm>
              <a:off x="4250519" y="1416170"/>
              <a:ext cx="26783" cy="52303"/>
            </a:xfrm>
            <a:custGeom>
              <a:avLst/>
              <a:gdLst/>
              <a:ahLst/>
              <a:cxnLst/>
              <a:rect l="l" t="t" r="r" b="b"/>
              <a:pathLst>
                <a:path w="2099" h="4099" extrusionOk="0">
                  <a:moveTo>
                    <a:pt x="412" y="1"/>
                  </a:moveTo>
                  <a:cubicBezTo>
                    <a:pt x="358" y="1"/>
                    <a:pt x="305" y="37"/>
                    <a:pt x="292" y="98"/>
                  </a:cubicBezTo>
                  <a:lnTo>
                    <a:pt x="18" y="1357"/>
                  </a:lnTo>
                  <a:cubicBezTo>
                    <a:pt x="1" y="1436"/>
                    <a:pt x="62" y="1506"/>
                    <a:pt x="139" y="1506"/>
                  </a:cubicBezTo>
                  <a:cubicBezTo>
                    <a:pt x="149" y="1506"/>
                    <a:pt x="158" y="1505"/>
                    <a:pt x="169" y="1502"/>
                  </a:cubicBezTo>
                  <a:lnTo>
                    <a:pt x="503" y="1416"/>
                  </a:lnTo>
                  <a:cubicBezTo>
                    <a:pt x="745" y="2317"/>
                    <a:pt x="1113" y="3181"/>
                    <a:pt x="1597" y="3981"/>
                  </a:cubicBezTo>
                  <a:cubicBezTo>
                    <a:pt x="1644" y="4057"/>
                    <a:pt x="1725" y="4099"/>
                    <a:pt x="1809" y="4099"/>
                  </a:cubicBezTo>
                  <a:cubicBezTo>
                    <a:pt x="1856" y="4099"/>
                    <a:pt x="1903" y="4086"/>
                    <a:pt x="1946" y="4058"/>
                  </a:cubicBezTo>
                  <a:cubicBezTo>
                    <a:pt x="2063" y="3980"/>
                    <a:pt x="2098" y="3823"/>
                    <a:pt x="2024" y="3703"/>
                  </a:cubicBezTo>
                  <a:cubicBezTo>
                    <a:pt x="1571" y="2950"/>
                    <a:pt x="1225" y="2138"/>
                    <a:pt x="998" y="1291"/>
                  </a:cubicBezTo>
                  <a:lnTo>
                    <a:pt x="1283" y="1217"/>
                  </a:lnTo>
                  <a:cubicBezTo>
                    <a:pt x="1373" y="1195"/>
                    <a:pt x="1406" y="1086"/>
                    <a:pt x="1347" y="1017"/>
                  </a:cubicBezTo>
                  <a:lnTo>
                    <a:pt x="505" y="44"/>
                  </a:lnTo>
                  <a:cubicBezTo>
                    <a:pt x="479" y="14"/>
                    <a:pt x="445" y="1"/>
                    <a:pt x="412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8183;p74">
              <a:extLst>
                <a:ext uri="{FF2B5EF4-FFF2-40B4-BE49-F238E27FC236}">
                  <a16:creationId xmlns:a16="http://schemas.microsoft.com/office/drawing/2014/main" id="{10BD56CE-1A43-745B-63F8-72F1774F2DFE}"/>
                </a:ext>
              </a:extLst>
            </p:cNvPr>
            <p:cNvSpPr/>
            <p:nvPr/>
          </p:nvSpPr>
          <p:spPr>
            <a:xfrm>
              <a:off x="4276166" y="1471370"/>
              <a:ext cx="24359" cy="25290"/>
            </a:xfrm>
            <a:custGeom>
              <a:avLst/>
              <a:gdLst/>
              <a:ahLst/>
              <a:cxnLst/>
              <a:rect l="l" t="t" r="r" b="b"/>
              <a:pathLst>
                <a:path w="1909" h="1982" extrusionOk="0">
                  <a:moveTo>
                    <a:pt x="291" y="0"/>
                  </a:moveTo>
                  <a:cubicBezTo>
                    <a:pt x="243" y="0"/>
                    <a:pt x="195" y="14"/>
                    <a:pt x="152" y="41"/>
                  </a:cubicBezTo>
                  <a:cubicBezTo>
                    <a:pt x="30" y="121"/>
                    <a:pt x="0" y="285"/>
                    <a:pt x="85" y="403"/>
                  </a:cubicBezTo>
                  <a:cubicBezTo>
                    <a:pt x="380" y="810"/>
                    <a:pt x="706" y="1193"/>
                    <a:pt x="1062" y="1548"/>
                  </a:cubicBezTo>
                  <a:cubicBezTo>
                    <a:pt x="1190" y="1678"/>
                    <a:pt x="1323" y="1801"/>
                    <a:pt x="1459" y="1921"/>
                  </a:cubicBezTo>
                  <a:cubicBezTo>
                    <a:pt x="1507" y="1962"/>
                    <a:pt x="1566" y="1981"/>
                    <a:pt x="1624" y="1981"/>
                  </a:cubicBezTo>
                  <a:cubicBezTo>
                    <a:pt x="1695" y="1981"/>
                    <a:pt x="1766" y="1952"/>
                    <a:pt x="1816" y="1894"/>
                  </a:cubicBezTo>
                  <a:cubicBezTo>
                    <a:pt x="1909" y="1788"/>
                    <a:pt x="1898" y="1628"/>
                    <a:pt x="1794" y="1535"/>
                  </a:cubicBezTo>
                  <a:cubicBezTo>
                    <a:pt x="1665" y="1423"/>
                    <a:pt x="1542" y="1308"/>
                    <a:pt x="1422" y="1188"/>
                  </a:cubicBezTo>
                  <a:cubicBezTo>
                    <a:pt x="1087" y="851"/>
                    <a:pt x="778" y="490"/>
                    <a:pt x="500" y="107"/>
                  </a:cubicBezTo>
                  <a:cubicBezTo>
                    <a:pt x="449" y="38"/>
                    <a:pt x="371" y="0"/>
                    <a:pt x="29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8184;p74">
              <a:extLst>
                <a:ext uri="{FF2B5EF4-FFF2-40B4-BE49-F238E27FC236}">
                  <a16:creationId xmlns:a16="http://schemas.microsoft.com/office/drawing/2014/main" id="{1E18DDFC-4ADE-DDA9-99A2-039B9573BB5E}"/>
                </a:ext>
              </a:extLst>
            </p:cNvPr>
            <p:cNvSpPr/>
            <p:nvPr/>
          </p:nvSpPr>
          <p:spPr>
            <a:xfrm>
              <a:off x="4330231" y="1513121"/>
              <a:ext cx="21462" cy="10986"/>
            </a:xfrm>
            <a:custGeom>
              <a:avLst/>
              <a:gdLst/>
              <a:ahLst/>
              <a:cxnLst/>
              <a:rect l="l" t="t" r="r" b="b"/>
              <a:pathLst>
                <a:path w="1682" h="861" extrusionOk="0">
                  <a:moveTo>
                    <a:pt x="311" y="0"/>
                  </a:moveTo>
                  <a:cubicBezTo>
                    <a:pt x="211" y="0"/>
                    <a:pt x="116" y="56"/>
                    <a:pt x="69" y="151"/>
                  </a:cubicBezTo>
                  <a:lnTo>
                    <a:pt x="53" y="185"/>
                  </a:lnTo>
                  <a:cubicBezTo>
                    <a:pt x="0" y="292"/>
                    <a:pt x="48" y="423"/>
                    <a:pt x="160" y="468"/>
                  </a:cubicBezTo>
                  <a:cubicBezTo>
                    <a:pt x="533" y="619"/>
                    <a:pt x="916" y="747"/>
                    <a:pt x="1307" y="851"/>
                  </a:cubicBezTo>
                  <a:cubicBezTo>
                    <a:pt x="1331" y="857"/>
                    <a:pt x="1355" y="861"/>
                    <a:pt x="1379" y="861"/>
                  </a:cubicBezTo>
                  <a:cubicBezTo>
                    <a:pt x="1480" y="861"/>
                    <a:pt x="1576" y="806"/>
                    <a:pt x="1618" y="713"/>
                  </a:cubicBezTo>
                  <a:cubicBezTo>
                    <a:pt x="1682" y="569"/>
                    <a:pt x="1602" y="403"/>
                    <a:pt x="1451" y="363"/>
                  </a:cubicBezTo>
                  <a:cubicBezTo>
                    <a:pt x="1097" y="268"/>
                    <a:pt x="751" y="154"/>
                    <a:pt x="412" y="20"/>
                  </a:cubicBezTo>
                  <a:cubicBezTo>
                    <a:pt x="379" y="7"/>
                    <a:pt x="345" y="0"/>
                    <a:pt x="31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8185;p74">
              <a:extLst>
                <a:ext uri="{FF2B5EF4-FFF2-40B4-BE49-F238E27FC236}">
                  <a16:creationId xmlns:a16="http://schemas.microsoft.com/office/drawing/2014/main" id="{744E1B78-1676-46D2-A260-F36572468F43}"/>
                </a:ext>
              </a:extLst>
            </p:cNvPr>
            <p:cNvSpPr/>
            <p:nvPr/>
          </p:nvSpPr>
          <p:spPr>
            <a:xfrm>
              <a:off x="4302005" y="1497298"/>
              <a:ext cx="25469" cy="17647"/>
            </a:xfrm>
            <a:custGeom>
              <a:avLst/>
              <a:gdLst/>
              <a:ahLst/>
              <a:cxnLst/>
              <a:rect l="l" t="t" r="r" b="b"/>
              <a:pathLst>
                <a:path w="1996" h="1383" extrusionOk="0">
                  <a:moveTo>
                    <a:pt x="289" y="1"/>
                  </a:moveTo>
                  <a:cubicBezTo>
                    <a:pt x="212" y="1"/>
                    <a:pt x="136" y="36"/>
                    <a:pt x="86" y="102"/>
                  </a:cubicBezTo>
                  <a:cubicBezTo>
                    <a:pt x="1" y="214"/>
                    <a:pt x="23" y="374"/>
                    <a:pt x="135" y="459"/>
                  </a:cubicBezTo>
                  <a:cubicBezTo>
                    <a:pt x="595" y="800"/>
                    <a:pt x="1082" y="1100"/>
                    <a:pt x="1592" y="1356"/>
                  </a:cubicBezTo>
                  <a:cubicBezTo>
                    <a:pt x="1629" y="1374"/>
                    <a:pt x="1667" y="1382"/>
                    <a:pt x="1705" y="1382"/>
                  </a:cubicBezTo>
                  <a:cubicBezTo>
                    <a:pt x="1799" y="1382"/>
                    <a:pt x="1891" y="1329"/>
                    <a:pt x="1935" y="1239"/>
                  </a:cubicBezTo>
                  <a:cubicBezTo>
                    <a:pt x="1996" y="1113"/>
                    <a:pt x="1943" y="960"/>
                    <a:pt x="1817" y="898"/>
                  </a:cubicBezTo>
                  <a:cubicBezTo>
                    <a:pt x="1336" y="656"/>
                    <a:pt x="875" y="373"/>
                    <a:pt x="443" y="52"/>
                  </a:cubicBezTo>
                  <a:cubicBezTo>
                    <a:pt x="397" y="18"/>
                    <a:pt x="343" y="1"/>
                    <a:pt x="289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4" name="Google Shape;8186;p74">
              <a:extLst>
                <a:ext uri="{FF2B5EF4-FFF2-40B4-BE49-F238E27FC236}">
                  <a16:creationId xmlns:a16="http://schemas.microsoft.com/office/drawing/2014/main" id="{F5326814-7135-B11D-01D5-49DF6396FD2A}"/>
                </a:ext>
              </a:extLst>
            </p:cNvPr>
            <p:cNvGrpSpPr/>
            <p:nvPr/>
          </p:nvGrpSpPr>
          <p:grpSpPr>
            <a:xfrm>
              <a:off x="4889463" y="1423737"/>
              <a:ext cx="29552" cy="142899"/>
              <a:chOff x="4889463" y="1423737"/>
              <a:chExt cx="29552" cy="142899"/>
            </a:xfrm>
          </p:grpSpPr>
          <p:sp>
            <p:nvSpPr>
              <p:cNvPr id="140" name="Google Shape;8187;p74">
                <a:extLst>
                  <a:ext uri="{FF2B5EF4-FFF2-40B4-BE49-F238E27FC236}">
                    <a16:creationId xmlns:a16="http://schemas.microsoft.com/office/drawing/2014/main" id="{F4EE467E-2A62-B6C0-08CC-C7E1CE61C9AB}"/>
                  </a:ext>
                </a:extLst>
              </p:cNvPr>
              <p:cNvSpPr/>
              <p:nvPr/>
            </p:nvSpPr>
            <p:spPr>
              <a:xfrm>
                <a:off x="4889463" y="1515647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772" y="0"/>
                    </a:moveTo>
                    <a:cubicBezTo>
                      <a:pt x="1653" y="0"/>
                      <a:pt x="1547" y="82"/>
                      <a:pt x="1518" y="201"/>
                    </a:cubicBezTo>
                    <a:cubicBezTo>
                      <a:pt x="1307" y="1053"/>
                      <a:pt x="977" y="1872"/>
                      <a:pt x="540" y="2634"/>
                    </a:cubicBezTo>
                    <a:lnTo>
                      <a:pt x="285" y="2482"/>
                    </a:lnTo>
                    <a:cubicBezTo>
                      <a:pt x="265" y="2470"/>
                      <a:pt x="244" y="2465"/>
                      <a:pt x="223" y="2465"/>
                    </a:cubicBezTo>
                    <a:cubicBezTo>
                      <a:pt x="162" y="2465"/>
                      <a:pt x="104" y="2511"/>
                      <a:pt x="99" y="2579"/>
                    </a:cubicBezTo>
                    <a:lnTo>
                      <a:pt x="6" y="3864"/>
                    </a:lnTo>
                    <a:cubicBezTo>
                      <a:pt x="0" y="3939"/>
                      <a:pt x="62" y="3995"/>
                      <a:pt x="129" y="3995"/>
                    </a:cubicBezTo>
                    <a:cubicBezTo>
                      <a:pt x="152" y="3995"/>
                      <a:pt x="174" y="3989"/>
                      <a:pt x="195" y="3976"/>
                    </a:cubicBezTo>
                    <a:lnTo>
                      <a:pt x="1278" y="3279"/>
                    </a:lnTo>
                    <a:cubicBezTo>
                      <a:pt x="1355" y="3229"/>
                      <a:pt x="1353" y="3117"/>
                      <a:pt x="1275" y="3071"/>
                    </a:cubicBezTo>
                    <a:lnTo>
                      <a:pt x="978" y="2893"/>
                    </a:lnTo>
                    <a:cubicBezTo>
                      <a:pt x="1444" y="2085"/>
                      <a:pt x="1794" y="1213"/>
                      <a:pt x="2018" y="307"/>
                    </a:cubicBezTo>
                    <a:cubicBezTo>
                      <a:pt x="2050" y="171"/>
                      <a:pt x="1963" y="35"/>
                      <a:pt x="1826" y="6"/>
                    </a:cubicBezTo>
                    <a:cubicBezTo>
                      <a:pt x="1808" y="2"/>
                      <a:pt x="1790" y="0"/>
                      <a:pt x="177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8188;p74">
                <a:extLst>
                  <a:ext uri="{FF2B5EF4-FFF2-40B4-BE49-F238E27FC236}">
                    <a16:creationId xmlns:a16="http://schemas.microsoft.com/office/drawing/2014/main" id="{886A844D-8A68-0583-92BC-83E57E257A46}"/>
                  </a:ext>
                </a:extLst>
              </p:cNvPr>
              <p:cNvSpPr/>
              <p:nvPr/>
            </p:nvSpPr>
            <p:spPr>
              <a:xfrm>
                <a:off x="4910772" y="1479256"/>
                <a:ext cx="8243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2491" extrusionOk="0">
                    <a:moveTo>
                      <a:pt x="375" y="0"/>
                    </a:moveTo>
                    <a:cubicBezTo>
                      <a:pt x="368" y="0"/>
                      <a:pt x="361" y="1"/>
                      <a:pt x="354" y="1"/>
                    </a:cubicBezTo>
                    <a:cubicBezTo>
                      <a:pt x="216" y="11"/>
                      <a:pt x="111" y="129"/>
                      <a:pt x="119" y="269"/>
                    </a:cubicBezTo>
                    <a:cubicBezTo>
                      <a:pt x="128" y="438"/>
                      <a:pt x="135" y="607"/>
                      <a:pt x="135" y="776"/>
                    </a:cubicBezTo>
                    <a:cubicBezTo>
                      <a:pt x="135" y="1252"/>
                      <a:pt x="96" y="1724"/>
                      <a:pt x="23" y="2193"/>
                    </a:cubicBezTo>
                    <a:cubicBezTo>
                      <a:pt x="0" y="2328"/>
                      <a:pt x="88" y="2458"/>
                      <a:pt x="223" y="2485"/>
                    </a:cubicBezTo>
                    <a:cubicBezTo>
                      <a:pt x="240" y="2488"/>
                      <a:pt x="257" y="2490"/>
                      <a:pt x="274" y="2490"/>
                    </a:cubicBezTo>
                    <a:cubicBezTo>
                      <a:pt x="396" y="2490"/>
                      <a:pt x="504" y="2403"/>
                      <a:pt x="526" y="2278"/>
                    </a:cubicBezTo>
                    <a:cubicBezTo>
                      <a:pt x="604" y="1782"/>
                      <a:pt x="644" y="1279"/>
                      <a:pt x="646" y="776"/>
                    </a:cubicBezTo>
                    <a:cubicBezTo>
                      <a:pt x="646" y="595"/>
                      <a:pt x="638" y="413"/>
                      <a:pt x="626" y="232"/>
                    </a:cubicBezTo>
                    <a:cubicBezTo>
                      <a:pt x="616" y="101"/>
                      <a:pt x="505" y="0"/>
                      <a:pt x="375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8189;p74">
                <a:extLst>
                  <a:ext uri="{FF2B5EF4-FFF2-40B4-BE49-F238E27FC236}">
                    <a16:creationId xmlns:a16="http://schemas.microsoft.com/office/drawing/2014/main" id="{4C1B53D8-F01D-4B6F-E4CD-263C6B5BE056}"/>
                  </a:ext>
                </a:extLst>
              </p:cNvPr>
              <p:cNvSpPr/>
              <p:nvPr/>
            </p:nvSpPr>
            <p:spPr>
              <a:xfrm>
                <a:off x="4895052" y="1423737"/>
                <a:ext cx="14215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524" extrusionOk="0">
                    <a:moveTo>
                      <a:pt x="293" y="1"/>
                    </a:moveTo>
                    <a:cubicBezTo>
                      <a:pt x="265" y="1"/>
                      <a:pt x="236" y="5"/>
                      <a:pt x="209" y="16"/>
                    </a:cubicBezTo>
                    <a:cubicBezTo>
                      <a:pt x="62" y="74"/>
                      <a:pt x="1" y="246"/>
                      <a:pt x="79" y="383"/>
                    </a:cubicBezTo>
                    <a:cubicBezTo>
                      <a:pt x="262" y="698"/>
                      <a:pt x="427" y="1025"/>
                      <a:pt x="573" y="1359"/>
                    </a:cubicBezTo>
                    <a:cubicBezTo>
                      <a:pt x="615" y="1461"/>
                      <a:pt x="714" y="1523"/>
                      <a:pt x="819" y="1523"/>
                    </a:cubicBezTo>
                    <a:cubicBezTo>
                      <a:pt x="848" y="1523"/>
                      <a:pt x="878" y="1518"/>
                      <a:pt x="907" y="1508"/>
                    </a:cubicBezTo>
                    <a:lnTo>
                      <a:pt x="942" y="1495"/>
                    </a:lnTo>
                    <a:cubicBezTo>
                      <a:pt x="1056" y="1457"/>
                      <a:pt x="1114" y="1331"/>
                      <a:pt x="1067" y="1220"/>
                    </a:cubicBezTo>
                    <a:cubicBezTo>
                      <a:pt x="910" y="849"/>
                      <a:pt x="729" y="488"/>
                      <a:pt x="528" y="139"/>
                    </a:cubicBezTo>
                    <a:cubicBezTo>
                      <a:pt x="478" y="54"/>
                      <a:pt x="387" y="1"/>
                      <a:pt x="293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8190;p74">
                <a:extLst>
                  <a:ext uri="{FF2B5EF4-FFF2-40B4-BE49-F238E27FC236}">
                    <a16:creationId xmlns:a16="http://schemas.microsoft.com/office/drawing/2014/main" id="{096C418C-51C8-BB2F-A24D-776C1F80CD80}"/>
                  </a:ext>
                </a:extLst>
              </p:cNvPr>
              <p:cNvSpPr/>
              <p:nvPr/>
            </p:nvSpPr>
            <p:spPr>
              <a:xfrm>
                <a:off x="4905783" y="1447292"/>
                <a:ext cx="12071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6" h="2128" extrusionOk="0">
                    <a:moveTo>
                      <a:pt x="288" y="0"/>
                    </a:moveTo>
                    <a:cubicBezTo>
                      <a:pt x="260" y="0"/>
                      <a:pt x="232" y="5"/>
                      <a:pt x="204" y="15"/>
                    </a:cubicBezTo>
                    <a:cubicBezTo>
                      <a:pt x="71" y="61"/>
                      <a:pt x="1" y="205"/>
                      <a:pt x="47" y="338"/>
                    </a:cubicBezTo>
                    <a:cubicBezTo>
                      <a:pt x="215" y="850"/>
                      <a:pt x="342" y="1376"/>
                      <a:pt x="420" y="1909"/>
                    </a:cubicBezTo>
                    <a:cubicBezTo>
                      <a:pt x="438" y="2036"/>
                      <a:pt x="548" y="2128"/>
                      <a:pt x="673" y="2128"/>
                    </a:cubicBezTo>
                    <a:cubicBezTo>
                      <a:pt x="685" y="2128"/>
                      <a:pt x="696" y="2127"/>
                      <a:pt x="708" y="2125"/>
                    </a:cubicBezTo>
                    <a:cubicBezTo>
                      <a:pt x="848" y="2106"/>
                      <a:pt x="945" y="1978"/>
                      <a:pt x="926" y="1839"/>
                    </a:cubicBezTo>
                    <a:lnTo>
                      <a:pt x="925" y="1839"/>
                    </a:lnTo>
                    <a:cubicBezTo>
                      <a:pt x="841" y="1273"/>
                      <a:pt x="708" y="716"/>
                      <a:pt x="529" y="173"/>
                    </a:cubicBezTo>
                    <a:cubicBezTo>
                      <a:pt x="492" y="67"/>
                      <a:pt x="393" y="0"/>
                      <a:pt x="288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5" name="Google Shape;8191;p74">
              <a:extLst>
                <a:ext uri="{FF2B5EF4-FFF2-40B4-BE49-F238E27FC236}">
                  <a16:creationId xmlns:a16="http://schemas.microsoft.com/office/drawing/2014/main" id="{DC4E09B1-6131-5739-B4D0-2BDD04F57774}"/>
                </a:ext>
              </a:extLst>
            </p:cNvPr>
            <p:cNvGrpSpPr/>
            <p:nvPr/>
          </p:nvGrpSpPr>
          <p:grpSpPr>
            <a:xfrm>
              <a:off x="4771663" y="1876896"/>
              <a:ext cx="108651" cy="100447"/>
              <a:chOff x="4771663" y="1876896"/>
              <a:chExt cx="108651" cy="100447"/>
            </a:xfrm>
          </p:grpSpPr>
          <p:sp>
            <p:nvSpPr>
              <p:cNvPr id="136" name="Google Shape;8192;p74">
                <a:extLst>
                  <a:ext uri="{FF2B5EF4-FFF2-40B4-BE49-F238E27FC236}">
                    <a16:creationId xmlns:a16="http://schemas.microsoft.com/office/drawing/2014/main" id="{9E623292-8C0C-14F0-E783-C6D2E17D5827}"/>
                  </a:ext>
                </a:extLst>
              </p:cNvPr>
              <p:cNvSpPr/>
              <p:nvPr/>
            </p:nvSpPr>
            <p:spPr>
              <a:xfrm>
                <a:off x="4771663" y="1951210"/>
                <a:ext cx="53184" cy="26132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048" extrusionOk="0">
                    <a:moveTo>
                      <a:pt x="3871" y="0"/>
                    </a:moveTo>
                    <a:cubicBezTo>
                      <a:pt x="3824" y="0"/>
                      <a:pt x="3777" y="13"/>
                      <a:pt x="3735" y="39"/>
                    </a:cubicBezTo>
                    <a:cubicBezTo>
                      <a:pt x="2982" y="492"/>
                      <a:pt x="2170" y="838"/>
                      <a:pt x="1323" y="1067"/>
                    </a:cubicBezTo>
                    <a:lnTo>
                      <a:pt x="1249" y="780"/>
                    </a:lnTo>
                    <a:cubicBezTo>
                      <a:pt x="1235" y="721"/>
                      <a:pt x="1183" y="687"/>
                      <a:pt x="1130" y="687"/>
                    </a:cubicBezTo>
                    <a:cubicBezTo>
                      <a:pt x="1102" y="687"/>
                      <a:pt x="1073" y="696"/>
                      <a:pt x="1049" y="717"/>
                    </a:cubicBezTo>
                    <a:lnTo>
                      <a:pt x="76" y="1560"/>
                    </a:lnTo>
                    <a:cubicBezTo>
                      <a:pt x="0" y="1625"/>
                      <a:pt x="32" y="1750"/>
                      <a:pt x="130" y="1773"/>
                    </a:cubicBezTo>
                    <a:lnTo>
                      <a:pt x="1389" y="2045"/>
                    </a:lnTo>
                    <a:cubicBezTo>
                      <a:pt x="1398" y="2047"/>
                      <a:pt x="1407" y="2048"/>
                      <a:pt x="1416" y="2048"/>
                    </a:cubicBezTo>
                    <a:cubicBezTo>
                      <a:pt x="1493" y="2048"/>
                      <a:pt x="1555" y="1975"/>
                      <a:pt x="1534" y="1894"/>
                    </a:cubicBezTo>
                    <a:lnTo>
                      <a:pt x="1450" y="1561"/>
                    </a:lnTo>
                    <a:cubicBezTo>
                      <a:pt x="2351" y="1318"/>
                      <a:pt x="3214" y="950"/>
                      <a:pt x="4013" y="466"/>
                    </a:cubicBezTo>
                    <a:cubicBezTo>
                      <a:pt x="4132" y="392"/>
                      <a:pt x="4167" y="235"/>
                      <a:pt x="4090" y="119"/>
                    </a:cubicBezTo>
                    <a:cubicBezTo>
                      <a:pt x="4039" y="42"/>
                      <a:pt x="3956" y="0"/>
                      <a:pt x="387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8193;p74">
                <a:extLst>
                  <a:ext uri="{FF2B5EF4-FFF2-40B4-BE49-F238E27FC236}">
                    <a16:creationId xmlns:a16="http://schemas.microsoft.com/office/drawing/2014/main" id="{F3E138CC-4DE7-6C8E-F1ED-B918B8569A5E}"/>
                  </a:ext>
                </a:extLst>
              </p:cNvPr>
              <p:cNvSpPr/>
              <p:nvPr/>
            </p:nvSpPr>
            <p:spPr>
              <a:xfrm>
                <a:off x="4826850" y="1927897"/>
                <a:ext cx="26081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2044" h="1844" extrusionOk="0">
                    <a:moveTo>
                      <a:pt x="1760" y="1"/>
                    </a:moveTo>
                    <a:cubicBezTo>
                      <a:pt x="1689" y="1"/>
                      <a:pt x="1619" y="31"/>
                      <a:pt x="1568" y="88"/>
                    </a:cubicBezTo>
                    <a:cubicBezTo>
                      <a:pt x="1456" y="215"/>
                      <a:pt x="1341" y="338"/>
                      <a:pt x="1221" y="458"/>
                    </a:cubicBezTo>
                    <a:cubicBezTo>
                      <a:pt x="885" y="793"/>
                      <a:pt x="524" y="1102"/>
                      <a:pt x="140" y="1380"/>
                    </a:cubicBezTo>
                    <a:cubicBezTo>
                      <a:pt x="29" y="1460"/>
                      <a:pt x="1" y="1612"/>
                      <a:pt x="74" y="1728"/>
                    </a:cubicBezTo>
                    <a:cubicBezTo>
                      <a:pt x="124" y="1803"/>
                      <a:pt x="205" y="1844"/>
                      <a:pt x="288" y="1844"/>
                    </a:cubicBezTo>
                    <a:cubicBezTo>
                      <a:pt x="339" y="1844"/>
                      <a:pt x="391" y="1828"/>
                      <a:pt x="436" y="1797"/>
                    </a:cubicBezTo>
                    <a:cubicBezTo>
                      <a:pt x="843" y="1500"/>
                      <a:pt x="1226" y="1174"/>
                      <a:pt x="1581" y="820"/>
                    </a:cubicBezTo>
                    <a:cubicBezTo>
                      <a:pt x="1711" y="690"/>
                      <a:pt x="1834" y="557"/>
                      <a:pt x="1954" y="421"/>
                    </a:cubicBezTo>
                    <a:cubicBezTo>
                      <a:pt x="2044" y="315"/>
                      <a:pt x="2033" y="155"/>
                      <a:pt x="1927" y="64"/>
                    </a:cubicBezTo>
                    <a:cubicBezTo>
                      <a:pt x="1879" y="22"/>
                      <a:pt x="1819" y="1"/>
                      <a:pt x="176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8194;p74">
                <a:extLst>
                  <a:ext uri="{FF2B5EF4-FFF2-40B4-BE49-F238E27FC236}">
                    <a16:creationId xmlns:a16="http://schemas.microsoft.com/office/drawing/2014/main" id="{3E4AEC55-E253-FCFB-A51D-FF37F48D1812}"/>
                  </a:ext>
                </a:extLst>
              </p:cNvPr>
              <p:cNvSpPr/>
              <p:nvPr/>
            </p:nvSpPr>
            <p:spPr>
              <a:xfrm>
                <a:off x="4868600" y="1876896"/>
                <a:ext cx="11714" cy="20531"/>
              </a:xfrm>
              <a:custGeom>
                <a:avLst/>
                <a:gdLst/>
                <a:ahLst/>
                <a:cxnLst/>
                <a:rect l="l" t="t" r="r" b="b"/>
                <a:pathLst>
                  <a:path w="918" h="1609" extrusionOk="0">
                    <a:moveTo>
                      <a:pt x="642" y="0"/>
                    </a:moveTo>
                    <a:cubicBezTo>
                      <a:pt x="531" y="0"/>
                      <a:pt x="426" y="74"/>
                      <a:pt x="396" y="189"/>
                    </a:cubicBezTo>
                    <a:cubicBezTo>
                      <a:pt x="301" y="543"/>
                      <a:pt x="187" y="889"/>
                      <a:pt x="53" y="1228"/>
                    </a:cubicBezTo>
                    <a:cubicBezTo>
                      <a:pt x="0" y="1360"/>
                      <a:pt x="58" y="1509"/>
                      <a:pt x="184" y="1571"/>
                    </a:cubicBezTo>
                    <a:lnTo>
                      <a:pt x="218" y="1587"/>
                    </a:lnTo>
                    <a:cubicBezTo>
                      <a:pt x="248" y="1602"/>
                      <a:pt x="280" y="1608"/>
                      <a:pt x="311" y="1608"/>
                    </a:cubicBezTo>
                    <a:cubicBezTo>
                      <a:pt x="392" y="1608"/>
                      <a:pt x="469" y="1561"/>
                      <a:pt x="501" y="1480"/>
                    </a:cubicBezTo>
                    <a:cubicBezTo>
                      <a:pt x="653" y="1107"/>
                      <a:pt x="780" y="724"/>
                      <a:pt x="886" y="333"/>
                    </a:cubicBezTo>
                    <a:cubicBezTo>
                      <a:pt x="918" y="210"/>
                      <a:pt x="862" y="74"/>
                      <a:pt x="746" y="22"/>
                    </a:cubicBezTo>
                    <a:cubicBezTo>
                      <a:pt x="712" y="7"/>
                      <a:pt x="677" y="0"/>
                      <a:pt x="64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8195;p74">
                <a:extLst>
                  <a:ext uri="{FF2B5EF4-FFF2-40B4-BE49-F238E27FC236}">
                    <a16:creationId xmlns:a16="http://schemas.microsoft.com/office/drawing/2014/main" id="{566A865E-7B90-CC53-6C87-0DB4358FF64D}"/>
                  </a:ext>
                </a:extLst>
              </p:cNvPr>
              <p:cNvSpPr/>
              <p:nvPr/>
            </p:nvSpPr>
            <p:spPr>
              <a:xfrm>
                <a:off x="4852804" y="1901038"/>
                <a:ext cx="18528" cy="24589"/>
              </a:xfrm>
              <a:custGeom>
                <a:avLst/>
                <a:gdLst/>
                <a:ahLst/>
                <a:cxnLst/>
                <a:rect l="l" t="t" r="r" b="b"/>
                <a:pathLst>
                  <a:path w="1452" h="1927" extrusionOk="0">
                    <a:moveTo>
                      <a:pt x="1159" y="1"/>
                    </a:moveTo>
                    <a:cubicBezTo>
                      <a:pt x="1064" y="1"/>
                      <a:pt x="974" y="53"/>
                      <a:pt x="931" y="143"/>
                    </a:cubicBezTo>
                    <a:cubicBezTo>
                      <a:pt x="689" y="625"/>
                      <a:pt x="405" y="1085"/>
                      <a:pt x="85" y="1519"/>
                    </a:cubicBezTo>
                    <a:cubicBezTo>
                      <a:pt x="0" y="1631"/>
                      <a:pt x="21" y="1790"/>
                      <a:pt x="135" y="1874"/>
                    </a:cubicBezTo>
                    <a:cubicBezTo>
                      <a:pt x="181" y="1909"/>
                      <a:pt x="235" y="1926"/>
                      <a:pt x="289" y="1926"/>
                    </a:cubicBezTo>
                    <a:cubicBezTo>
                      <a:pt x="366" y="1926"/>
                      <a:pt x="441" y="1892"/>
                      <a:pt x="492" y="1826"/>
                    </a:cubicBezTo>
                    <a:cubicBezTo>
                      <a:pt x="831" y="1367"/>
                      <a:pt x="1132" y="878"/>
                      <a:pt x="1389" y="368"/>
                    </a:cubicBezTo>
                    <a:cubicBezTo>
                      <a:pt x="1451" y="241"/>
                      <a:pt x="1398" y="87"/>
                      <a:pt x="1270" y="26"/>
                    </a:cubicBezTo>
                    <a:cubicBezTo>
                      <a:pt x="1234" y="9"/>
                      <a:pt x="1196" y="1"/>
                      <a:pt x="115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0" name="Google Shape;8196;p74">
            <a:extLst>
              <a:ext uri="{FF2B5EF4-FFF2-40B4-BE49-F238E27FC236}">
                <a16:creationId xmlns:a16="http://schemas.microsoft.com/office/drawing/2014/main" id="{BCC97C42-0BF4-11A4-904A-E5B75D0ADAA2}"/>
              </a:ext>
            </a:extLst>
          </p:cNvPr>
          <p:cNvGrpSpPr/>
          <p:nvPr/>
        </p:nvGrpSpPr>
        <p:grpSpPr>
          <a:xfrm>
            <a:off x="4008780" y="1854159"/>
            <a:ext cx="791287" cy="720350"/>
            <a:chOff x="267375" y="1071875"/>
            <a:chExt cx="470500" cy="428550"/>
          </a:xfrm>
        </p:grpSpPr>
        <p:sp>
          <p:nvSpPr>
            <p:cNvPr id="161" name="Google Shape;8197;p74">
              <a:extLst>
                <a:ext uri="{FF2B5EF4-FFF2-40B4-BE49-F238E27FC236}">
                  <a16:creationId xmlns:a16="http://schemas.microsoft.com/office/drawing/2014/main" id="{3F654891-AC2E-68F5-40DB-DDD57249B33A}"/>
                </a:ext>
              </a:extLst>
            </p:cNvPr>
            <p:cNvSpPr/>
            <p:nvPr/>
          </p:nvSpPr>
          <p:spPr>
            <a:xfrm>
              <a:off x="288350" y="1290825"/>
              <a:ext cx="209600" cy="209600"/>
            </a:xfrm>
            <a:custGeom>
              <a:avLst/>
              <a:gdLst/>
              <a:ahLst/>
              <a:cxnLst/>
              <a:rect l="l" t="t" r="r" b="b"/>
              <a:pathLst>
                <a:path w="8384" h="8384" extrusionOk="0">
                  <a:moveTo>
                    <a:pt x="1" y="0"/>
                  </a:moveTo>
                  <a:cubicBezTo>
                    <a:pt x="23" y="1056"/>
                    <a:pt x="239" y="2096"/>
                    <a:pt x="641" y="3073"/>
                  </a:cubicBezTo>
                  <a:cubicBezTo>
                    <a:pt x="676" y="3072"/>
                    <a:pt x="710" y="3070"/>
                    <a:pt x="745" y="3070"/>
                  </a:cubicBezTo>
                  <a:cubicBezTo>
                    <a:pt x="1419" y="3070"/>
                    <a:pt x="2047" y="3416"/>
                    <a:pt x="2406" y="3988"/>
                  </a:cubicBezTo>
                  <a:cubicBezTo>
                    <a:pt x="2766" y="4558"/>
                    <a:pt x="2808" y="5272"/>
                    <a:pt x="2516" y="5880"/>
                  </a:cubicBezTo>
                  <a:cubicBezTo>
                    <a:pt x="4076" y="7440"/>
                    <a:pt x="6179" y="8337"/>
                    <a:pt x="8384" y="8383"/>
                  </a:cubicBezTo>
                  <a:lnTo>
                    <a:pt x="8384" y="3190"/>
                  </a:lnTo>
                  <a:cubicBezTo>
                    <a:pt x="6664" y="3094"/>
                    <a:pt x="5290" y="1720"/>
                    <a:pt x="519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8198;p74">
              <a:extLst>
                <a:ext uri="{FF2B5EF4-FFF2-40B4-BE49-F238E27FC236}">
                  <a16:creationId xmlns:a16="http://schemas.microsoft.com/office/drawing/2014/main" id="{F6B9FD95-48C7-7152-28B5-52546B506083}"/>
                </a:ext>
              </a:extLst>
            </p:cNvPr>
            <p:cNvSpPr/>
            <p:nvPr/>
          </p:nvSpPr>
          <p:spPr>
            <a:xfrm>
              <a:off x="267375" y="1377050"/>
              <a:ext cx="79225" cy="79200"/>
            </a:xfrm>
            <a:custGeom>
              <a:avLst/>
              <a:gdLst/>
              <a:ahLst/>
              <a:cxnLst/>
              <a:rect l="l" t="t" r="r" b="b"/>
              <a:pathLst>
                <a:path w="3169" h="3168" extrusionOk="0">
                  <a:moveTo>
                    <a:pt x="1584" y="0"/>
                  </a:moveTo>
                  <a:cubicBezTo>
                    <a:pt x="710" y="0"/>
                    <a:pt x="1" y="710"/>
                    <a:pt x="1" y="1584"/>
                  </a:cubicBezTo>
                  <a:cubicBezTo>
                    <a:pt x="1" y="2459"/>
                    <a:pt x="710" y="3168"/>
                    <a:pt x="1584" y="3168"/>
                  </a:cubicBezTo>
                  <a:cubicBezTo>
                    <a:pt x="2459" y="3168"/>
                    <a:pt x="3168" y="2459"/>
                    <a:pt x="3168" y="1584"/>
                  </a:cubicBezTo>
                  <a:cubicBezTo>
                    <a:pt x="3168" y="710"/>
                    <a:pt x="2459" y="0"/>
                    <a:pt x="158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8199;p74">
              <a:extLst>
                <a:ext uri="{FF2B5EF4-FFF2-40B4-BE49-F238E27FC236}">
                  <a16:creationId xmlns:a16="http://schemas.microsoft.com/office/drawing/2014/main" id="{C6EC3382-67DA-7E3B-5768-FE0009FB40A6}"/>
                </a:ext>
              </a:extLst>
            </p:cNvPr>
            <p:cNvSpPr/>
            <p:nvPr/>
          </p:nvSpPr>
          <p:spPr>
            <a:xfrm>
              <a:off x="507325" y="1290825"/>
              <a:ext cx="209600" cy="209600"/>
            </a:xfrm>
            <a:custGeom>
              <a:avLst/>
              <a:gdLst/>
              <a:ahLst/>
              <a:cxnLst/>
              <a:rect l="l" t="t" r="r" b="b"/>
              <a:pathLst>
                <a:path w="8384" h="8384" extrusionOk="0">
                  <a:moveTo>
                    <a:pt x="3189" y="0"/>
                  </a:moveTo>
                  <a:cubicBezTo>
                    <a:pt x="3093" y="1720"/>
                    <a:pt x="1721" y="3092"/>
                    <a:pt x="1" y="3190"/>
                  </a:cubicBezTo>
                  <a:lnTo>
                    <a:pt x="1" y="8383"/>
                  </a:lnTo>
                  <a:cubicBezTo>
                    <a:pt x="2206" y="8337"/>
                    <a:pt x="4309" y="7440"/>
                    <a:pt x="5868" y="5880"/>
                  </a:cubicBezTo>
                  <a:cubicBezTo>
                    <a:pt x="5577" y="5272"/>
                    <a:pt x="5618" y="4558"/>
                    <a:pt x="5979" y="3986"/>
                  </a:cubicBezTo>
                  <a:cubicBezTo>
                    <a:pt x="6337" y="3416"/>
                    <a:pt x="6965" y="3070"/>
                    <a:pt x="7639" y="3070"/>
                  </a:cubicBezTo>
                  <a:cubicBezTo>
                    <a:pt x="7675" y="3070"/>
                    <a:pt x="7710" y="3070"/>
                    <a:pt x="7743" y="3073"/>
                  </a:cubicBezTo>
                  <a:cubicBezTo>
                    <a:pt x="8145" y="2096"/>
                    <a:pt x="8362" y="1056"/>
                    <a:pt x="838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8200;p74">
              <a:extLst>
                <a:ext uri="{FF2B5EF4-FFF2-40B4-BE49-F238E27FC236}">
                  <a16:creationId xmlns:a16="http://schemas.microsoft.com/office/drawing/2014/main" id="{CB11D86D-78BF-BC07-9188-69310C0A10E8}"/>
                </a:ext>
              </a:extLst>
            </p:cNvPr>
            <p:cNvSpPr/>
            <p:nvPr/>
          </p:nvSpPr>
          <p:spPr>
            <a:xfrm>
              <a:off x="658700" y="1377050"/>
              <a:ext cx="79175" cy="79200"/>
            </a:xfrm>
            <a:custGeom>
              <a:avLst/>
              <a:gdLst/>
              <a:ahLst/>
              <a:cxnLst/>
              <a:rect l="l" t="t" r="r" b="b"/>
              <a:pathLst>
                <a:path w="3167" h="3168" extrusionOk="0">
                  <a:moveTo>
                    <a:pt x="1583" y="0"/>
                  </a:moveTo>
                  <a:cubicBezTo>
                    <a:pt x="708" y="0"/>
                    <a:pt x="1" y="710"/>
                    <a:pt x="1" y="1584"/>
                  </a:cubicBezTo>
                  <a:cubicBezTo>
                    <a:pt x="1" y="2459"/>
                    <a:pt x="708" y="3168"/>
                    <a:pt x="1583" y="3168"/>
                  </a:cubicBezTo>
                  <a:cubicBezTo>
                    <a:pt x="2457" y="3168"/>
                    <a:pt x="3166" y="2459"/>
                    <a:pt x="3166" y="1584"/>
                  </a:cubicBezTo>
                  <a:cubicBezTo>
                    <a:pt x="3166" y="710"/>
                    <a:pt x="2457" y="0"/>
                    <a:pt x="158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8201;p74">
              <a:extLst>
                <a:ext uri="{FF2B5EF4-FFF2-40B4-BE49-F238E27FC236}">
                  <a16:creationId xmlns:a16="http://schemas.microsoft.com/office/drawing/2014/main" id="{B073F36E-70FF-E008-3F8B-378C50B4D574}"/>
                </a:ext>
              </a:extLst>
            </p:cNvPr>
            <p:cNvSpPr/>
            <p:nvPr/>
          </p:nvSpPr>
          <p:spPr>
            <a:xfrm>
              <a:off x="507325" y="1071875"/>
              <a:ext cx="209575" cy="209600"/>
            </a:xfrm>
            <a:custGeom>
              <a:avLst/>
              <a:gdLst/>
              <a:ahLst/>
              <a:cxnLst/>
              <a:rect l="l" t="t" r="r" b="b"/>
              <a:pathLst>
                <a:path w="8383" h="8384" extrusionOk="0">
                  <a:moveTo>
                    <a:pt x="1" y="1"/>
                  </a:moveTo>
                  <a:lnTo>
                    <a:pt x="1" y="5194"/>
                  </a:lnTo>
                  <a:cubicBezTo>
                    <a:pt x="1721" y="5290"/>
                    <a:pt x="3093" y="6662"/>
                    <a:pt x="3189" y="8384"/>
                  </a:cubicBezTo>
                  <a:lnTo>
                    <a:pt x="8382" y="8384"/>
                  </a:lnTo>
                  <a:cubicBezTo>
                    <a:pt x="8362" y="7328"/>
                    <a:pt x="8144" y="6286"/>
                    <a:pt x="7742" y="5311"/>
                  </a:cubicBezTo>
                  <a:cubicBezTo>
                    <a:pt x="7708" y="5312"/>
                    <a:pt x="7673" y="5314"/>
                    <a:pt x="7638" y="5314"/>
                  </a:cubicBezTo>
                  <a:cubicBezTo>
                    <a:pt x="6964" y="5312"/>
                    <a:pt x="6336" y="4966"/>
                    <a:pt x="5977" y="4396"/>
                  </a:cubicBezTo>
                  <a:cubicBezTo>
                    <a:pt x="5618" y="3825"/>
                    <a:pt x="5577" y="3110"/>
                    <a:pt x="5867" y="2502"/>
                  </a:cubicBezTo>
                  <a:cubicBezTo>
                    <a:pt x="4309" y="942"/>
                    <a:pt x="2206" y="45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8202;p74">
              <a:extLst>
                <a:ext uri="{FF2B5EF4-FFF2-40B4-BE49-F238E27FC236}">
                  <a16:creationId xmlns:a16="http://schemas.microsoft.com/office/drawing/2014/main" id="{1B7FB513-0715-2E46-51C2-7DB787D74001}"/>
                </a:ext>
              </a:extLst>
            </p:cNvPr>
            <p:cNvSpPr/>
            <p:nvPr/>
          </p:nvSpPr>
          <p:spPr>
            <a:xfrm>
              <a:off x="658700" y="1116025"/>
              <a:ext cx="79175" cy="79175"/>
            </a:xfrm>
            <a:custGeom>
              <a:avLst/>
              <a:gdLst/>
              <a:ahLst/>
              <a:cxnLst/>
              <a:rect l="l" t="t" r="r" b="b"/>
              <a:pathLst>
                <a:path w="3167" h="3167" extrusionOk="0">
                  <a:moveTo>
                    <a:pt x="1583" y="1"/>
                  </a:moveTo>
                  <a:cubicBezTo>
                    <a:pt x="708" y="1"/>
                    <a:pt x="1" y="709"/>
                    <a:pt x="1" y="1583"/>
                  </a:cubicBezTo>
                  <a:cubicBezTo>
                    <a:pt x="1" y="2457"/>
                    <a:pt x="708" y="3167"/>
                    <a:pt x="1583" y="3167"/>
                  </a:cubicBezTo>
                  <a:cubicBezTo>
                    <a:pt x="2457" y="3167"/>
                    <a:pt x="3166" y="2457"/>
                    <a:pt x="3166" y="1583"/>
                  </a:cubicBezTo>
                  <a:cubicBezTo>
                    <a:pt x="3166" y="709"/>
                    <a:pt x="2457" y="1"/>
                    <a:pt x="158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8203;p74">
              <a:extLst>
                <a:ext uri="{FF2B5EF4-FFF2-40B4-BE49-F238E27FC236}">
                  <a16:creationId xmlns:a16="http://schemas.microsoft.com/office/drawing/2014/main" id="{76C67A16-DD4A-5AC2-F56F-B43E81BE4CFC}"/>
                </a:ext>
              </a:extLst>
            </p:cNvPr>
            <p:cNvSpPr/>
            <p:nvPr/>
          </p:nvSpPr>
          <p:spPr>
            <a:xfrm>
              <a:off x="288350" y="1071875"/>
              <a:ext cx="209600" cy="209550"/>
            </a:xfrm>
            <a:custGeom>
              <a:avLst/>
              <a:gdLst/>
              <a:ahLst/>
              <a:cxnLst/>
              <a:rect l="l" t="t" r="r" b="b"/>
              <a:pathLst>
                <a:path w="8384" h="8382" extrusionOk="0">
                  <a:moveTo>
                    <a:pt x="8384" y="1"/>
                  </a:moveTo>
                  <a:cubicBezTo>
                    <a:pt x="6179" y="45"/>
                    <a:pt x="4076" y="942"/>
                    <a:pt x="2516" y="2502"/>
                  </a:cubicBezTo>
                  <a:cubicBezTo>
                    <a:pt x="2808" y="3110"/>
                    <a:pt x="2766" y="3825"/>
                    <a:pt x="2406" y="4396"/>
                  </a:cubicBezTo>
                  <a:cubicBezTo>
                    <a:pt x="2047" y="4966"/>
                    <a:pt x="1419" y="5312"/>
                    <a:pt x="745" y="5312"/>
                  </a:cubicBezTo>
                  <a:cubicBezTo>
                    <a:pt x="710" y="5312"/>
                    <a:pt x="675" y="5312"/>
                    <a:pt x="641" y="5311"/>
                  </a:cubicBezTo>
                  <a:cubicBezTo>
                    <a:pt x="239" y="6286"/>
                    <a:pt x="23" y="7327"/>
                    <a:pt x="1" y="8382"/>
                  </a:cubicBezTo>
                  <a:lnTo>
                    <a:pt x="5194" y="8382"/>
                  </a:lnTo>
                  <a:cubicBezTo>
                    <a:pt x="5290" y="6662"/>
                    <a:pt x="6664" y="5290"/>
                    <a:pt x="8384" y="5194"/>
                  </a:cubicBezTo>
                  <a:lnTo>
                    <a:pt x="8384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8204;p74">
              <a:extLst>
                <a:ext uri="{FF2B5EF4-FFF2-40B4-BE49-F238E27FC236}">
                  <a16:creationId xmlns:a16="http://schemas.microsoft.com/office/drawing/2014/main" id="{4ABF2131-26C3-8EBE-C69D-AD4D1831D89A}"/>
                </a:ext>
              </a:extLst>
            </p:cNvPr>
            <p:cNvSpPr/>
            <p:nvPr/>
          </p:nvSpPr>
          <p:spPr>
            <a:xfrm>
              <a:off x="267375" y="1116025"/>
              <a:ext cx="79225" cy="79175"/>
            </a:xfrm>
            <a:custGeom>
              <a:avLst/>
              <a:gdLst/>
              <a:ahLst/>
              <a:cxnLst/>
              <a:rect l="l" t="t" r="r" b="b"/>
              <a:pathLst>
                <a:path w="3169" h="3167" extrusionOk="0">
                  <a:moveTo>
                    <a:pt x="1584" y="1"/>
                  </a:moveTo>
                  <a:cubicBezTo>
                    <a:pt x="710" y="1"/>
                    <a:pt x="1" y="709"/>
                    <a:pt x="1" y="1583"/>
                  </a:cubicBezTo>
                  <a:cubicBezTo>
                    <a:pt x="1" y="2457"/>
                    <a:pt x="710" y="3167"/>
                    <a:pt x="1584" y="3167"/>
                  </a:cubicBezTo>
                  <a:cubicBezTo>
                    <a:pt x="2459" y="3167"/>
                    <a:pt x="3168" y="2457"/>
                    <a:pt x="3168" y="1583"/>
                  </a:cubicBezTo>
                  <a:cubicBezTo>
                    <a:pt x="3168" y="709"/>
                    <a:pt x="2459" y="1"/>
                    <a:pt x="158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" name="Google Shape;8205;p74">
            <a:extLst>
              <a:ext uri="{FF2B5EF4-FFF2-40B4-BE49-F238E27FC236}">
                <a16:creationId xmlns:a16="http://schemas.microsoft.com/office/drawing/2014/main" id="{3EE79EC1-C17D-2ADC-BBE8-AF49275B3B72}"/>
              </a:ext>
            </a:extLst>
          </p:cNvPr>
          <p:cNvGrpSpPr/>
          <p:nvPr/>
        </p:nvGrpSpPr>
        <p:grpSpPr>
          <a:xfrm>
            <a:off x="709275" y="3498789"/>
            <a:ext cx="1408444" cy="673166"/>
            <a:chOff x="712664" y="3693287"/>
            <a:chExt cx="1460738" cy="698160"/>
          </a:xfrm>
        </p:grpSpPr>
        <p:grpSp>
          <p:nvGrpSpPr>
            <p:cNvPr id="170" name="Google Shape;8206;p74">
              <a:extLst>
                <a:ext uri="{FF2B5EF4-FFF2-40B4-BE49-F238E27FC236}">
                  <a16:creationId xmlns:a16="http://schemas.microsoft.com/office/drawing/2014/main" id="{17E97CC4-CD8E-58A1-3D30-88EF5C842D94}"/>
                </a:ext>
              </a:extLst>
            </p:cNvPr>
            <p:cNvGrpSpPr/>
            <p:nvPr/>
          </p:nvGrpSpPr>
          <p:grpSpPr>
            <a:xfrm>
              <a:off x="1380079" y="4133090"/>
              <a:ext cx="234048" cy="258099"/>
              <a:chOff x="1380079" y="4133090"/>
              <a:chExt cx="234048" cy="258099"/>
            </a:xfrm>
          </p:grpSpPr>
          <p:sp>
            <p:nvSpPr>
              <p:cNvPr id="182" name="Google Shape;8207;p74">
                <a:extLst>
                  <a:ext uri="{FF2B5EF4-FFF2-40B4-BE49-F238E27FC236}">
                    <a16:creationId xmlns:a16="http://schemas.microsoft.com/office/drawing/2014/main" id="{6CFF25AC-10CE-1F3D-D13E-547A9583DC1F}"/>
                  </a:ext>
                </a:extLst>
              </p:cNvPr>
              <p:cNvSpPr/>
              <p:nvPr/>
            </p:nvSpPr>
            <p:spPr>
              <a:xfrm>
                <a:off x="1380079" y="4323114"/>
                <a:ext cx="136140" cy="68075"/>
              </a:xfrm>
              <a:custGeom>
                <a:avLst/>
                <a:gdLst/>
                <a:ahLst/>
                <a:cxnLst/>
                <a:rect l="l" t="t" r="r" b="b"/>
                <a:pathLst>
                  <a:path w="27160" h="13581" extrusionOk="0">
                    <a:moveTo>
                      <a:pt x="13580" y="1"/>
                    </a:moveTo>
                    <a:cubicBezTo>
                      <a:pt x="6083" y="1"/>
                      <a:pt x="0" y="6077"/>
                      <a:pt x="0" y="13580"/>
                    </a:cubicBezTo>
                    <a:lnTo>
                      <a:pt x="27159" y="13580"/>
                    </a:lnTo>
                    <a:cubicBezTo>
                      <a:pt x="27159" y="6077"/>
                      <a:pt x="21083" y="1"/>
                      <a:pt x="1358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8208;p74">
                <a:extLst>
                  <a:ext uri="{FF2B5EF4-FFF2-40B4-BE49-F238E27FC236}">
                    <a16:creationId xmlns:a16="http://schemas.microsoft.com/office/drawing/2014/main" id="{95B9F931-EBF7-293A-EE49-BDA04038CCE6}"/>
                  </a:ext>
                </a:extLst>
              </p:cNvPr>
              <p:cNvSpPr/>
              <p:nvPr/>
            </p:nvSpPr>
            <p:spPr>
              <a:xfrm>
                <a:off x="1432589" y="4133090"/>
                <a:ext cx="29529" cy="191793"/>
              </a:xfrm>
              <a:custGeom>
                <a:avLst/>
                <a:gdLst/>
                <a:ahLst/>
                <a:cxnLst/>
                <a:rect l="l" t="t" r="r" b="b"/>
                <a:pathLst>
                  <a:path w="5891" h="38263" extrusionOk="0">
                    <a:moveTo>
                      <a:pt x="3276" y="0"/>
                    </a:moveTo>
                    <a:lnTo>
                      <a:pt x="0" y="38263"/>
                    </a:lnTo>
                    <a:lnTo>
                      <a:pt x="5890" y="38194"/>
                    </a:lnTo>
                    <a:lnTo>
                      <a:pt x="3276" y="0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8209;p74">
                <a:extLst>
                  <a:ext uri="{FF2B5EF4-FFF2-40B4-BE49-F238E27FC236}">
                    <a16:creationId xmlns:a16="http://schemas.microsoft.com/office/drawing/2014/main" id="{F76EC00D-671A-4D50-8002-BE9C988A4875}"/>
                  </a:ext>
                </a:extLst>
              </p:cNvPr>
              <p:cNvSpPr/>
              <p:nvPr/>
            </p:nvSpPr>
            <p:spPr>
              <a:xfrm>
                <a:off x="1492085" y="4253278"/>
                <a:ext cx="122041" cy="92186"/>
              </a:xfrm>
              <a:custGeom>
                <a:avLst/>
                <a:gdLst/>
                <a:ahLst/>
                <a:cxnLst/>
                <a:rect l="l" t="t" r="r" b="b"/>
                <a:pathLst>
                  <a:path w="33574" h="25222" extrusionOk="0">
                    <a:moveTo>
                      <a:pt x="32291" y="1"/>
                    </a:moveTo>
                    <a:lnTo>
                      <a:pt x="1" y="23463"/>
                    </a:lnTo>
                    <a:lnTo>
                      <a:pt x="1277" y="25222"/>
                    </a:lnTo>
                    <a:lnTo>
                      <a:pt x="33574" y="1759"/>
                    </a:lnTo>
                    <a:lnTo>
                      <a:pt x="32291" y="1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1" name="Google Shape;8210;p74">
              <a:extLst>
                <a:ext uri="{FF2B5EF4-FFF2-40B4-BE49-F238E27FC236}">
                  <a16:creationId xmlns:a16="http://schemas.microsoft.com/office/drawing/2014/main" id="{F7A4E139-1D78-227B-454C-BA8370A15EB3}"/>
                </a:ext>
              </a:extLst>
            </p:cNvPr>
            <p:cNvGrpSpPr/>
            <p:nvPr/>
          </p:nvGrpSpPr>
          <p:grpSpPr>
            <a:xfrm>
              <a:off x="884610" y="3864082"/>
              <a:ext cx="1118566" cy="527275"/>
              <a:chOff x="890961" y="3865463"/>
              <a:chExt cx="1115221" cy="525698"/>
            </a:xfrm>
          </p:grpSpPr>
          <p:sp>
            <p:nvSpPr>
              <p:cNvPr id="179" name="Google Shape;8211;p74">
                <a:extLst>
                  <a:ext uri="{FF2B5EF4-FFF2-40B4-BE49-F238E27FC236}">
                    <a16:creationId xmlns:a16="http://schemas.microsoft.com/office/drawing/2014/main" id="{C0280DD5-040B-FBE9-3449-247222D24E47}"/>
                  </a:ext>
                </a:extLst>
              </p:cNvPr>
              <p:cNvSpPr/>
              <p:nvPr/>
            </p:nvSpPr>
            <p:spPr>
              <a:xfrm>
                <a:off x="1070568" y="3865463"/>
                <a:ext cx="756474" cy="330074"/>
              </a:xfrm>
              <a:custGeom>
                <a:avLst/>
                <a:gdLst/>
                <a:ahLst/>
                <a:cxnLst/>
                <a:rect l="l" t="t" r="r" b="b"/>
                <a:pathLst>
                  <a:path w="148183" h="64657" extrusionOk="0">
                    <a:moveTo>
                      <a:pt x="74043" y="1"/>
                    </a:moveTo>
                    <a:cubicBezTo>
                      <a:pt x="45518" y="1"/>
                      <a:pt x="19504" y="10966"/>
                      <a:pt x="0" y="28932"/>
                    </a:cubicBezTo>
                    <a:lnTo>
                      <a:pt x="35732" y="64657"/>
                    </a:lnTo>
                    <a:cubicBezTo>
                      <a:pt x="45553" y="54774"/>
                      <a:pt x="59167" y="48663"/>
                      <a:pt x="74208" y="48663"/>
                    </a:cubicBezTo>
                    <a:cubicBezTo>
                      <a:pt x="89215" y="48663"/>
                      <a:pt x="102788" y="54739"/>
                      <a:pt x="112623" y="64567"/>
                    </a:cubicBezTo>
                    <a:lnTo>
                      <a:pt x="148182" y="29008"/>
                    </a:lnTo>
                    <a:cubicBezTo>
                      <a:pt x="128671" y="11008"/>
                      <a:pt x="102623" y="1"/>
                      <a:pt x="7404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8212;p74">
                <a:extLst>
                  <a:ext uri="{FF2B5EF4-FFF2-40B4-BE49-F238E27FC236}">
                    <a16:creationId xmlns:a16="http://schemas.microsoft.com/office/drawing/2014/main" id="{6736A6C9-7273-2255-A1F1-5C3BC88A4F1A}"/>
                  </a:ext>
                </a:extLst>
              </p:cNvPr>
              <p:cNvSpPr/>
              <p:nvPr/>
            </p:nvSpPr>
            <p:spPr>
              <a:xfrm>
                <a:off x="890961" y="4013171"/>
                <a:ext cx="362006" cy="377990"/>
              </a:xfrm>
              <a:custGeom>
                <a:avLst/>
                <a:gdLst/>
                <a:ahLst/>
                <a:cxnLst/>
                <a:rect l="l" t="t" r="r" b="b"/>
                <a:pathLst>
                  <a:path w="70912" h="74043" extrusionOk="0">
                    <a:moveTo>
                      <a:pt x="35180" y="0"/>
                    </a:moveTo>
                    <a:cubicBezTo>
                      <a:pt x="14925" y="18642"/>
                      <a:pt x="1697" y="44814"/>
                      <a:pt x="0" y="74042"/>
                    </a:cubicBezTo>
                    <a:lnTo>
                      <a:pt x="55077" y="74042"/>
                    </a:lnTo>
                    <a:cubicBezTo>
                      <a:pt x="55077" y="59084"/>
                      <a:pt x="61118" y="45545"/>
                      <a:pt x="70912" y="35725"/>
                    </a:cubicBezTo>
                    <a:lnTo>
                      <a:pt x="3518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8213;p74">
                <a:extLst>
                  <a:ext uri="{FF2B5EF4-FFF2-40B4-BE49-F238E27FC236}">
                    <a16:creationId xmlns:a16="http://schemas.microsoft.com/office/drawing/2014/main" id="{ECE90760-0409-E82E-FEA2-A051AB9A3585}"/>
                  </a:ext>
                </a:extLst>
              </p:cNvPr>
              <p:cNvSpPr/>
              <p:nvPr/>
            </p:nvSpPr>
            <p:spPr>
              <a:xfrm>
                <a:off x="1645508" y="4013554"/>
                <a:ext cx="360673" cy="377607"/>
              </a:xfrm>
              <a:custGeom>
                <a:avLst/>
                <a:gdLst/>
                <a:ahLst/>
                <a:cxnLst/>
                <a:rect l="l" t="t" r="r" b="b"/>
                <a:pathLst>
                  <a:path w="70651" h="73968" extrusionOk="0">
                    <a:moveTo>
                      <a:pt x="35567" y="1"/>
                    </a:moveTo>
                    <a:lnTo>
                      <a:pt x="1" y="35560"/>
                    </a:lnTo>
                    <a:cubicBezTo>
                      <a:pt x="9836" y="45388"/>
                      <a:pt x="15912" y="58967"/>
                      <a:pt x="15912" y="73967"/>
                    </a:cubicBezTo>
                    <a:lnTo>
                      <a:pt x="70650" y="73967"/>
                    </a:lnTo>
                    <a:cubicBezTo>
                      <a:pt x="68954" y="44795"/>
                      <a:pt x="55767" y="18643"/>
                      <a:pt x="3556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2" name="Google Shape;8214;p74">
              <a:extLst>
                <a:ext uri="{FF2B5EF4-FFF2-40B4-BE49-F238E27FC236}">
                  <a16:creationId xmlns:a16="http://schemas.microsoft.com/office/drawing/2014/main" id="{3C873677-E3E5-37CB-0496-07FCAE2B7FAA}"/>
                </a:ext>
              </a:extLst>
            </p:cNvPr>
            <p:cNvGrpSpPr/>
            <p:nvPr/>
          </p:nvGrpSpPr>
          <p:grpSpPr>
            <a:xfrm>
              <a:off x="712664" y="3693287"/>
              <a:ext cx="1460738" cy="698160"/>
              <a:chOff x="712664" y="3693025"/>
              <a:chExt cx="1460738" cy="698160"/>
            </a:xfrm>
          </p:grpSpPr>
          <p:sp>
            <p:nvSpPr>
              <p:cNvPr id="173" name="Google Shape;8215;p74">
                <a:extLst>
                  <a:ext uri="{FF2B5EF4-FFF2-40B4-BE49-F238E27FC236}">
                    <a16:creationId xmlns:a16="http://schemas.microsoft.com/office/drawing/2014/main" id="{63EFC9D4-ED79-2648-DE4E-FE3A81F0B549}"/>
                  </a:ext>
                </a:extLst>
              </p:cNvPr>
              <p:cNvSpPr/>
              <p:nvPr/>
            </p:nvSpPr>
            <p:spPr>
              <a:xfrm>
                <a:off x="1940752" y="4098034"/>
                <a:ext cx="232651" cy="293151"/>
              </a:xfrm>
              <a:custGeom>
                <a:avLst/>
                <a:gdLst/>
                <a:ahLst/>
                <a:cxnLst/>
                <a:rect l="l" t="t" r="r" b="b"/>
                <a:pathLst>
                  <a:path w="45484" h="57312" extrusionOk="0">
                    <a:moveTo>
                      <a:pt x="30704" y="0"/>
                    </a:moveTo>
                    <a:lnTo>
                      <a:pt x="0" y="13745"/>
                    </a:lnTo>
                    <a:cubicBezTo>
                      <a:pt x="6979" y="27270"/>
                      <a:pt x="11042" y="42111"/>
                      <a:pt x="11917" y="57311"/>
                    </a:cubicBezTo>
                    <a:lnTo>
                      <a:pt x="45484" y="57311"/>
                    </a:lnTo>
                    <a:cubicBezTo>
                      <a:pt x="44594" y="37118"/>
                      <a:pt x="39525" y="17683"/>
                      <a:pt x="3070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8216;p74">
                <a:extLst>
                  <a:ext uri="{FF2B5EF4-FFF2-40B4-BE49-F238E27FC236}">
                    <a16:creationId xmlns:a16="http://schemas.microsoft.com/office/drawing/2014/main" id="{FE5ACFCE-FB2C-BB5A-EC35-90187DB40624}"/>
                  </a:ext>
                </a:extLst>
              </p:cNvPr>
              <p:cNvSpPr/>
              <p:nvPr/>
            </p:nvSpPr>
            <p:spPr>
              <a:xfrm>
                <a:off x="1736852" y="3804671"/>
                <a:ext cx="360950" cy="363671"/>
              </a:xfrm>
              <a:custGeom>
                <a:avLst/>
                <a:gdLst/>
                <a:ahLst/>
                <a:cxnLst/>
                <a:rect l="l" t="t" r="r" b="b"/>
                <a:pathLst>
                  <a:path w="70567" h="71099" extrusionOk="0">
                    <a:moveTo>
                      <a:pt x="18573" y="1"/>
                    </a:moveTo>
                    <a:lnTo>
                      <a:pt x="0" y="28008"/>
                    </a:lnTo>
                    <a:cubicBezTo>
                      <a:pt x="16938" y="38505"/>
                      <a:pt x="30711" y="53395"/>
                      <a:pt x="39863" y="71098"/>
                    </a:cubicBezTo>
                    <a:lnTo>
                      <a:pt x="70567" y="57353"/>
                    </a:lnTo>
                    <a:cubicBezTo>
                      <a:pt x="63753" y="43719"/>
                      <a:pt x="54712" y="31125"/>
                      <a:pt x="43629" y="20042"/>
                    </a:cubicBezTo>
                    <a:cubicBezTo>
                      <a:pt x="36049" y="12449"/>
                      <a:pt x="27642" y="5725"/>
                      <a:pt x="185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8217;p74">
                <a:extLst>
                  <a:ext uri="{FF2B5EF4-FFF2-40B4-BE49-F238E27FC236}">
                    <a16:creationId xmlns:a16="http://schemas.microsoft.com/office/drawing/2014/main" id="{A5A62DD6-91A7-BCCA-CD4E-00F3287D0A19}"/>
                  </a:ext>
                </a:extLst>
              </p:cNvPr>
              <p:cNvSpPr/>
              <p:nvPr/>
            </p:nvSpPr>
            <p:spPr>
              <a:xfrm>
                <a:off x="1443914" y="3693025"/>
                <a:ext cx="387937" cy="254911"/>
              </a:xfrm>
              <a:custGeom>
                <a:avLst/>
                <a:gdLst/>
                <a:ahLst/>
                <a:cxnLst/>
                <a:rect l="l" t="t" r="r" b="b"/>
                <a:pathLst>
                  <a:path w="75843" h="49836" extrusionOk="0">
                    <a:moveTo>
                      <a:pt x="0" y="0"/>
                    </a:moveTo>
                    <a:lnTo>
                      <a:pt x="0" y="33518"/>
                    </a:lnTo>
                    <a:cubicBezTo>
                      <a:pt x="20987" y="33552"/>
                      <a:pt x="40615" y="39518"/>
                      <a:pt x="57270" y="49835"/>
                    </a:cubicBezTo>
                    <a:lnTo>
                      <a:pt x="75843" y="21828"/>
                    </a:lnTo>
                    <a:cubicBezTo>
                      <a:pt x="53339" y="7641"/>
                      <a:pt x="27256" y="28"/>
                      <a:pt x="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8218;p74">
                <a:extLst>
                  <a:ext uri="{FF2B5EF4-FFF2-40B4-BE49-F238E27FC236}">
                    <a16:creationId xmlns:a16="http://schemas.microsoft.com/office/drawing/2014/main" id="{FD618BA5-350F-4C2D-B23B-4FCC48F3D255}"/>
                  </a:ext>
                </a:extLst>
              </p:cNvPr>
              <p:cNvSpPr/>
              <p:nvPr/>
            </p:nvSpPr>
            <p:spPr>
              <a:xfrm>
                <a:off x="1054844" y="3693025"/>
                <a:ext cx="389072" cy="254558"/>
              </a:xfrm>
              <a:custGeom>
                <a:avLst/>
                <a:gdLst/>
                <a:ahLst/>
                <a:cxnLst/>
                <a:rect l="l" t="t" r="r" b="b"/>
                <a:pathLst>
                  <a:path w="76065" h="49767" extrusionOk="0">
                    <a:moveTo>
                      <a:pt x="75892" y="0"/>
                    </a:moveTo>
                    <a:cubicBezTo>
                      <a:pt x="48629" y="0"/>
                      <a:pt x="22525" y="7579"/>
                      <a:pt x="1" y="21745"/>
                    </a:cubicBezTo>
                    <a:lnTo>
                      <a:pt x="18574" y="49766"/>
                    </a:lnTo>
                    <a:cubicBezTo>
                      <a:pt x="35250" y="39463"/>
                      <a:pt x="54898" y="33518"/>
                      <a:pt x="75892" y="33518"/>
                    </a:cubicBezTo>
                    <a:lnTo>
                      <a:pt x="76064" y="33518"/>
                    </a:lnTo>
                    <a:lnTo>
                      <a:pt x="7606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8219;p74">
                <a:extLst>
                  <a:ext uri="{FF2B5EF4-FFF2-40B4-BE49-F238E27FC236}">
                    <a16:creationId xmlns:a16="http://schemas.microsoft.com/office/drawing/2014/main" id="{379884B0-64AF-76C6-6C5E-4F7BFC146F54}"/>
                  </a:ext>
                </a:extLst>
              </p:cNvPr>
              <p:cNvSpPr/>
              <p:nvPr/>
            </p:nvSpPr>
            <p:spPr>
              <a:xfrm>
                <a:off x="788438" y="3804252"/>
                <a:ext cx="361411" cy="363809"/>
              </a:xfrm>
              <a:custGeom>
                <a:avLst/>
                <a:gdLst/>
                <a:ahLst/>
                <a:cxnLst/>
                <a:rect l="l" t="t" r="r" b="b"/>
                <a:pathLst>
                  <a:path w="70657" h="71126" extrusionOk="0">
                    <a:moveTo>
                      <a:pt x="52084" y="0"/>
                    </a:moveTo>
                    <a:cubicBezTo>
                      <a:pt x="42959" y="5745"/>
                      <a:pt x="34518" y="12490"/>
                      <a:pt x="26904" y="20124"/>
                    </a:cubicBezTo>
                    <a:cubicBezTo>
                      <a:pt x="15828" y="31194"/>
                      <a:pt x="6800" y="43759"/>
                      <a:pt x="0" y="57373"/>
                    </a:cubicBezTo>
                    <a:lnTo>
                      <a:pt x="30704" y="71125"/>
                    </a:lnTo>
                    <a:cubicBezTo>
                      <a:pt x="39870" y="53401"/>
                      <a:pt x="53677" y="38504"/>
                      <a:pt x="70657" y="28021"/>
                    </a:cubicBezTo>
                    <a:lnTo>
                      <a:pt x="5208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8220;p74">
                <a:extLst>
                  <a:ext uri="{FF2B5EF4-FFF2-40B4-BE49-F238E27FC236}">
                    <a16:creationId xmlns:a16="http://schemas.microsoft.com/office/drawing/2014/main" id="{60472214-86FC-BEC5-2C2B-F5038ECFBE39}"/>
                  </a:ext>
                </a:extLst>
              </p:cNvPr>
              <p:cNvSpPr/>
              <p:nvPr/>
            </p:nvSpPr>
            <p:spPr>
              <a:xfrm>
                <a:off x="712664" y="4097717"/>
                <a:ext cx="232830" cy="293432"/>
              </a:xfrm>
              <a:custGeom>
                <a:avLst/>
                <a:gdLst/>
                <a:ahLst/>
                <a:cxnLst/>
                <a:rect l="l" t="t" r="r" b="b"/>
                <a:pathLst>
                  <a:path w="45519" h="57367" extrusionOk="0">
                    <a:moveTo>
                      <a:pt x="14814" y="0"/>
                    </a:moveTo>
                    <a:cubicBezTo>
                      <a:pt x="5966" y="17697"/>
                      <a:pt x="890" y="37152"/>
                      <a:pt x="0" y="57366"/>
                    </a:cubicBezTo>
                    <a:lnTo>
                      <a:pt x="33566" y="57366"/>
                    </a:lnTo>
                    <a:cubicBezTo>
                      <a:pt x="34442" y="42152"/>
                      <a:pt x="38511" y="27283"/>
                      <a:pt x="45518" y="13745"/>
                    </a:cubicBezTo>
                    <a:lnTo>
                      <a:pt x="1481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85" name="Google Shape;8221;p74">
            <a:extLst>
              <a:ext uri="{FF2B5EF4-FFF2-40B4-BE49-F238E27FC236}">
                <a16:creationId xmlns:a16="http://schemas.microsoft.com/office/drawing/2014/main" id="{4C72F8A2-8C5B-1226-6267-55FFA7A1BB29}"/>
              </a:ext>
            </a:extLst>
          </p:cNvPr>
          <p:cNvGrpSpPr/>
          <p:nvPr/>
        </p:nvGrpSpPr>
        <p:grpSpPr>
          <a:xfrm>
            <a:off x="3146990" y="970936"/>
            <a:ext cx="795485" cy="738831"/>
            <a:chOff x="3348603" y="1236445"/>
            <a:chExt cx="749256" cy="695894"/>
          </a:xfrm>
        </p:grpSpPr>
        <p:grpSp>
          <p:nvGrpSpPr>
            <p:cNvPr id="186" name="Google Shape;8222;p74">
              <a:extLst>
                <a:ext uri="{FF2B5EF4-FFF2-40B4-BE49-F238E27FC236}">
                  <a16:creationId xmlns:a16="http://schemas.microsoft.com/office/drawing/2014/main" id="{D2DEC4AE-9AE8-F008-02E9-8931EA9BBE22}"/>
                </a:ext>
              </a:extLst>
            </p:cNvPr>
            <p:cNvGrpSpPr/>
            <p:nvPr/>
          </p:nvGrpSpPr>
          <p:grpSpPr>
            <a:xfrm>
              <a:off x="3583779" y="1236445"/>
              <a:ext cx="293795" cy="285811"/>
              <a:chOff x="3750225" y="1774000"/>
              <a:chExt cx="149575" cy="145525"/>
            </a:xfrm>
          </p:grpSpPr>
          <p:sp>
            <p:nvSpPr>
              <p:cNvPr id="196" name="Google Shape;8223;p74">
                <a:extLst>
                  <a:ext uri="{FF2B5EF4-FFF2-40B4-BE49-F238E27FC236}">
                    <a16:creationId xmlns:a16="http://schemas.microsoft.com/office/drawing/2014/main" id="{16A3E287-AEA5-1A0A-C7E9-4E31D3684795}"/>
                  </a:ext>
                </a:extLst>
              </p:cNvPr>
              <p:cNvSpPr/>
              <p:nvPr/>
            </p:nvSpPr>
            <p:spPr>
              <a:xfrm>
                <a:off x="3750225" y="1774000"/>
                <a:ext cx="149575" cy="145525"/>
              </a:xfrm>
              <a:custGeom>
                <a:avLst/>
                <a:gdLst/>
                <a:ahLst/>
                <a:cxnLst/>
                <a:rect l="l" t="t" r="r" b="b"/>
                <a:pathLst>
                  <a:path w="5983" h="5821" extrusionOk="0">
                    <a:moveTo>
                      <a:pt x="2652" y="1"/>
                    </a:moveTo>
                    <a:cubicBezTo>
                      <a:pt x="1473" y="1"/>
                      <a:pt x="333" y="843"/>
                      <a:pt x="176" y="2200"/>
                    </a:cubicBezTo>
                    <a:cubicBezTo>
                      <a:pt x="1" y="3763"/>
                      <a:pt x="1259" y="4955"/>
                      <a:pt x="2643" y="4955"/>
                    </a:cubicBezTo>
                    <a:cubicBezTo>
                      <a:pt x="3079" y="4955"/>
                      <a:pt x="3528" y="4836"/>
                      <a:pt x="3948" y="4573"/>
                    </a:cubicBezTo>
                    <a:lnTo>
                      <a:pt x="5203" y="5821"/>
                    </a:lnTo>
                    <a:lnTo>
                      <a:pt x="5982" y="5035"/>
                    </a:lnTo>
                    <a:lnTo>
                      <a:pt x="4735" y="3787"/>
                    </a:lnTo>
                    <a:cubicBezTo>
                      <a:pt x="5340" y="2813"/>
                      <a:pt x="5196" y="1544"/>
                      <a:pt x="4388" y="729"/>
                    </a:cubicBezTo>
                    <a:cubicBezTo>
                      <a:pt x="3888" y="228"/>
                      <a:pt x="3265" y="1"/>
                      <a:pt x="265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8224;p74">
                <a:extLst>
                  <a:ext uri="{FF2B5EF4-FFF2-40B4-BE49-F238E27FC236}">
                    <a16:creationId xmlns:a16="http://schemas.microsoft.com/office/drawing/2014/main" id="{F792961E-3A2A-FF47-B292-B51F7E82E9B0}"/>
                  </a:ext>
                </a:extLst>
              </p:cNvPr>
              <p:cNvSpPr/>
              <p:nvPr/>
            </p:nvSpPr>
            <p:spPr>
              <a:xfrm>
                <a:off x="3776075" y="1794931"/>
                <a:ext cx="82600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3304" h="3152" extrusionOk="0">
                    <a:moveTo>
                      <a:pt x="1658" y="1"/>
                    </a:moveTo>
                    <a:cubicBezTo>
                      <a:pt x="853" y="1"/>
                      <a:pt x="162" y="612"/>
                      <a:pt x="87" y="1428"/>
                    </a:cubicBezTo>
                    <a:cubicBezTo>
                      <a:pt x="1" y="2294"/>
                      <a:pt x="635" y="3058"/>
                      <a:pt x="1501" y="3145"/>
                    </a:cubicBezTo>
                    <a:cubicBezTo>
                      <a:pt x="1550" y="3149"/>
                      <a:pt x="1598" y="3151"/>
                      <a:pt x="1647" y="3151"/>
                    </a:cubicBezTo>
                    <a:cubicBezTo>
                      <a:pt x="2451" y="3151"/>
                      <a:pt x="3142" y="2540"/>
                      <a:pt x="3217" y="1724"/>
                    </a:cubicBezTo>
                    <a:cubicBezTo>
                      <a:pt x="3304" y="858"/>
                      <a:pt x="2669" y="94"/>
                      <a:pt x="1804" y="7"/>
                    </a:cubicBezTo>
                    <a:cubicBezTo>
                      <a:pt x="1755" y="3"/>
                      <a:pt x="1706" y="1"/>
                      <a:pt x="165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7" name="Google Shape;8225;p74">
              <a:extLst>
                <a:ext uri="{FF2B5EF4-FFF2-40B4-BE49-F238E27FC236}">
                  <a16:creationId xmlns:a16="http://schemas.microsoft.com/office/drawing/2014/main" id="{B6128EEB-1973-5A3A-A640-664F1A612CAE}"/>
                </a:ext>
              </a:extLst>
            </p:cNvPr>
            <p:cNvGrpSpPr/>
            <p:nvPr/>
          </p:nvGrpSpPr>
          <p:grpSpPr>
            <a:xfrm>
              <a:off x="3775534" y="1462599"/>
              <a:ext cx="322325" cy="285958"/>
              <a:chOff x="3847850" y="1889150"/>
              <a:chExt cx="164100" cy="145600"/>
            </a:xfrm>
          </p:grpSpPr>
          <p:sp>
            <p:nvSpPr>
              <p:cNvPr id="194" name="Google Shape;8226;p74">
                <a:extLst>
                  <a:ext uri="{FF2B5EF4-FFF2-40B4-BE49-F238E27FC236}">
                    <a16:creationId xmlns:a16="http://schemas.microsoft.com/office/drawing/2014/main" id="{EDE5557B-F47E-46CE-145B-3079281A8595}"/>
                  </a:ext>
                </a:extLst>
              </p:cNvPr>
              <p:cNvSpPr/>
              <p:nvPr/>
            </p:nvSpPr>
            <p:spPr>
              <a:xfrm>
                <a:off x="3847850" y="1889150"/>
                <a:ext cx="164100" cy="145600"/>
              </a:xfrm>
              <a:custGeom>
                <a:avLst/>
                <a:gdLst/>
                <a:ahLst/>
                <a:cxnLst/>
                <a:rect l="l" t="t" r="r" b="b"/>
                <a:pathLst>
                  <a:path w="6564" h="5824" extrusionOk="0">
                    <a:moveTo>
                      <a:pt x="3329" y="0"/>
                    </a:moveTo>
                    <a:cubicBezTo>
                      <a:pt x="1439" y="0"/>
                      <a:pt x="206" y="2117"/>
                      <a:pt x="1255" y="3790"/>
                    </a:cubicBezTo>
                    <a:lnTo>
                      <a:pt x="0" y="5038"/>
                    </a:lnTo>
                    <a:lnTo>
                      <a:pt x="786" y="5824"/>
                    </a:lnTo>
                    <a:lnTo>
                      <a:pt x="2034" y="4569"/>
                    </a:lnTo>
                    <a:cubicBezTo>
                      <a:pt x="2441" y="4823"/>
                      <a:pt x="2897" y="4947"/>
                      <a:pt x="3350" y="4947"/>
                    </a:cubicBezTo>
                    <a:cubicBezTo>
                      <a:pt x="3989" y="4947"/>
                      <a:pt x="4622" y="4700"/>
                      <a:pt x="5099" y="4223"/>
                    </a:cubicBezTo>
                    <a:cubicBezTo>
                      <a:pt x="6563" y="2758"/>
                      <a:pt x="5683" y="248"/>
                      <a:pt x="3628" y="18"/>
                    </a:cubicBezTo>
                    <a:cubicBezTo>
                      <a:pt x="3527" y="6"/>
                      <a:pt x="3427" y="0"/>
                      <a:pt x="332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8227;p74">
                <a:extLst>
                  <a:ext uri="{FF2B5EF4-FFF2-40B4-BE49-F238E27FC236}">
                    <a16:creationId xmlns:a16="http://schemas.microsoft.com/office/drawing/2014/main" id="{B9F37248-A505-CF4C-C9DA-0736202D7B1F}"/>
                  </a:ext>
                </a:extLst>
              </p:cNvPr>
              <p:cNvSpPr/>
              <p:nvPr/>
            </p:nvSpPr>
            <p:spPr>
              <a:xfrm>
                <a:off x="3887875" y="1912456"/>
                <a:ext cx="89450" cy="7870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3148" extrusionOk="0">
                    <a:moveTo>
                      <a:pt x="1788" y="0"/>
                    </a:moveTo>
                    <a:cubicBezTo>
                      <a:pt x="1172" y="0"/>
                      <a:pt x="587" y="366"/>
                      <a:pt x="332" y="968"/>
                    </a:cubicBezTo>
                    <a:cubicBezTo>
                      <a:pt x="0" y="1769"/>
                      <a:pt x="383" y="2692"/>
                      <a:pt x="1183" y="3024"/>
                    </a:cubicBezTo>
                    <a:cubicBezTo>
                      <a:pt x="1382" y="3108"/>
                      <a:pt x="1588" y="3147"/>
                      <a:pt x="1790" y="3147"/>
                    </a:cubicBezTo>
                    <a:cubicBezTo>
                      <a:pt x="2405" y="3147"/>
                      <a:pt x="2989" y="2782"/>
                      <a:pt x="3239" y="2180"/>
                    </a:cubicBezTo>
                    <a:cubicBezTo>
                      <a:pt x="3578" y="1379"/>
                      <a:pt x="3195" y="456"/>
                      <a:pt x="2395" y="124"/>
                    </a:cubicBezTo>
                    <a:cubicBezTo>
                      <a:pt x="2196" y="40"/>
                      <a:pt x="1990" y="0"/>
                      <a:pt x="178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8" name="Google Shape;8228;p74">
              <a:extLst>
                <a:ext uri="{FF2B5EF4-FFF2-40B4-BE49-F238E27FC236}">
                  <a16:creationId xmlns:a16="http://schemas.microsoft.com/office/drawing/2014/main" id="{26A7EF85-D236-83AD-458D-60EB1AC121A3}"/>
                </a:ext>
              </a:extLst>
            </p:cNvPr>
            <p:cNvGrpSpPr/>
            <p:nvPr/>
          </p:nvGrpSpPr>
          <p:grpSpPr>
            <a:xfrm>
              <a:off x="3545329" y="1646528"/>
              <a:ext cx="293746" cy="285811"/>
              <a:chOff x="3730650" y="1982800"/>
              <a:chExt cx="149550" cy="145525"/>
            </a:xfrm>
          </p:grpSpPr>
          <p:sp>
            <p:nvSpPr>
              <p:cNvPr id="192" name="Google Shape;8229;p74">
                <a:extLst>
                  <a:ext uri="{FF2B5EF4-FFF2-40B4-BE49-F238E27FC236}">
                    <a16:creationId xmlns:a16="http://schemas.microsoft.com/office/drawing/2014/main" id="{587D444A-BDD0-7A1B-F801-FFC203D7C1B9}"/>
                  </a:ext>
                </a:extLst>
              </p:cNvPr>
              <p:cNvSpPr/>
              <p:nvPr/>
            </p:nvSpPr>
            <p:spPr>
              <a:xfrm>
                <a:off x="3730650" y="1982800"/>
                <a:ext cx="149550" cy="145525"/>
              </a:xfrm>
              <a:custGeom>
                <a:avLst/>
                <a:gdLst/>
                <a:ahLst/>
                <a:cxnLst/>
                <a:rect l="l" t="t" r="r" b="b"/>
                <a:pathLst>
                  <a:path w="5982" h="5821" extrusionOk="0">
                    <a:moveTo>
                      <a:pt x="786" y="0"/>
                    </a:moveTo>
                    <a:lnTo>
                      <a:pt x="0" y="787"/>
                    </a:lnTo>
                    <a:lnTo>
                      <a:pt x="1255" y="2034"/>
                    </a:lnTo>
                    <a:cubicBezTo>
                      <a:pt x="642" y="3008"/>
                      <a:pt x="786" y="4277"/>
                      <a:pt x="1601" y="5092"/>
                    </a:cubicBezTo>
                    <a:cubicBezTo>
                      <a:pt x="2102" y="5593"/>
                      <a:pt x="2724" y="5821"/>
                      <a:pt x="3335" y="5821"/>
                    </a:cubicBezTo>
                    <a:cubicBezTo>
                      <a:pt x="4512" y="5821"/>
                      <a:pt x="5649" y="4979"/>
                      <a:pt x="5806" y="3621"/>
                    </a:cubicBezTo>
                    <a:cubicBezTo>
                      <a:pt x="5981" y="2058"/>
                      <a:pt x="4723" y="867"/>
                      <a:pt x="3339" y="867"/>
                    </a:cubicBezTo>
                    <a:cubicBezTo>
                      <a:pt x="2903" y="867"/>
                      <a:pt x="2454" y="985"/>
                      <a:pt x="2034" y="1248"/>
                    </a:cubicBezTo>
                    <a:lnTo>
                      <a:pt x="78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8230;p74">
                <a:extLst>
                  <a:ext uri="{FF2B5EF4-FFF2-40B4-BE49-F238E27FC236}">
                    <a16:creationId xmlns:a16="http://schemas.microsoft.com/office/drawing/2014/main" id="{B24B0AAE-1E32-7EEE-E6F1-5553169EC123}"/>
                  </a:ext>
                </a:extLst>
              </p:cNvPr>
              <p:cNvSpPr/>
              <p:nvPr/>
            </p:nvSpPr>
            <p:spPr>
              <a:xfrm>
                <a:off x="3771925" y="2027231"/>
                <a:ext cx="86575" cy="7875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150" extrusionOk="0">
                    <a:moveTo>
                      <a:pt x="1740" y="0"/>
                    </a:moveTo>
                    <a:cubicBezTo>
                      <a:pt x="1022" y="0"/>
                      <a:pt x="376" y="485"/>
                      <a:pt x="203" y="1209"/>
                    </a:cubicBezTo>
                    <a:cubicBezTo>
                      <a:pt x="1" y="2060"/>
                      <a:pt x="527" y="2904"/>
                      <a:pt x="1371" y="3106"/>
                    </a:cubicBezTo>
                    <a:cubicBezTo>
                      <a:pt x="1493" y="3135"/>
                      <a:pt x="1615" y="3149"/>
                      <a:pt x="1735" y="3149"/>
                    </a:cubicBezTo>
                    <a:cubicBezTo>
                      <a:pt x="2447" y="3149"/>
                      <a:pt x="3095" y="2660"/>
                      <a:pt x="3268" y="1938"/>
                    </a:cubicBezTo>
                    <a:cubicBezTo>
                      <a:pt x="3463" y="1094"/>
                      <a:pt x="2943" y="243"/>
                      <a:pt x="2099" y="41"/>
                    </a:cubicBezTo>
                    <a:cubicBezTo>
                      <a:pt x="1979" y="13"/>
                      <a:pt x="1858" y="0"/>
                      <a:pt x="174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" name="Google Shape;8231;p74">
              <a:extLst>
                <a:ext uri="{FF2B5EF4-FFF2-40B4-BE49-F238E27FC236}">
                  <a16:creationId xmlns:a16="http://schemas.microsoft.com/office/drawing/2014/main" id="{C260DB54-1DF2-2C46-A3FE-81CDE3078EDB}"/>
                </a:ext>
              </a:extLst>
            </p:cNvPr>
            <p:cNvGrpSpPr/>
            <p:nvPr/>
          </p:nvGrpSpPr>
          <p:grpSpPr>
            <a:xfrm>
              <a:off x="3348603" y="1415046"/>
              <a:ext cx="294384" cy="284387"/>
              <a:chOff x="3630494" y="1864938"/>
              <a:chExt cx="149875" cy="144800"/>
            </a:xfrm>
          </p:grpSpPr>
          <p:sp>
            <p:nvSpPr>
              <p:cNvPr id="190" name="Google Shape;8232;p74">
                <a:extLst>
                  <a:ext uri="{FF2B5EF4-FFF2-40B4-BE49-F238E27FC236}">
                    <a16:creationId xmlns:a16="http://schemas.microsoft.com/office/drawing/2014/main" id="{05806BCE-3E51-EDB8-7EF7-9418360BD836}"/>
                  </a:ext>
                </a:extLst>
              </p:cNvPr>
              <p:cNvSpPr/>
              <p:nvPr/>
            </p:nvSpPr>
            <p:spPr>
              <a:xfrm>
                <a:off x="3630494" y="1864938"/>
                <a:ext cx="149875" cy="144800"/>
              </a:xfrm>
              <a:custGeom>
                <a:avLst/>
                <a:gdLst/>
                <a:ahLst/>
                <a:cxnLst/>
                <a:rect l="l" t="t" r="r" b="b"/>
                <a:pathLst>
                  <a:path w="5995" h="5792" extrusionOk="0">
                    <a:moveTo>
                      <a:pt x="5251" y="0"/>
                    </a:moveTo>
                    <a:lnTo>
                      <a:pt x="4025" y="1226"/>
                    </a:lnTo>
                    <a:cubicBezTo>
                      <a:pt x="3619" y="974"/>
                      <a:pt x="3165" y="852"/>
                      <a:pt x="2716" y="852"/>
                    </a:cubicBezTo>
                    <a:cubicBezTo>
                      <a:pt x="1986" y="852"/>
                      <a:pt x="1267" y="1174"/>
                      <a:pt x="780" y="1782"/>
                    </a:cubicBezTo>
                    <a:cubicBezTo>
                      <a:pt x="1" y="2770"/>
                      <a:pt x="80" y="4183"/>
                      <a:pt x="967" y="5070"/>
                    </a:cubicBezTo>
                    <a:cubicBezTo>
                      <a:pt x="1449" y="5548"/>
                      <a:pt x="2082" y="5792"/>
                      <a:pt x="2716" y="5792"/>
                    </a:cubicBezTo>
                    <a:cubicBezTo>
                      <a:pt x="3259" y="5792"/>
                      <a:pt x="3804" y="5613"/>
                      <a:pt x="4256" y="5251"/>
                    </a:cubicBezTo>
                    <a:cubicBezTo>
                      <a:pt x="5237" y="4472"/>
                      <a:pt x="5475" y="3073"/>
                      <a:pt x="4811" y="2012"/>
                    </a:cubicBezTo>
                    <a:lnTo>
                      <a:pt x="5994" y="822"/>
                    </a:lnTo>
                    <a:cubicBezTo>
                      <a:pt x="5872" y="736"/>
                      <a:pt x="5756" y="642"/>
                      <a:pt x="5655" y="541"/>
                    </a:cubicBezTo>
                    <a:cubicBezTo>
                      <a:pt x="5497" y="382"/>
                      <a:pt x="5360" y="202"/>
                      <a:pt x="525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37495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8233;p74">
                <a:extLst>
                  <a:ext uri="{FF2B5EF4-FFF2-40B4-BE49-F238E27FC236}">
                    <a16:creationId xmlns:a16="http://schemas.microsoft.com/office/drawing/2014/main" id="{F467BF47-0A89-9616-C436-14DFEBA9F261}"/>
                  </a:ext>
                </a:extLst>
              </p:cNvPr>
              <p:cNvSpPr/>
              <p:nvPr/>
            </p:nvSpPr>
            <p:spPr>
              <a:xfrm>
                <a:off x="3654119" y="1906594"/>
                <a:ext cx="86575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152" extrusionOk="0">
                    <a:moveTo>
                      <a:pt x="1733" y="0"/>
                    </a:moveTo>
                    <a:cubicBezTo>
                      <a:pt x="1018" y="0"/>
                      <a:pt x="375" y="490"/>
                      <a:pt x="203" y="1212"/>
                    </a:cubicBezTo>
                    <a:cubicBezTo>
                      <a:pt x="1" y="2056"/>
                      <a:pt x="520" y="2907"/>
                      <a:pt x="1371" y="3109"/>
                    </a:cubicBezTo>
                    <a:cubicBezTo>
                      <a:pt x="1493" y="3138"/>
                      <a:pt x="1615" y="3152"/>
                      <a:pt x="1735" y="3152"/>
                    </a:cubicBezTo>
                    <a:cubicBezTo>
                      <a:pt x="2447" y="3152"/>
                      <a:pt x="3094" y="2662"/>
                      <a:pt x="3261" y="1940"/>
                    </a:cubicBezTo>
                    <a:cubicBezTo>
                      <a:pt x="3463" y="1096"/>
                      <a:pt x="2943" y="245"/>
                      <a:pt x="2099" y="43"/>
                    </a:cubicBezTo>
                    <a:cubicBezTo>
                      <a:pt x="1976" y="14"/>
                      <a:pt x="1854" y="0"/>
                      <a:pt x="173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8" name="Google Shape;8234;p74">
            <a:extLst>
              <a:ext uri="{FF2B5EF4-FFF2-40B4-BE49-F238E27FC236}">
                <a16:creationId xmlns:a16="http://schemas.microsoft.com/office/drawing/2014/main" id="{54890F53-D9FB-29F6-5A5F-4B356E751B34}"/>
              </a:ext>
            </a:extLst>
          </p:cNvPr>
          <p:cNvGrpSpPr/>
          <p:nvPr/>
        </p:nvGrpSpPr>
        <p:grpSpPr>
          <a:xfrm>
            <a:off x="2268517" y="3493832"/>
            <a:ext cx="1324924" cy="678083"/>
            <a:chOff x="2413923" y="3711366"/>
            <a:chExt cx="1374117" cy="703260"/>
          </a:xfrm>
        </p:grpSpPr>
        <p:grpSp>
          <p:nvGrpSpPr>
            <p:cNvPr id="199" name="Google Shape;8235;p74">
              <a:extLst>
                <a:ext uri="{FF2B5EF4-FFF2-40B4-BE49-F238E27FC236}">
                  <a16:creationId xmlns:a16="http://schemas.microsoft.com/office/drawing/2014/main" id="{18E5679B-2AFF-1AEE-F7DF-64FF26E0E069}"/>
                </a:ext>
              </a:extLst>
            </p:cNvPr>
            <p:cNvGrpSpPr/>
            <p:nvPr/>
          </p:nvGrpSpPr>
          <p:grpSpPr>
            <a:xfrm>
              <a:off x="2413923" y="3711366"/>
              <a:ext cx="1374117" cy="703260"/>
              <a:chOff x="2413923" y="3711366"/>
              <a:chExt cx="1374117" cy="703260"/>
            </a:xfrm>
          </p:grpSpPr>
          <p:sp>
            <p:nvSpPr>
              <p:cNvPr id="203" name="Google Shape;8236;p74">
                <a:extLst>
                  <a:ext uri="{FF2B5EF4-FFF2-40B4-BE49-F238E27FC236}">
                    <a16:creationId xmlns:a16="http://schemas.microsoft.com/office/drawing/2014/main" id="{C87E993E-DC30-3705-34DB-9A4263838266}"/>
                  </a:ext>
                </a:extLst>
              </p:cNvPr>
              <p:cNvSpPr/>
              <p:nvPr/>
            </p:nvSpPr>
            <p:spPr>
              <a:xfrm>
                <a:off x="2484774" y="3827200"/>
                <a:ext cx="1231201" cy="587426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04" name="Google Shape;8237;p74">
                <a:extLst>
                  <a:ext uri="{FF2B5EF4-FFF2-40B4-BE49-F238E27FC236}">
                    <a16:creationId xmlns:a16="http://schemas.microsoft.com/office/drawing/2014/main" id="{CE3B5979-B780-A95D-96DE-6EAEF59E244E}"/>
                  </a:ext>
                </a:extLst>
              </p:cNvPr>
              <p:cNvGrpSpPr/>
              <p:nvPr/>
            </p:nvGrpSpPr>
            <p:grpSpPr>
              <a:xfrm>
                <a:off x="2600284" y="3808654"/>
                <a:ext cx="234506" cy="138009"/>
                <a:chOff x="2600284" y="3808654"/>
                <a:chExt cx="234506" cy="138009"/>
              </a:xfrm>
            </p:grpSpPr>
            <p:sp>
              <p:nvSpPr>
                <p:cNvPr id="217" name="Google Shape;8238;p74">
                  <a:extLst>
                    <a:ext uri="{FF2B5EF4-FFF2-40B4-BE49-F238E27FC236}">
                      <a16:creationId xmlns:a16="http://schemas.microsoft.com/office/drawing/2014/main" id="{DB0B371F-65E6-9AFA-E2A5-C23C08EAC0DA}"/>
                    </a:ext>
                  </a:extLst>
                </p:cNvPr>
                <p:cNvSpPr/>
                <p:nvPr/>
              </p:nvSpPr>
              <p:spPr>
                <a:xfrm>
                  <a:off x="2767890" y="3879764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218" name="Google Shape;8239;p74">
                  <a:extLst>
                    <a:ext uri="{FF2B5EF4-FFF2-40B4-BE49-F238E27FC236}">
                      <a16:creationId xmlns:a16="http://schemas.microsoft.com/office/drawing/2014/main" id="{F7358D25-6C75-D33A-2301-43DA959868EC}"/>
                    </a:ext>
                  </a:extLst>
                </p:cNvPr>
                <p:cNvCxnSpPr/>
                <p:nvPr/>
              </p:nvCxnSpPr>
              <p:spPr>
                <a:xfrm rot="10800000">
                  <a:off x="2600284" y="3808654"/>
                  <a:ext cx="201000" cy="723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05" name="Google Shape;8240;p74">
                <a:extLst>
                  <a:ext uri="{FF2B5EF4-FFF2-40B4-BE49-F238E27FC236}">
                    <a16:creationId xmlns:a16="http://schemas.microsoft.com/office/drawing/2014/main" id="{7281CBF1-FD25-AEAD-DE44-CCA11B5D5E57}"/>
                  </a:ext>
                </a:extLst>
              </p:cNvPr>
              <p:cNvGrpSpPr/>
              <p:nvPr/>
            </p:nvGrpSpPr>
            <p:grpSpPr>
              <a:xfrm>
                <a:off x="3359659" y="3805664"/>
                <a:ext cx="232294" cy="141000"/>
                <a:chOff x="3359659" y="3805664"/>
                <a:chExt cx="232294" cy="141000"/>
              </a:xfrm>
            </p:grpSpPr>
            <p:sp>
              <p:nvSpPr>
                <p:cNvPr id="215" name="Google Shape;8241;p74">
                  <a:extLst>
                    <a:ext uri="{FF2B5EF4-FFF2-40B4-BE49-F238E27FC236}">
                      <a16:creationId xmlns:a16="http://schemas.microsoft.com/office/drawing/2014/main" id="{0D517363-DF5A-8E84-BCE8-687F5035EEC7}"/>
                    </a:ext>
                  </a:extLst>
                </p:cNvPr>
                <p:cNvSpPr/>
                <p:nvPr/>
              </p:nvSpPr>
              <p:spPr>
                <a:xfrm>
                  <a:off x="3359659" y="3879764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216" name="Google Shape;8242;p74">
                  <a:extLst>
                    <a:ext uri="{FF2B5EF4-FFF2-40B4-BE49-F238E27FC236}">
                      <a16:creationId xmlns:a16="http://schemas.microsoft.com/office/drawing/2014/main" id="{63694C64-12C5-1BB6-777D-6334D74E327D}"/>
                    </a:ext>
                  </a:extLst>
                </p:cNvPr>
                <p:cNvCxnSpPr/>
                <p:nvPr/>
              </p:nvCxnSpPr>
              <p:spPr>
                <a:xfrm rot="10800000" flipH="1">
                  <a:off x="3393053" y="3805664"/>
                  <a:ext cx="198900" cy="780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06" name="Google Shape;8243;p74">
                <a:extLst>
                  <a:ext uri="{FF2B5EF4-FFF2-40B4-BE49-F238E27FC236}">
                    <a16:creationId xmlns:a16="http://schemas.microsoft.com/office/drawing/2014/main" id="{96F1ACCA-9D5D-9790-EC1E-901D95F642CA}"/>
                  </a:ext>
                </a:extLst>
              </p:cNvPr>
              <p:cNvGrpSpPr/>
              <p:nvPr/>
            </p:nvGrpSpPr>
            <p:grpSpPr>
              <a:xfrm>
                <a:off x="3067316" y="3711366"/>
                <a:ext cx="66900" cy="166809"/>
                <a:chOff x="3067316" y="3711366"/>
                <a:chExt cx="66900" cy="166809"/>
              </a:xfrm>
            </p:grpSpPr>
            <p:sp>
              <p:nvSpPr>
                <p:cNvPr id="213" name="Google Shape;8244;p74">
                  <a:extLst>
                    <a:ext uri="{FF2B5EF4-FFF2-40B4-BE49-F238E27FC236}">
                      <a16:creationId xmlns:a16="http://schemas.microsoft.com/office/drawing/2014/main" id="{EC2AE5B7-563E-810F-8859-471DF63C8D6F}"/>
                    </a:ext>
                  </a:extLst>
                </p:cNvPr>
                <p:cNvSpPr/>
                <p:nvPr/>
              </p:nvSpPr>
              <p:spPr>
                <a:xfrm>
                  <a:off x="3067316" y="381127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214" name="Google Shape;8245;p74">
                  <a:extLst>
                    <a:ext uri="{FF2B5EF4-FFF2-40B4-BE49-F238E27FC236}">
                      <a16:creationId xmlns:a16="http://schemas.microsoft.com/office/drawing/2014/main" id="{615806D8-885A-BBEE-99CB-9E04D9DC57A3}"/>
                    </a:ext>
                  </a:extLst>
                </p:cNvPr>
                <p:cNvCxnSpPr/>
                <p:nvPr/>
              </p:nvCxnSpPr>
              <p:spPr>
                <a:xfrm rot="-5400000">
                  <a:off x="3050460" y="3761616"/>
                  <a:ext cx="1011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07" name="Google Shape;8246;p74">
                <a:extLst>
                  <a:ext uri="{FF2B5EF4-FFF2-40B4-BE49-F238E27FC236}">
                    <a16:creationId xmlns:a16="http://schemas.microsoft.com/office/drawing/2014/main" id="{E1C7F9A3-7F35-058B-1B31-6D3F5D010211}"/>
                  </a:ext>
                </a:extLst>
              </p:cNvPr>
              <p:cNvGrpSpPr/>
              <p:nvPr/>
            </p:nvGrpSpPr>
            <p:grpSpPr>
              <a:xfrm>
                <a:off x="2413923" y="4058666"/>
                <a:ext cx="224119" cy="66900"/>
                <a:chOff x="2413923" y="4058666"/>
                <a:chExt cx="224119" cy="66900"/>
              </a:xfrm>
            </p:grpSpPr>
            <p:sp>
              <p:nvSpPr>
                <p:cNvPr id="211" name="Google Shape;8247;p74">
                  <a:extLst>
                    <a:ext uri="{FF2B5EF4-FFF2-40B4-BE49-F238E27FC236}">
                      <a16:creationId xmlns:a16="http://schemas.microsoft.com/office/drawing/2014/main" id="{DDC4EF59-54D1-EE2B-C8A1-1C1018AD2EAC}"/>
                    </a:ext>
                  </a:extLst>
                </p:cNvPr>
                <p:cNvSpPr/>
                <p:nvPr/>
              </p:nvSpPr>
              <p:spPr>
                <a:xfrm>
                  <a:off x="2571142" y="405866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212" name="Google Shape;8248;p74">
                  <a:extLst>
                    <a:ext uri="{FF2B5EF4-FFF2-40B4-BE49-F238E27FC236}">
                      <a16:creationId xmlns:a16="http://schemas.microsoft.com/office/drawing/2014/main" id="{8B9DBCD2-1592-66ED-ACE5-032B952165E7}"/>
                    </a:ext>
                  </a:extLst>
                </p:cNvPr>
                <p:cNvCxnSpPr/>
                <p:nvPr/>
              </p:nvCxnSpPr>
              <p:spPr>
                <a:xfrm flipH="1">
                  <a:off x="2413923" y="4092060"/>
                  <a:ext cx="1596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08" name="Google Shape;8249;p74">
                <a:extLst>
                  <a:ext uri="{FF2B5EF4-FFF2-40B4-BE49-F238E27FC236}">
                    <a16:creationId xmlns:a16="http://schemas.microsoft.com/office/drawing/2014/main" id="{7618C5F7-74EB-64D9-72DB-9C93C8BD7ACF}"/>
                  </a:ext>
                </a:extLst>
              </p:cNvPr>
              <p:cNvGrpSpPr/>
              <p:nvPr/>
            </p:nvGrpSpPr>
            <p:grpSpPr>
              <a:xfrm>
                <a:off x="3564643" y="4058666"/>
                <a:ext cx="223397" cy="66900"/>
                <a:chOff x="3564643" y="4058666"/>
                <a:chExt cx="223397" cy="66900"/>
              </a:xfrm>
            </p:grpSpPr>
            <p:sp>
              <p:nvSpPr>
                <p:cNvPr id="209" name="Google Shape;8250;p74">
                  <a:extLst>
                    <a:ext uri="{FF2B5EF4-FFF2-40B4-BE49-F238E27FC236}">
                      <a16:creationId xmlns:a16="http://schemas.microsoft.com/office/drawing/2014/main" id="{D6FDE3F5-9795-35DA-40D4-33B61B36BBCF}"/>
                    </a:ext>
                  </a:extLst>
                </p:cNvPr>
                <p:cNvSpPr/>
                <p:nvPr/>
              </p:nvSpPr>
              <p:spPr>
                <a:xfrm>
                  <a:off x="3564643" y="405866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210" name="Google Shape;8251;p74">
                  <a:extLst>
                    <a:ext uri="{FF2B5EF4-FFF2-40B4-BE49-F238E27FC236}">
                      <a16:creationId xmlns:a16="http://schemas.microsoft.com/office/drawing/2014/main" id="{56277753-D66F-0AB1-0FC8-1FF96E4B9167}"/>
                    </a:ext>
                  </a:extLst>
                </p:cNvPr>
                <p:cNvCxnSpPr/>
                <p:nvPr/>
              </p:nvCxnSpPr>
              <p:spPr>
                <a:xfrm>
                  <a:off x="3630240" y="4092060"/>
                  <a:ext cx="1578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200" name="Google Shape;8252;p74">
              <a:extLst>
                <a:ext uri="{FF2B5EF4-FFF2-40B4-BE49-F238E27FC236}">
                  <a16:creationId xmlns:a16="http://schemas.microsoft.com/office/drawing/2014/main" id="{E0D4BEBE-1750-50A6-3E59-D0F4A35DFB01}"/>
                </a:ext>
              </a:extLst>
            </p:cNvPr>
            <p:cNvGrpSpPr/>
            <p:nvPr/>
          </p:nvGrpSpPr>
          <p:grpSpPr>
            <a:xfrm>
              <a:off x="2633353" y="3965763"/>
              <a:ext cx="933975" cy="445687"/>
              <a:chOff x="2633353" y="3965763"/>
              <a:chExt cx="933975" cy="445687"/>
            </a:xfrm>
          </p:grpSpPr>
          <p:sp>
            <p:nvSpPr>
              <p:cNvPr id="201" name="Google Shape;8253;p74">
                <a:extLst>
                  <a:ext uri="{FF2B5EF4-FFF2-40B4-BE49-F238E27FC236}">
                    <a16:creationId xmlns:a16="http://schemas.microsoft.com/office/drawing/2014/main" id="{7BD3BA6C-277B-012E-2332-F0307BA1E4A1}"/>
                  </a:ext>
                </a:extLst>
              </p:cNvPr>
              <p:cNvSpPr/>
              <p:nvPr/>
            </p:nvSpPr>
            <p:spPr>
              <a:xfrm>
                <a:off x="2633353" y="3965763"/>
                <a:ext cx="933975" cy="445687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8254;p74">
                <a:extLst>
                  <a:ext uri="{FF2B5EF4-FFF2-40B4-BE49-F238E27FC236}">
                    <a16:creationId xmlns:a16="http://schemas.microsoft.com/office/drawing/2014/main" id="{6F53D351-3C15-1416-EFA0-0EC357323649}"/>
                  </a:ext>
                </a:extLst>
              </p:cNvPr>
              <p:cNvSpPr/>
              <p:nvPr/>
            </p:nvSpPr>
            <p:spPr>
              <a:xfrm>
                <a:off x="2702006" y="4030399"/>
                <a:ext cx="798496" cy="381051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9" name="Google Shape;8255;p74">
            <a:extLst>
              <a:ext uri="{FF2B5EF4-FFF2-40B4-BE49-F238E27FC236}">
                <a16:creationId xmlns:a16="http://schemas.microsoft.com/office/drawing/2014/main" id="{1A60A853-52FB-63CA-CEF5-1AAFC40C0588}"/>
              </a:ext>
            </a:extLst>
          </p:cNvPr>
          <p:cNvGrpSpPr/>
          <p:nvPr/>
        </p:nvGrpSpPr>
        <p:grpSpPr>
          <a:xfrm>
            <a:off x="6392789" y="1044380"/>
            <a:ext cx="1131087" cy="587383"/>
            <a:chOff x="238125" y="999450"/>
            <a:chExt cx="7140700" cy="3708225"/>
          </a:xfrm>
        </p:grpSpPr>
        <p:sp>
          <p:nvSpPr>
            <p:cNvPr id="220" name="Google Shape;8256;p74">
              <a:extLst>
                <a:ext uri="{FF2B5EF4-FFF2-40B4-BE49-F238E27FC236}">
                  <a16:creationId xmlns:a16="http://schemas.microsoft.com/office/drawing/2014/main" id="{2D9BBD8C-40A2-A49C-89FC-55F8262E9667}"/>
                </a:ext>
              </a:extLst>
            </p:cNvPr>
            <p:cNvSpPr/>
            <p:nvPr/>
          </p:nvSpPr>
          <p:spPr>
            <a:xfrm>
              <a:off x="2171975" y="3872925"/>
              <a:ext cx="7900" cy="25"/>
            </a:xfrm>
            <a:custGeom>
              <a:avLst/>
              <a:gdLst/>
              <a:ahLst/>
              <a:cxnLst/>
              <a:rect l="l" t="t" r="r" b="b"/>
              <a:pathLst>
                <a:path w="316" h="1" extrusionOk="0">
                  <a:moveTo>
                    <a:pt x="316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8257;p74">
              <a:extLst>
                <a:ext uri="{FF2B5EF4-FFF2-40B4-BE49-F238E27FC236}">
                  <a16:creationId xmlns:a16="http://schemas.microsoft.com/office/drawing/2014/main" id="{D8000847-37C6-8DFF-2519-17DF8091DCDE}"/>
                </a:ext>
              </a:extLst>
            </p:cNvPr>
            <p:cNvSpPr/>
            <p:nvPr/>
          </p:nvSpPr>
          <p:spPr>
            <a:xfrm>
              <a:off x="2180300" y="999450"/>
              <a:ext cx="3256350" cy="3708225"/>
            </a:xfrm>
            <a:custGeom>
              <a:avLst/>
              <a:gdLst/>
              <a:ahLst/>
              <a:cxnLst/>
              <a:rect l="l" t="t" r="r" b="b"/>
              <a:pathLst>
                <a:path w="130254" h="148329" extrusionOk="0">
                  <a:moveTo>
                    <a:pt x="130254" y="0"/>
                  </a:moveTo>
                  <a:cubicBezTo>
                    <a:pt x="90641" y="0"/>
                    <a:pt x="69506" y="34788"/>
                    <a:pt x="50871" y="65485"/>
                  </a:cubicBezTo>
                  <a:cubicBezTo>
                    <a:pt x="32725" y="95360"/>
                    <a:pt x="19404" y="114939"/>
                    <a:pt x="0" y="114939"/>
                  </a:cubicBezTo>
                  <a:cubicBezTo>
                    <a:pt x="9213" y="114939"/>
                    <a:pt x="16695" y="122421"/>
                    <a:pt x="16695" y="131634"/>
                  </a:cubicBezTo>
                  <a:cubicBezTo>
                    <a:pt x="16695" y="140846"/>
                    <a:pt x="9213" y="148328"/>
                    <a:pt x="0" y="148328"/>
                  </a:cubicBezTo>
                  <a:cubicBezTo>
                    <a:pt x="39630" y="148328"/>
                    <a:pt x="60765" y="113541"/>
                    <a:pt x="79400" y="82844"/>
                  </a:cubicBezTo>
                  <a:cubicBezTo>
                    <a:pt x="97528" y="52951"/>
                    <a:pt x="110867" y="33372"/>
                    <a:pt x="130254" y="33372"/>
                  </a:cubicBezTo>
                  <a:cubicBezTo>
                    <a:pt x="121041" y="33075"/>
                    <a:pt x="113804" y="25383"/>
                    <a:pt x="114083" y="16170"/>
                  </a:cubicBezTo>
                  <a:cubicBezTo>
                    <a:pt x="114346" y="7360"/>
                    <a:pt x="121425" y="280"/>
                    <a:pt x="13025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8258;p74">
              <a:extLst>
                <a:ext uri="{FF2B5EF4-FFF2-40B4-BE49-F238E27FC236}">
                  <a16:creationId xmlns:a16="http://schemas.microsoft.com/office/drawing/2014/main" id="{7D15A7E3-0143-7E27-4B15-9B9B320F14A3}"/>
                </a:ext>
              </a:extLst>
            </p:cNvPr>
            <p:cNvSpPr/>
            <p:nvPr/>
          </p:nvSpPr>
          <p:spPr>
            <a:xfrm>
              <a:off x="238125" y="2853750"/>
              <a:ext cx="2358675" cy="1853475"/>
            </a:xfrm>
            <a:custGeom>
              <a:avLst/>
              <a:gdLst/>
              <a:ahLst/>
              <a:cxnLst/>
              <a:rect l="l" t="t" r="r" b="b"/>
              <a:pathLst>
                <a:path w="94347" h="74139" extrusionOk="0">
                  <a:moveTo>
                    <a:pt x="33354" y="1"/>
                  </a:moveTo>
                  <a:cubicBezTo>
                    <a:pt x="33354" y="9196"/>
                    <a:pt x="25872" y="16661"/>
                    <a:pt x="16642" y="16661"/>
                  </a:cubicBezTo>
                  <a:cubicBezTo>
                    <a:pt x="7482" y="16661"/>
                    <a:pt x="0" y="9196"/>
                    <a:pt x="0" y="1"/>
                  </a:cubicBezTo>
                  <a:lnTo>
                    <a:pt x="0" y="1"/>
                  </a:lnTo>
                  <a:cubicBezTo>
                    <a:pt x="0" y="40872"/>
                    <a:pt x="34858" y="74139"/>
                    <a:pt x="77670" y="74139"/>
                  </a:cubicBezTo>
                  <a:cubicBezTo>
                    <a:pt x="86882" y="74139"/>
                    <a:pt x="94347" y="66657"/>
                    <a:pt x="94347" y="57444"/>
                  </a:cubicBezTo>
                  <a:cubicBezTo>
                    <a:pt x="94347" y="48214"/>
                    <a:pt x="86882" y="40767"/>
                    <a:pt x="77670" y="40767"/>
                  </a:cubicBezTo>
                  <a:lnTo>
                    <a:pt x="77355" y="40767"/>
                  </a:lnTo>
                  <a:cubicBezTo>
                    <a:pt x="53073" y="40610"/>
                    <a:pt x="33354" y="22394"/>
                    <a:pt x="333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8259;p74">
              <a:extLst>
                <a:ext uri="{FF2B5EF4-FFF2-40B4-BE49-F238E27FC236}">
                  <a16:creationId xmlns:a16="http://schemas.microsoft.com/office/drawing/2014/main" id="{A62363EE-E012-6129-D974-1A0972A985E5}"/>
                </a:ext>
              </a:extLst>
            </p:cNvPr>
            <p:cNvSpPr/>
            <p:nvPr/>
          </p:nvSpPr>
          <p:spPr>
            <a:xfrm>
              <a:off x="238125" y="999450"/>
              <a:ext cx="1942200" cy="2270400"/>
            </a:xfrm>
            <a:custGeom>
              <a:avLst/>
              <a:gdLst/>
              <a:ahLst/>
              <a:cxnLst/>
              <a:rect l="l" t="t" r="r" b="b"/>
              <a:pathLst>
                <a:path w="77688" h="90816" extrusionOk="0">
                  <a:moveTo>
                    <a:pt x="77687" y="0"/>
                  </a:moveTo>
                  <a:cubicBezTo>
                    <a:pt x="34858" y="0"/>
                    <a:pt x="0" y="33249"/>
                    <a:pt x="0" y="74138"/>
                  </a:cubicBezTo>
                  <a:cubicBezTo>
                    <a:pt x="0" y="83368"/>
                    <a:pt x="7482" y="90815"/>
                    <a:pt x="16695" y="90815"/>
                  </a:cubicBezTo>
                  <a:cubicBezTo>
                    <a:pt x="25925" y="90815"/>
                    <a:pt x="33372" y="83351"/>
                    <a:pt x="33389" y="74138"/>
                  </a:cubicBezTo>
                  <a:lnTo>
                    <a:pt x="33389" y="74120"/>
                  </a:lnTo>
                  <a:cubicBezTo>
                    <a:pt x="33389" y="51654"/>
                    <a:pt x="53222" y="33378"/>
                    <a:pt x="77639" y="33354"/>
                  </a:cubicBezTo>
                  <a:lnTo>
                    <a:pt x="77639" y="33354"/>
                  </a:lnTo>
                  <a:cubicBezTo>
                    <a:pt x="77644" y="33354"/>
                    <a:pt x="77650" y="33354"/>
                    <a:pt x="77655" y="33354"/>
                  </a:cubicBezTo>
                  <a:cubicBezTo>
                    <a:pt x="77666" y="33354"/>
                    <a:pt x="77676" y="33354"/>
                    <a:pt x="77687" y="33354"/>
                  </a:cubicBezTo>
                  <a:cubicBezTo>
                    <a:pt x="77671" y="33354"/>
                    <a:pt x="77655" y="33354"/>
                    <a:pt x="77639" y="33354"/>
                  </a:cubicBezTo>
                  <a:lnTo>
                    <a:pt x="77639" y="33354"/>
                  </a:lnTo>
                  <a:cubicBezTo>
                    <a:pt x="68431" y="33346"/>
                    <a:pt x="60992" y="25874"/>
                    <a:pt x="60992" y="16695"/>
                  </a:cubicBezTo>
                  <a:cubicBezTo>
                    <a:pt x="60992" y="7482"/>
                    <a:pt x="68457" y="0"/>
                    <a:pt x="7768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8260;p74">
              <a:extLst>
                <a:ext uri="{FF2B5EF4-FFF2-40B4-BE49-F238E27FC236}">
                  <a16:creationId xmlns:a16="http://schemas.microsoft.com/office/drawing/2014/main" id="{22831A53-B313-7238-B0F4-75E3CEDA1B85}"/>
                </a:ext>
              </a:extLst>
            </p:cNvPr>
            <p:cNvSpPr/>
            <p:nvPr/>
          </p:nvSpPr>
          <p:spPr>
            <a:xfrm>
              <a:off x="3808250" y="28528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DB634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8261;p74">
              <a:extLst>
                <a:ext uri="{FF2B5EF4-FFF2-40B4-BE49-F238E27FC236}">
                  <a16:creationId xmlns:a16="http://schemas.microsoft.com/office/drawing/2014/main" id="{46B8AC2E-A0CA-7479-77D7-0ADD452E89CF}"/>
                </a:ext>
              </a:extLst>
            </p:cNvPr>
            <p:cNvSpPr/>
            <p:nvPr/>
          </p:nvSpPr>
          <p:spPr>
            <a:xfrm>
              <a:off x="1762475" y="999450"/>
              <a:ext cx="2386250" cy="2044875"/>
            </a:xfrm>
            <a:custGeom>
              <a:avLst/>
              <a:gdLst/>
              <a:ahLst/>
              <a:cxnLst/>
              <a:rect l="l" t="t" r="r" b="b"/>
              <a:pathLst>
                <a:path w="95450" h="81795" extrusionOk="0">
                  <a:moveTo>
                    <a:pt x="16696" y="0"/>
                  </a:moveTo>
                  <a:cubicBezTo>
                    <a:pt x="7465" y="0"/>
                    <a:pt x="1" y="7482"/>
                    <a:pt x="1" y="16695"/>
                  </a:cubicBezTo>
                  <a:cubicBezTo>
                    <a:pt x="1" y="25925"/>
                    <a:pt x="7465" y="33389"/>
                    <a:pt x="16696" y="33389"/>
                  </a:cubicBezTo>
                  <a:cubicBezTo>
                    <a:pt x="36030" y="33389"/>
                    <a:pt x="49473" y="53038"/>
                    <a:pt x="66325" y="80781"/>
                  </a:cubicBezTo>
                  <a:cubicBezTo>
                    <a:pt x="66552" y="81130"/>
                    <a:pt x="66762" y="81463"/>
                    <a:pt x="67007" y="81795"/>
                  </a:cubicBezTo>
                  <a:cubicBezTo>
                    <a:pt x="63021" y="74086"/>
                    <a:pt x="65643" y="64471"/>
                    <a:pt x="73178" y="59891"/>
                  </a:cubicBezTo>
                  <a:cubicBezTo>
                    <a:pt x="75886" y="58251"/>
                    <a:pt x="78874" y="57469"/>
                    <a:pt x="81824" y="57469"/>
                  </a:cubicBezTo>
                  <a:cubicBezTo>
                    <a:pt x="87083" y="57469"/>
                    <a:pt x="92224" y="59953"/>
                    <a:pt x="95449" y="64488"/>
                  </a:cubicBezTo>
                  <a:cubicBezTo>
                    <a:pt x="95274" y="64139"/>
                    <a:pt x="95064" y="63789"/>
                    <a:pt x="94855" y="63439"/>
                  </a:cubicBezTo>
                  <a:cubicBezTo>
                    <a:pt x="77653" y="35190"/>
                    <a:pt x="56291" y="0"/>
                    <a:pt x="1669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213B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8262;p74">
              <a:extLst>
                <a:ext uri="{FF2B5EF4-FFF2-40B4-BE49-F238E27FC236}">
                  <a16:creationId xmlns:a16="http://schemas.microsoft.com/office/drawing/2014/main" id="{A581641D-42DC-0F2C-CE4E-5FC1FB3985D5}"/>
                </a:ext>
              </a:extLst>
            </p:cNvPr>
            <p:cNvSpPr/>
            <p:nvPr/>
          </p:nvSpPr>
          <p:spPr>
            <a:xfrm>
              <a:off x="3338000" y="2435975"/>
              <a:ext cx="2101275" cy="2271250"/>
            </a:xfrm>
            <a:custGeom>
              <a:avLst/>
              <a:gdLst/>
              <a:ahLst/>
              <a:cxnLst/>
              <a:rect l="l" t="t" r="r" b="b"/>
              <a:pathLst>
                <a:path w="84051" h="90850" extrusionOk="0">
                  <a:moveTo>
                    <a:pt x="84011" y="57465"/>
                  </a:moveTo>
                  <a:cubicBezTo>
                    <a:pt x="83994" y="57465"/>
                    <a:pt x="83972" y="57469"/>
                    <a:pt x="83946" y="57478"/>
                  </a:cubicBezTo>
                  <a:lnTo>
                    <a:pt x="84050" y="57478"/>
                  </a:lnTo>
                  <a:cubicBezTo>
                    <a:pt x="84042" y="57469"/>
                    <a:pt x="84029" y="57465"/>
                    <a:pt x="84011" y="57465"/>
                  </a:cubicBezTo>
                  <a:close/>
                  <a:moveTo>
                    <a:pt x="18801" y="0"/>
                  </a:moveTo>
                  <a:cubicBezTo>
                    <a:pt x="15851" y="0"/>
                    <a:pt x="12864" y="784"/>
                    <a:pt x="10157" y="2430"/>
                  </a:cubicBezTo>
                  <a:cubicBezTo>
                    <a:pt x="2622" y="7027"/>
                    <a:pt x="0" y="16625"/>
                    <a:pt x="3986" y="24334"/>
                  </a:cubicBezTo>
                  <a:cubicBezTo>
                    <a:pt x="4161" y="24683"/>
                    <a:pt x="4370" y="25033"/>
                    <a:pt x="4563" y="25348"/>
                  </a:cubicBezTo>
                  <a:cubicBezTo>
                    <a:pt x="23198" y="56062"/>
                    <a:pt x="44333" y="90850"/>
                    <a:pt x="83963" y="90850"/>
                  </a:cubicBezTo>
                  <a:cubicBezTo>
                    <a:pt x="74750" y="90850"/>
                    <a:pt x="67268" y="83368"/>
                    <a:pt x="67268" y="74155"/>
                  </a:cubicBezTo>
                  <a:cubicBezTo>
                    <a:pt x="67268" y="64925"/>
                    <a:pt x="74750" y="57478"/>
                    <a:pt x="83946" y="57478"/>
                  </a:cubicBezTo>
                  <a:cubicBezTo>
                    <a:pt x="64541" y="57478"/>
                    <a:pt x="51220" y="37899"/>
                    <a:pt x="33075" y="8024"/>
                  </a:cubicBezTo>
                  <a:cubicBezTo>
                    <a:pt x="32865" y="7674"/>
                    <a:pt x="32638" y="7342"/>
                    <a:pt x="32428" y="7027"/>
                  </a:cubicBezTo>
                  <a:cubicBezTo>
                    <a:pt x="29202" y="2491"/>
                    <a:pt x="24061" y="0"/>
                    <a:pt x="1880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8263;p74">
              <a:extLst>
                <a:ext uri="{FF2B5EF4-FFF2-40B4-BE49-F238E27FC236}">
                  <a16:creationId xmlns:a16="http://schemas.microsoft.com/office/drawing/2014/main" id="{7F5BCC56-A4C9-B5EA-BE31-34B23CCDE9D1}"/>
                </a:ext>
              </a:extLst>
            </p:cNvPr>
            <p:cNvSpPr/>
            <p:nvPr/>
          </p:nvSpPr>
          <p:spPr>
            <a:xfrm>
              <a:off x="5019250" y="2852875"/>
              <a:ext cx="2359150" cy="1854350"/>
            </a:xfrm>
            <a:custGeom>
              <a:avLst/>
              <a:gdLst/>
              <a:ahLst/>
              <a:cxnLst/>
              <a:rect l="l" t="t" r="r" b="b"/>
              <a:pathLst>
                <a:path w="94366" h="74174" extrusionOk="0">
                  <a:moveTo>
                    <a:pt x="94365" y="18"/>
                  </a:moveTo>
                  <a:cubicBezTo>
                    <a:pt x="94365" y="47"/>
                    <a:pt x="94365" y="76"/>
                    <a:pt x="94365" y="105"/>
                  </a:cubicBezTo>
                  <a:lnTo>
                    <a:pt x="94365" y="105"/>
                  </a:lnTo>
                  <a:cubicBezTo>
                    <a:pt x="94365" y="76"/>
                    <a:pt x="94365" y="47"/>
                    <a:pt x="94365" y="18"/>
                  </a:cubicBezTo>
                  <a:close/>
                  <a:moveTo>
                    <a:pt x="60993" y="1"/>
                  </a:moveTo>
                  <a:cubicBezTo>
                    <a:pt x="60993" y="22447"/>
                    <a:pt x="41187" y="40715"/>
                    <a:pt x="16800" y="40785"/>
                  </a:cubicBezTo>
                  <a:lnTo>
                    <a:pt x="16696" y="40785"/>
                  </a:lnTo>
                  <a:cubicBezTo>
                    <a:pt x="7465" y="40785"/>
                    <a:pt x="1" y="48249"/>
                    <a:pt x="1" y="57479"/>
                  </a:cubicBezTo>
                  <a:cubicBezTo>
                    <a:pt x="1" y="66692"/>
                    <a:pt x="7483" y="74174"/>
                    <a:pt x="16696" y="74174"/>
                  </a:cubicBezTo>
                  <a:cubicBezTo>
                    <a:pt x="59495" y="74174"/>
                    <a:pt x="94316" y="40954"/>
                    <a:pt x="94365" y="105"/>
                  </a:cubicBezTo>
                  <a:lnTo>
                    <a:pt x="94365" y="105"/>
                  </a:lnTo>
                  <a:cubicBezTo>
                    <a:pt x="94336" y="9278"/>
                    <a:pt x="86872" y="16696"/>
                    <a:pt x="77688" y="16696"/>
                  </a:cubicBezTo>
                  <a:cubicBezTo>
                    <a:pt x="68458" y="16696"/>
                    <a:pt x="60993" y="9231"/>
                    <a:pt x="6099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8264;p74">
              <a:extLst>
                <a:ext uri="{FF2B5EF4-FFF2-40B4-BE49-F238E27FC236}">
                  <a16:creationId xmlns:a16="http://schemas.microsoft.com/office/drawing/2014/main" id="{6F50C809-6EF2-BC64-E8AF-8F7B2F267E29}"/>
                </a:ext>
              </a:extLst>
            </p:cNvPr>
            <p:cNvSpPr/>
            <p:nvPr/>
          </p:nvSpPr>
          <p:spPr>
            <a:xfrm>
              <a:off x="5025375" y="999450"/>
              <a:ext cx="2353450" cy="2270825"/>
            </a:xfrm>
            <a:custGeom>
              <a:avLst/>
              <a:gdLst/>
              <a:ahLst/>
              <a:cxnLst/>
              <a:rect l="l" t="t" r="r" b="b"/>
              <a:pathLst>
                <a:path w="94138" h="90833" extrusionOk="0">
                  <a:moveTo>
                    <a:pt x="16451" y="0"/>
                  </a:moveTo>
                  <a:cubicBezTo>
                    <a:pt x="7640" y="280"/>
                    <a:pt x="560" y="7360"/>
                    <a:pt x="280" y="16170"/>
                  </a:cubicBezTo>
                  <a:cubicBezTo>
                    <a:pt x="1" y="25400"/>
                    <a:pt x="7238" y="33092"/>
                    <a:pt x="16451" y="33372"/>
                  </a:cubicBezTo>
                  <a:lnTo>
                    <a:pt x="16520" y="33372"/>
                  </a:lnTo>
                  <a:cubicBezTo>
                    <a:pt x="40907" y="33389"/>
                    <a:pt x="60748" y="51675"/>
                    <a:pt x="60748" y="74138"/>
                  </a:cubicBezTo>
                  <a:cubicBezTo>
                    <a:pt x="60748" y="83368"/>
                    <a:pt x="68213" y="90833"/>
                    <a:pt x="77443" y="90833"/>
                  </a:cubicBezTo>
                  <a:cubicBezTo>
                    <a:pt x="86656" y="90833"/>
                    <a:pt x="94138" y="83368"/>
                    <a:pt x="94138" y="74138"/>
                  </a:cubicBezTo>
                  <a:cubicBezTo>
                    <a:pt x="94138" y="33249"/>
                    <a:pt x="59280" y="0"/>
                    <a:pt x="1645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" name="Google Shape;8265;p74">
            <a:extLst>
              <a:ext uri="{FF2B5EF4-FFF2-40B4-BE49-F238E27FC236}">
                <a16:creationId xmlns:a16="http://schemas.microsoft.com/office/drawing/2014/main" id="{59CD8A3C-4ACA-44A7-BFC2-D6404E76CFCD}"/>
              </a:ext>
            </a:extLst>
          </p:cNvPr>
          <p:cNvGrpSpPr/>
          <p:nvPr/>
        </p:nvGrpSpPr>
        <p:grpSpPr>
          <a:xfrm>
            <a:off x="3744240" y="3493874"/>
            <a:ext cx="1375854" cy="678131"/>
            <a:chOff x="3913765" y="3641905"/>
            <a:chExt cx="1522805" cy="750560"/>
          </a:xfrm>
        </p:grpSpPr>
        <p:grpSp>
          <p:nvGrpSpPr>
            <p:cNvPr id="230" name="Google Shape;8266;p74">
              <a:extLst>
                <a:ext uri="{FF2B5EF4-FFF2-40B4-BE49-F238E27FC236}">
                  <a16:creationId xmlns:a16="http://schemas.microsoft.com/office/drawing/2014/main" id="{731F19B2-036A-EA2C-9354-2DD980DE451A}"/>
                </a:ext>
              </a:extLst>
            </p:cNvPr>
            <p:cNvGrpSpPr/>
            <p:nvPr/>
          </p:nvGrpSpPr>
          <p:grpSpPr>
            <a:xfrm>
              <a:off x="3913765" y="3997002"/>
              <a:ext cx="1522805" cy="395463"/>
              <a:chOff x="3913765" y="3997002"/>
              <a:chExt cx="1522805" cy="395463"/>
            </a:xfrm>
          </p:grpSpPr>
          <p:grpSp>
            <p:nvGrpSpPr>
              <p:cNvPr id="236" name="Google Shape;8267;p74">
                <a:extLst>
                  <a:ext uri="{FF2B5EF4-FFF2-40B4-BE49-F238E27FC236}">
                    <a16:creationId xmlns:a16="http://schemas.microsoft.com/office/drawing/2014/main" id="{5D4E7F27-349E-27E4-B550-8EFB2193B301}"/>
                  </a:ext>
                </a:extLst>
              </p:cNvPr>
              <p:cNvGrpSpPr/>
              <p:nvPr/>
            </p:nvGrpSpPr>
            <p:grpSpPr>
              <a:xfrm>
                <a:off x="3913765" y="4138659"/>
                <a:ext cx="507602" cy="253806"/>
                <a:chOff x="3913765" y="4138659"/>
                <a:chExt cx="507602" cy="253806"/>
              </a:xfrm>
            </p:grpSpPr>
            <p:sp>
              <p:nvSpPr>
                <p:cNvPr id="243" name="Google Shape;8268;p74">
                  <a:extLst>
                    <a:ext uri="{FF2B5EF4-FFF2-40B4-BE49-F238E27FC236}">
                      <a16:creationId xmlns:a16="http://schemas.microsoft.com/office/drawing/2014/main" id="{ADBCBA7C-A434-B90B-EC46-594B153DB4FF}"/>
                    </a:ext>
                  </a:extLst>
                </p:cNvPr>
                <p:cNvSpPr/>
                <p:nvPr/>
              </p:nvSpPr>
              <p:spPr>
                <a:xfrm>
                  <a:off x="3913765" y="4138659"/>
                  <a:ext cx="507602" cy="50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9502" fill="none" extrusionOk="0">
                      <a:moveTo>
                        <a:pt x="95011" y="1"/>
                      </a:moveTo>
                      <a:lnTo>
                        <a:pt x="23755" y="1"/>
                      </a:lnTo>
                      <a:lnTo>
                        <a:pt x="1" y="9501"/>
                      </a:lnTo>
                      <a:lnTo>
                        <a:pt x="95011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4" name="Google Shape;8269;p74">
                  <a:extLst>
                    <a:ext uri="{FF2B5EF4-FFF2-40B4-BE49-F238E27FC236}">
                      <a16:creationId xmlns:a16="http://schemas.microsoft.com/office/drawing/2014/main" id="{19794D7F-8985-48DF-CC3C-A3405406B22F}"/>
                    </a:ext>
                  </a:extLst>
                </p:cNvPr>
                <p:cNvSpPr/>
                <p:nvPr/>
              </p:nvSpPr>
              <p:spPr>
                <a:xfrm>
                  <a:off x="3913765" y="4189418"/>
                  <a:ext cx="507602" cy="203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38006" fill="none" extrusionOk="0">
                      <a:moveTo>
                        <a:pt x="1" y="0"/>
                      </a:moveTo>
                      <a:lnTo>
                        <a:pt x="1" y="38005"/>
                      </a:lnTo>
                      <a:lnTo>
                        <a:pt x="95011" y="38005"/>
                      </a:lnTo>
                      <a:lnTo>
                        <a:pt x="95011" y="38005"/>
                      </a:lnTo>
                      <a:lnTo>
                        <a:pt x="95011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/>
                    <a:t>     </a:t>
                  </a:r>
                  <a:endParaRPr/>
                </a:p>
              </p:txBody>
            </p:sp>
          </p:grpSp>
          <p:grpSp>
            <p:nvGrpSpPr>
              <p:cNvPr id="237" name="Google Shape;8270;p74">
                <a:extLst>
                  <a:ext uri="{FF2B5EF4-FFF2-40B4-BE49-F238E27FC236}">
                    <a16:creationId xmlns:a16="http://schemas.microsoft.com/office/drawing/2014/main" id="{43701F11-4505-2CE4-606A-BE04A6A2AB30}"/>
                  </a:ext>
                </a:extLst>
              </p:cNvPr>
              <p:cNvGrpSpPr/>
              <p:nvPr/>
            </p:nvGrpSpPr>
            <p:grpSpPr>
              <a:xfrm>
                <a:off x="4421361" y="3997002"/>
                <a:ext cx="507618" cy="395463"/>
                <a:chOff x="4421361" y="3997002"/>
                <a:chExt cx="507618" cy="395463"/>
              </a:xfrm>
            </p:grpSpPr>
            <p:sp>
              <p:nvSpPr>
                <p:cNvPr id="241" name="Google Shape;8271;p74">
                  <a:extLst>
                    <a:ext uri="{FF2B5EF4-FFF2-40B4-BE49-F238E27FC236}">
                      <a16:creationId xmlns:a16="http://schemas.microsoft.com/office/drawing/2014/main" id="{1736D700-B0FA-7B7D-03A0-87C15A5B38BE}"/>
                    </a:ext>
                  </a:extLst>
                </p:cNvPr>
                <p:cNvSpPr/>
                <p:nvPr/>
              </p:nvSpPr>
              <p:spPr>
                <a:xfrm>
                  <a:off x="4421361" y="3997002"/>
                  <a:ext cx="507618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9501" fill="none" extrusionOk="0">
                      <a:moveTo>
                        <a:pt x="71260" y="0"/>
                      </a:moveTo>
                      <a:lnTo>
                        <a:pt x="23755" y="0"/>
                      </a:lnTo>
                      <a:lnTo>
                        <a:pt x="0" y="9501"/>
                      </a:lnTo>
                      <a:lnTo>
                        <a:pt x="95014" y="9501"/>
                      </a:lnTo>
                      <a:close/>
                    </a:path>
                  </a:pathLst>
                </a:custGeom>
                <a:noFill/>
                <a:ln w="9525" cap="sq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2" name="Google Shape;8272;p74">
                  <a:extLst>
                    <a:ext uri="{FF2B5EF4-FFF2-40B4-BE49-F238E27FC236}">
                      <a16:creationId xmlns:a16="http://schemas.microsoft.com/office/drawing/2014/main" id="{4D7A416B-50D9-C9E3-D47A-E99616AA2DC6}"/>
                    </a:ext>
                  </a:extLst>
                </p:cNvPr>
                <p:cNvSpPr/>
                <p:nvPr/>
              </p:nvSpPr>
              <p:spPr>
                <a:xfrm>
                  <a:off x="4421361" y="4047756"/>
                  <a:ext cx="507618" cy="3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64522" fill="none" extrusionOk="0">
                      <a:moveTo>
                        <a:pt x="0" y="1"/>
                      </a:moveTo>
                      <a:lnTo>
                        <a:pt x="0" y="64521"/>
                      </a:lnTo>
                      <a:lnTo>
                        <a:pt x="95014" y="64521"/>
                      </a:lnTo>
                      <a:lnTo>
                        <a:pt x="95014" y="35846"/>
                      </a:lnTo>
                      <a:lnTo>
                        <a:pt x="95014" y="35846"/>
                      </a:lnTo>
                      <a:lnTo>
                        <a:pt x="95014" y="26286"/>
                      </a:lnTo>
                      <a:lnTo>
                        <a:pt x="95014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DBE2E7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8" name="Google Shape;8273;p74">
                <a:extLst>
                  <a:ext uri="{FF2B5EF4-FFF2-40B4-BE49-F238E27FC236}">
                    <a16:creationId xmlns:a16="http://schemas.microsoft.com/office/drawing/2014/main" id="{C2C4C1DA-6800-45B7-C355-0C1E316C792F}"/>
                  </a:ext>
                </a:extLst>
              </p:cNvPr>
              <p:cNvGrpSpPr/>
              <p:nvPr/>
            </p:nvGrpSpPr>
            <p:grpSpPr>
              <a:xfrm>
                <a:off x="4928973" y="4189418"/>
                <a:ext cx="507596" cy="203047"/>
                <a:chOff x="4928973" y="4189418"/>
                <a:chExt cx="507596" cy="203047"/>
              </a:xfrm>
            </p:grpSpPr>
            <p:sp>
              <p:nvSpPr>
                <p:cNvPr id="239" name="Google Shape;8274;p74">
                  <a:extLst>
                    <a:ext uri="{FF2B5EF4-FFF2-40B4-BE49-F238E27FC236}">
                      <a16:creationId xmlns:a16="http://schemas.microsoft.com/office/drawing/2014/main" id="{C1A4505F-193C-92F5-BEEA-C2045EBA766A}"/>
                    </a:ext>
                  </a:extLst>
                </p:cNvPr>
                <p:cNvSpPr/>
                <p:nvPr/>
              </p:nvSpPr>
              <p:spPr>
                <a:xfrm>
                  <a:off x="4928973" y="4189418"/>
                  <a:ext cx="507596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9501" fill="none" extrusionOk="0">
                      <a:moveTo>
                        <a:pt x="95011" y="9501"/>
                      </a:moveTo>
                      <a:lnTo>
                        <a:pt x="71260" y="0"/>
                      </a:lnTo>
                      <a:lnTo>
                        <a:pt x="0" y="0"/>
                      </a:lnTo>
                      <a:lnTo>
                        <a:pt x="0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0" name="Google Shape;8275;p74">
                  <a:extLst>
                    <a:ext uri="{FF2B5EF4-FFF2-40B4-BE49-F238E27FC236}">
                      <a16:creationId xmlns:a16="http://schemas.microsoft.com/office/drawing/2014/main" id="{0E6665C2-24C0-3464-877D-E312CC4831AE}"/>
                    </a:ext>
                  </a:extLst>
                </p:cNvPr>
                <p:cNvSpPr/>
                <p:nvPr/>
              </p:nvSpPr>
              <p:spPr>
                <a:xfrm>
                  <a:off x="4928973" y="4240172"/>
                  <a:ext cx="507596" cy="152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28506" fill="none" extrusionOk="0">
                      <a:moveTo>
                        <a:pt x="0" y="28505"/>
                      </a:moveTo>
                      <a:lnTo>
                        <a:pt x="0" y="28505"/>
                      </a:lnTo>
                      <a:lnTo>
                        <a:pt x="95011" y="28505"/>
                      </a:lnTo>
                      <a:lnTo>
                        <a:pt x="95011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31" name="Google Shape;8276;p74">
              <a:extLst>
                <a:ext uri="{FF2B5EF4-FFF2-40B4-BE49-F238E27FC236}">
                  <a16:creationId xmlns:a16="http://schemas.microsoft.com/office/drawing/2014/main" id="{5190FF38-7AD0-AA2E-D5FA-ACCDC4FB8A49}"/>
                </a:ext>
              </a:extLst>
            </p:cNvPr>
            <p:cNvGrpSpPr/>
            <p:nvPr/>
          </p:nvGrpSpPr>
          <p:grpSpPr>
            <a:xfrm>
              <a:off x="4482186" y="3641905"/>
              <a:ext cx="397605" cy="349784"/>
              <a:chOff x="2906375" y="1159725"/>
              <a:chExt cx="1860575" cy="1636800"/>
            </a:xfrm>
          </p:grpSpPr>
          <p:sp>
            <p:nvSpPr>
              <p:cNvPr id="232" name="Google Shape;8277;p74">
                <a:extLst>
                  <a:ext uri="{FF2B5EF4-FFF2-40B4-BE49-F238E27FC236}">
                    <a16:creationId xmlns:a16="http://schemas.microsoft.com/office/drawing/2014/main" id="{B71DB16F-8683-A106-32D9-3B9862767C69}"/>
                  </a:ext>
                </a:extLst>
              </p:cNvPr>
              <p:cNvSpPr/>
              <p:nvPr/>
            </p:nvSpPr>
            <p:spPr>
              <a:xfrm>
                <a:off x="2906375" y="1159725"/>
                <a:ext cx="1860575" cy="1320800"/>
              </a:xfrm>
              <a:custGeom>
                <a:avLst/>
                <a:gdLst/>
                <a:ahLst/>
                <a:cxnLst/>
                <a:rect l="l" t="t" r="r" b="b"/>
                <a:pathLst>
                  <a:path w="74423" h="52832" fill="none" extrusionOk="0">
                    <a:moveTo>
                      <a:pt x="74300" y="9469"/>
                    </a:moveTo>
                    <a:cubicBezTo>
                      <a:pt x="74046" y="6953"/>
                      <a:pt x="72972" y="4566"/>
                      <a:pt x="71233" y="2899"/>
                    </a:cubicBezTo>
                    <a:cubicBezTo>
                      <a:pt x="71029" y="2682"/>
                      <a:pt x="70807" y="2484"/>
                      <a:pt x="70569" y="2305"/>
                    </a:cubicBezTo>
                    <a:cubicBezTo>
                      <a:pt x="70326" y="2123"/>
                      <a:pt x="70133" y="1933"/>
                      <a:pt x="69847" y="1767"/>
                    </a:cubicBezTo>
                    <a:cubicBezTo>
                      <a:pt x="69576" y="1596"/>
                      <a:pt x="69301" y="1435"/>
                      <a:pt x="69030" y="1280"/>
                    </a:cubicBezTo>
                    <a:cubicBezTo>
                      <a:pt x="68792" y="1159"/>
                      <a:pt x="68599" y="1084"/>
                      <a:pt x="68385" y="985"/>
                    </a:cubicBezTo>
                    <a:cubicBezTo>
                      <a:pt x="67280" y="522"/>
                      <a:pt x="66290" y="276"/>
                      <a:pt x="65270" y="188"/>
                    </a:cubicBezTo>
                    <a:cubicBezTo>
                      <a:pt x="63260" y="1"/>
                      <a:pt x="61470" y="332"/>
                      <a:pt x="60001" y="803"/>
                    </a:cubicBezTo>
                    <a:cubicBezTo>
                      <a:pt x="58778" y="1194"/>
                      <a:pt x="57603" y="1727"/>
                      <a:pt x="56500" y="2385"/>
                    </a:cubicBezTo>
                    <a:cubicBezTo>
                      <a:pt x="56396" y="1617"/>
                      <a:pt x="56273" y="1012"/>
                      <a:pt x="56179" y="613"/>
                    </a:cubicBezTo>
                    <a:cubicBezTo>
                      <a:pt x="56104" y="298"/>
                      <a:pt x="55821" y="73"/>
                      <a:pt x="55497" y="78"/>
                    </a:cubicBezTo>
                    <a:lnTo>
                      <a:pt x="38984" y="255"/>
                    </a:lnTo>
                    <a:lnTo>
                      <a:pt x="35208" y="295"/>
                    </a:lnTo>
                    <a:lnTo>
                      <a:pt x="18696" y="472"/>
                    </a:lnTo>
                    <a:cubicBezTo>
                      <a:pt x="18370" y="474"/>
                      <a:pt x="18091" y="704"/>
                      <a:pt x="18027" y="1023"/>
                    </a:cubicBezTo>
                    <a:cubicBezTo>
                      <a:pt x="17941" y="1422"/>
                      <a:pt x="17829" y="2026"/>
                      <a:pt x="17741" y="2800"/>
                    </a:cubicBezTo>
                    <a:cubicBezTo>
                      <a:pt x="16625" y="2163"/>
                      <a:pt x="15439" y="1657"/>
                      <a:pt x="14211" y="1290"/>
                    </a:cubicBezTo>
                    <a:cubicBezTo>
                      <a:pt x="12731" y="854"/>
                      <a:pt x="10935" y="560"/>
                      <a:pt x="8931" y="790"/>
                    </a:cubicBezTo>
                    <a:cubicBezTo>
                      <a:pt x="7908" y="900"/>
                      <a:pt x="6923" y="1167"/>
                      <a:pt x="5832" y="1652"/>
                    </a:cubicBezTo>
                    <a:cubicBezTo>
                      <a:pt x="5620" y="1756"/>
                      <a:pt x="5427" y="1839"/>
                      <a:pt x="5192" y="1965"/>
                    </a:cubicBezTo>
                    <a:cubicBezTo>
                      <a:pt x="4924" y="2125"/>
                      <a:pt x="4651" y="2291"/>
                      <a:pt x="4384" y="2465"/>
                    </a:cubicBezTo>
                    <a:cubicBezTo>
                      <a:pt x="4103" y="2639"/>
                      <a:pt x="3915" y="2832"/>
                      <a:pt x="3675" y="3019"/>
                    </a:cubicBezTo>
                    <a:cubicBezTo>
                      <a:pt x="3439" y="3204"/>
                      <a:pt x="3222" y="3407"/>
                      <a:pt x="3022" y="3627"/>
                    </a:cubicBezTo>
                    <a:cubicBezTo>
                      <a:pt x="1319" y="5332"/>
                      <a:pt x="294" y="7743"/>
                      <a:pt x="99" y="10261"/>
                    </a:cubicBezTo>
                    <a:cubicBezTo>
                      <a:pt x="0" y="11524"/>
                      <a:pt x="104" y="12828"/>
                      <a:pt x="466" y="14096"/>
                    </a:cubicBezTo>
                    <a:cubicBezTo>
                      <a:pt x="653" y="14725"/>
                      <a:pt x="875" y="15354"/>
                      <a:pt x="1175" y="15953"/>
                    </a:cubicBezTo>
                    <a:lnTo>
                      <a:pt x="1282" y="16181"/>
                    </a:lnTo>
                    <a:lnTo>
                      <a:pt x="1362" y="16341"/>
                    </a:lnTo>
                    <a:lnTo>
                      <a:pt x="1416" y="16432"/>
                    </a:lnTo>
                    <a:lnTo>
                      <a:pt x="1622" y="16794"/>
                    </a:lnTo>
                    <a:cubicBezTo>
                      <a:pt x="1769" y="17040"/>
                      <a:pt x="1986" y="17377"/>
                      <a:pt x="2168" y="17639"/>
                    </a:cubicBezTo>
                    <a:cubicBezTo>
                      <a:pt x="3672" y="19764"/>
                      <a:pt x="5719" y="21389"/>
                      <a:pt x="7890" y="22556"/>
                    </a:cubicBezTo>
                    <a:cubicBezTo>
                      <a:pt x="10076" y="23744"/>
                      <a:pt x="12329" y="24512"/>
                      <a:pt x="14535" y="25184"/>
                    </a:cubicBezTo>
                    <a:cubicBezTo>
                      <a:pt x="16734" y="25847"/>
                      <a:pt x="18883" y="26377"/>
                      <a:pt x="20907" y="26937"/>
                    </a:cubicBezTo>
                    <a:cubicBezTo>
                      <a:pt x="23058" y="27539"/>
                      <a:pt x="25044" y="27884"/>
                      <a:pt x="26553" y="28569"/>
                    </a:cubicBezTo>
                    <a:cubicBezTo>
                      <a:pt x="27991" y="29155"/>
                      <a:pt x="29136" y="30359"/>
                      <a:pt x="29449" y="31218"/>
                    </a:cubicBezTo>
                    <a:cubicBezTo>
                      <a:pt x="29527" y="31433"/>
                      <a:pt x="29583" y="31620"/>
                      <a:pt x="29583" y="31813"/>
                    </a:cubicBezTo>
                    <a:cubicBezTo>
                      <a:pt x="29591" y="31992"/>
                      <a:pt x="29572" y="32171"/>
                      <a:pt x="29532" y="32345"/>
                    </a:cubicBezTo>
                    <a:cubicBezTo>
                      <a:pt x="29436" y="32680"/>
                      <a:pt x="29099" y="33060"/>
                      <a:pt x="28702" y="33263"/>
                    </a:cubicBezTo>
                    <a:cubicBezTo>
                      <a:pt x="27926" y="33729"/>
                      <a:pt x="26880" y="33477"/>
                      <a:pt x="26733" y="33049"/>
                    </a:cubicBezTo>
                    <a:cubicBezTo>
                      <a:pt x="26396" y="32372"/>
                      <a:pt x="26414" y="31582"/>
                      <a:pt x="26644" y="31256"/>
                    </a:cubicBezTo>
                    <a:cubicBezTo>
                      <a:pt x="26888" y="30884"/>
                      <a:pt x="27300" y="30937"/>
                      <a:pt x="27273" y="30911"/>
                    </a:cubicBezTo>
                    <a:lnTo>
                      <a:pt x="27067" y="30825"/>
                    </a:lnTo>
                    <a:cubicBezTo>
                      <a:pt x="26928" y="30782"/>
                      <a:pt x="26669" y="30745"/>
                      <a:pt x="26361" y="30897"/>
                    </a:cubicBezTo>
                    <a:cubicBezTo>
                      <a:pt x="26045" y="31044"/>
                      <a:pt x="25777" y="31390"/>
                      <a:pt x="25595" y="31815"/>
                    </a:cubicBezTo>
                    <a:cubicBezTo>
                      <a:pt x="25408" y="32246"/>
                      <a:pt x="25298" y="32765"/>
                      <a:pt x="25379" y="33410"/>
                    </a:cubicBezTo>
                    <a:cubicBezTo>
                      <a:pt x="25403" y="33702"/>
                      <a:pt x="25590" y="34208"/>
                      <a:pt x="25855" y="34499"/>
                    </a:cubicBezTo>
                    <a:cubicBezTo>
                      <a:pt x="26117" y="34807"/>
                      <a:pt x="26444" y="35061"/>
                      <a:pt x="26810" y="35241"/>
                    </a:cubicBezTo>
                    <a:cubicBezTo>
                      <a:pt x="27560" y="35613"/>
                      <a:pt x="28456" y="35736"/>
                      <a:pt x="29398" y="35551"/>
                    </a:cubicBezTo>
                    <a:cubicBezTo>
                      <a:pt x="30316" y="35353"/>
                      <a:pt x="31298" y="34882"/>
                      <a:pt x="32032" y="33889"/>
                    </a:cubicBezTo>
                    <a:cubicBezTo>
                      <a:pt x="32422" y="33325"/>
                      <a:pt x="32615" y="32803"/>
                      <a:pt x="32722" y="32177"/>
                    </a:cubicBezTo>
                    <a:cubicBezTo>
                      <a:pt x="32776" y="31882"/>
                      <a:pt x="32797" y="31582"/>
                      <a:pt x="32784" y="31283"/>
                    </a:cubicBezTo>
                    <a:cubicBezTo>
                      <a:pt x="34828" y="34499"/>
                      <a:pt x="34919" y="37103"/>
                      <a:pt x="34413" y="41899"/>
                    </a:cubicBezTo>
                    <a:cubicBezTo>
                      <a:pt x="33530" y="50222"/>
                      <a:pt x="29511" y="52831"/>
                      <a:pt x="29511" y="52831"/>
                    </a:cubicBezTo>
                    <a:lnTo>
                      <a:pt x="37547" y="52743"/>
                    </a:lnTo>
                    <a:lnTo>
                      <a:pt x="37764" y="52743"/>
                    </a:lnTo>
                    <a:lnTo>
                      <a:pt x="45801" y="52655"/>
                    </a:lnTo>
                    <a:cubicBezTo>
                      <a:pt x="45801" y="52655"/>
                      <a:pt x="41725" y="50137"/>
                      <a:pt x="40668" y="41835"/>
                    </a:cubicBezTo>
                    <a:cubicBezTo>
                      <a:pt x="40058" y="37050"/>
                      <a:pt x="40092" y="34443"/>
                      <a:pt x="42067" y="31186"/>
                    </a:cubicBezTo>
                    <a:cubicBezTo>
                      <a:pt x="42059" y="31486"/>
                      <a:pt x="42089" y="31786"/>
                      <a:pt x="42150" y="32080"/>
                    </a:cubicBezTo>
                    <a:cubicBezTo>
                      <a:pt x="42271" y="32704"/>
                      <a:pt x="42474" y="33220"/>
                      <a:pt x="42876" y="33777"/>
                    </a:cubicBezTo>
                    <a:cubicBezTo>
                      <a:pt x="43630" y="34754"/>
                      <a:pt x="44623" y="35203"/>
                      <a:pt x="45544" y="35380"/>
                    </a:cubicBezTo>
                    <a:cubicBezTo>
                      <a:pt x="46489" y="35546"/>
                      <a:pt x="47382" y="35404"/>
                      <a:pt x="48126" y="35013"/>
                    </a:cubicBezTo>
                    <a:cubicBezTo>
                      <a:pt x="48488" y="34826"/>
                      <a:pt x="48809" y="34566"/>
                      <a:pt x="49066" y="34251"/>
                    </a:cubicBezTo>
                    <a:cubicBezTo>
                      <a:pt x="49323" y="33954"/>
                      <a:pt x="49499" y="33445"/>
                      <a:pt x="49518" y="33153"/>
                    </a:cubicBezTo>
                    <a:cubicBezTo>
                      <a:pt x="49585" y="32508"/>
                      <a:pt x="49462" y="31992"/>
                      <a:pt x="49266" y="31564"/>
                    </a:cubicBezTo>
                    <a:cubicBezTo>
                      <a:pt x="49076" y="31143"/>
                      <a:pt x="48801" y="30801"/>
                      <a:pt x="48482" y="30662"/>
                    </a:cubicBezTo>
                    <a:cubicBezTo>
                      <a:pt x="48172" y="30517"/>
                      <a:pt x="47915" y="30560"/>
                      <a:pt x="47776" y="30606"/>
                    </a:cubicBezTo>
                    <a:lnTo>
                      <a:pt x="47570" y="30697"/>
                    </a:lnTo>
                    <a:cubicBezTo>
                      <a:pt x="47543" y="30721"/>
                      <a:pt x="47955" y="30662"/>
                      <a:pt x="48207" y="31028"/>
                    </a:cubicBezTo>
                    <a:cubicBezTo>
                      <a:pt x="48445" y="31347"/>
                      <a:pt x="48480" y="32136"/>
                      <a:pt x="48156" y="32821"/>
                    </a:cubicBezTo>
                    <a:cubicBezTo>
                      <a:pt x="48019" y="33250"/>
                      <a:pt x="46978" y="33525"/>
                      <a:pt x="46192" y="33078"/>
                    </a:cubicBezTo>
                    <a:cubicBezTo>
                      <a:pt x="45790" y="32883"/>
                      <a:pt x="45448" y="32508"/>
                      <a:pt x="45343" y="32177"/>
                    </a:cubicBezTo>
                    <a:cubicBezTo>
                      <a:pt x="45298" y="32005"/>
                      <a:pt x="45276" y="31826"/>
                      <a:pt x="45282" y="31647"/>
                    </a:cubicBezTo>
                    <a:cubicBezTo>
                      <a:pt x="45279" y="31454"/>
                      <a:pt x="45330" y="31264"/>
                      <a:pt x="45402" y="31047"/>
                    </a:cubicBezTo>
                    <a:cubicBezTo>
                      <a:pt x="45696" y="30183"/>
                      <a:pt x="46818" y="28954"/>
                      <a:pt x="48241" y="28339"/>
                    </a:cubicBezTo>
                    <a:cubicBezTo>
                      <a:pt x="49735" y="27622"/>
                      <a:pt x="51713" y="27234"/>
                      <a:pt x="53851" y="26586"/>
                    </a:cubicBezTo>
                    <a:cubicBezTo>
                      <a:pt x="55861" y="25984"/>
                      <a:pt x="57999" y="25408"/>
                      <a:pt x="60185" y="24699"/>
                    </a:cubicBezTo>
                    <a:cubicBezTo>
                      <a:pt x="62372" y="23979"/>
                      <a:pt x="64609" y="23163"/>
                      <a:pt x="66772" y="21929"/>
                    </a:cubicBezTo>
                    <a:cubicBezTo>
                      <a:pt x="68918" y="20717"/>
                      <a:pt x="70930" y="19047"/>
                      <a:pt x="72386" y="16890"/>
                    </a:cubicBezTo>
                    <a:cubicBezTo>
                      <a:pt x="72563" y="16622"/>
                      <a:pt x="72774" y="16283"/>
                      <a:pt x="72916" y="16034"/>
                    </a:cubicBezTo>
                    <a:lnTo>
                      <a:pt x="73117" y="15664"/>
                    </a:lnTo>
                    <a:lnTo>
                      <a:pt x="73165" y="15573"/>
                    </a:lnTo>
                    <a:lnTo>
                      <a:pt x="73243" y="15413"/>
                    </a:lnTo>
                    <a:lnTo>
                      <a:pt x="73347" y="15183"/>
                    </a:lnTo>
                    <a:cubicBezTo>
                      <a:pt x="73639" y="14578"/>
                      <a:pt x="73845" y="13944"/>
                      <a:pt x="74016" y="13309"/>
                    </a:cubicBezTo>
                    <a:cubicBezTo>
                      <a:pt x="74351" y="12035"/>
                      <a:pt x="74423" y="10729"/>
                      <a:pt x="74300" y="9469"/>
                    </a:cubicBezTo>
                    <a:close/>
                    <a:moveTo>
                      <a:pt x="21867" y="23527"/>
                    </a:moveTo>
                    <a:cubicBezTo>
                      <a:pt x="19791" y="22930"/>
                      <a:pt x="17668" y="22379"/>
                      <a:pt x="15594" y="21729"/>
                    </a:cubicBezTo>
                    <a:cubicBezTo>
                      <a:pt x="13531" y="21078"/>
                      <a:pt x="11470" y="20332"/>
                      <a:pt x="9675" y="19325"/>
                    </a:cubicBezTo>
                    <a:cubicBezTo>
                      <a:pt x="7876" y="18319"/>
                      <a:pt x="6273" y="17040"/>
                      <a:pt x="5176" y="15509"/>
                    </a:cubicBezTo>
                    <a:cubicBezTo>
                      <a:pt x="5042" y="15314"/>
                      <a:pt x="4948" y="15185"/>
                      <a:pt x="4807" y="14955"/>
                    </a:cubicBezTo>
                    <a:lnTo>
                      <a:pt x="4598" y="14597"/>
                    </a:lnTo>
                    <a:lnTo>
                      <a:pt x="4555" y="14522"/>
                    </a:lnTo>
                    <a:cubicBezTo>
                      <a:pt x="4574" y="14554"/>
                      <a:pt x="4536" y="14476"/>
                      <a:pt x="4536" y="14476"/>
                    </a:cubicBezTo>
                    <a:lnTo>
                      <a:pt x="4467" y="14326"/>
                    </a:lnTo>
                    <a:cubicBezTo>
                      <a:pt x="4263" y="13941"/>
                      <a:pt x="4116" y="13523"/>
                      <a:pt x="3988" y="13106"/>
                    </a:cubicBezTo>
                    <a:cubicBezTo>
                      <a:pt x="3739" y="12268"/>
                      <a:pt x="3661" y="11380"/>
                      <a:pt x="3723" y="10521"/>
                    </a:cubicBezTo>
                    <a:cubicBezTo>
                      <a:pt x="3843" y="8805"/>
                      <a:pt x="4526" y="7191"/>
                      <a:pt x="5593" y="6124"/>
                    </a:cubicBezTo>
                    <a:cubicBezTo>
                      <a:pt x="5832" y="5840"/>
                      <a:pt x="6158" y="5610"/>
                      <a:pt x="6412" y="5406"/>
                    </a:cubicBezTo>
                    <a:cubicBezTo>
                      <a:pt x="6543" y="5326"/>
                      <a:pt x="6667" y="5235"/>
                      <a:pt x="6790" y="5142"/>
                    </a:cubicBezTo>
                    <a:cubicBezTo>
                      <a:pt x="6961" y="5040"/>
                      <a:pt x="7194" y="4933"/>
                      <a:pt x="7392" y="4831"/>
                    </a:cubicBezTo>
                    <a:cubicBezTo>
                      <a:pt x="7967" y="4558"/>
                      <a:pt x="8703" y="4307"/>
                      <a:pt x="9380" y="4232"/>
                    </a:cubicBezTo>
                    <a:cubicBezTo>
                      <a:pt x="10761" y="4034"/>
                      <a:pt x="12126" y="4197"/>
                      <a:pt x="13298" y="4515"/>
                    </a:cubicBezTo>
                    <a:cubicBezTo>
                      <a:pt x="14478" y="4831"/>
                      <a:pt x="15474" y="5286"/>
                      <a:pt x="16269" y="5695"/>
                    </a:cubicBezTo>
                    <a:cubicBezTo>
                      <a:pt x="16732" y="5936"/>
                      <a:pt x="17179" y="6201"/>
                      <a:pt x="17612" y="6493"/>
                    </a:cubicBezTo>
                    <a:cubicBezTo>
                      <a:pt x="17800" y="10799"/>
                      <a:pt x="19221" y="16754"/>
                      <a:pt x="24573" y="22090"/>
                    </a:cubicBezTo>
                    <a:cubicBezTo>
                      <a:pt x="25753" y="23265"/>
                      <a:pt x="26805" y="24327"/>
                      <a:pt x="27742" y="25296"/>
                    </a:cubicBezTo>
                    <a:cubicBezTo>
                      <a:pt x="25753" y="24437"/>
                      <a:pt x="23725" y="24089"/>
                      <a:pt x="21867" y="23527"/>
                    </a:cubicBezTo>
                    <a:close/>
                    <a:moveTo>
                      <a:pt x="70470" y="12397"/>
                    </a:moveTo>
                    <a:cubicBezTo>
                      <a:pt x="70347" y="12817"/>
                      <a:pt x="70211" y="13234"/>
                      <a:pt x="70015" y="13628"/>
                    </a:cubicBezTo>
                    <a:lnTo>
                      <a:pt x="69948" y="13778"/>
                    </a:lnTo>
                    <a:cubicBezTo>
                      <a:pt x="69948" y="13778"/>
                      <a:pt x="69903" y="13874"/>
                      <a:pt x="69940" y="13807"/>
                    </a:cubicBezTo>
                    <a:lnTo>
                      <a:pt x="69889" y="13898"/>
                    </a:lnTo>
                    <a:lnTo>
                      <a:pt x="69689" y="14262"/>
                    </a:lnTo>
                    <a:cubicBezTo>
                      <a:pt x="69555" y="14498"/>
                      <a:pt x="69461" y="14626"/>
                      <a:pt x="69333" y="14827"/>
                    </a:cubicBezTo>
                    <a:cubicBezTo>
                      <a:pt x="68270" y="16379"/>
                      <a:pt x="66697" y="17688"/>
                      <a:pt x="64917" y="18737"/>
                    </a:cubicBezTo>
                    <a:cubicBezTo>
                      <a:pt x="63140" y="19786"/>
                      <a:pt x="61103" y="20572"/>
                      <a:pt x="59051" y="21268"/>
                    </a:cubicBezTo>
                    <a:cubicBezTo>
                      <a:pt x="56990" y="21961"/>
                      <a:pt x="54881" y="22556"/>
                      <a:pt x="52818" y="23198"/>
                    </a:cubicBezTo>
                    <a:cubicBezTo>
                      <a:pt x="50969" y="23800"/>
                      <a:pt x="48948" y="24193"/>
                      <a:pt x="46976" y="25095"/>
                    </a:cubicBezTo>
                    <a:cubicBezTo>
                      <a:pt x="47894" y="24105"/>
                      <a:pt x="48924" y="23021"/>
                      <a:pt x="50080" y="21817"/>
                    </a:cubicBezTo>
                    <a:cubicBezTo>
                      <a:pt x="55317" y="16368"/>
                      <a:pt x="56613" y="10387"/>
                      <a:pt x="56704" y="6078"/>
                    </a:cubicBezTo>
                    <a:cubicBezTo>
                      <a:pt x="57132" y="5776"/>
                      <a:pt x="57573" y="5500"/>
                      <a:pt x="58034" y="5251"/>
                    </a:cubicBezTo>
                    <a:cubicBezTo>
                      <a:pt x="58818" y="4826"/>
                      <a:pt x="59803" y="4349"/>
                      <a:pt x="60978" y="4009"/>
                    </a:cubicBezTo>
                    <a:cubicBezTo>
                      <a:pt x="62142" y="3664"/>
                      <a:pt x="63504" y="3474"/>
                      <a:pt x="64890" y="3640"/>
                    </a:cubicBezTo>
                    <a:cubicBezTo>
                      <a:pt x="65567" y="3702"/>
                      <a:pt x="66309" y="3937"/>
                      <a:pt x="66892" y="4197"/>
                    </a:cubicBezTo>
                    <a:cubicBezTo>
                      <a:pt x="67090" y="4296"/>
                      <a:pt x="67326" y="4398"/>
                      <a:pt x="67500" y="4497"/>
                    </a:cubicBezTo>
                    <a:cubicBezTo>
                      <a:pt x="67623" y="4585"/>
                      <a:pt x="67748" y="4673"/>
                      <a:pt x="67882" y="4753"/>
                    </a:cubicBezTo>
                    <a:cubicBezTo>
                      <a:pt x="68139" y="4949"/>
                      <a:pt x="68474" y="5174"/>
                      <a:pt x="68717" y="5452"/>
                    </a:cubicBezTo>
                    <a:cubicBezTo>
                      <a:pt x="69806" y="6496"/>
                      <a:pt x="70524" y="8096"/>
                      <a:pt x="70682" y="9809"/>
                    </a:cubicBezTo>
                    <a:cubicBezTo>
                      <a:pt x="70759" y="10663"/>
                      <a:pt x="70703" y="11551"/>
                      <a:pt x="70470" y="1239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8278;p74">
                <a:extLst>
                  <a:ext uri="{FF2B5EF4-FFF2-40B4-BE49-F238E27FC236}">
                    <a16:creationId xmlns:a16="http://schemas.microsoft.com/office/drawing/2014/main" id="{C24E8D10-30E2-F42C-A299-37C6BE8E010F}"/>
                  </a:ext>
                </a:extLst>
              </p:cNvPr>
              <p:cNvSpPr/>
              <p:nvPr/>
            </p:nvSpPr>
            <p:spPr>
              <a:xfrm>
                <a:off x="3520750" y="2496900"/>
                <a:ext cx="656300" cy="214450"/>
              </a:xfrm>
              <a:custGeom>
                <a:avLst/>
                <a:gdLst/>
                <a:ahLst/>
                <a:cxnLst/>
                <a:rect l="l" t="t" r="r" b="b"/>
                <a:pathLst>
                  <a:path w="26252" h="8578" fill="none" extrusionOk="0">
                    <a:moveTo>
                      <a:pt x="26252" y="8347"/>
                    </a:moveTo>
                    <a:lnTo>
                      <a:pt x="108" y="8577"/>
                    </a:lnTo>
                    <a:lnTo>
                      <a:pt x="108" y="8577"/>
                    </a:lnTo>
                    <a:lnTo>
                      <a:pt x="1" y="281"/>
                    </a:lnTo>
                    <a:cubicBezTo>
                      <a:pt x="3" y="254"/>
                      <a:pt x="27" y="233"/>
                      <a:pt x="57" y="236"/>
                    </a:cubicBezTo>
                    <a:lnTo>
                      <a:pt x="57" y="236"/>
                    </a:lnTo>
                    <a:lnTo>
                      <a:pt x="26091" y="3"/>
                    </a:lnTo>
                    <a:cubicBezTo>
                      <a:pt x="26118" y="0"/>
                      <a:pt x="26142" y="22"/>
                      <a:pt x="26147" y="48"/>
                    </a:cubicBezTo>
                    <a:lnTo>
                      <a:pt x="26252" y="8345"/>
                    </a:lnTo>
                    <a:lnTo>
                      <a:pt x="26252" y="83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8279;p74">
                <a:extLst>
                  <a:ext uri="{FF2B5EF4-FFF2-40B4-BE49-F238E27FC236}">
                    <a16:creationId xmlns:a16="http://schemas.microsoft.com/office/drawing/2014/main" id="{1C0BA993-5C16-F4DD-0A06-CAF4E1E9990E}"/>
                  </a:ext>
                </a:extLst>
              </p:cNvPr>
              <p:cNvSpPr/>
              <p:nvPr/>
            </p:nvSpPr>
            <p:spPr>
              <a:xfrm>
                <a:off x="3448300" y="2706900"/>
                <a:ext cx="803900" cy="89625"/>
              </a:xfrm>
              <a:custGeom>
                <a:avLst/>
                <a:gdLst/>
                <a:ahLst/>
                <a:cxnLst/>
                <a:rect l="l" t="t" r="r" b="b"/>
                <a:pathLst>
                  <a:path w="32156" h="3585" fill="none" extrusionOk="0">
                    <a:moveTo>
                      <a:pt x="32155" y="3244"/>
                    </a:moveTo>
                    <a:lnTo>
                      <a:pt x="35" y="3584"/>
                    </a:lnTo>
                    <a:lnTo>
                      <a:pt x="35" y="3584"/>
                    </a:lnTo>
                    <a:lnTo>
                      <a:pt x="3" y="399"/>
                    </a:lnTo>
                    <a:cubicBezTo>
                      <a:pt x="0" y="367"/>
                      <a:pt x="27" y="343"/>
                      <a:pt x="57" y="343"/>
                    </a:cubicBezTo>
                    <a:lnTo>
                      <a:pt x="32067" y="1"/>
                    </a:lnTo>
                    <a:cubicBezTo>
                      <a:pt x="32096" y="1"/>
                      <a:pt x="32120" y="25"/>
                      <a:pt x="32123" y="57"/>
                    </a:cubicBezTo>
                    <a:lnTo>
                      <a:pt x="32155" y="324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8280;p74">
                <a:extLst>
                  <a:ext uri="{FF2B5EF4-FFF2-40B4-BE49-F238E27FC236}">
                    <a16:creationId xmlns:a16="http://schemas.microsoft.com/office/drawing/2014/main" id="{9722B6CB-5B65-A287-BF52-8A623F0D5DEF}"/>
                  </a:ext>
                </a:extLst>
              </p:cNvPr>
              <p:cNvSpPr/>
              <p:nvPr/>
            </p:nvSpPr>
            <p:spPr>
              <a:xfrm>
                <a:off x="3674575" y="1339775"/>
                <a:ext cx="324050" cy="308175"/>
              </a:xfrm>
              <a:custGeom>
                <a:avLst/>
                <a:gdLst/>
                <a:ahLst/>
                <a:cxnLst/>
                <a:rect l="l" t="t" r="r" b="b"/>
                <a:pathLst>
                  <a:path w="12962" h="12327" fill="none" extrusionOk="0">
                    <a:moveTo>
                      <a:pt x="6479" y="0"/>
                    </a:moveTo>
                    <a:lnTo>
                      <a:pt x="8484" y="4060"/>
                    </a:lnTo>
                    <a:lnTo>
                      <a:pt x="12961" y="4710"/>
                    </a:lnTo>
                    <a:lnTo>
                      <a:pt x="9720" y="7868"/>
                    </a:lnTo>
                    <a:lnTo>
                      <a:pt x="10486" y="12327"/>
                    </a:lnTo>
                    <a:lnTo>
                      <a:pt x="6479" y="10221"/>
                    </a:lnTo>
                    <a:lnTo>
                      <a:pt x="2476" y="12327"/>
                    </a:lnTo>
                    <a:lnTo>
                      <a:pt x="3241" y="7868"/>
                    </a:lnTo>
                    <a:lnTo>
                      <a:pt x="0" y="4710"/>
                    </a:lnTo>
                    <a:lnTo>
                      <a:pt x="4478" y="406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FFFFFF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5" name="Google Shape;8281;p74">
            <a:extLst>
              <a:ext uri="{FF2B5EF4-FFF2-40B4-BE49-F238E27FC236}">
                <a16:creationId xmlns:a16="http://schemas.microsoft.com/office/drawing/2014/main" id="{EABE7B99-6797-BA40-8B2B-D1F57360241E}"/>
              </a:ext>
            </a:extLst>
          </p:cNvPr>
          <p:cNvGrpSpPr/>
          <p:nvPr/>
        </p:nvGrpSpPr>
        <p:grpSpPr>
          <a:xfrm>
            <a:off x="6528949" y="1853801"/>
            <a:ext cx="940737" cy="721067"/>
            <a:chOff x="6599718" y="2068734"/>
            <a:chExt cx="940737" cy="721067"/>
          </a:xfrm>
        </p:grpSpPr>
        <p:sp>
          <p:nvSpPr>
            <p:cNvPr id="246" name="Google Shape;8282;p74">
              <a:extLst>
                <a:ext uri="{FF2B5EF4-FFF2-40B4-BE49-F238E27FC236}">
                  <a16:creationId xmlns:a16="http://schemas.microsoft.com/office/drawing/2014/main" id="{28069D73-B9DC-A6DE-D265-DF44759295D4}"/>
                </a:ext>
              </a:extLst>
            </p:cNvPr>
            <p:cNvSpPr/>
            <p:nvPr/>
          </p:nvSpPr>
          <p:spPr>
            <a:xfrm>
              <a:off x="7138953" y="2569473"/>
              <a:ext cx="366935" cy="115933"/>
            </a:xfrm>
            <a:custGeom>
              <a:avLst/>
              <a:gdLst/>
              <a:ahLst/>
              <a:cxnLst/>
              <a:rect l="l" t="t" r="r" b="b"/>
              <a:pathLst>
                <a:path w="105517" h="33338" fill="none" extrusionOk="0">
                  <a:moveTo>
                    <a:pt x="8231" y="0"/>
                  </a:moveTo>
                  <a:cubicBezTo>
                    <a:pt x="6610" y="2526"/>
                    <a:pt x="5253" y="5215"/>
                    <a:pt x="4198" y="8042"/>
                  </a:cubicBezTo>
                  <a:cubicBezTo>
                    <a:pt x="3205" y="10656"/>
                    <a:pt x="2803" y="13182"/>
                    <a:pt x="2803" y="14991"/>
                  </a:cubicBezTo>
                  <a:cubicBezTo>
                    <a:pt x="2790" y="18636"/>
                    <a:pt x="2840" y="21274"/>
                    <a:pt x="1" y="23008"/>
                  </a:cubicBezTo>
                  <a:cubicBezTo>
                    <a:pt x="164" y="23549"/>
                    <a:pt x="239" y="24114"/>
                    <a:pt x="227" y="24667"/>
                  </a:cubicBezTo>
                  <a:lnTo>
                    <a:pt x="227" y="33338"/>
                  </a:lnTo>
                  <a:lnTo>
                    <a:pt x="105517" y="33338"/>
                  </a:lnTo>
                  <a:lnTo>
                    <a:pt x="10551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F66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8283;p74">
              <a:extLst>
                <a:ext uri="{FF2B5EF4-FFF2-40B4-BE49-F238E27FC236}">
                  <a16:creationId xmlns:a16="http://schemas.microsoft.com/office/drawing/2014/main" id="{2E06673C-5A8F-27DD-0561-9099ECBA7BD9}"/>
                </a:ext>
              </a:extLst>
            </p:cNvPr>
            <p:cNvSpPr/>
            <p:nvPr/>
          </p:nvSpPr>
          <p:spPr>
            <a:xfrm>
              <a:off x="6650497" y="2579172"/>
              <a:ext cx="346397" cy="118079"/>
            </a:xfrm>
            <a:custGeom>
              <a:avLst/>
              <a:gdLst/>
              <a:ahLst/>
              <a:cxnLst/>
              <a:rect l="l" t="t" r="r" b="b"/>
              <a:pathLst>
                <a:path w="99611" h="33955" fill="none" extrusionOk="0">
                  <a:moveTo>
                    <a:pt x="99372" y="21891"/>
                  </a:moveTo>
                  <a:cubicBezTo>
                    <a:pt x="99359" y="21325"/>
                    <a:pt x="99435" y="20760"/>
                    <a:pt x="99611" y="20219"/>
                  </a:cubicBezTo>
                  <a:cubicBezTo>
                    <a:pt x="96758" y="18485"/>
                    <a:pt x="96808" y="15847"/>
                    <a:pt x="96796" y="12215"/>
                  </a:cubicBezTo>
                  <a:cubicBezTo>
                    <a:pt x="96796" y="10405"/>
                    <a:pt x="96394" y="7880"/>
                    <a:pt x="95414" y="5253"/>
                  </a:cubicBezTo>
                  <a:cubicBezTo>
                    <a:pt x="94735" y="3444"/>
                    <a:pt x="93931" y="1697"/>
                    <a:pt x="93014" y="1"/>
                  </a:cubicBezTo>
                  <a:lnTo>
                    <a:pt x="0" y="1"/>
                  </a:lnTo>
                  <a:lnTo>
                    <a:pt x="0" y="33954"/>
                  </a:lnTo>
                  <a:lnTo>
                    <a:pt x="99372" y="33954"/>
                  </a:lnTo>
                  <a:close/>
                </a:path>
              </a:pathLst>
            </a:custGeom>
            <a:noFill/>
            <a:ln w="9525" cap="flat" cmpd="sng">
              <a:solidFill>
                <a:srgbClr val="DBE3E8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8284;p74">
              <a:extLst>
                <a:ext uri="{FF2B5EF4-FFF2-40B4-BE49-F238E27FC236}">
                  <a16:creationId xmlns:a16="http://schemas.microsoft.com/office/drawing/2014/main" id="{657B8C9B-6FD7-32B4-F0ED-BD8DB3CBAA2C}"/>
                </a:ext>
              </a:extLst>
            </p:cNvPr>
            <p:cNvSpPr/>
            <p:nvPr/>
          </p:nvSpPr>
          <p:spPr>
            <a:xfrm>
              <a:off x="7236268" y="2370428"/>
              <a:ext cx="304187" cy="115978"/>
            </a:xfrm>
            <a:custGeom>
              <a:avLst/>
              <a:gdLst/>
              <a:ahLst/>
              <a:cxnLst/>
              <a:rect l="l" t="t" r="r" b="b"/>
              <a:pathLst>
                <a:path w="87473" h="33351" fill="none" extrusionOk="0">
                  <a:moveTo>
                    <a:pt x="15181" y="0"/>
                  </a:moveTo>
                  <a:cubicBezTo>
                    <a:pt x="12114" y="11913"/>
                    <a:pt x="6975" y="23210"/>
                    <a:pt x="1" y="33350"/>
                  </a:cubicBezTo>
                  <a:lnTo>
                    <a:pt x="87472" y="33350"/>
                  </a:lnTo>
                  <a:lnTo>
                    <a:pt x="8747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4F677B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8285;p74">
              <a:extLst>
                <a:ext uri="{FF2B5EF4-FFF2-40B4-BE49-F238E27FC236}">
                  <a16:creationId xmlns:a16="http://schemas.microsoft.com/office/drawing/2014/main" id="{43B9D05E-F325-D3FA-9D57-110C4B4C8D19}"/>
                </a:ext>
              </a:extLst>
            </p:cNvPr>
            <p:cNvSpPr/>
            <p:nvPr/>
          </p:nvSpPr>
          <p:spPr>
            <a:xfrm>
              <a:off x="7252744" y="2161243"/>
              <a:ext cx="271454" cy="115982"/>
            </a:xfrm>
            <a:custGeom>
              <a:avLst/>
              <a:gdLst/>
              <a:ahLst/>
              <a:cxnLst/>
              <a:rect l="l" t="t" r="r" b="b"/>
              <a:pathLst>
                <a:path w="78060" h="33352" fill="none" extrusionOk="0">
                  <a:moveTo>
                    <a:pt x="0" y="1"/>
                  </a:moveTo>
                  <a:cubicBezTo>
                    <a:pt x="7288" y="9714"/>
                    <a:pt x="11762" y="21250"/>
                    <a:pt x="12918" y="33351"/>
                  </a:cubicBezTo>
                  <a:lnTo>
                    <a:pt x="78060" y="33351"/>
                  </a:lnTo>
                  <a:lnTo>
                    <a:pt x="7806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B3C3CE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8286;p74">
              <a:extLst>
                <a:ext uri="{FF2B5EF4-FFF2-40B4-BE49-F238E27FC236}">
                  <a16:creationId xmlns:a16="http://schemas.microsoft.com/office/drawing/2014/main" id="{8ABEEFA0-EB40-7290-A433-F1123CCAD5B3}"/>
                </a:ext>
              </a:extLst>
            </p:cNvPr>
            <p:cNvSpPr/>
            <p:nvPr/>
          </p:nvSpPr>
          <p:spPr>
            <a:xfrm>
              <a:off x="6599718" y="2199610"/>
              <a:ext cx="260051" cy="115978"/>
            </a:xfrm>
            <a:custGeom>
              <a:avLst/>
              <a:gdLst/>
              <a:ahLst/>
              <a:cxnLst/>
              <a:rect l="l" t="t" r="r" b="b"/>
              <a:pathLst>
                <a:path w="74781" h="33351" fill="none" extrusionOk="0">
                  <a:moveTo>
                    <a:pt x="68246" y="28752"/>
                  </a:moveTo>
                  <a:cubicBezTo>
                    <a:pt x="68234" y="18800"/>
                    <a:pt x="70471" y="8973"/>
                    <a:pt x="74781" y="1"/>
                  </a:cubicBezTo>
                  <a:lnTo>
                    <a:pt x="1" y="1"/>
                  </a:lnTo>
                  <a:lnTo>
                    <a:pt x="1" y="33351"/>
                  </a:lnTo>
                  <a:lnTo>
                    <a:pt x="68397" y="33351"/>
                  </a:lnTo>
                  <a:cubicBezTo>
                    <a:pt x="68284" y="31818"/>
                    <a:pt x="68221" y="30285"/>
                    <a:pt x="68246" y="28752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FA1AF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8287;p74">
              <a:extLst>
                <a:ext uri="{FF2B5EF4-FFF2-40B4-BE49-F238E27FC236}">
                  <a16:creationId xmlns:a16="http://schemas.microsoft.com/office/drawing/2014/main" id="{EAC2C0BC-36CC-D8C8-5671-A43D8BC07741}"/>
                </a:ext>
              </a:extLst>
            </p:cNvPr>
            <p:cNvSpPr/>
            <p:nvPr/>
          </p:nvSpPr>
          <p:spPr>
            <a:xfrm>
              <a:off x="6605967" y="2389697"/>
              <a:ext cx="307727" cy="116023"/>
            </a:xfrm>
            <a:custGeom>
              <a:avLst/>
              <a:gdLst/>
              <a:ahLst/>
              <a:cxnLst/>
              <a:rect l="l" t="t" r="r" b="b"/>
              <a:pathLst>
                <a:path w="88491" h="33364" fill="none" extrusionOk="0">
                  <a:moveTo>
                    <a:pt x="70835" y="1"/>
                  </a:moveTo>
                  <a:lnTo>
                    <a:pt x="1" y="1"/>
                  </a:lnTo>
                  <a:lnTo>
                    <a:pt x="1" y="33363"/>
                  </a:lnTo>
                  <a:lnTo>
                    <a:pt x="88490" y="33363"/>
                  </a:lnTo>
                  <a:cubicBezTo>
                    <a:pt x="80662" y="23386"/>
                    <a:pt x="74680" y="12089"/>
                    <a:pt x="7083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9D4DC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2" name="Google Shape;8288;p74">
              <a:extLst>
                <a:ext uri="{FF2B5EF4-FFF2-40B4-BE49-F238E27FC236}">
                  <a16:creationId xmlns:a16="http://schemas.microsoft.com/office/drawing/2014/main" id="{A5E2914B-5D54-5BA2-9FCF-F886B5542256}"/>
                </a:ext>
              </a:extLst>
            </p:cNvPr>
            <p:cNvGrpSpPr/>
            <p:nvPr/>
          </p:nvGrpSpPr>
          <p:grpSpPr>
            <a:xfrm>
              <a:off x="6836957" y="2068734"/>
              <a:ext cx="461892" cy="721067"/>
              <a:chOff x="6836957" y="2068734"/>
              <a:chExt cx="461892" cy="721067"/>
            </a:xfrm>
          </p:grpSpPr>
          <p:sp>
            <p:nvSpPr>
              <p:cNvPr id="253" name="Google Shape;8289;p74">
                <a:extLst>
                  <a:ext uri="{FF2B5EF4-FFF2-40B4-BE49-F238E27FC236}">
                    <a16:creationId xmlns:a16="http://schemas.microsoft.com/office/drawing/2014/main" id="{6AE3B380-B9C9-1A7D-D891-CC2733FAD750}"/>
                  </a:ext>
                </a:extLst>
              </p:cNvPr>
              <p:cNvSpPr/>
              <p:nvPr/>
            </p:nvSpPr>
            <p:spPr>
              <a:xfrm>
                <a:off x="7080441" y="2287271"/>
                <a:ext cx="187336" cy="123319"/>
              </a:xfrm>
              <a:custGeom>
                <a:avLst/>
                <a:gdLst/>
                <a:ahLst/>
                <a:cxnLst/>
                <a:rect l="l" t="t" r="r" b="b"/>
                <a:pathLst>
                  <a:path w="53871" h="35462" fill="none" extrusionOk="0">
                    <a:moveTo>
                      <a:pt x="1" y="35461"/>
                    </a:moveTo>
                    <a:lnTo>
                      <a:pt x="47249" y="35461"/>
                    </a:lnTo>
                    <a:cubicBezTo>
                      <a:pt x="51018" y="26213"/>
                      <a:pt x="52665" y="18083"/>
                      <a:pt x="53368" y="12453"/>
                    </a:cubicBezTo>
                    <a:lnTo>
                      <a:pt x="53368" y="12415"/>
                    </a:lnTo>
                    <a:cubicBezTo>
                      <a:pt x="53381" y="12315"/>
                      <a:pt x="53381" y="12227"/>
                      <a:pt x="53393" y="12139"/>
                    </a:cubicBezTo>
                    <a:lnTo>
                      <a:pt x="53419" y="11950"/>
                    </a:lnTo>
                    <a:lnTo>
                      <a:pt x="53469" y="11548"/>
                    </a:lnTo>
                    <a:cubicBezTo>
                      <a:pt x="53506" y="11171"/>
                      <a:pt x="53544" y="10807"/>
                      <a:pt x="53582" y="10455"/>
                    </a:cubicBezTo>
                    <a:cubicBezTo>
                      <a:pt x="53620" y="10091"/>
                      <a:pt x="53645" y="9789"/>
                      <a:pt x="53670" y="9487"/>
                    </a:cubicBezTo>
                    <a:lnTo>
                      <a:pt x="53682" y="9362"/>
                    </a:lnTo>
                    <a:lnTo>
                      <a:pt x="53682" y="9324"/>
                    </a:lnTo>
                    <a:cubicBezTo>
                      <a:pt x="53871" y="6899"/>
                      <a:pt x="53846" y="5441"/>
                      <a:pt x="53846" y="5253"/>
                    </a:cubicBezTo>
                    <a:lnTo>
                      <a:pt x="53833" y="5077"/>
                    </a:lnTo>
                    <a:lnTo>
                      <a:pt x="53833" y="4951"/>
                    </a:lnTo>
                    <a:cubicBezTo>
                      <a:pt x="53833" y="3280"/>
                      <a:pt x="53758" y="1634"/>
                      <a:pt x="5362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F677B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8290;p74">
                <a:extLst>
                  <a:ext uri="{FF2B5EF4-FFF2-40B4-BE49-F238E27FC236}">
                    <a16:creationId xmlns:a16="http://schemas.microsoft.com/office/drawing/2014/main" id="{F2554827-883F-EB96-3FE4-1560DC77635F}"/>
                  </a:ext>
                </a:extLst>
              </p:cNvPr>
              <p:cNvSpPr/>
              <p:nvPr/>
            </p:nvSpPr>
            <p:spPr>
              <a:xfrm>
                <a:off x="7080441" y="2105091"/>
                <a:ext cx="182750" cy="157141"/>
              </a:xfrm>
              <a:custGeom>
                <a:avLst/>
                <a:gdLst/>
                <a:ahLst/>
                <a:cxnLst/>
                <a:rect l="l" t="t" r="r" b="b"/>
                <a:pathLst>
                  <a:path w="52552" h="45188" fill="none" extrusionOk="0">
                    <a:moveTo>
                      <a:pt x="1" y="45188"/>
                    </a:moveTo>
                    <a:lnTo>
                      <a:pt x="52551" y="45188"/>
                    </a:lnTo>
                    <a:cubicBezTo>
                      <a:pt x="47211" y="20458"/>
                      <a:pt x="25899" y="1609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B3C3CE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8291;p74">
                <a:extLst>
                  <a:ext uri="{FF2B5EF4-FFF2-40B4-BE49-F238E27FC236}">
                    <a16:creationId xmlns:a16="http://schemas.microsoft.com/office/drawing/2014/main" id="{DF658B02-A2F2-768B-53DC-93094261CF14}"/>
                  </a:ext>
                </a:extLst>
              </p:cNvPr>
              <p:cNvSpPr/>
              <p:nvPr/>
            </p:nvSpPr>
            <p:spPr>
              <a:xfrm>
                <a:off x="6872702" y="2287006"/>
                <a:ext cx="187378" cy="123364"/>
              </a:xfrm>
              <a:custGeom>
                <a:avLst/>
                <a:gdLst/>
                <a:ahLst/>
                <a:cxnLst/>
                <a:rect l="l" t="t" r="r" b="b"/>
                <a:pathLst>
                  <a:path w="53883" h="35475" fill="none" extrusionOk="0">
                    <a:moveTo>
                      <a:pt x="53883" y="1"/>
                    </a:moveTo>
                    <a:lnTo>
                      <a:pt x="239" y="1"/>
                    </a:lnTo>
                    <a:cubicBezTo>
                      <a:pt x="101" y="1634"/>
                      <a:pt x="13" y="3293"/>
                      <a:pt x="13" y="4964"/>
                    </a:cubicBezTo>
                    <a:lnTo>
                      <a:pt x="13" y="5266"/>
                    </a:lnTo>
                    <a:cubicBezTo>
                      <a:pt x="13" y="5454"/>
                      <a:pt x="0" y="6912"/>
                      <a:pt x="189" y="9312"/>
                    </a:cubicBezTo>
                    <a:lnTo>
                      <a:pt x="189" y="9375"/>
                    </a:lnTo>
                    <a:lnTo>
                      <a:pt x="189" y="9488"/>
                    </a:lnTo>
                    <a:lnTo>
                      <a:pt x="189" y="9488"/>
                    </a:lnTo>
                    <a:cubicBezTo>
                      <a:pt x="214" y="9802"/>
                      <a:pt x="252" y="10116"/>
                      <a:pt x="277" y="10443"/>
                    </a:cubicBezTo>
                    <a:cubicBezTo>
                      <a:pt x="314" y="10820"/>
                      <a:pt x="352" y="11185"/>
                      <a:pt x="390" y="11536"/>
                    </a:cubicBezTo>
                    <a:lnTo>
                      <a:pt x="440" y="11964"/>
                    </a:lnTo>
                    <a:lnTo>
                      <a:pt x="465" y="12140"/>
                    </a:lnTo>
                    <a:lnTo>
                      <a:pt x="503" y="12416"/>
                    </a:lnTo>
                    <a:lnTo>
                      <a:pt x="503" y="12466"/>
                    </a:lnTo>
                    <a:cubicBezTo>
                      <a:pt x="1194" y="18083"/>
                      <a:pt x="2840" y="26226"/>
                      <a:pt x="6610" y="35475"/>
                    </a:cubicBezTo>
                    <a:lnTo>
                      <a:pt x="53883" y="3547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C9D4DC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8292;p74">
                <a:extLst>
                  <a:ext uri="{FF2B5EF4-FFF2-40B4-BE49-F238E27FC236}">
                    <a16:creationId xmlns:a16="http://schemas.microsoft.com/office/drawing/2014/main" id="{4ABF8B02-9677-4C1E-7509-791E097AD58F}"/>
                  </a:ext>
                </a:extLst>
              </p:cNvPr>
              <p:cNvSpPr/>
              <p:nvPr/>
            </p:nvSpPr>
            <p:spPr>
              <a:xfrm>
                <a:off x="6902504" y="2430686"/>
                <a:ext cx="152902" cy="185984"/>
              </a:xfrm>
              <a:custGeom>
                <a:avLst/>
                <a:gdLst/>
                <a:ahLst/>
                <a:cxnLst/>
                <a:rect l="l" t="t" r="r" b="b"/>
                <a:pathLst>
                  <a:path w="43969" h="53482" fill="none" extrusionOk="0">
                    <a:moveTo>
                      <a:pt x="43968" y="1"/>
                    </a:moveTo>
                    <a:lnTo>
                      <a:pt x="0" y="1"/>
                    </a:lnTo>
                    <a:cubicBezTo>
                      <a:pt x="4235" y="8319"/>
                      <a:pt x="10254" y="17191"/>
                      <a:pt x="18837" y="25723"/>
                    </a:cubicBezTo>
                    <a:cubicBezTo>
                      <a:pt x="24454" y="31315"/>
                      <a:pt x="28638" y="37724"/>
                      <a:pt x="31302" y="44823"/>
                    </a:cubicBezTo>
                    <a:cubicBezTo>
                      <a:pt x="31792" y="46130"/>
                      <a:pt x="32194" y="47462"/>
                      <a:pt x="32508" y="48819"/>
                    </a:cubicBezTo>
                    <a:cubicBezTo>
                      <a:pt x="33111" y="51534"/>
                      <a:pt x="35524" y="53469"/>
                      <a:pt x="38301" y="53481"/>
                    </a:cubicBezTo>
                    <a:lnTo>
                      <a:pt x="43968" y="5348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DBE3E8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8293;p74">
                <a:extLst>
                  <a:ext uri="{FF2B5EF4-FFF2-40B4-BE49-F238E27FC236}">
                    <a16:creationId xmlns:a16="http://schemas.microsoft.com/office/drawing/2014/main" id="{25FA1C93-4F96-D9B0-9317-93A499A186E1}"/>
                  </a:ext>
                </a:extLst>
              </p:cNvPr>
              <p:cNvSpPr/>
              <p:nvPr/>
            </p:nvSpPr>
            <p:spPr>
              <a:xfrm>
                <a:off x="6877289" y="2104831"/>
                <a:ext cx="182791" cy="157141"/>
              </a:xfrm>
              <a:custGeom>
                <a:avLst/>
                <a:gdLst/>
                <a:ahLst/>
                <a:cxnLst/>
                <a:rect l="l" t="t" r="r" b="b"/>
                <a:pathLst>
                  <a:path w="52564" h="45188" fill="none" extrusionOk="0">
                    <a:moveTo>
                      <a:pt x="52564" y="45187"/>
                    </a:moveTo>
                    <a:lnTo>
                      <a:pt x="52564" y="0"/>
                    </a:lnTo>
                    <a:cubicBezTo>
                      <a:pt x="26653" y="1621"/>
                      <a:pt x="5354" y="20470"/>
                      <a:pt x="1" y="4518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FA1AF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8294;p74">
                <a:extLst>
                  <a:ext uri="{FF2B5EF4-FFF2-40B4-BE49-F238E27FC236}">
                    <a16:creationId xmlns:a16="http://schemas.microsoft.com/office/drawing/2014/main" id="{66E398CD-F315-8365-4CBD-87BEEFF3FF23}"/>
                  </a:ext>
                </a:extLst>
              </p:cNvPr>
              <p:cNvSpPr/>
              <p:nvPr/>
            </p:nvSpPr>
            <p:spPr>
              <a:xfrm>
                <a:off x="7080441" y="2430686"/>
                <a:ext cx="152860" cy="185938"/>
              </a:xfrm>
              <a:custGeom>
                <a:avLst/>
                <a:gdLst/>
                <a:ahLst/>
                <a:cxnLst/>
                <a:rect l="l" t="t" r="r" b="b"/>
                <a:pathLst>
                  <a:path w="43957" h="53469" fill="none" extrusionOk="0">
                    <a:moveTo>
                      <a:pt x="1" y="1"/>
                    </a:moveTo>
                    <a:lnTo>
                      <a:pt x="1" y="53469"/>
                    </a:lnTo>
                    <a:lnTo>
                      <a:pt x="5668" y="53469"/>
                    </a:lnTo>
                    <a:cubicBezTo>
                      <a:pt x="8445" y="53456"/>
                      <a:pt x="10845" y="51521"/>
                      <a:pt x="11448" y="48819"/>
                    </a:cubicBezTo>
                    <a:cubicBezTo>
                      <a:pt x="11762" y="47450"/>
                      <a:pt x="12165" y="46118"/>
                      <a:pt x="12655" y="44811"/>
                    </a:cubicBezTo>
                    <a:cubicBezTo>
                      <a:pt x="15319" y="37724"/>
                      <a:pt x="19503" y="31302"/>
                      <a:pt x="25120" y="25723"/>
                    </a:cubicBezTo>
                    <a:cubicBezTo>
                      <a:pt x="33703" y="17191"/>
                      <a:pt x="39722" y="8319"/>
                      <a:pt x="4395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374F66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59" name="Google Shape;8295;p74">
                <a:extLst>
                  <a:ext uri="{FF2B5EF4-FFF2-40B4-BE49-F238E27FC236}">
                    <a16:creationId xmlns:a16="http://schemas.microsoft.com/office/drawing/2014/main" id="{C31FFE54-66ED-FD78-FDC9-C1234E7E8C40}"/>
                  </a:ext>
                </a:extLst>
              </p:cNvPr>
              <p:cNvGrpSpPr/>
              <p:nvPr/>
            </p:nvGrpSpPr>
            <p:grpSpPr>
              <a:xfrm>
                <a:off x="6836957" y="2068734"/>
                <a:ext cx="461892" cy="721067"/>
                <a:chOff x="6836957" y="2068734"/>
                <a:chExt cx="461892" cy="721067"/>
              </a:xfrm>
            </p:grpSpPr>
            <p:sp>
              <p:nvSpPr>
                <p:cNvPr id="260" name="Google Shape;8296;p74">
                  <a:extLst>
                    <a:ext uri="{FF2B5EF4-FFF2-40B4-BE49-F238E27FC236}">
                      <a16:creationId xmlns:a16="http://schemas.microsoft.com/office/drawing/2014/main" id="{4EBE28D3-DC08-C33B-0480-9B6A025F09A6}"/>
                    </a:ext>
                  </a:extLst>
                </p:cNvPr>
                <p:cNvSpPr/>
                <p:nvPr/>
              </p:nvSpPr>
              <p:spPr>
                <a:xfrm>
                  <a:off x="6996059" y="2711098"/>
                  <a:ext cx="143729" cy="78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31" h="22632" fill="none" extrusionOk="0">
                      <a:moveTo>
                        <a:pt x="20659" y="22632"/>
                      </a:moveTo>
                      <a:lnTo>
                        <a:pt x="20659" y="22632"/>
                      </a:lnTo>
                      <a:cubicBezTo>
                        <a:pt x="19252" y="22632"/>
                        <a:pt x="1" y="15658"/>
                        <a:pt x="1" y="5253"/>
                      </a:cubicBezTo>
                      <a:lnTo>
                        <a:pt x="1" y="0"/>
                      </a:lnTo>
                      <a:lnTo>
                        <a:pt x="41318" y="0"/>
                      </a:lnTo>
                      <a:lnTo>
                        <a:pt x="41318" y="5253"/>
                      </a:lnTo>
                      <a:cubicBezTo>
                        <a:pt x="41330" y="14125"/>
                        <a:pt x="22079" y="22632"/>
                        <a:pt x="20659" y="22632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7EA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8297;p74">
                  <a:extLst>
                    <a:ext uri="{FF2B5EF4-FFF2-40B4-BE49-F238E27FC236}">
                      <a16:creationId xmlns:a16="http://schemas.microsoft.com/office/drawing/2014/main" id="{1E0C7021-AB2D-98D0-9AE6-54631B1F9818}"/>
                    </a:ext>
                  </a:extLst>
                </p:cNvPr>
                <p:cNvSpPr/>
                <p:nvPr/>
              </p:nvSpPr>
              <p:spPr>
                <a:xfrm>
                  <a:off x="6996059" y="2647693"/>
                  <a:ext cx="143683" cy="887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18" h="25522" fill="none" extrusionOk="0">
                      <a:moveTo>
                        <a:pt x="667" y="0"/>
                      </a:moveTo>
                      <a:lnTo>
                        <a:pt x="40652" y="0"/>
                      </a:lnTo>
                      <a:cubicBezTo>
                        <a:pt x="41016" y="0"/>
                        <a:pt x="41318" y="980"/>
                        <a:pt x="41318" y="2199"/>
                      </a:cubicBezTo>
                      <a:lnTo>
                        <a:pt x="41318" y="23323"/>
                      </a:lnTo>
                      <a:cubicBezTo>
                        <a:pt x="41318" y="24542"/>
                        <a:pt x="41016" y="25522"/>
                        <a:pt x="40652" y="25522"/>
                      </a:cubicBezTo>
                      <a:lnTo>
                        <a:pt x="667" y="25522"/>
                      </a:lnTo>
                      <a:cubicBezTo>
                        <a:pt x="302" y="25522"/>
                        <a:pt x="1" y="24542"/>
                        <a:pt x="1" y="23323"/>
                      </a:cubicBezTo>
                      <a:lnTo>
                        <a:pt x="1" y="2187"/>
                      </a:lnTo>
                      <a:cubicBezTo>
                        <a:pt x="1" y="980"/>
                        <a:pt x="302" y="0"/>
                        <a:pt x="66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7EA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2" name="Google Shape;8298;p74">
                  <a:extLst>
                    <a:ext uri="{FF2B5EF4-FFF2-40B4-BE49-F238E27FC236}">
                      <a16:creationId xmlns:a16="http://schemas.microsoft.com/office/drawing/2014/main" id="{92DF39A4-DD4F-28F0-6C83-05AADB0E0FD4}"/>
                    </a:ext>
                  </a:extLst>
                </p:cNvPr>
                <p:cNvSpPr/>
                <p:nvPr/>
              </p:nvSpPr>
              <p:spPr>
                <a:xfrm>
                  <a:off x="6990467" y="2723683"/>
                  <a:ext cx="154870" cy="127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58" fill="none" extrusionOk="0">
                      <a:moveTo>
                        <a:pt x="327" y="0"/>
                      </a:moveTo>
                      <a:lnTo>
                        <a:pt x="44207" y="0"/>
                      </a:lnTo>
                      <a:cubicBezTo>
                        <a:pt x="44383" y="0"/>
                        <a:pt x="44534" y="139"/>
                        <a:pt x="44534" y="327"/>
                      </a:cubicBezTo>
                      <a:lnTo>
                        <a:pt x="44534" y="3343"/>
                      </a:lnTo>
                      <a:cubicBezTo>
                        <a:pt x="44534" y="3519"/>
                        <a:pt x="44383" y="3657"/>
                        <a:pt x="44207" y="3657"/>
                      </a:cubicBezTo>
                      <a:lnTo>
                        <a:pt x="327" y="3657"/>
                      </a:lnTo>
                      <a:cubicBezTo>
                        <a:pt x="151" y="3657"/>
                        <a:pt x="0" y="3519"/>
                        <a:pt x="0" y="3343"/>
                      </a:cubicBezTo>
                      <a:lnTo>
                        <a:pt x="0" y="327"/>
                      </a:lnTo>
                      <a:cubicBezTo>
                        <a:pt x="0" y="139"/>
                        <a:pt x="151" y="0"/>
                        <a:pt x="3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EF0F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3" name="Google Shape;8299;p74">
                  <a:extLst>
                    <a:ext uri="{FF2B5EF4-FFF2-40B4-BE49-F238E27FC236}">
                      <a16:creationId xmlns:a16="http://schemas.microsoft.com/office/drawing/2014/main" id="{259ADB55-4A85-58D6-6DD7-A7E78C48B6F9}"/>
                    </a:ext>
                  </a:extLst>
                </p:cNvPr>
                <p:cNvSpPr/>
                <p:nvPr/>
              </p:nvSpPr>
              <p:spPr>
                <a:xfrm>
                  <a:off x="6990467" y="2698339"/>
                  <a:ext cx="154870" cy="1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0" fill="none" extrusionOk="0">
                      <a:moveTo>
                        <a:pt x="42700" y="3669"/>
                      </a:moveTo>
                      <a:lnTo>
                        <a:pt x="1835" y="3669"/>
                      </a:lnTo>
                      <a:cubicBezTo>
                        <a:pt x="830" y="3657"/>
                        <a:pt x="13" y="2840"/>
                        <a:pt x="0" y="1835"/>
                      </a:cubicBezTo>
                      <a:lnTo>
                        <a:pt x="0" y="1835"/>
                      </a:lnTo>
                      <a:cubicBezTo>
                        <a:pt x="13" y="817"/>
                        <a:pt x="830" y="0"/>
                        <a:pt x="1835" y="0"/>
                      </a:cubicBezTo>
                      <a:lnTo>
                        <a:pt x="42700" y="0"/>
                      </a:lnTo>
                      <a:cubicBezTo>
                        <a:pt x="43717" y="0"/>
                        <a:pt x="44534" y="817"/>
                        <a:pt x="44534" y="1835"/>
                      </a:cubicBezTo>
                      <a:lnTo>
                        <a:pt x="44534" y="1835"/>
                      </a:lnTo>
                      <a:cubicBezTo>
                        <a:pt x="44534" y="2840"/>
                        <a:pt x="43717" y="3657"/>
                        <a:pt x="42700" y="3669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EF0F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4" name="Google Shape;8300;p74">
                  <a:extLst>
                    <a:ext uri="{FF2B5EF4-FFF2-40B4-BE49-F238E27FC236}">
                      <a16:creationId xmlns:a16="http://schemas.microsoft.com/office/drawing/2014/main" id="{38DE566A-FA77-9620-345E-FD27C4A5CE92}"/>
                    </a:ext>
                  </a:extLst>
                </p:cNvPr>
                <p:cNvSpPr/>
                <p:nvPr/>
              </p:nvSpPr>
              <p:spPr>
                <a:xfrm>
                  <a:off x="6990467" y="2647648"/>
                  <a:ext cx="154870" cy="1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0" fill="none" extrusionOk="0">
                      <a:moveTo>
                        <a:pt x="42700" y="3670"/>
                      </a:moveTo>
                      <a:lnTo>
                        <a:pt x="1835" y="3670"/>
                      </a:lnTo>
                      <a:cubicBezTo>
                        <a:pt x="830" y="3670"/>
                        <a:pt x="13" y="2853"/>
                        <a:pt x="0" y="1835"/>
                      </a:cubicBezTo>
                      <a:lnTo>
                        <a:pt x="0" y="1835"/>
                      </a:lnTo>
                      <a:cubicBezTo>
                        <a:pt x="13" y="830"/>
                        <a:pt x="830" y="13"/>
                        <a:pt x="1835" y="1"/>
                      </a:cubicBezTo>
                      <a:lnTo>
                        <a:pt x="42700" y="1"/>
                      </a:lnTo>
                      <a:cubicBezTo>
                        <a:pt x="43717" y="13"/>
                        <a:pt x="44534" y="830"/>
                        <a:pt x="44534" y="1835"/>
                      </a:cubicBezTo>
                      <a:lnTo>
                        <a:pt x="44534" y="1835"/>
                      </a:lnTo>
                      <a:cubicBezTo>
                        <a:pt x="44534" y="2853"/>
                        <a:pt x="43717" y="3670"/>
                        <a:pt x="42700" y="367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EF0F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5" name="Google Shape;8301;p74">
                  <a:extLst>
                    <a:ext uri="{FF2B5EF4-FFF2-40B4-BE49-F238E27FC236}">
                      <a16:creationId xmlns:a16="http://schemas.microsoft.com/office/drawing/2014/main" id="{3F54C307-53AA-F293-A0A9-46C6C9AD08E7}"/>
                    </a:ext>
                  </a:extLst>
                </p:cNvPr>
                <p:cNvSpPr/>
                <p:nvPr/>
              </p:nvSpPr>
              <p:spPr>
                <a:xfrm>
                  <a:off x="6990467" y="2672992"/>
                  <a:ext cx="154870" cy="127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1" fill="none" extrusionOk="0">
                      <a:moveTo>
                        <a:pt x="42700" y="3670"/>
                      </a:moveTo>
                      <a:lnTo>
                        <a:pt x="1835" y="3670"/>
                      </a:lnTo>
                      <a:cubicBezTo>
                        <a:pt x="817" y="3670"/>
                        <a:pt x="0" y="2841"/>
                        <a:pt x="0" y="1836"/>
                      </a:cubicBezTo>
                      <a:lnTo>
                        <a:pt x="0" y="1836"/>
                      </a:lnTo>
                      <a:cubicBezTo>
                        <a:pt x="13" y="818"/>
                        <a:pt x="830" y="1"/>
                        <a:pt x="1835" y="1"/>
                      </a:cubicBezTo>
                      <a:lnTo>
                        <a:pt x="42700" y="1"/>
                      </a:lnTo>
                      <a:cubicBezTo>
                        <a:pt x="43717" y="1"/>
                        <a:pt x="44534" y="818"/>
                        <a:pt x="44534" y="1836"/>
                      </a:cubicBezTo>
                      <a:lnTo>
                        <a:pt x="44534" y="1836"/>
                      </a:lnTo>
                      <a:cubicBezTo>
                        <a:pt x="44534" y="2841"/>
                        <a:pt x="43717" y="3670"/>
                        <a:pt x="42700" y="367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EF0F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6" name="Google Shape;8302;p74">
                  <a:extLst>
                    <a:ext uri="{FF2B5EF4-FFF2-40B4-BE49-F238E27FC236}">
                      <a16:creationId xmlns:a16="http://schemas.microsoft.com/office/drawing/2014/main" id="{466CD2EC-5E9F-F1B6-4A88-7D634912CC8D}"/>
                    </a:ext>
                  </a:extLst>
                </p:cNvPr>
                <p:cNvSpPr/>
                <p:nvPr/>
              </p:nvSpPr>
              <p:spPr>
                <a:xfrm>
                  <a:off x="6836957" y="2068734"/>
                  <a:ext cx="461892" cy="589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823" h="169592" fill="none" extrusionOk="0">
                      <a:moveTo>
                        <a:pt x="132307" y="74442"/>
                      </a:moveTo>
                      <a:cubicBezTo>
                        <a:pt x="132332" y="74278"/>
                        <a:pt x="132345" y="74127"/>
                        <a:pt x="132357" y="73977"/>
                      </a:cubicBezTo>
                      <a:cubicBezTo>
                        <a:pt x="132408" y="73562"/>
                        <a:pt x="132458" y="73135"/>
                        <a:pt x="132496" y="72720"/>
                      </a:cubicBezTo>
                      <a:cubicBezTo>
                        <a:pt x="132533" y="72343"/>
                        <a:pt x="132558" y="71991"/>
                        <a:pt x="132584" y="71639"/>
                      </a:cubicBezTo>
                      <a:cubicBezTo>
                        <a:pt x="132584" y="71577"/>
                        <a:pt x="132596" y="71501"/>
                        <a:pt x="132609" y="71438"/>
                      </a:cubicBezTo>
                      <a:cubicBezTo>
                        <a:pt x="132759" y="69754"/>
                        <a:pt x="132822" y="68071"/>
                        <a:pt x="132797" y="66387"/>
                      </a:cubicBezTo>
                      <a:cubicBezTo>
                        <a:pt x="132797" y="29719"/>
                        <a:pt x="103079" y="1"/>
                        <a:pt x="66411" y="1"/>
                      </a:cubicBezTo>
                      <a:cubicBezTo>
                        <a:pt x="29744" y="1"/>
                        <a:pt x="25" y="29719"/>
                        <a:pt x="25" y="66387"/>
                      </a:cubicBezTo>
                      <a:cubicBezTo>
                        <a:pt x="0" y="68071"/>
                        <a:pt x="63" y="69754"/>
                        <a:pt x="214" y="71438"/>
                      </a:cubicBezTo>
                      <a:cubicBezTo>
                        <a:pt x="214" y="71501"/>
                        <a:pt x="226" y="71577"/>
                        <a:pt x="239" y="71639"/>
                      </a:cubicBezTo>
                      <a:cubicBezTo>
                        <a:pt x="264" y="71991"/>
                        <a:pt x="289" y="72343"/>
                        <a:pt x="327" y="72720"/>
                      </a:cubicBezTo>
                      <a:cubicBezTo>
                        <a:pt x="365" y="73135"/>
                        <a:pt x="415" y="73562"/>
                        <a:pt x="465" y="73977"/>
                      </a:cubicBezTo>
                      <a:cubicBezTo>
                        <a:pt x="478" y="74127"/>
                        <a:pt x="490" y="74278"/>
                        <a:pt x="515" y="74442"/>
                      </a:cubicBezTo>
                      <a:cubicBezTo>
                        <a:pt x="528" y="74617"/>
                        <a:pt x="553" y="74806"/>
                        <a:pt x="578" y="74994"/>
                      </a:cubicBezTo>
                      <a:cubicBezTo>
                        <a:pt x="2187" y="87887"/>
                        <a:pt x="8306" y="113182"/>
                        <a:pt x="31390" y="136140"/>
                      </a:cubicBezTo>
                      <a:cubicBezTo>
                        <a:pt x="35926" y="140652"/>
                        <a:pt x="39545" y="146030"/>
                        <a:pt x="41782" y="152036"/>
                      </a:cubicBezTo>
                      <a:cubicBezTo>
                        <a:pt x="42775" y="154650"/>
                        <a:pt x="43164" y="157176"/>
                        <a:pt x="43177" y="158985"/>
                      </a:cubicBezTo>
                      <a:cubicBezTo>
                        <a:pt x="43202" y="166299"/>
                        <a:pt x="42976" y="169591"/>
                        <a:pt x="66411" y="169591"/>
                      </a:cubicBezTo>
                      <a:cubicBezTo>
                        <a:pt x="89834" y="169591"/>
                        <a:pt x="89621" y="166286"/>
                        <a:pt x="89646" y="158985"/>
                      </a:cubicBezTo>
                      <a:cubicBezTo>
                        <a:pt x="89646" y="157176"/>
                        <a:pt x="90048" y="154650"/>
                        <a:pt x="91041" y="152036"/>
                      </a:cubicBezTo>
                      <a:cubicBezTo>
                        <a:pt x="93277" y="146042"/>
                        <a:pt x="96896" y="140652"/>
                        <a:pt x="101433" y="136140"/>
                      </a:cubicBezTo>
                      <a:cubicBezTo>
                        <a:pt x="124516" y="113182"/>
                        <a:pt x="130636" y="87887"/>
                        <a:pt x="132244" y="74994"/>
                      </a:cubicBezTo>
                      <a:cubicBezTo>
                        <a:pt x="132269" y="74806"/>
                        <a:pt x="132295" y="74617"/>
                        <a:pt x="132307" y="74442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FEFEFE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267" name="Google Shape;8303;p74">
            <a:extLst>
              <a:ext uri="{FF2B5EF4-FFF2-40B4-BE49-F238E27FC236}">
                <a16:creationId xmlns:a16="http://schemas.microsoft.com/office/drawing/2014/main" id="{0DEAA94D-D0F0-9D44-6C54-FFA34B69FB39}"/>
              </a:ext>
            </a:extLst>
          </p:cNvPr>
          <p:cNvGrpSpPr/>
          <p:nvPr/>
        </p:nvGrpSpPr>
        <p:grpSpPr>
          <a:xfrm>
            <a:off x="2412267" y="1858147"/>
            <a:ext cx="712577" cy="712374"/>
            <a:chOff x="2559249" y="2069323"/>
            <a:chExt cx="685566" cy="685634"/>
          </a:xfrm>
        </p:grpSpPr>
        <p:sp>
          <p:nvSpPr>
            <p:cNvPr id="268" name="Google Shape;8304;p74">
              <a:extLst>
                <a:ext uri="{FF2B5EF4-FFF2-40B4-BE49-F238E27FC236}">
                  <a16:creationId xmlns:a16="http://schemas.microsoft.com/office/drawing/2014/main" id="{DB3E0A87-D277-3F15-5088-87CC1E205D40}"/>
                </a:ext>
              </a:extLst>
            </p:cNvPr>
            <p:cNvSpPr/>
            <p:nvPr/>
          </p:nvSpPr>
          <p:spPr>
            <a:xfrm>
              <a:off x="2637836" y="2532965"/>
              <a:ext cx="376180" cy="221993"/>
            </a:xfrm>
            <a:custGeom>
              <a:avLst/>
              <a:gdLst/>
              <a:ahLst/>
              <a:cxnLst/>
              <a:rect l="l" t="t" r="r" b="b"/>
              <a:pathLst>
                <a:path w="114864" h="67784" extrusionOk="0">
                  <a:moveTo>
                    <a:pt x="106357" y="13065"/>
                  </a:moveTo>
                  <a:cubicBezTo>
                    <a:pt x="104189" y="14178"/>
                    <a:pt x="101932" y="15164"/>
                    <a:pt x="99610" y="15997"/>
                  </a:cubicBezTo>
                  <a:cubicBezTo>
                    <a:pt x="99509" y="16034"/>
                    <a:pt x="99407" y="16071"/>
                    <a:pt x="99307" y="16108"/>
                  </a:cubicBezTo>
                  <a:lnTo>
                    <a:pt x="99307" y="16108"/>
                  </a:lnTo>
                  <a:cubicBezTo>
                    <a:pt x="101716" y="15259"/>
                    <a:pt x="104072" y="14244"/>
                    <a:pt x="106357" y="13065"/>
                  </a:cubicBezTo>
                  <a:close/>
                  <a:moveTo>
                    <a:pt x="28508" y="0"/>
                  </a:moveTo>
                  <a:cubicBezTo>
                    <a:pt x="24492" y="0"/>
                    <a:pt x="20462" y="1024"/>
                    <a:pt x="16807" y="3134"/>
                  </a:cubicBezTo>
                  <a:lnTo>
                    <a:pt x="16196" y="3489"/>
                  </a:lnTo>
                  <a:cubicBezTo>
                    <a:pt x="1800" y="11798"/>
                    <a:pt x="1" y="31827"/>
                    <a:pt x="12628" y="42646"/>
                  </a:cubicBezTo>
                  <a:cubicBezTo>
                    <a:pt x="28344" y="56100"/>
                    <a:pt x="48088" y="64977"/>
                    <a:pt x="69813" y="67214"/>
                  </a:cubicBezTo>
                  <a:cubicBezTo>
                    <a:pt x="70015" y="67229"/>
                    <a:pt x="70217" y="67254"/>
                    <a:pt x="70424" y="67273"/>
                  </a:cubicBezTo>
                  <a:cubicBezTo>
                    <a:pt x="70803" y="67313"/>
                    <a:pt x="71193" y="67347"/>
                    <a:pt x="71572" y="67377"/>
                  </a:cubicBezTo>
                  <a:cubicBezTo>
                    <a:pt x="72085" y="67421"/>
                    <a:pt x="72592" y="67465"/>
                    <a:pt x="73100" y="67500"/>
                  </a:cubicBezTo>
                  <a:lnTo>
                    <a:pt x="73445" y="67525"/>
                  </a:lnTo>
                  <a:cubicBezTo>
                    <a:pt x="75888" y="67697"/>
                    <a:pt x="78340" y="67783"/>
                    <a:pt x="80797" y="67783"/>
                  </a:cubicBezTo>
                  <a:cubicBezTo>
                    <a:pt x="92212" y="67783"/>
                    <a:pt x="103723" y="65913"/>
                    <a:pt x="114864" y="62044"/>
                  </a:cubicBezTo>
                  <a:lnTo>
                    <a:pt x="114864" y="62044"/>
                  </a:lnTo>
                  <a:cubicBezTo>
                    <a:pt x="112427" y="62820"/>
                    <a:pt x="109978" y="63185"/>
                    <a:pt x="107581" y="63185"/>
                  </a:cubicBezTo>
                  <a:cubicBezTo>
                    <a:pt x="94740" y="63185"/>
                    <a:pt x="83396" y="52710"/>
                    <a:pt x="83396" y="38875"/>
                  </a:cubicBezTo>
                  <a:cubicBezTo>
                    <a:pt x="83396" y="28688"/>
                    <a:pt x="89785" y="19663"/>
                    <a:pt x="99307" y="16108"/>
                  </a:cubicBezTo>
                  <a:lnTo>
                    <a:pt x="99307" y="16108"/>
                  </a:lnTo>
                  <a:cubicBezTo>
                    <a:pt x="93355" y="18205"/>
                    <a:pt x="87080" y="19284"/>
                    <a:pt x="80750" y="19284"/>
                  </a:cubicBezTo>
                  <a:cubicBezTo>
                    <a:pt x="79680" y="19284"/>
                    <a:pt x="78608" y="19253"/>
                    <a:pt x="77536" y="19191"/>
                  </a:cubicBezTo>
                  <a:cubicBezTo>
                    <a:pt x="77230" y="19171"/>
                    <a:pt x="76920" y="19146"/>
                    <a:pt x="76609" y="19127"/>
                  </a:cubicBezTo>
                  <a:cubicBezTo>
                    <a:pt x="76077" y="19092"/>
                    <a:pt x="75554" y="19048"/>
                    <a:pt x="75022" y="18999"/>
                  </a:cubicBezTo>
                  <a:cubicBezTo>
                    <a:pt x="74948" y="18994"/>
                    <a:pt x="74869" y="18979"/>
                    <a:pt x="74795" y="18974"/>
                  </a:cubicBezTo>
                  <a:cubicBezTo>
                    <a:pt x="73346" y="18821"/>
                    <a:pt x="71912" y="18609"/>
                    <a:pt x="70483" y="18353"/>
                  </a:cubicBezTo>
                  <a:cubicBezTo>
                    <a:pt x="70414" y="18338"/>
                    <a:pt x="70340" y="18333"/>
                    <a:pt x="70276" y="18323"/>
                  </a:cubicBezTo>
                  <a:cubicBezTo>
                    <a:pt x="60651" y="16515"/>
                    <a:pt x="51671" y="12222"/>
                    <a:pt x="44234" y="5859"/>
                  </a:cubicBezTo>
                  <a:cubicBezTo>
                    <a:pt x="39736" y="2011"/>
                    <a:pt x="34136" y="0"/>
                    <a:pt x="2850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8305;p74">
              <a:extLst>
                <a:ext uri="{FF2B5EF4-FFF2-40B4-BE49-F238E27FC236}">
                  <a16:creationId xmlns:a16="http://schemas.microsoft.com/office/drawing/2014/main" id="{52711B93-DBEC-B4D2-E5A7-9868D9C182C6}"/>
                </a:ext>
              </a:extLst>
            </p:cNvPr>
            <p:cNvSpPr/>
            <p:nvPr/>
          </p:nvSpPr>
          <p:spPr>
            <a:xfrm>
              <a:off x="2910955" y="2421038"/>
              <a:ext cx="327385" cy="318821"/>
            </a:xfrm>
            <a:custGeom>
              <a:avLst/>
              <a:gdLst/>
              <a:ahLst/>
              <a:cxnLst/>
              <a:rect l="l" t="t" r="r" b="b"/>
              <a:pathLst>
                <a:path w="99965" h="97350" extrusionOk="0">
                  <a:moveTo>
                    <a:pt x="53376" y="1"/>
                  </a:moveTo>
                  <a:lnTo>
                    <a:pt x="53376" y="6"/>
                  </a:lnTo>
                  <a:cubicBezTo>
                    <a:pt x="52883" y="9853"/>
                    <a:pt x="49823" y="19400"/>
                    <a:pt x="44500" y="27694"/>
                  </a:cubicBezTo>
                  <a:lnTo>
                    <a:pt x="44495" y="27689"/>
                  </a:lnTo>
                  <a:cubicBezTo>
                    <a:pt x="39162" y="35945"/>
                    <a:pt x="31740" y="42706"/>
                    <a:pt x="22962" y="47236"/>
                  </a:cubicBezTo>
                  <a:cubicBezTo>
                    <a:pt x="20794" y="48354"/>
                    <a:pt x="18537" y="49335"/>
                    <a:pt x="16215" y="50168"/>
                  </a:cubicBezTo>
                  <a:cubicBezTo>
                    <a:pt x="6526" y="53643"/>
                    <a:pt x="1" y="62751"/>
                    <a:pt x="1" y="73041"/>
                  </a:cubicBezTo>
                  <a:cubicBezTo>
                    <a:pt x="1" y="86877"/>
                    <a:pt x="11338" y="97350"/>
                    <a:pt x="24179" y="97350"/>
                  </a:cubicBezTo>
                  <a:cubicBezTo>
                    <a:pt x="26579" y="97350"/>
                    <a:pt x="29032" y="96984"/>
                    <a:pt x="31474" y="96205"/>
                  </a:cubicBezTo>
                  <a:cubicBezTo>
                    <a:pt x="31730" y="96126"/>
                    <a:pt x="31977" y="96043"/>
                    <a:pt x="32223" y="95954"/>
                  </a:cubicBezTo>
                  <a:cubicBezTo>
                    <a:pt x="49305" y="89907"/>
                    <a:pt x="64347" y="79542"/>
                    <a:pt x="76047" y="66176"/>
                  </a:cubicBezTo>
                  <a:cubicBezTo>
                    <a:pt x="76333" y="65870"/>
                    <a:pt x="76609" y="65575"/>
                    <a:pt x="76880" y="65254"/>
                  </a:cubicBezTo>
                  <a:cubicBezTo>
                    <a:pt x="88664" y="51450"/>
                    <a:pt x="96520" y="34919"/>
                    <a:pt x="99965" y="17468"/>
                  </a:cubicBezTo>
                  <a:lnTo>
                    <a:pt x="99965" y="17468"/>
                  </a:lnTo>
                  <a:cubicBezTo>
                    <a:pt x="97249" y="28811"/>
                    <a:pt x="87103" y="36062"/>
                    <a:pt x="76340" y="36062"/>
                  </a:cubicBezTo>
                  <a:cubicBezTo>
                    <a:pt x="72278" y="36062"/>
                    <a:pt x="68129" y="35030"/>
                    <a:pt x="64258" y="32795"/>
                  </a:cubicBezTo>
                  <a:cubicBezTo>
                    <a:pt x="55426" y="27694"/>
                    <a:pt x="50641" y="17596"/>
                    <a:pt x="52509" y="7571"/>
                  </a:cubicBezTo>
                  <a:cubicBezTo>
                    <a:pt x="52977" y="5067"/>
                    <a:pt x="53268" y="2534"/>
                    <a:pt x="5339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8306;p74">
              <a:extLst>
                <a:ext uri="{FF2B5EF4-FFF2-40B4-BE49-F238E27FC236}">
                  <a16:creationId xmlns:a16="http://schemas.microsoft.com/office/drawing/2014/main" id="{AC14CF11-100E-61DA-1F8C-4AC8FBAC5B95}"/>
                </a:ext>
              </a:extLst>
            </p:cNvPr>
            <p:cNvSpPr/>
            <p:nvPr/>
          </p:nvSpPr>
          <p:spPr>
            <a:xfrm>
              <a:off x="3122726" y="2149918"/>
              <a:ext cx="10490" cy="10015"/>
            </a:xfrm>
            <a:custGeom>
              <a:avLst/>
              <a:gdLst/>
              <a:ahLst/>
              <a:cxnLst/>
              <a:rect l="l" t="t" r="r" b="b"/>
              <a:pathLst>
                <a:path w="3203" h="3058" extrusionOk="0">
                  <a:moveTo>
                    <a:pt x="21" y="0"/>
                  </a:moveTo>
                  <a:cubicBezTo>
                    <a:pt x="0" y="0"/>
                    <a:pt x="1234" y="1124"/>
                    <a:pt x="3203" y="3058"/>
                  </a:cubicBezTo>
                  <a:cubicBezTo>
                    <a:pt x="2429" y="2170"/>
                    <a:pt x="1576" y="1328"/>
                    <a:pt x="645" y="529"/>
                  </a:cubicBezTo>
                  <a:cubicBezTo>
                    <a:pt x="227" y="170"/>
                    <a:pt x="29" y="0"/>
                    <a:pt x="21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8307;p74">
              <a:extLst>
                <a:ext uri="{FF2B5EF4-FFF2-40B4-BE49-F238E27FC236}">
                  <a16:creationId xmlns:a16="http://schemas.microsoft.com/office/drawing/2014/main" id="{A1115198-1CF9-815C-C08A-0B66D2E31D04}"/>
                </a:ext>
              </a:extLst>
            </p:cNvPr>
            <p:cNvSpPr/>
            <p:nvPr/>
          </p:nvSpPr>
          <p:spPr>
            <a:xfrm>
              <a:off x="3022956" y="2159929"/>
              <a:ext cx="221858" cy="379216"/>
            </a:xfrm>
            <a:custGeom>
              <a:avLst/>
              <a:gdLst/>
              <a:ahLst/>
              <a:cxnLst/>
              <a:rect l="l" t="t" r="r" b="b"/>
              <a:pathLst>
                <a:path w="67743" h="115791" extrusionOk="0">
                  <a:moveTo>
                    <a:pt x="33667" y="1"/>
                  </a:moveTo>
                  <a:cubicBezTo>
                    <a:pt x="43405" y="11169"/>
                    <a:pt x="40882" y="28926"/>
                    <a:pt x="27541" y="36624"/>
                  </a:cubicBezTo>
                  <a:lnTo>
                    <a:pt x="26934" y="36974"/>
                  </a:lnTo>
                  <a:cubicBezTo>
                    <a:pt x="23278" y="39085"/>
                    <a:pt x="19248" y="40109"/>
                    <a:pt x="15233" y="40109"/>
                  </a:cubicBezTo>
                  <a:cubicBezTo>
                    <a:pt x="9809" y="40109"/>
                    <a:pt x="4413" y="38242"/>
                    <a:pt x="0" y="34668"/>
                  </a:cubicBezTo>
                  <a:lnTo>
                    <a:pt x="0" y="34668"/>
                  </a:lnTo>
                  <a:cubicBezTo>
                    <a:pt x="4658" y="38719"/>
                    <a:pt x="8625" y="43529"/>
                    <a:pt x="11725" y="48916"/>
                  </a:cubicBezTo>
                  <a:cubicBezTo>
                    <a:pt x="12179" y="49709"/>
                    <a:pt x="12617" y="50513"/>
                    <a:pt x="13026" y="51316"/>
                  </a:cubicBezTo>
                  <a:cubicBezTo>
                    <a:pt x="13090" y="51439"/>
                    <a:pt x="13150" y="51568"/>
                    <a:pt x="13219" y="51691"/>
                  </a:cubicBezTo>
                  <a:cubicBezTo>
                    <a:pt x="13460" y="52169"/>
                    <a:pt x="13692" y="52642"/>
                    <a:pt x="13913" y="53125"/>
                  </a:cubicBezTo>
                  <a:cubicBezTo>
                    <a:pt x="14047" y="53396"/>
                    <a:pt x="14175" y="53672"/>
                    <a:pt x="14298" y="53948"/>
                  </a:cubicBezTo>
                  <a:cubicBezTo>
                    <a:pt x="14569" y="54544"/>
                    <a:pt x="14835" y="55151"/>
                    <a:pt x="15081" y="55752"/>
                  </a:cubicBezTo>
                  <a:cubicBezTo>
                    <a:pt x="15165" y="55964"/>
                    <a:pt x="15244" y="56171"/>
                    <a:pt x="15328" y="56383"/>
                  </a:cubicBezTo>
                  <a:cubicBezTo>
                    <a:pt x="15525" y="56880"/>
                    <a:pt x="15712" y="57378"/>
                    <a:pt x="15900" y="57886"/>
                  </a:cubicBezTo>
                  <a:cubicBezTo>
                    <a:pt x="18438" y="64904"/>
                    <a:pt x="19547" y="72326"/>
                    <a:pt x="19187" y="79729"/>
                  </a:cubicBezTo>
                  <a:cubicBezTo>
                    <a:pt x="19064" y="82262"/>
                    <a:pt x="18778" y="84795"/>
                    <a:pt x="18310" y="87304"/>
                  </a:cubicBezTo>
                  <a:cubicBezTo>
                    <a:pt x="16442" y="97324"/>
                    <a:pt x="21227" y="107422"/>
                    <a:pt x="30054" y="112523"/>
                  </a:cubicBezTo>
                  <a:cubicBezTo>
                    <a:pt x="33927" y="114758"/>
                    <a:pt x="38077" y="115790"/>
                    <a:pt x="42139" y="115790"/>
                  </a:cubicBezTo>
                  <a:cubicBezTo>
                    <a:pt x="52903" y="115790"/>
                    <a:pt x="63049" y="108539"/>
                    <a:pt x="65761" y="97196"/>
                  </a:cubicBezTo>
                  <a:cubicBezTo>
                    <a:pt x="66717" y="92366"/>
                    <a:pt x="67328" y="87462"/>
                    <a:pt x="67594" y="82533"/>
                  </a:cubicBezTo>
                  <a:cubicBezTo>
                    <a:pt x="67644" y="81602"/>
                    <a:pt x="67678" y="80665"/>
                    <a:pt x="67703" y="79739"/>
                  </a:cubicBezTo>
                  <a:cubicBezTo>
                    <a:pt x="67728" y="78832"/>
                    <a:pt x="67742" y="77920"/>
                    <a:pt x="67742" y="77013"/>
                  </a:cubicBezTo>
                  <a:cubicBezTo>
                    <a:pt x="67737" y="58916"/>
                    <a:pt x="63144" y="41893"/>
                    <a:pt x="55061" y="27043"/>
                  </a:cubicBezTo>
                  <a:lnTo>
                    <a:pt x="55047" y="27058"/>
                  </a:lnTo>
                  <a:cubicBezTo>
                    <a:pt x="54613" y="26255"/>
                    <a:pt x="54169" y="25461"/>
                    <a:pt x="53716" y="24673"/>
                  </a:cubicBezTo>
                  <a:cubicBezTo>
                    <a:pt x="47915" y="14623"/>
                    <a:pt x="38541" y="4811"/>
                    <a:pt x="3366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8308;p74">
              <a:extLst>
                <a:ext uri="{FF2B5EF4-FFF2-40B4-BE49-F238E27FC236}">
                  <a16:creationId xmlns:a16="http://schemas.microsoft.com/office/drawing/2014/main" id="{CA3D8743-F754-24D1-635D-509AD1827C79}"/>
                </a:ext>
              </a:extLst>
            </p:cNvPr>
            <p:cNvSpPr/>
            <p:nvPr/>
          </p:nvSpPr>
          <p:spPr>
            <a:xfrm>
              <a:off x="3001649" y="2257452"/>
              <a:ext cx="4395" cy="2908"/>
            </a:xfrm>
            <a:custGeom>
              <a:avLst/>
              <a:gdLst/>
              <a:ahLst/>
              <a:cxnLst/>
              <a:rect l="l" t="t" r="r" b="b"/>
              <a:pathLst>
                <a:path w="1342" h="888" extrusionOk="0">
                  <a:moveTo>
                    <a:pt x="1" y="1"/>
                  </a:moveTo>
                  <a:cubicBezTo>
                    <a:pt x="449" y="291"/>
                    <a:pt x="898" y="587"/>
                    <a:pt x="1341" y="888"/>
                  </a:cubicBezTo>
                  <a:cubicBezTo>
                    <a:pt x="898" y="587"/>
                    <a:pt x="449" y="291"/>
                    <a:pt x="1" y="1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8309;p74">
              <a:extLst>
                <a:ext uri="{FF2B5EF4-FFF2-40B4-BE49-F238E27FC236}">
                  <a16:creationId xmlns:a16="http://schemas.microsoft.com/office/drawing/2014/main" id="{844F71AE-9893-0661-8C75-C9A937C3C60C}"/>
                </a:ext>
              </a:extLst>
            </p:cNvPr>
            <p:cNvSpPr/>
            <p:nvPr/>
          </p:nvSpPr>
          <p:spPr>
            <a:xfrm>
              <a:off x="3006814" y="2260907"/>
              <a:ext cx="504" cy="373"/>
            </a:xfrm>
            <a:custGeom>
              <a:avLst/>
              <a:gdLst/>
              <a:ahLst/>
              <a:cxnLst/>
              <a:rect l="l" t="t" r="r" b="b"/>
              <a:pathLst>
                <a:path w="154" h="114" extrusionOk="0">
                  <a:moveTo>
                    <a:pt x="1" y="0"/>
                  </a:moveTo>
                  <a:lnTo>
                    <a:pt x="1" y="0"/>
                  </a:lnTo>
                  <a:cubicBezTo>
                    <a:pt x="50" y="40"/>
                    <a:pt x="104" y="74"/>
                    <a:pt x="154" y="114"/>
                  </a:cubicBezTo>
                  <a:cubicBezTo>
                    <a:pt x="104" y="74"/>
                    <a:pt x="55" y="40"/>
                    <a:pt x="1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8310;p74">
              <a:extLst>
                <a:ext uri="{FF2B5EF4-FFF2-40B4-BE49-F238E27FC236}">
                  <a16:creationId xmlns:a16="http://schemas.microsoft.com/office/drawing/2014/main" id="{73A38A2A-7174-2F2C-BF7D-302C4986D056}"/>
                </a:ext>
              </a:extLst>
            </p:cNvPr>
            <p:cNvSpPr/>
            <p:nvPr/>
          </p:nvSpPr>
          <p:spPr>
            <a:xfrm>
              <a:off x="3007315" y="2261277"/>
              <a:ext cx="15645" cy="12190"/>
            </a:xfrm>
            <a:custGeom>
              <a:avLst/>
              <a:gdLst/>
              <a:ahLst/>
              <a:cxnLst/>
              <a:rect l="l" t="t" r="r" b="b"/>
              <a:pathLst>
                <a:path w="4777" h="3722" extrusionOk="0">
                  <a:moveTo>
                    <a:pt x="1" y="1"/>
                  </a:moveTo>
                  <a:lnTo>
                    <a:pt x="1" y="1"/>
                  </a:lnTo>
                  <a:cubicBezTo>
                    <a:pt x="1479" y="1026"/>
                    <a:pt x="2908" y="2135"/>
                    <a:pt x="4283" y="3313"/>
                  </a:cubicBezTo>
                  <a:cubicBezTo>
                    <a:pt x="4441" y="3456"/>
                    <a:pt x="4609" y="3589"/>
                    <a:pt x="4776" y="3722"/>
                  </a:cubicBezTo>
                  <a:cubicBezTo>
                    <a:pt x="3253" y="2396"/>
                    <a:pt x="1666" y="1149"/>
                    <a:pt x="1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8311;p74">
              <a:extLst>
                <a:ext uri="{FF2B5EF4-FFF2-40B4-BE49-F238E27FC236}">
                  <a16:creationId xmlns:a16="http://schemas.microsoft.com/office/drawing/2014/main" id="{27C0579A-09FF-5CE9-0E7B-2985D916030D}"/>
                </a:ext>
              </a:extLst>
            </p:cNvPr>
            <p:cNvSpPr/>
            <p:nvPr/>
          </p:nvSpPr>
          <p:spPr>
            <a:xfrm>
              <a:off x="3006025" y="2260357"/>
              <a:ext cx="793" cy="553"/>
            </a:xfrm>
            <a:custGeom>
              <a:avLst/>
              <a:gdLst/>
              <a:ahLst/>
              <a:cxnLst/>
              <a:rect l="l" t="t" r="r" b="b"/>
              <a:pathLst>
                <a:path w="242" h="169" extrusionOk="0">
                  <a:moveTo>
                    <a:pt x="0" y="1"/>
                  </a:moveTo>
                  <a:lnTo>
                    <a:pt x="201" y="140"/>
                  </a:lnTo>
                  <a:lnTo>
                    <a:pt x="201" y="140"/>
                  </a:lnTo>
                  <a:cubicBezTo>
                    <a:pt x="137" y="95"/>
                    <a:pt x="74" y="50"/>
                    <a:pt x="0" y="1"/>
                  </a:cubicBezTo>
                  <a:close/>
                  <a:moveTo>
                    <a:pt x="201" y="140"/>
                  </a:moveTo>
                  <a:cubicBezTo>
                    <a:pt x="215" y="150"/>
                    <a:pt x="228" y="159"/>
                    <a:pt x="242" y="168"/>
                  </a:cubicBezTo>
                  <a:lnTo>
                    <a:pt x="201" y="140"/>
                  </a:ln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8312;p74">
              <a:extLst>
                <a:ext uri="{FF2B5EF4-FFF2-40B4-BE49-F238E27FC236}">
                  <a16:creationId xmlns:a16="http://schemas.microsoft.com/office/drawing/2014/main" id="{78EA9A25-65DB-3FA3-2853-ECD88C08E304}"/>
                </a:ext>
              </a:extLst>
            </p:cNvPr>
            <p:cNvSpPr/>
            <p:nvPr/>
          </p:nvSpPr>
          <p:spPr>
            <a:xfrm>
              <a:off x="2790124" y="2069323"/>
              <a:ext cx="376068" cy="221963"/>
            </a:xfrm>
            <a:custGeom>
              <a:avLst/>
              <a:gdLst/>
              <a:ahLst/>
              <a:cxnLst/>
              <a:rect l="l" t="t" r="r" b="b"/>
              <a:pathLst>
                <a:path w="114830" h="67775" extrusionOk="0">
                  <a:moveTo>
                    <a:pt x="15387" y="51713"/>
                  </a:moveTo>
                  <a:cubicBezTo>
                    <a:pt x="13025" y="52552"/>
                    <a:pt x="10715" y="53552"/>
                    <a:pt x="8473" y="54709"/>
                  </a:cubicBezTo>
                  <a:lnTo>
                    <a:pt x="8473" y="54709"/>
                  </a:lnTo>
                  <a:cubicBezTo>
                    <a:pt x="10647" y="53591"/>
                    <a:pt x="12899" y="52605"/>
                    <a:pt x="15225" y="51772"/>
                  </a:cubicBezTo>
                  <a:cubicBezTo>
                    <a:pt x="15279" y="51753"/>
                    <a:pt x="15333" y="51733"/>
                    <a:pt x="15387" y="51713"/>
                  </a:cubicBezTo>
                  <a:close/>
                  <a:moveTo>
                    <a:pt x="34032" y="1"/>
                  </a:moveTo>
                  <a:cubicBezTo>
                    <a:pt x="22630" y="1"/>
                    <a:pt x="11132" y="1868"/>
                    <a:pt x="1" y="5720"/>
                  </a:cubicBezTo>
                  <a:cubicBezTo>
                    <a:pt x="2428" y="4951"/>
                    <a:pt x="4866" y="4589"/>
                    <a:pt x="7253" y="4589"/>
                  </a:cubicBezTo>
                  <a:cubicBezTo>
                    <a:pt x="20092" y="4589"/>
                    <a:pt x="31430" y="15063"/>
                    <a:pt x="31430" y="28899"/>
                  </a:cubicBezTo>
                  <a:cubicBezTo>
                    <a:pt x="31430" y="39137"/>
                    <a:pt x="24982" y="48196"/>
                    <a:pt x="15387" y="51713"/>
                  </a:cubicBezTo>
                  <a:lnTo>
                    <a:pt x="15387" y="51713"/>
                  </a:lnTo>
                  <a:cubicBezTo>
                    <a:pt x="21370" y="49588"/>
                    <a:pt x="27683" y="48494"/>
                    <a:pt x="34053" y="48494"/>
                  </a:cubicBezTo>
                  <a:cubicBezTo>
                    <a:pt x="35131" y="48494"/>
                    <a:pt x="36210" y="48525"/>
                    <a:pt x="37290" y="48588"/>
                  </a:cubicBezTo>
                  <a:cubicBezTo>
                    <a:pt x="37605" y="48608"/>
                    <a:pt x="37911" y="48632"/>
                    <a:pt x="38221" y="48647"/>
                  </a:cubicBezTo>
                  <a:cubicBezTo>
                    <a:pt x="38749" y="48687"/>
                    <a:pt x="39276" y="48731"/>
                    <a:pt x="39803" y="48780"/>
                  </a:cubicBezTo>
                  <a:cubicBezTo>
                    <a:pt x="39877" y="48785"/>
                    <a:pt x="39956" y="48795"/>
                    <a:pt x="40030" y="48805"/>
                  </a:cubicBezTo>
                  <a:cubicBezTo>
                    <a:pt x="41479" y="48958"/>
                    <a:pt x="42913" y="49165"/>
                    <a:pt x="44343" y="49426"/>
                  </a:cubicBezTo>
                  <a:cubicBezTo>
                    <a:pt x="44412" y="49436"/>
                    <a:pt x="44485" y="49446"/>
                    <a:pt x="44554" y="49456"/>
                  </a:cubicBezTo>
                  <a:cubicBezTo>
                    <a:pt x="51706" y="50801"/>
                    <a:pt x="58507" y="53517"/>
                    <a:pt x="64584" y="57440"/>
                  </a:cubicBezTo>
                  <a:cubicBezTo>
                    <a:pt x="65032" y="57730"/>
                    <a:pt x="65481" y="58026"/>
                    <a:pt x="65924" y="58332"/>
                  </a:cubicBezTo>
                  <a:lnTo>
                    <a:pt x="66166" y="58499"/>
                  </a:lnTo>
                  <a:cubicBezTo>
                    <a:pt x="66215" y="58539"/>
                    <a:pt x="66269" y="58573"/>
                    <a:pt x="66319" y="58613"/>
                  </a:cubicBezTo>
                  <a:cubicBezTo>
                    <a:pt x="67975" y="59771"/>
                    <a:pt x="69571" y="61008"/>
                    <a:pt x="71094" y="62334"/>
                  </a:cubicBezTo>
                  <a:cubicBezTo>
                    <a:pt x="75504" y="65908"/>
                    <a:pt x="80901" y="67775"/>
                    <a:pt x="86325" y="67775"/>
                  </a:cubicBezTo>
                  <a:cubicBezTo>
                    <a:pt x="90341" y="67775"/>
                    <a:pt x="94372" y="66751"/>
                    <a:pt x="98028" y="64640"/>
                  </a:cubicBezTo>
                  <a:lnTo>
                    <a:pt x="98640" y="64290"/>
                  </a:lnTo>
                  <a:cubicBezTo>
                    <a:pt x="113036" y="55981"/>
                    <a:pt x="114830" y="35951"/>
                    <a:pt x="102203" y="25138"/>
                  </a:cubicBezTo>
                  <a:cubicBezTo>
                    <a:pt x="98028" y="21560"/>
                    <a:pt x="93563" y="18307"/>
                    <a:pt x="88857" y="15419"/>
                  </a:cubicBezTo>
                  <a:cubicBezTo>
                    <a:pt x="75850" y="7435"/>
                    <a:pt x="60966" y="2216"/>
                    <a:pt x="45018" y="570"/>
                  </a:cubicBezTo>
                  <a:cubicBezTo>
                    <a:pt x="44811" y="555"/>
                    <a:pt x="44609" y="530"/>
                    <a:pt x="44407" y="511"/>
                  </a:cubicBezTo>
                  <a:cubicBezTo>
                    <a:pt x="44022" y="471"/>
                    <a:pt x="43643" y="437"/>
                    <a:pt x="43253" y="407"/>
                  </a:cubicBezTo>
                  <a:cubicBezTo>
                    <a:pt x="42741" y="363"/>
                    <a:pt x="42238" y="318"/>
                    <a:pt x="41726" y="284"/>
                  </a:cubicBezTo>
                  <a:lnTo>
                    <a:pt x="41381" y="259"/>
                  </a:lnTo>
                  <a:cubicBezTo>
                    <a:pt x="38938" y="87"/>
                    <a:pt x="36487" y="1"/>
                    <a:pt x="3403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8313;p74">
              <a:extLst>
                <a:ext uri="{FF2B5EF4-FFF2-40B4-BE49-F238E27FC236}">
                  <a16:creationId xmlns:a16="http://schemas.microsoft.com/office/drawing/2014/main" id="{84882FE7-03AF-BA03-C3FC-CB6756F7822A}"/>
                </a:ext>
              </a:extLst>
            </p:cNvPr>
            <p:cNvSpPr/>
            <p:nvPr/>
          </p:nvSpPr>
          <p:spPr>
            <a:xfrm>
              <a:off x="2559328" y="2381300"/>
              <a:ext cx="1294" cy="21877"/>
            </a:xfrm>
            <a:custGeom>
              <a:avLst/>
              <a:gdLst/>
              <a:ahLst/>
              <a:cxnLst/>
              <a:rect l="l" t="t" r="r" b="b"/>
              <a:pathLst>
                <a:path w="395" h="6680" extrusionOk="0">
                  <a:moveTo>
                    <a:pt x="395" y="1"/>
                  </a:moveTo>
                  <a:cubicBezTo>
                    <a:pt x="193" y="2219"/>
                    <a:pt x="65" y="4447"/>
                    <a:pt x="1" y="6679"/>
                  </a:cubicBezTo>
                  <a:lnTo>
                    <a:pt x="15" y="6679"/>
                  </a:lnTo>
                  <a:cubicBezTo>
                    <a:pt x="70" y="4447"/>
                    <a:pt x="198" y="2224"/>
                    <a:pt x="395" y="1"/>
                  </a:cubicBezTo>
                  <a:close/>
                </a:path>
              </a:pathLst>
            </a:custGeom>
            <a:solidFill>
              <a:srgbClr val="A5B7C5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8314;p74">
              <a:extLst>
                <a:ext uri="{FF2B5EF4-FFF2-40B4-BE49-F238E27FC236}">
                  <a16:creationId xmlns:a16="http://schemas.microsoft.com/office/drawing/2014/main" id="{FECD5778-F0B9-A5BA-2BD9-686E7065DB57}"/>
                </a:ext>
              </a:extLst>
            </p:cNvPr>
            <p:cNvSpPr/>
            <p:nvPr/>
          </p:nvSpPr>
          <p:spPr>
            <a:xfrm>
              <a:off x="2565429" y="2084349"/>
              <a:ext cx="327628" cy="318828"/>
            </a:xfrm>
            <a:custGeom>
              <a:avLst/>
              <a:gdLst/>
              <a:ahLst/>
              <a:cxnLst/>
              <a:rect l="l" t="t" r="r" b="b"/>
              <a:pathLst>
                <a:path w="100039" h="97352" extrusionOk="0">
                  <a:moveTo>
                    <a:pt x="75862" y="1"/>
                  </a:moveTo>
                  <a:cubicBezTo>
                    <a:pt x="73475" y="1"/>
                    <a:pt x="71037" y="363"/>
                    <a:pt x="68610" y="1132"/>
                  </a:cubicBezTo>
                  <a:cubicBezTo>
                    <a:pt x="68344" y="1221"/>
                    <a:pt x="68088" y="1304"/>
                    <a:pt x="67821" y="1398"/>
                  </a:cubicBezTo>
                  <a:cubicBezTo>
                    <a:pt x="50739" y="7450"/>
                    <a:pt x="35693" y="17810"/>
                    <a:pt x="23992" y="31181"/>
                  </a:cubicBezTo>
                  <a:cubicBezTo>
                    <a:pt x="23712" y="31482"/>
                    <a:pt x="23436" y="31782"/>
                    <a:pt x="23164" y="32098"/>
                  </a:cubicBezTo>
                  <a:cubicBezTo>
                    <a:pt x="11277" y="46021"/>
                    <a:pt x="3391" y="62709"/>
                    <a:pt x="1" y="80328"/>
                  </a:cubicBezTo>
                  <a:cubicBezTo>
                    <a:pt x="2554" y="68739"/>
                    <a:pt x="12822" y="61297"/>
                    <a:pt x="23723" y="61297"/>
                  </a:cubicBezTo>
                  <a:cubicBezTo>
                    <a:pt x="27782" y="61297"/>
                    <a:pt x="31928" y="62329"/>
                    <a:pt x="35796" y="64562"/>
                  </a:cubicBezTo>
                  <a:cubicBezTo>
                    <a:pt x="44628" y="69658"/>
                    <a:pt x="49414" y="79756"/>
                    <a:pt x="47546" y="89781"/>
                  </a:cubicBezTo>
                  <a:cubicBezTo>
                    <a:pt x="47077" y="92285"/>
                    <a:pt x="46787" y="94818"/>
                    <a:pt x="46663" y="97351"/>
                  </a:cubicBezTo>
                  <a:lnTo>
                    <a:pt x="46673" y="97351"/>
                  </a:lnTo>
                  <a:cubicBezTo>
                    <a:pt x="47166" y="87504"/>
                    <a:pt x="50227" y="77957"/>
                    <a:pt x="55550" y="69663"/>
                  </a:cubicBezTo>
                  <a:lnTo>
                    <a:pt x="55554" y="69673"/>
                  </a:lnTo>
                  <a:cubicBezTo>
                    <a:pt x="60882" y="61417"/>
                    <a:pt x="68309" y="54651"/>
                    <a:pt x="77082" y="50131"/>
                  </a:cubicBezTo>
                  <a:cubicBezTo>
                    <a:pt x="79251" y="49007"/>
                    <a:pt x="81503" y="48027"/>
                    <a:pt x="83834" y="47189"/>
                  </a:cubicBezTo>
                  <a:cubicBezTo>
                    <a:pt x="93523" y="43714"/>
                    <a:pt x="100039" y="34611"/>
                    <a:pt x="100039" y="24316"/>
                  </a:cubicBezTo>
                  <a:cubicBezTo>
                    <a:pt x="100039" y="10476"/>
                    <a:pt x="88701" y="1"/>
                    <a:pt x="7586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8315;p74">
              <a:extLst>
                <a:ext uri="{FF2B5EF4-FFF2-40B4-BE49-F238E27FC236}">
                  <a16:creationId xmlns:a16="http://schemas.microsoft.com/office/drawing/2014/main" id="{A41D333B-1F3E-924E-E8E5-965397909151}"/>
                </a:ext>
              </a:extLst>
            </p:cNvPr>
            <p:cNvSpPr/>
            <p:nvPr/>
          </p:nvSpPr>
          <p:spPr>
            <a:xfrm>
              <a:off x="2560618" y="2347407"/>
              <a:ext cx="4814" cy="33896"/>
            </a:xfrm>
            <a:custGeom>
              <a:avLst/>
              <a:gdLst/>
              <a:ahLst/>
              <a:cxnLst/>
              <a:rect l="l" t="t" r="r" b="b"/>
              <a:pathLst>
                <a:path w="1470" h="10350" extrusionOk="0">
                  <a:moveTo>
                    <a:pt x="1470" y="0"/>
                  </a:moveTo>
                  <a:lnTo>
                    <a:pt x="1470" y="0"/>
                  </a:lnTo>
                  <a:cubicBezTo>
                    <a:pt x="1401" y="306"/>
                    <a:pt x="1337" y="611"/>
                    <a:pt x="1282" y="917"/>
                  </a:cubicBezTo>
                  <a:cubicBezTo>
                    <a:pt x="711" y="4042"/>
                    <a:pt x="287" y="7191"/>
                    <a:pt x="1" y="10350"/>
                  </a:cubicBezTo>
                  <a:cubicBezTo>
                    <a:pt x="316" y="6875"/>
                    <a:pt x="809" y="3421"/>
                    <a:pt x="1470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8316;p74">
              <a:extLst>
                <a:ext uri="{FF2B5EF4-FFF2-40B4-BE49-F238E27FC236}">
                  <a16:creationId xmlns:a16="http://schemas.microsoft.com/office/drawing/2014/main" id="{FEC5685C-871F-E90C-4178-5DA29965F7F6}"/>
                </a:ext>
              </a:extLst>
            </p:cNvPr>
            <p:cNvSpPr/>
            <p:nvPr/>
          </p:nvSpPr>
          <p:spPr>
            <a:xfrm>
              <a:off x="2559249" y="2285083"/>
              <a:ext cx="222808" cy="417520"/>
            </a:xfrm>
            <a:custGeom>
              <a:avLst/>
              <a:gdLst/>
              <a:ahLst/>
              <a:cxnLst/>
              <a:rect l="l" t="t" r="r" b="b"/>
              <a:pathLst>
                <a:path w="68033" h="127487" extrusionOk="0">
                  <a:moveTo>
                    <a:pt x="25602" y="1"/>
                  </a:moveTo>
                  <a:cubicBezTo>
                    <a:pt x="14703" y="1"/>
                    <a:pt x="4439" y="7441"/>
                    <a:pt x="1883" y="19035"/>
                  </a:cubicBezTo>
                  <a:cubicBezTo>
                    <a:pt x="1227" y="22455"/>
                    <a:pt x="734" y="25910"/>
                    <a:pt x="419" y="29385"/>
                  </a:cubicBezTo>
                  <a:cubicBezTo>
                    <a:pt x="222" y="31603"/>
                    <a:pt x="94" y="33835"/>
                    <a:pt x="35" y="36063"/>
                  </a:cubicBezTo>
                  <a:cubicBezTo>
                    <a:pt x="10" y="36975"/>
                    <a:pt x="0" y="37887"/>
                    <a:pt x="0" y="38798"/>
                  </a:cubicBezTo>
                  <a:cubicBezTo>
                    <a:pt x="0" y="56881"/>
                    <a:pt x="4588" y="73904"/>
                    <a:pt x="12671" y="88749"/>
                  </a:cubicBezTo>
                  <a:lnTo>
                    <a:pt x="12691" y="88739"/>
                  </a:lnTo>
                  <a:cubicBezTo>
                    <a:pt x="13125" y="89537"/>
                    <a:pt x="13568" y="90331"/>
                    <a:pt x="14022" y="91119"/>
                  </a:cubicBezTo>
                  <a:cubicBezTo>
                    <a:pt x="22883" y="106467"/>
                    <a:pt x="35042" y="118709"/>
                    <a:pt x="49088" y="127487"/>
                  </a:cubicBezTo>
                  <a:cubicBezTo>
                    <a:pt x="44716" y="124746"/>
                    <a:pt x="40552" y="121676"/>
                    <a:pt x="36624" y="118320"/>
                  </a:cubicBezTo>
                  <a:cubicBezTo>
                    <a:pt x="23997" y="107507"/>
                    <a:pt x="25796" y="87482"/>
                    <a:pt x="40192" y="79163"/>
                  </a:cubicBezTo>
                  <a:lnTo>
                    <a:pt x="40803" y="78813"/>
                  </a:lnTo>
                  <a:cubicBezTo>
                    <a:pt x="44454" y="76704"/>
                    <a:pt x="48478" y="75683"/>
                    <a:pt x="52488" y="75683"/>
                  </a:cubicBezTo>
                  <a:cubicBezTo>
                    <a:pt x="58037" y="75683"/>
                    <a:pt x="63561" y="77639"/>
                    <a:pt x="68033" y="81376"/>
                  </a:cubicBezTo>
                  <a:cubicBezTo>
                    <a:pt x="63232" y="77255"/>
                    <a:pt x="59166" y="72352"/>
                    <a:pt x="56012" y="66871"/>
                  </a:cubicBezTo>
                  <a:cubicBezTo>
                    <a:pt x="55559" y="66078"/>
                    <a:pt x="55120" y="65279"/>
                    <a:pt x="54706" y="64471"/>
                  </a:cubicBezTo>
                  <a:cubicBezTo>
                    <a:pt x="54642" y="64348"/>
                    <a:pt x="54583" y="64220"/>
                    <a:pt x="54514" y="64096"/>
                  </a:cubicBezTo>
                  <a:cubicBezTo>
                    <a:pt x="54272" y="63618"/>
                    <a:pt x="54041" y="63145"/>
                    <a:pt x="53819" y="62667"/>
                  </a:cubicBezTo>
                  <a:cubicBezTo>
                    <a:pt x="53691" y="62396"/>
                    <a:pt x="53558" y="62115"/>
                    <a:pt x="53435" y="61839"/>
                  </a:cubicBezTo>
                  <a:cubicBezTo>
                    <a:pt x="53164" y="61243"/>
                    <a:pt x="52902" y="60637"/>
                    <a:pt x="52656" y="60035"/>
                  </a:cubicBezTo>
                  <a:cubicBezTo>
                    <a:pt x="52567" y="59823"/>
                    <a:pt x="52488" y="59616"/>
                    <a:pt x="52409" y="59399"/>
                  </a:cubicBezTo>
                  <a:cubicBezTo>
                    <a:pt x="52212" y="58902"/>
                    <a:pt x="52020" y="58404"/>
                    <a:pt x="51843" y="57901"/>
                  </a:cubicBezTo>
                  <a:cubicBezTo>
                    <a:pt x="49305" y="50888"/>
                    <a:pt x="48196" y="43461"/>
                    <a:pt x="48550" y="36058"/>
                  </a:cubicBezTo>
                  <a:cubicBezTo>
                    <a:pt x="48674" y="33525"/>
                    <a:pt x="48964" y="30992"/>
                    <a:pt x="49433" y="28488"/>
                  </a:cubicBezTo>
                  <a:cubicBezTo>
                    <a:pt x="51301" y="18463"/>
                    <a:pt x="46510" y="8365"/>
                    <a:pt x="37683" y="3269"/>
                  </a:cubicBezTo>
                  <a:cubicBezTo>
                    <a:pt x="33812" y="1033"/>
                    <a:pt x="29663" y="1"/>
                    <a:pt x="2560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" name="Google Shape;8317;p74">
            <a:extLst>
              <a:ext uri="{FF2B5EF4-FFF2-40B4-BE49-F238E27FC236}">
                <a16:creationId xmlns:a16="http://schemas.microsoft.com/office/drawing/2014/main" id="{2754CFC4-7E11-110E-982F-3561A4CF86E4}"/>
              </a:ext>
            </a:extLst>
          </p:cNvPr>
          <p:cNvGrpSpPr/>
          <p:nvPr/>
        </p:nvGrpSpPr>
        <p:grpSpPr>
          <a:xfrm>
            <a:off x="7594705" y="970936"/>
            <a:ext cx="845645" cy="711911"/>
            <a:chOff x="951975" y="315800"/>
            <a:chExt cx="5860325" cy="4933550"/>
          </a:xfrm>
        </p:grpSpPr>
        <p:sp>
          <p:nvSpPr>
            <p:cNvPr id="282" name="Google Shape;8318;p74">
              <a:extLst>
                <a:ext uri="{FF2B5EF4-FFF2-40B4-BE49-F238E27FC236}">
                  <a16:creationId xmlns:a16="http://schemas.microsoft.com/office/drawing/2014/main" id="{460BD064-4392-B8CA-62A2-F0241CA953A3}"/>
                </a:ext>
              </a:extLst>
            </p:cNvPr>
            <p:cNvSpPr/>
            <p:nvPr/>
          </p:nvSpPr>
          <p:spPr>
            <a:xfrm>
              <a:off x="6501500" y="3684025"/>
              <a:ext cx="310800" cy="261200"/>
            </a:xfrm>
            <a:custGeom>
              <a:avLst/>
              <a:gdLst/>
              <a:ahLst/>
              <a:cxnLst/>
              <a:rect l="l" t="t" r="r" b="b"/>
              <a:pathLst>
                <a:path w="12432" h="10448" extrusionOk="0">
                  <a:moveTo>
                    <a:pt x="4963" y="0"/>
                  </a:moveTo>
                  <a:cubicBezTo>
                    <a:pt x="2239" y="0"/>
                    <a:pt x="0" y="2356"/>
                    <a:pt x="0" y="5120"/>
                  </a:cubicBezTo>
                  <a:cubicBezTo>
                    <a:pt x="0" y="8227"/>
                    <a:pt x="2220" y="10447"/>
                    <a:pt x="5328" y="10447"/>
                  </a:cubicBezTo>
                  <a:cubicBezTo>
                    <a:pt x="9989" y="10447"/>
                    <a:pt x="12431" y="4898"/>
                    <a:pt x="8879" y="1568"/>
                  </a:cubicBezTo>
                  <a:cubicBezTo>
                    <a:pt x="7991" y="458"/>
                    <a:pt x="6660" y="14"/>
                    <a:pt x="5328" y="14"/>
                  </a:cubicBezTo>
                  <a:cubicBezTo>
                    <a:pt x="5205" y="5"/>
                    <a:pt x="5084" y="0"/>
                    <a:pt x="496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8319;p74">
              <a:extLst>
                <a:ext uri="{FF2B5EF4-FFF2-40B4-BE49-F238E27FC236}">
                  <a16:creationId xmlns:a16="http://schemas.microsoft.com/office/drawing/2014/main" id="{1D92E0D6-280A-9C2B-570C-C78DA332A0A2}"/>
                </a:ext>
              </a:extLst>
            </p:cNvPr>
            <p:cNvSpPr/>
            <p:nvPr/>
          </p:nvSpPr>
          <p:spPr>
            <a:xfrm>
              <a:off x="6501500" y="2945200"/>
              <a:ext cx="310800" cy="261925"/>
            </a:xfrm>
            <a:custGeom>
              <a:avLst/>
              <a:gdLst/>
              <a:ahLst/>
              <a:cxnLst/>
              <a:rect l="l" t="t" r="r" b="b"/>
              <a:pathLst>
                <a:path w="12432" h="10477" extrusionOk="0">
                  <a:moveTo>
                    <a:pt x="5852" y="1"/>
                  </a:moveTo>
                  <a:cubicBezTo>
                    <a:pt x="5678" y="1"/>
                    <a:pt x="5503" y="15"/>
                    <a:pt x="5328" y="44"/>
                  </a:cubicBezTo>
                  <a:cubicBezTo>
                    <a:pt x="5205" y="34"/>
                    <a:pt x="5084" y="30"/>
                    <a:pt x="4963" y="30"/>
                  </a:cubicBezTo>
                  <a:cubicBezTo>
                    <a:pt x="2239" y="30"/>
                    <a:pt x="0" y="2386"/>
                    <a:pt x="0" y="5149"/>
                  </a:cubicBezTo>
                  <a:cubicBezTo>
                    <a:pt x="0" y="8035"/>
                    <a:pt x="2220" y="10477"/>
                    <a:pt x="5328" y="10477"/>
                  </a:cubicBezTo>
                  <a:cubicBezTo>
                    <a:pt x="9989" y="10477"/>
                    <a:pt x="12431" y="4705"/>
                    <a:pt x="8879" y="1376"/>
                  </a:cubicBezTo>
                  <a:cubicBezTo>
                    <a:pt x="8108" y="604"/>
                    <a:pt x="7002" y="1"/>
                    <a:pt x="585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8320;p74">
              <a:extLst>
                <a:ext uri="{FF2B5EF4-FFF2-40B4-BE49-F238E27FC236}">
                  <a16:creationId xmlns:a16="http://schemas.microsoft.com/office/drawing/2014/main" id="{48CFC401-3606-628A-120E-50203B3262DC}"/>
                </a:ext>
              </a:extLst>
            </p:cNvPr>
            <p:cNvSpPr/>
            <p:nvPr/>
          </p:nvSpPr>
          <p:spPr>
            <a:xfrm>
              <a:off x="6501500" y="2202650"/>
              <a:ext cx="310800" cy="266400"/>
            </a:xfrm>
            <a:custGeom>
              <a:avLst/>
              <a:gdLst/>
              <a:ahLst/>
              <a:cxnLst/>
              <a:rect l="l" t="t" r="r" b="b"/>
              <a:pathLst>
                <a:path w="12432" h="10656" extrusionOk="0">
                  <a:moveTo>
                    <a:pt x="5328" y="0"/>
                  </a:moveTo>
                  <a:cubicBezTo>
                    <a:pt x="2442" y="0"/>
                    <a:pt x="0" y="2442"/>
                    <a:pt x="0" y="5328"/>
                  </a:cubicBezTo>
                  <a:cubicBezTo>
                    <a:pt x="0" y="8214"/>
                    <a:pt x="2220" y="10655"/>
                    <a:pt x="5328" y="10655"/>
                  </a:cubicBezTo>
                  <a:cubicBezTo>
                    <a:pt x="9989" y="10655"/>
                    <a:pt x="12431" y="4884"/>
                    <a:pt x="8879" y="1554"/>
                  </a:cubicBezTo>
                  <a:cubicBezTo>
                    <a:pt x="7991" y="444"/>
                    <a:pt x="6660" y="0"/>
                    <a:pt x="532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8321;p74">
              <a:extLst>
                <a:ext uri="{FF2B5EF4-FFF2-40B4-BE49-F238E27FC236}">
                  <a16:creationId xmlns:a16="http://schemas.microsoft.com/office/drawing/2014/main" id="{B37BE7E0-B31B-6ABD-6BB4-FCDAD9A07491}"/>
                </a:ext>
              </a:extLst>
            </p:cNvPr>
            <p:cNvSpPr/>
            <p:nvPr/>
          </p:nvSpPr>
          <p:spPr>
            <a:xfrm>
              <a:off x="951975" y="3495675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29746" y="1"/>
                  </a:moveTo>
                  <a:lnTo>
                    <a:pt x="0" y="14430"/>
                  </a:lnTo>
                  <a:lnTo>
                    <a:pt x="109215" y="70147"/>
                  </a:lnTo>
                  <a:lnTo>
                    <a:pt x="218429" y="14430"/>
                  </a:lnTo>
                  <a:lnTo>
                    <a:pt x="188684" y="1"/>
                  </a:lnTo>
                  <a:lnTo>
                    <a:pt x="109215" y="40623"/>
                  </a:lnTo>
                  <a:close/>
                </a:path>
              </a:pathLst>
            </a:custGeom>
            <a:noFill/>
            <a:ln w="9525" cap="flat" cmpd="sng">
              <a:solidFill>
                <a:srgbClr val="435D74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8322;p74">
              <a:extLst>
                <a:ext uri="{FF2B5EF4-FFF2-40B4-BE49-F238E27FC236}">
                  <a16:creationId xmlns:a16="http://schemas.microsoft.com/office/drawing/2014/main" id="{67231441-A569-DA19-79E4-83419D7EAE96}"/>
                </a:ext>
              </a:extLst>
            </p:cNvPr>
            <p:cNvSpPr/>
            <p:nvPr/>
          </p:nvSpPr>
          <p:spPr>
            <a:xfrm>
              <a:off x="951975" y="2757600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188684" y="0"/>
                  </a:moveTo>
                  <a:lnTo>
                    <a:pt x="158939" y="15095"/>
                  </a:lnTo>
                  <a:lnTo>
                    <a:pt x="109215" y="40623"/>
                  </a:lnTo>
                  <a:lnTo>
                    <a:pt x="59491" y="15095"/>
                  </a:lnTo>
                  <a:lnTo>
                    <a:pt x="29746" y="0"/>
                  </a:lnTo>
                  <a:lnTo>
                    <a:pt x="0" y="14429"/>
                  </a:lnTo>
                  <a:lnTo>
                    <a:pt x="29746" y="29524"/>
                  </a:lnTo>
                  <a:lnTo>
                    <a:pt x="109215" y="70146"/>
                  </a:lnTo>
                  <a:lnTo>
                    <a:pt x="188684" y="29524"/>
                  </a:lnTo>
                  <a:lnTo>
                    <a:pt x="218429" y="14429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8323;p74">
              <a:extLst>
                <a:ext uri="{FF2B5EF4-FFF2-40B4-BE49-F238E27FC236}">
                  <a16:creationId xmlns:a16="http://schemas.microsoft.com/office/drawing/2014/main" id="{394F4D07-0253-7C16-6D4E-A72F5F743157}"/>
                </a:ext>
              </a:extLst>
            </p:cNvPr>
            <p:cNvSpPr/>
            <p:nvPr/>
          </p:nvSpPr>
          <p:spPr>
            <a:xfrm>
              <a:off x="951975" y="2019500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188684" y="1"/>
                  </a:moveTo>
                  <a:lnTo>
                    <a:pt x="158939" y="15096"/>
                  </a:lnTo>
                  <a:lnTo>
                    <a:pt x="129193" y="30190"/>
                  </a:lnTo>
                  <a:lnTo>
                    <a:pt x="109215" y="40623"/>
                  </a:lnTo>
                  <a:lnTo>
                    <a:pt x="89237" y="30190"/>
                  </a:lnTo>
                  <a:lnTo>
                    <a:pt x="59491" y="15096"/>
                  </a:lnTo>
                  <a:lnTo>
                    <a:pt x="29746" y="1"/>
                  </a:lnTo>
                  <a:lnTo>
                    <a:pt x="0" y="14208"/>
                  </a:lnTo>
                  <a:lnTo>
                    <a:pt x="29746" y="29524"/>
                  </a:lnTo>
                  <a:lnTo>
                    <a:pt x="59491" y="44619"/>
                  </a:lnTo>
                  <a:lnTo>
                    <a:pt x="109215" y="70147"/>
                  </a:lnTo>
                  <a:lnTo>
                    <a:pt x="158939" y="44619"/>
                  </a:lnTo>
                  <a:lnTo>
                    <a:pt x="188684" y="29524"/>
                  </a:lnTo>
                  <a:lnTo>
                    <a:pt x="218429" y="14208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8324;p74">
              <a:extLst>
                <a:ext uri="{FF2B5EF4-FFF2-40B4-BE49-F238E27FC236}">
                  <a16:creationId xmlns:a16="http://schemas.microsoft.com/office/drawing/2014/main" id="{816A6DE8-6993-3CE0-8D44-B9C31D5B9318}"/>
                </a:ext>
              </a:extLst>
            </p:cNvPr>
            <p:cNvSpPr/>
            <p:nvPr/>
          </p:nvSpPr>
          <p:spPr>
            <a:xfrm>
              <a:off x="951975" y="315800"/>
              <a:ext cx="5460750" cy="2719300"/>
            </a:xfrm>
            <a:custGeom>
              <a:avLst/>
              <a:gdLst/>
              <a:ahLst/>
              <a:cxnLst/>
              <a:rect l="l" t="t" r="r" b="b"/>
              <a:pathLst>
                <a:path w="218430" h="108772" fill="none" extrusionOk="0">
                  <a:moveTo>
                    <a:pt x="109215" y="1"/>
                  </a:moveTo>
                  <a:lnTo>
                    <a:pt x="0" y="52832"/>
                  </a:lnTo>
                  <a:lnTo>
                    <a:pt x="109215" y="108771"/>
                  </a:lnTo>
                  <a:lnTo>
                    <a:pt x="218429" y="52832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8325;p74">
              <a:extLst>
                <a:ext uri="{FF2B5EF4-FFF2-40B4-BE49-F238E27FC236}">
                  <a16:creationId xmlns:a16="http://schemas.microsoft.com/office/drawing/2014/main" id="{333FEE7E-CC20-D10F-4F9D-49B86C315045}"/>
                </a:ext>
              </a:extLst>
            </p:cNvPr>
            <p:cNvSpPr/>
            <p:nvPr/>
          </p:nvSpPr>
          <p:spPr>
            <a:xfrm>
              <a:off x="6501500" y="1464200"/>
              <a:ext cx="310800" cy="261550"/>
            </a:xfrm>
            <a:custGeom>
              <a:avLst/>
              <a:gdLst/>
              <a:ahLst/>
              <a:cxnLst/>
              <a:rect l="l" t="t" r="r" b="b"/>
              <a:pathLst>
                <a:path w="12432" h="10462" extrusionOk="0">
                  <a:moveTo>
                    <a:pt x="4963" y="1"/>
                  </a:moveTo>
                  <a:cubicBezTo>
                    <a:pt x="2239" y="1"/>
                    <a:pt x="0" y="2357"/>
                    <a:pt x="0" y="5120"/>
                  </a:cubicBezTo>
                  <a:cubicBezTo>
                    <a:pt x="0" y="8097"/>
                    <a:pt x="2036" y="10462"/>
                    <a:pt x="4938" y="10462"/>
                  </a:cubicBezTo>
                  <a:cubicBezTo>
                    <a:pt x="5066" y="10462"/>
                    <a:pt x="5196" y="10457"/>
                    <a:pt x="5328" y="10448"/>
                  </a:cubicBezTo>
                  <a:cubicBezTo>
                    <a:pt x="9989" y="10448"/>
                    <a:pt x="12431" y="4898"/>
                    <a:pt x="8879" y="1569"/>
                  </a:cubicBezTo>
                  <a:cubicBezTo>
                    <a:pt x="7991" y="459"/>
                    <a:pt x="6660" y="15"/>
                    <a:pt x="5328" y="15"/>
                  </a:cubicBezTo>
                  <a:cubicBezTo>
                    <a:pt x="5205" y="5"/>
                    <a:pt x="5084" y="1"/>
                    <a:pt x="496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" name="Google Shape;8326;p74">
            <a:extLst>
              <a:ext uri="{FF2B5EF4-FFF2-40B4-BE49-F238E27FC236}">
                <a16:creationId xmlns:a16="http://schemas.microsoft.com/office/drawing/2014/main" id="{6F0067E9-DB26-48ED-1E39-EADCF66967E8}"/>
              </a:ext>
            </a:extLst>
          </p:cNvPr>
          <p:cNvGrpSpPr/>
          <p:nvPr/>
        </p:nvGrpSpPr>
        <p:grpSpPr>
          <a:xfrm>
            <a:off x="3691834" y="2707045"/>
            <a:ext cx="1617932" cy="621724"/>
            <a:chOff x="3862800" y="3038525"/>
            <a:chExt cx="1329006" cy="510698"/>
          </a:xfrm>
        </p:grpSpPr>
        <p:sp>
          <p:nvSpPr>
            <p:cNvPr id="291" name="Google Shape;8327;p74">
              <a:extLst>
                <a:ext uri="{FF2B5EF4-FFF2-40B4-BE49-F238E27FC236}">
                  <a16:creationId xmlns:a16="http://schemas.microsoft.com/office/drawing/2014/main" id="{1DDC0324-6100-3CD1-9E56-F5E6C9A747EF}"/>
                </a:ext>
              </a:extLst>
            </p:cNvPr>
            <p:cNvSpPr/>
            <p:nvPr/>
          </p:nvSpPr>
          <p:spPr>
            <a:xfrm>
              <a:off x="4185913" y="3040337"/>
              <a:ext cx="71107" cy="143789"/>
            </a:xfrm>
            <a:custGeom>
              <a:avLst/>
              <a:gdLst/>
              <a:ahLst/>
              <a:cxnLst/>
              <a:rect l="l" t="t" r="r" b="b"/>
              <a:pathLst>
                <a:path w="14722" h="29770" extrusionOk="0">
                  <a:moveTo>
                    <a:pt x="0" y="1"/>
                  </a:moveTo>
                  <a:cubicBezTo>
                    <a:pt x="0" y="11614"/>
                    <a:pt x="5398" y="22573"/>
                    <a:pt x="14721" y="29770"/>
                  </a:cubicBezTo>
                  <a:cubicBezTo>
                    <a:pt x="5562" y="22573"/>
                    <a:pt x="164" y="11614"/>
                    <a:pt x="164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8328;p74">
              <a:extLst>
                <a:ext uri="{FF2B5EF4-FFF2-40B4-BE49-F238E27FC236}">
                  <a16:creationId xmlns:a16="http://schemas.microsoft.com/office/drawing/2014/main" id="{EDC65F5C-8F99-02E6-172E-F8DDAB08D968}"/>
                </a:ext>
              </a:extLst>
            </p:cNvPr>
            <p:cNvSpPr/>
            <p:nvPr/>
          </p:nvSpPr>
          <p:spPr>
            <a:xfrm>
              <a:off x="3967075" y="3045080"/>
              <a:ext cx="403706" cy="397383"/>
            </a:xfrm>
            <a:custGeom>
              <a:avLst/>
              <a:gdLst/>
              <a:ahLst/>
              <a:cxnLst/>
              <a:rect l="l" t="t" r="r" b="b"/>
              <a:pathLst>
                <a:path w="83583" h="82274" extrusionOk="0">
                  <a:moveTo>
                    <a:pt x="83583" y="82273"/>
                  </a:moveTo>
                  <a:cubicBezTo>
                    <a:pt x="37948" y="82273"/>
                    <a:pt x="655" y="45635"/>
                    <a:pt x="0" y="0"/>
                  </a:cubicBezTo>
                  <a:cubicBezTo>
                    <a:pt x="655" y="45635"/>
                    <a:pt x="37948" y="82273"/>
                    <a:pt x="83583" y="82273"/>
                  </a:cubicBezTo>
                  <a:close/>
                </a:path>
              </a:pathLst>
            </a:custGeom>
            <a:solidFill>
              <a:srgbClr val="445D7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3" name="Google Shape;8329;p74">
              <a:extLst>
                <a:ext uri="{FF2B5EF4-FFF2-40B4-BE49-F238E27FC236}">
                  <a16:creationId xmlns:a16="http://schemas.microsoft.com/office/drawing/2014/main" id="{F1445F1F-2AF4-F3F3-E82A-FC785C5F1977}"/>
                </a:ext>
              </a:extLst>
            </p:cNvPr>
            <p:cNvGrpSpPr/>
            <p:nvPr/>
          </p:nvGrpSpPr>
          <p:grpSpPr>
            <a:xfrm>
              <a:off x="3967075" y="3040337"/>
              <a:ext cx="1019927" cy="402126"/>
              <a:chOff x="3967075" y="3040337"/>
              <a:chExt cx="1019927" cy="402126"/>
            </a:xfrm>
          </p:grpSpPr>
          <p:sp>
            <p:nvSpPr>
              <p:cNvPr id="303" name="Google Shape;8330;p74">
                <a:extLst>
                  <a:ext uri="{FF2B5EF4-FFF2-40B4-BE49-F238E27FC236}">
                    <a16:creationId xmlns:a16="http://schemas.microsoft.com/office/drawing/2014/main" id="{4CD762FD-F3FF-50C6-1A55-014E4FA3F158}"/>
                  </a:ext>
                </a:extLst>
              </p:cNvPr>
              <p:cNvSpPr/>
              <p:nvPr/>
            </p:nvSpPr>
            <p:spPr>
              <a:xfrm>
                <a:off x="4369197" y="3335999"/>
                <a:ext cx="617805" cy="105869"/>
              </a:xfrm>
              <a:custGeom>
                <a:avLst/>
                <a:gdLst/>
                <a:ahLst/>
                <a:cxnLst/>
                <a:rect l="l" t="t" r="r" b="b"/>
                <a:pathLst>
                  <a:path w="127910" h="21919" fill="none" extrusionOk="0">
                    <a:moveTo>
                      <a:pt x="1" y="21918"/>
                    </a:moveTo>
                    <a:lnTo>
                      <a:pt x="127909" y="21918"/>
                    </a:lnTo>
                    <a:lnTo>
                      <a:pt x="127909" y="1"/>
                    </a:lnTo>
                    <a:lnTo>
                      <a:pt x="164" y="164"/>
                    </a:lnTo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8331;p74">
                <a:extLst>
                  <a:ext uri="{FF2B5EF4-FFF2-40B4-BE49-F238E27FC236}">
                    <a16:creationId xmlns:a16="http://schemas.microsoft.com/office/drawing/2014/main" id="{02CFDBE5-8FD3-D73B-DC27-C6E6AB4E25ED}"/>
                  </a:ext>
                </a:extLst>
              </p:cNvPr>
              <p:cNvSpPr/>
              <p:nvPr/>
            </p:nvSpPr>
            <p:spPr>
              <a:xfrm>
                <a:off x="3967075" y="3040337"/>
                <a:ext cx="403706" cy="402126"/>
              </a:xfrm>
              <a:custGeom>
                <a:avLst/>
                <a:gdLst/>
                <a:ahLst/>
                <a:cxnLst/>
                <a:rect l="l" t="t" r="r" b="b"/>
                <a:pathLst>
                  <a:path w="83583" h="83256" fill="none" extrusionOk="0">
                    <a:moveTo>
                      <a:pt x="83419" y="61501"/>
                    </a:moveTo>
                    <a:cubicBezTo>
                      <a:pt x="49397" y="61501"/>
                      <a:pt x="21755" y="34022"/>
                      <a:pt x="21755" y="1"/>
                    </a:cubicBezTo>
                    <a:lnTo>
                      <a:pt x="0" y="1"/>
                    </a:lnTo>
                    <a:lnTo>
                      <a:pt x="0" y="982"/>
                    </a:lnTo>
                    <a:cubicBezTo>
                      <a:pt x="818" y="46617"/>
                      <a:pt x="37948" y="83255"/>
                      <a:pt x="83583" y="83255"/>
                    </a:cubicBezTo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4" name="Google Shape;8332;p74">
              <a:extLst>
                <a:ext uri="{FF2B5EF4-FFF2-40B4-BE49-F238E27FC236}">
                  <a16:creationId xmlns:a16="http://schemas.microsoft.com/office/drawing/2014/main" id="{3A1CE6EA-4992-110F-76B6-338E2EE574C6}"/>
                </a:ext>
              </a:extLst>
            </p:cNvPr>
            <p:cNvGrpSpPr/>
            <p:nvPr/>
          </p:nvGrpSpPr>
          <p:grpSpPr>
            <a:xfrm>
              <a:off x="4186700" y="3040337"/>
              <a:ext cx="390475" cy="183289"/>
              <a:chOff x="4186700" y="3040337"/>
              <a:chExt cx="390475" cy="183289"/>
            </a:xfrm>
          </p:grpSpPr>
          <p:sp>
            <p:nvSpPr>
              <p:cNvPr id="301" name="Google Shape;8333;p74">
                <a:extLst>
                  <a:ext uri="{FF2B5EF4-FFF2-40B4-BE49-F238E27FC236}">
                    <a16:creationId xmlns:a16="http://schemas.microsoft.com/office/drawing/2014/main" id="{7EA3EFA2-8B55-0CBE-CC74-119BC8347BE8}"/>
                  </a:ext>
                </a:extLst>
              </p:cNvPr>
              <p:cNvSpPr/>
              <p:nvPr/>
            </p:nvSpPr>
            <p:spPr>
              <a:xfrm>
                <a:off x="4370181" y="3120129"/>
                <a:ext cx="206994" cy="103497"/>
              </a:xfrm>
              <a:custGeom>
                <a:avLst/>
                <a:gdLst/>
                <a:ahLst/>
                <a:cxnLst/>
                <a:rect l="l" t="t" r="r" b="b"/>
                <a:pathLst>
                  <a:path w="42856" h="21428" fill="none" extrusionOk="0">
                    <a:moveTo>
                      <a:pt x="1" y="21428"/>
                    </a:moveTo>
                    <a:lnTo>
                      <a:pt x="42855" y="21428"/>
                    </a:lnTo>
                    <a:lnTo>
                      <a:pt x="42855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8334;p74">
                <a:extLst>
                  <a:ext uri="{FF2B5EF4-FFF2-40B4-BE49-F238E27FC236}">
                    <a16:creationId xmlns:a16="http://schemas.microsoft.com/office/drawing/2014/main" id="{354D00E3-1C39-0759-D080-F3DFF95A592D}"/>
                  </a:ext>
                </a:extLst>
              </p:cNvPr>
              <p:cNvSpPr/>
              <p:nvPr/>
            </p:nvSpPr>
            <p:spPr>
              <a:xfrm>
                <a:off x="4186700" y="3040337"/>
                <a:ext cx="184081" cy="183289"/>
              </a:xfrm>
              <a:custGeom>
                <a:avLst/>
                <a:gdLst/>
                <a:ahLst/>
                <a:cxnLst/>
                <a:rect l="l" t="t" r="r" b="b"/>
                <a:pathLst>
                  <a:path w="38112" h="37948" fill="none" extrusionOk="0">
                    <a:moveTo>
                      <a:pt x="38112" y="16521"/>
                    </a:moveTo>
                    <a:cubicBezTo>
                      <a:pt x="28789" y="16521"/>
                      <a:pt x="21264" y="9160"/>
                      <a:pt x="21264" y="1"/>
                    </a:cubicBezTo>
                    <a:lnTo>
                      <a:pt x="1" y="1"/>
                    </a:lnTo>
                    <a:cubicBezTo>
                      <a:pt x="1" y="11614"/>
                      <a:pt x="5399" y="22573"/>
                      <a:pt x="14558" y="29770"/>
                    </a:cubicBezTo>
                    <a:cubicBezTo>
                      <a:pt x="21264" y="35004"/>
                      <a:pt x="29606" y="37948"/>
                      <a:pt x="38112" y="37948"/>
                    </a:cubicBezTo>
                    <a:lnTo>
                      <a:pt x="38112" y="37948"/>
                    </a:lnTo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5" name="Google Shape;8335;p74">
              <a:extLst>
                <a:ext uri="{FF2B5EF4-FFF2-40B4-BE49-F238E27FC236}">
                  <a16:creationId xmlns:a16="http://schemas.microsoft.com/office/drawing/2014/main" id="{63B07A9B-FE6F-2D43-31E9-4B90E347529A}"/>
                </a:ext>
              </a:extLst>
            </p:cNvPr>
            <p:cNvGrpSpPr/>
            <p:nvPr/>
          </p:nvGrpSpPr>
          <p:grpSpPr>
            <a:xfrm>
              <a:off x="4073727" y="3040337"/>
              <a:ext cx="697794" cy="296263"/>
              <a:chOff x="4073727" y="3040337"/>
              <a:chExt cx="697794" cy="296263"/>
            </a:xfrm>
          </p:grpSpPr>
          <p:sp>
            <p:nvSpPr>
              <p:cNvPr id="299" name="Google Shape;8336;p74">
                <a:extLst>
                  <a:ext uri="{FF2B5EF4-FFF2-40B4-BE49-F238E27FC236}">
                    <a16:creationId xmlns:a16="http://schemas.microsoft.com/office/drawing/2014/main" id="{94A1F74A-AEBD-5FF7-2B36-1EECAEF8550C}"/>
                  </a:ext>
                </a:extLst>
              </p:cNvPr>
              <p:cNvSpPr/>
              <p:nvPr/>
            </p:nvSpPr>
            <p:spPr>
              <a:xfrm>
                <a:off x="4370181" y="3223621"/>
                <a:ext cx="401339" cy="112979"/>
              </a:xfrm>
              <a:custGeom>
                <a:avLst/>
                <a:gdLst/>
                <a:ahLst/>
                <a:cxnLst/>
                <a:rect l="l" t="t" r="r" b="b"/>
                <a:pathLst>
                  <a:path w="83093" h="23391" fill="none" extrusionOk="0">
                    <a:moveTo>
                      <a:pt x="1" y="23391"/>
                    </a:moveTo>
                    <a:lnTo>
                      <a:pt x="83092" y="23391"/>
                    </a:lnTo>
                    <a:lnTo>
                      <a:pt x="83092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8337;p74">
                <a:extLst>
                  <a:ext uri="{FF2B5EF4-FFF2-40B4-BE49-F238E27FC236}">
                    <a16:creationId xmlns:a16="http://schemas.microsoft.com/office/drawing/2014/main" id="{CA8E02BB-BFF1-B43A-D605-47C018B166AA}"/>
                  </a:ext>
                </a:extLst>
              </p:cNvPr>
              <p:cNvSpPr/>
              <p:nvPr/>
            </p:nvSpPr>
            <p:spPr>
              <a:xfrm>
                <a:off x="4073727" y="3040337"/>
                <a:ext cx="297055" cy="296263"/>
              </a:xfrm>
              <a:custGeom>
                <a:avLst/>
                <a:gdLst/>
                <a:ahLst/>
                <a:cxnLst/>
                <a:rect l="l" t="t" r="r" b="b"/>
                <a:pathLst>
                  <a:path w="61502" h="61338" fill="none" extrusionOk="0">
                    <a:moveTo>
                      <a:pt x="61502" y="37948"/>
                    </a:moveTo>
                    <a:lnTo>
                      <a:pt x="61502" y="37948"/>
                    </a:lnTo>
                    <a:cubicBezTo>
                      <a:pt x="52833" y="37948"/>
                      <a:pt x="44654" y="35004"/>
                      <a:pt x="37948" y="29770"/>
                    </a:cubicBezTo>
                    <a:cubicBezTo>
                      <a:pt x="28789" y="22573"/>
                      <a:pt x="23391" y="11614"/>
                      <a:pt x="23227" y="1"/>
                    </a:cubicBezTo>
                    <a:lnTo>
                      <a:pt x="1" y="1"/>
                    </a:lnTo>
                    <a:cubicBezTo>
                      <a:pt x="1" y="33859"/>
                      <a:pt x="27480" y="61338"/>
                      <a:pt x="61502" y="61338"/>
                    </a:cubicBezTo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6" name="Google Shape;8338;p74">
              <a:extLst>
                <a:ext uri="{FF2B5EF4-FFF2-40B4-BE49-F238E27FC236}">
                  <a16:creationId xmlns:a16="http://schemas.microsoft.com/office/drawing/2014/main" id="{3DF2872A-C980-CAB8-9579-FA12FBDD03E4}"/>
                </a:ext>
              </a:extLst>
            </p:cNvPr>
            <p:cNvGrpSpPr/>
            <p:nvPr/>
          </p:nvGrpSpPr>
          <p:grpSpPr>
            <a:xfrm>
              <a:off x="3862800" y="3038525"/>
              <a:ext cx="1329006" cy="510698"/>
              <a:chOff x="3862800" y="3038525"/>
              <a:chExt cx="1329006" cy="510698"/>
            </a:xfrm>
          </p:grpSpPr>
          <p:sp>
            <p:nvSpPr>
              <p:cNvPr id="297" name="Google Shape;8339;p74">
                <a:extLst>
                  <a:ext uri="{FF2B5EF4-FFF2-40B4-BE49-F238E27FC236}">
                    <a16:creationId xmlns:a16="http://schemas.microsoft.com/office/drawing/2014/main" id="{36C54CD8-5940-FAA7-FCF1-662C3485EBB1}"/>
                  </a:ext>
                </a:extLst>
              </p:cNvPr>
              <p:cNvSpPr/>
              <p:nvPr/>
            </p:nvSpPr>
            <p:spPr>
              <a:xfrm>
                <a:off x="4370175" y="3441875"/>
                <a:ext cx="821631" cy="107348"/>
              </a:xfrm>
              <a:custGeom>
                <a:avLst/>
                <a:gdLst/>
                <a:ahLst/>
                <a:cxnLst/>
                <a:rect l="l" t="t" r="r" b="b"/>
                <a:pathLst>
                  <a:path w="170110" h="21919" fill="none" extrusionOk="0">
                    <a:moveTo>
                      <a:pt x="1" y="21918"/>
                    </a:moveTo>
                    <a:lnTo>
                      <a:pt x="170110" y="21918"/>
                    </a:lnTo>
                    <a:lnTo>
                      <a:pt x="170110" y="0"/>
                    </a:lnTo>
                    <a:lnTo>
                      <a:pt x="1" y="0"/>
                    </a:lnTo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8340;p74">
                <a:extLst>
                  <a:ext uri="{FF2B5EF4-FFF2-40B4-BE49-F238E27FC236}">
                    <a16:creationId xmlns:a16="http://schemas.microsoft.com/office/drawing/2014/main" id="{8A4EA794-A4A0-4CF5-CDDC-B13623696343}"/>
                  </a:ext>
                </a:extLst>
              </p:cNvPr>
              <p:cNvSpPr/>
              <p:nvPr/>
            </p:nvSpPr>
            <p:spPr>
              <a:xfrm>
                <a:off x="3862800" y="3038525"/>
                <a:ext cx="507990" cy="510620"/>
              </a:xfrm>
              <a:custGeom>
                <a:avLst/>
                <a:gdLst/>
                <a:ahLst/>
                <a:cxnLst/>
                <a:rect l="l" t="t" r="r" b="b"/>
                <a:pathLst>
                  <a:path w="105174" h="105500" fill="none" extrusionOk="0">
                    <a:moveTo>
                      <a:pt x="105174" y="83418"/>
                    </a:moveTo>
                    <a:cubicBezTo>
                      <a:pt x="59539" y="83418"/>
                      <a:pt x="22246" y="46780"/>
                      <a:pt x="21591" y="1145"/>
                    </a:cubicBezTo>
                    <a:lnTo>
                      <a:pt x="21591" y="0"/>
                    </a:lnTo>
                    <a:lnTo>
                      <a:pt x="1" y="0"/>
                    </a:lnTo>
                    <a:cubicBezTo>
                      <a:pt x="1" y="58229"/>
                      <a:pt x="46944" y="105336"/>
                      <a:pt x="105174" y="105500"/>
                    </a:cubicBezTo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05" name="Google Shape;8341;p74">
            <a:extLst>
              <a:ext uri="{FF2B5EF4-FFF2-40B4-BE49-F238E27FC236}">
                <a16:creationId xmlns:a16="http://schemas.microsoft.com/office/drawing/2014/main" id="{94CD44CE-54B1-0F55-F6CB-B9BE9BBE5956}"/>
              </a:ext>
            </a:extLst>
          </p:cNvPr>
          <p:cNvGrpSpPr/>
          <p:nvPr/>
        </p:nvGrpSpPr>
        <p:grpSpPr>
          <a:xfrm>
            <a:off x="700156" y="970936"/>
            <a:ext cx="883205" cy="775176"/>
            <a:chOff x="649648" y="271400"/>
            <a:chExt cx="6215377" cy="5455143"/>
          </a:xfrm>
        </p:grpSpPr>
        <p:sp>
          <p:nvSpPr>
            <p:cNvPr id="306" name="Google Shape;8342;p74">
              <a:extLst>
                <a:ext uri="{FF2B5EF4-FFF2-40B4-BE49-F238E27FC236}">
                  <a16:creationId xmlns:a16="http://schemas.microsoft.com/office/drawing/2014/main" id="{189E38D9-4C59-8DF5-8D45-4689B8CFE04E}"/>
                </a:ext>
              </a:extLst>
            </p:cNvPr>
            <p:cNvSpPr/>
            <p:nvPr/>
          </p:nvSpPr>
          <p:spPr>
            <a:xfrm>
              <a:off x="2641907" y="3717593"/>
              <a:ext cx="3573900" cy="2008950"/>
            </a:xfrm>
            <a:custGeom>
              <a:avLst/>
              <a:gdLst/>
              <a:ahLst/>
              <a:cxnLst/>
              <a:rect l="l" t="t" r="r" b="b"/>
              <a:pathLst>
                <a:path w="142956" h="80358" fill="none" extrusionOk="0">
                  <a:moveTo>
                    <a:pt x="0" y="50612"/>
                  </a:moveTo>
                  <a:cubicBezTo>
                    <a:pt x="53053" y="80357"/>
                    <a:pt x="120314" y="56605"/>
                    <a:pt x="142956" y="0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8343;p74">
              <a:extLst>
                <a:ext uri="{FF2B5EF4-FFF2-40B4-BE49-F238E27FC236}">
                  <a16:creationId xmlns:a16="http://schemas.microsoft.com/office/drawing/2014/main" id="{832C4A50-6839-1BB3-8A2B-BDB84465B478}"/>
                </a:ext>
              </a:extLst>
            </p:cNvPr>
            <p:cNvSpPr/>
            <p:nvPr/>
          </p:nvSpPr>
          <p:spPr>
            <a:xfrm>
              <a:off x="1359875" y="2446825"/>
              <a:ext cx="338550" cy="1598275"/>
            </a:xfrm>
            <a:custGeom>
              <a:avLst/>
              <a:gdLst/>
              <a:ahLst/>
              <a:cxnLst/>
              <a:rect l="l" t="t" r="r" b="b"/>
              <a:pathLst>
                <a:path w="13542" h="63931" fill="none" extrusionOk="0">
                  <a:moveTo>
                    <a:pt x="888" y="0"/>
                  </a:moveTo>
                  <a:cubicBezTo>
                    <a:pt x="223" y="4440"/>
                    <a:pt x="1" y="9102"/>
                    <a:pt x="1" y="13763"/>
                  </a:cubicBezTo>
                  <a:cubicBezTo>
                    <a:pt x="1" y="31300"/>
                    <a:pt x="4662" y="48614"/>
                    <a:pt x="13541" y="63931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8344;p74">
              <a:extLst>
                <a:ext uri="{FF2B5EF4-FFF2-40B4-BE49-F238E27FC236}">
                  <a16:creationId xmlns:a16="http://schemas.microsoft.com/office/drawing/2014/main" id="{B6049519-AEEB-DE06-B7FD-4F7596C458CF}"/>
                </a:ext>
              </a:extLst>
            </p:cNvPr>
            <p:cNvSpPr/>
            <p:nvPr/>
          </p:nvSpPr>
          <p:spPr>
            <a:xfrm>
              <a:off x="1709500" y="271400"/>
              <a:ext cx="5149975" cy="2519525"/>
            </a:xfrm>
            <a:custGeom>
              <a:avLst/>
              <a:gdLst/>
              <a:ahLst/>
              <a:cxnLst/>
              <a:rect l="l" t="t" r="r" b="b"/>
              <a:pathLst>
                <a:path w="205999" h="100781" fill="none" extrusionOk="0">
                  <a:moveTo>
                    <a:pt x="187352" y="100780"/>
                  </a:moveTo>
                  <a:cubicBezTo>
                    <a:pt x="187352" y="77694"/>
                    <a:pt x="179361" y="55496"/>
                    <a:pt x="165154" y="37738"/>
                  </a:cubicBezTo>
                  <a:lnTo>
                    <a:pt x="187352" y="37738"/>
                  </a:lnTo>
                  <a:cubicBezTo>
                    <a:pt x="197563" y="37738"/>
                    <a:pt x="205998" y="29302"/>
                    <a:pt x="205998" y="18869"/>
                  </a:cubicBezTo>
                  <a:cubicBezTo>
                    <a:pt x="205998" y="8436"/>
                    <a:pt x="197563" y="1"/>
                    <a:pt x="187352" y="1"/>
                  </a:cubicBezTo>
                  <a:lnTo>
                    <a:pt x="91012" y="1"/>
                  </a:lnTo>
                  <a:lnTo>
                    <a:pt x="89681" y="1"/>
                  </a:lnTo>
                  <a:lnTo>
                    <a:pt x="86573" y="1"/>
                  </a:lnTo>
                  <a:cubicBezTo>
                    <a:pt x="51056" y="1"/>
                    <a:pt x="17981" y="18869"/>
                    <a:pt x="0" y="49725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8345;p74">
              <a:extLst>
                <a:ext uri="{FF2B5EF4-FFF2-40B4-BE49-F238E27FC236}">
                  <a16:creationId xmlns:a16="http://schemas.microsoft.com/office/drawing/2014/main" id="{9F218B5D-B54D-4365-1789-889FD37329AB}"/>
                </a:ext>
              </a:extLst>
            </p:cNvPr>
            <p:cNvSpPr/>
            <p:nvPr/>
          </p:nvSpPr>
          <p:spPr>
            <a:xfrm>
              <a:off x="5965975" y="415700"/>
              <a:ext cx="754750" cy="754750"/>
            </a:xfrm>
            <a:custGeom>
              <a:avLst/>
              <a:gdLst/>
              <a:ahLst/>
              <a:cxnLst/>
              <a:rect l="l" t="t" r="r" b="b"/>
              <a:pathLst>
                <a:path w="30190" h="30190" fill="none" extrusionOk="0">
                  <a:moveTo>
                    <a:pt x="17315" y="0"/>
                  </a:moveTo>
                  <a:cubicBezTo>
                    <a:pt x="5772" y="0"/>
                    <a:pt x="0" y="13763"/>
                    <a:pt x="7992" y="21977"/>
                  </a:cubicBezTo>
                  <a:cubicBezTo>
                    <a:pt x="16205" y="30190"/>
                    <a:pt x="30190" y="24418"/>
                    <a:pt x="30190" y="12875"/>
                  </a:cubicBezTo>
                  <a:cubicBezTo>
                    <a:pt x="30190" y="5772"/>
                    <a:pt x="24418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8346;p74">
              <a:extLst>
                <a:ext uri="{FF2B5EF4-FFF2-40B4-BE49-F238E27FC236}">
                  <a16:creationId xmlns:a16="http://schemas.microsoft.com/office/drawing/2014/main" id="{1C94E120-2E6F-555A-2D5A-0DA4BBEE414D}"/>
                </a:ext>
              </a:extLst>
            </p:cNvPr>
            <p:cNvSpPr/>
            <p:nvPr/>
          </p:nvSpPr>
          <p:spPr>
            <a:xfrm>
              <a:off x="699475" y="2457925"/>
              <a:ext cx="5183275" cy="2647150"/>
            </a:xfrm>
            <a:custGeom>
              <a:avLst/>
              <a:gdLst/>
              <a:ahLst/>
              <a:cxnLst/>
              <a:rect l="l" t="t" r="r" b="b"/>
              <a:pathLst>
                <a:path w="207331" h="105886" fill="none" extrusionOk="0">
                  <a:moveTo>
                    <a:pt x="39513" y="0"/>
                  </a:moveTo>
                  <a:cubicBezTo>
                    <a:pt x="38847" y="4440"/>
                    <a:pt x="38404" y="8880"/>
                    <a:pt x="38626" y="13319"/>
                  </a:cubicBezTo>
                  <a:cubicBezTo>
                    <a:pt x="38404" y="31300"/>
                    <a:pt x="43953" y="48836"/>
                    <a:pt x="54164" y="63487"/>
                  </a:cubicBezTo>
                  <a:lnTo>
                    <a:pt x="18869" y="63487"/>
                  </a:lnTo>
                  <a:cubicBezTo>
                    <a:pt x="8436" y="63487"/>
                    <a:pt x="1" y="71922"/>
                    <a:pt x="1" y="82355"/>
                  </a:cubicBezTo>
                  <a:cubicBezTo>
                    <a:pt x="1" y="92566"/>
                    <a:pt x="8436" y="101002"/>
                    <a:pt x="18869" y="101002"/>
                  </a:cubicBezTo>
                  <a:lnTo>
                    <a:pt x="116097" y="101002"/>
                  </a:lnTo>
                  <a:cubicBezTo>
                    <a:pt x="154277" y="105885"/>
                    <a:pt x="191126" y="85463"/>
                    <a:pt x="207331" y="50390"/>
                  </a:cubicBezTo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8347;p74">
              <a:extLst>
                <a:ext uri="{FF2B5EF4-FFF2-40B4-BE49-F238E27FC236}">
                  <a16:creationId xmlns:a16="http://schemas.microsoft.com/office/drawing/2014/main" id="{4913E4B8-1C36-CAA5-4F7B-595DE4EB42A8}"/>
                </a:ext>
              </a:extLst>
            </p:cNvPr>
            <p:cNvSpPr/>
            <p:nvPr/>
          </p:nvSpPr>
          <p:spPr>
            <a:xfrm>
              <a:off x="2075775" y="387950"/>
              <a:ext cx="4012325" cy="2402975"/>
            </a:xfrm>
            <a:custGeom>
              <a:avLst/>
              <a:gdLst/>
              <a:ahLst/>
              <a:cxnLst/>
              <a:rect l="l" t="t" r="r" b="b"/>
              <a:pathLst>
                <a:path w="160493" h="96119" fill="none" extrusionOk="0">
                  <a:moveTo>
                    <a:pt x="160492" y="96118"/>
                  </a:moveTo>
                  <a:cubicBezTo>
                    <a:pt x="160492" y="57494"/>
                    <a:pt x="135630" y="23530"/>
                    <a:pt x="99003" y="11765"/>
                  </a:cubicBezTo>
                  <a:cubicBezTo>
                    <a:pt x="62377" y="0"/>
                    <a:pt x="22420" y="13097"/>
                    <a:pt x="0" y="44397"/>
                  </a:cubicBezTo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8348;p74">
              <a:extLst>
                <a:ext uri="{FF2B5EF4-FFF2-40B4-BE49-F238E27FC236}">
                  <a16:creationId xmlns:a16="http://schemas.microsoft.com/office/drawing/2014/main" id="{841519E6-42A6-8C67-176C-EAD4B2A9977A}"/>
                </a:ext>
              </a:extLst>
            </p:cNvPr>
            <p:cNvSpPr/>
            <p:nvPr/>
          </p:nvSpPr>
          <p:spPr>
            <a:xfrm>
              <a:off x="649648" y="670971"/>
              <a:ext cx="5183118" cy="4298214"/>
            </a:xfrm>
            <a:custGeom>
              <a:avLst/>
              <a:gdLst/>
              <a:ahLst/>
              <a:cxnLst/>
              <a:rect l="l" t="t" r="r" b="b"/>
              <a:pathLst>
                <a:path w="205333" h="170260" fill="none" extrusionOk="0">
                  <a:moveTo>
                    <a:pt x="205333" y="84575"/>
                  </a:moveTo>
                  <a:cubicBezTo>
                    <a:pt x="205333" y="51944"/>
                    <a:pt x="185133" y="22865"/>
                    <a:pt x="154721" y="11322"/>
                  </a:cubicBezTo>
                  <a:cubicBezTo>
                    <a:pt x="124088" y="1"/>
                    <a:pt x="89681" y="8880"/>
                    <a:pt x="68371" y="33520"/>
                  </a:cubicBezTo>
                  <a:lnTo>
                    <a:pt x="18869" y="33520"/>
                  </a:lnTo>
                  <a:cubicBezTo>
                    <a:pt x="8436" y="33520"/>
                    <a:pt x="1" y="41955"/>
                    <a:pt x="1" y="52388"/>
                  </a:cubicBezTo>
                  <a:cubicBezTo>
                    <a:pt x="1" y="62599"/>
                    <a:pt x="8436" y="71034"/>
                    <a:pt x="18869" y="71034"/>
                  </a:cubicBezTo>
                  <a:lnTo>
                    <a:pt x="50612" y="71034"/>
                  </a:lnTo>
                  <a:cubicBezTo>
                    <a:pt x="44175" y="108549"/>
                    <a:pt x="65929" y="145176"/>
                    <a:pt x="101668" y="157607"/>
                  </a:cubicBezTo>
                  <a:cubicBezTo>
                    <a:pt x="137629" y="170260"/>
                    <a:pt x="177363" y="155165"/>
                    <a:pt x="195788" y="121868"/>
                  </a:cubicBezTo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8349;p74">
              <a:extLst>
                <a:ext uri="{FF2B5EF4-FFF2-40B4-BE49-F238E27FC236}">
                  <a16:creationId xmlns:a16="http://schemas.microsoft.com/office/drawing/2014/main" id="{FBB07644-7FB1-47A7-28C4-D84A5FBB896B}"/>
                </a:ext>
              </a:extLst>
            </p:cNvPr>
            <p:cNvSpPr/>
            <p:nvPr/>
          </p:nvSpPr>
          <p:spPr>
            <a:xfrm>
              <a:off x="1731700" y="1059450"/>
              <a:ext cx="5133325" cy="3762600"/>
            </a:xfrm>
            <a:custGeom>
              <a:avLst/>
              <a:gdLst/>
              <a:ahLst/>
              <a:cxnLst/>
              <a:rect l="l" t="t" r="r" b="b"/>
              <a:pathLst>
                <a:path w="205333" h="150504" fill="none" extrusionOk="0">
                  <a:moveTo>
                    <a:pt x="85685" y="0"/>
                  </a:moveTo>
                  <a:cubicBezTo>
                    <a:pt x="33297" y="222"/>
                    <a:pt x="0" y="56383"/>
                    <a:pt x="25306" y="102333"/>
                  </a:cubicBezTo>
                  <a:cubicBezTo>
                    <a:pt x="50390" y="148283"/>
                    <a:pt x="115652" y="150503"/>
                    <a:pt x="144066" y="106551"/>
                  </a:cubicBezTo>
                  <a:lnTo>
                    <a:pt x="186464" y="106551"/>
                  </a:lnTo>
                  <a:cubicBezTo>
                    <a:pt x="196897" y="106551"/>
                    <a:pt x="205332" y="98116"/>
                    <a:pt x="205332" y="87683"/>
                  </a:cubicBezTo>
                  <a:cubicBezTo>
                    <a:pt x="205332" y="77250"/>
                    <a:pt x="196897" y="68814"/>
                    <a:pt x="186464" y="68814"/>
                  </a:cubicBezTo>
                  <a:lnTo>
                    <a:pt x="154943" y="68814"/>
                  </a:lnTo>
                  <a:cubicBezTo>
                    <a:pt x="154721" y="30856"/>
                    <a:pt x="123865" y="0"/>
                    <a:pt x="8568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8350;p74">
              <a:extLst>
                <a:ext uri="{FF2B5EF4-FFF2-40B4-BE49-F238E27FC236}">
                  <a16:creationId xmlns:a16="http://schemas.microsoft.com/office/drawing/2014/main" id="{4B4E6495-FA2B-DBAD-4896-6F9BCBC079E5}"/>
                </a:ext>
              </a:extLst>
            </p:cNvPr>
            <p:cNvSpPr/>
            <p:nvPr/>
          </p:nvSpPr>
          <p:spPr>
            <a:xfrm>
              <a:off x="5965975" y="2912975"/>
              <a:ext cx="754750" cy="754775"/>
            </a:xfrm>
            <a:custGeom>
              <a:avLst/>
              <a:gdLst/>
              <a:ahLst/>
              <a:cxnLst/>
              <a:rect l="l" t="t" r="r" b="b"/>
              <a:pathLst>
                <a:path w="30190" h="30191" fill="none" extrusionOk="0">
                  <a:moveTo>
                    <a:pt x="17315" y="1"/>
                  </a:moveTo>
                  <a:cubicBezTo>
                    <a:pt x="5772" y="1"/>
                    <a:pt x="0" y="13764"/>
                    <a:pt x="7992" y="21977"/>
                  </a:cubicBezTo>
                  <a:cubicBezTo>
                    <a:pt x="16205" y="30190"/>
                    <a:pt x="30190" y="24419"/>
                    <a:pt x="30190" y="12876"/>
                  </a:cubicBezTo>
                  <a:cubicBezTo>
                    <a:pt x="30190" y="5772"/>
                    <a:pt x="24418" y="1"/>
                    <a:pt x="1731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8351;p74">
              <a:extLst>
                <a:ext uri="{FF2B5EF4-FFF2-40B4-BE49-F238E27FC236}">
                  <a16:creationId xmlns:a16="http://schemas.microsoft.com/office/drawing/2014/main" id="{681AE7D2-BA56-CBA8-B5EE-BA8318972461}"/>
                </a:ext>
              </a:extLst>
            </p:cNvPr>
            <p:cNvSpPr/>
            <p:nvPr/>
          </p:nvSpPr>
          <p:spPr>
            <a:xfrm>
              <a:off x="2453125" y="1464550"/>
              <a:ext cx="2874675" cy="2785900"/>
            </a:xfrm>
            <a:custGeom>
              <a:avLst/>
              <a:gdLst/>
              <a:ahLst/>
              <a:cxnLst/>
              <a:rect l="l" t="t" r="r" b="b"/>
              <a:pathLst>
                <a:path w="114987" h="111436" fill="none" extrusionOk="0">
                  <a:moveTo>
                    <a:pt x="56828" y="1"/>
                  </a:moveTo>
                  <a:cubicBezTo>
                    <a:pt x="31744" y="1"/>
                    <a:pt x="9990" y="17759"/>
                    <a:pt x="4884" y="42621"/>
                  </a:cubicBezTo>
                  <a:cubicBezTo>
                    <a:pt x="1" y="67483"/>
                    <a:pt x="13320" y="92123"/>
                    <a:pt x="36628" y="101890"/>
                  </a:cubicBezTo>
                  <a:cubicBezTo>
                    <a:pt x="59936" y="111435"/>
                    <a:pt x="87017" y="103444"/>
                    <a:pt x="101002" y="82356"/>
                  </a:cubicBezTo>
                  <a:cubicBezTo>
                    <a:pt x="114987" y="61268"/>
                    <a:pt x="112323" y="33298"/>
                    <a:pt x="94343" y="15539"/>
                  </a:cubicBezTo>
                  <a:cubicBezTo>
                    <a:pt x="84353" y="5550"/>
                    <a:pt x="71035" y="1"/>
                    <a:pt x="5682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8352;p74">
              <a:extLst>
                <a:ext uri="{FF2B5EF4-FFF2-40B4-BE49-F238E27FC236}">
                  <a16:creationId xmlns:a16="http://schemas.microsoft.com/office/drawing/2014/main" id="{2AB51500-031C-0C33-14C3-319E87A22510}"/>
                </a:ext>
              </a:extLst>
            </p:cNvPr>
            <p:cNvSpPr/>
            <p:nvPr/>
          </p:nvSpPr>
          <p:spPr>
            <a:xfrm>
              <a:off x="732775" y="4183825"/>
              <a:ext cx="754775" cy="760300"/>
            </a:xfrm>
            <a:custGeom>
              <a:avLst/>
              <a:gdLst/>
              <a:ahLst/>
              <a:cxnLst/>
              <a:rect l="l" t="t" r="r" b="b"/>
              <a:pathLst>
                <a:path w="30191" h="30412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7992" y="22199"/>
                  </a:cubicBezTo>
                  <a:cubicBezTo>
                    <a:pt x="16205" y="30412"/>
                    <a:pt x="30190" y="24640"/>
                    <a:pt x="30190" y="13097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8353;p74">
              <a:extLst>
                <a:ext uri="{FF2B5EF4-FFF2-40B4-BE49-F238E27FC236}">
                  <a16:creationId xmlns:a16="http://schemas.microsoft.com/office/drawing/2014/main" id="{2E8646B1-B10D-DBFF-FD43-9D475FBEF69B}"/>
                </a:ext>
              </a:extLst>
            </p:cNvPr>
            <p:cNvSpPr/>
            <p:nvPr/>
          </p:nvSpPr>
          <p:spPr>
            <a:xfrm>
              <a:off x="732775" y="1669900"/>
              <a:ext cx="754775" cy="754750"/>
            </a:xfrm>
            <a:custGeom>
              <a:avLst/>
              <a:gdLst/>
              <a:ahLst/>
              <a:cxnLst/>
              <a:rect l="l" t="t" r="r" b="b"/>
              <a:pathLst>
                <a:path w="30191" h="30190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8214" y="22198"/>
                  </a:cubicBezTo>
                  <a:cubicBezTo>
                    <a:pt x="16205" y="30189"/>
                    <a:pt x="30190" y="24418"/>
                    <a:pt x="30190" y="12875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8" name="Google Shape;8354;p74">
            <a:extLst>
              <a:ext uri="{FF2B5EF4-FFF2-40B4-BE49-F238E27FC236}">
                <a16:creationId xmlns:a16="http://schemas.microsoft.com/office/drawing/2014/main" id="{C12D7284-9C9F-BD8D-D63D-9D2F4D5DD9FC}"/>
              </a:ext>
            </a:extLst>
          </p:cNvPr>
          <p:cNvGrpSpPr/>
          <p:nvPr/>
        </p:nvGrpSpPr>
        <p:grpSpPr>
          <a:xfrm>
            <a:off x="2308457" y="970936"/>
            <a:ext cx="767704" cy="815489"/>
            <a:chOff x="2499700" y="1135950"/>
            <a:chExt cx="732402" cy="777990"/>
          </a:xfrm>
        </p:grpSpPr>
        <p:grpSp>
          <p:nvGrpSpPr>
            <p:cNvPr id="319" name="Google Shape;8355;p74">
              <a:extLst>
                <a:ext uri="{FF2B5EF4-FFF2-40B4-BE49-F238E27FC236}">
                  <a16:creationId xmlns:a16="http://schemas.microsoft.com/office/drawing/2014/main" id="{448E57FF-FDA5-E45F-F4A7-E3097C197F57}"/>
                </a:ext>
              </a:extLst>
            </p:cNvPr>
            <p:cNvGrpSpPr/>
            <p:nvPr/>
          </p:nvGrpSpPr>
          <p:grpSpPr>
            <a:xfrm>
              <a:off x="2499700" y="1135950"/>
              <a:ext cx="732402" cy="694705"/>
              <a:chOff x="2499700" y="1135950"/>
              <a:chExt cx="732402" cy="694705"/>
            </a:xfrm>
          </p:grpSpPr>
          <p:sp>
            <p:nvSpPr>
              <p:cNvPr id="326" name="Google Shape;8356;p74">
                <a:extLst>
                  <a:ext uri="{FF2B5EF4-FFF2-40B4-BE49-F238E27FC236}">
                    <a16:creationId xmlns:a16="http://schemas.microsoft.com/office/drawing/2014/main" id="{586E531A-74F4-A8F9-FB22-82718B47FCC0}"/>
                  </a:ext>
                </a:extLst>
              </p:cNvPr>
              <p:cNvSpPr/>
              <p:nvPr/>
            </p:nvSpPr>
            <p:spPr>
              <a:xfrm>
                <a:off x="2721907" y="1135950"/>
                <a:ext cx="288719" cy="199571"/>
              </a:xfrm>
              <a:custGeom>
                <a:avLst/>
                <a:gdLst/>
                <a:ahLst/>
                <a:cxnLst/>
                <a:rect l="l" t="t" r="r" b="b"/>
                <a:pathLst>
                  <a:path w="81559" h="56376" extrusionOk="0">
                    <a:moveTo>
                      <a:pt x="40780" y="1"/>
                    </a:moveTo>
                    <a:cubicBezTo>
                      <a:pt x="38862" y="1"/>
                      <a:pt x="36944" y="556"/>
                      <a:pt x="35329" y="1666"/>
                    </a:cubicBezTo>
                    <a:cubicBezTo>
                      <a:pt x="24427" y="9338"/>
                      <a:pt x="1211" y="28718"/>
                      <a:pt x="0" y="51329"/>
                    </a:cubicBezTo>
                    <a:lnTo>
                      <a:pt x="1211" y="51732"/>
                    </a:lnTo>
                    <a:cubicBezTo>
                      <a:pt x="4845" y="52944"/>
                      <a:pt x="8479" y="54357"/>
                      <a:pt x="12113" y="56174"/>
                    </a:cubicBezTo>
                    <a:lnTo>
                      <a:pt x="12113" y="53145"/>
                    </a:lnTo>
                    <a:cubicBezTo>
                      <a:pt x="12113" y="36591"/>
                      <a:pt x="29071" y="22662"/>
                      <a:pt x="36944" y="17009"/>
                    </a:cubicBezTo>
                    <a:cubicBezTo>
                      <a:pt x="38155" y="16202"/>
                      <a:pt x="39467" y="15798"/>
                      <a:pt x="40780" y="15798"/>
                    </a:cubicBezTo>
                    <a:cubicBezTo>
                      <a:pt x="42092" y="15798"/>
                      <a:pt x="43404" y="16202"/>
                      <a:pt x="44615" y="17009"/>
                    </a:cubicBezTo>
                    <a:cubicBezTo>
                      <a:pt x="52489" y="22662"/>
                      <a:pt x="69446" y="36591"/>
                      <a:pt x="69446" y="53145"/>
                    </a:cubicBezTo>
                    <a:lnTo>
                      <a:pt x="69446" y="56376"/>
                    </a:lnTo>
                    <a:cubicBezTo>
                      <a:pt x="72878" y="54559"/>
                      <a:pt x="76512" y="53145"/>
                      <a:pt x="80146" y="51934"/>
                    </a:cubicBezTo>
                    <a:lnTo>
                      <a:pt x="81559" y="51530"/>
                    </a:lnTo>
                    <a:cubicBezTo>
                      <a:pt x="80751" y="28920"/>
                      <a:pt x="57132" y="9540"/>
                      <a:pt x="46230" y="1666"/>
                    </a:cubicBezTo>
                    <a:cubicBezTo>
                      <a:pt x="44615" y="556"/>
                      <a:pt x="42697" y="1"/>
                      <a:pt x="4078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8357;p74">
                <a:extLst>
                  <a:ext uri="{FF2B5EF4-FFF2-40B4-BE49-F238E27FC236}">
                    <a16:creationId xmlns:a16="http://schemas.microsoft.com/office/drawing/2014/main" id="{1DD17F1D-F13C-6746-4671-CCEDBAF8B232}"/>
                  </a:ext>
                </a:extLst>
              </p:cNvPr>
              <p:cNvSpPr/>
              <p:nvPr/>
            </p:nvSpPr>
            <p:spPr>
              <a:xfrm>
                <a:off x="2499700" y="1313180"/>
                <a:ext cx="225119" cy="278853"/>
              </a:xfrm>
              <a:custGeom>
                <a:avLst/>
                <a:gdLst/>
                <a:ahLst/>
                <a:cxnLst/>
                <a:rect l="l" t="t" r="r" b="b"/>
                <a:pathLst>
                  <a:path w="63593" h="78772" extrusionOk="0">
                    <a:moveTo>
                      <a:pt x="53819" y="1"/>
                    </a:moveTo>
                    <a:cubicBezTo>
                      <a:pt x="53376" y="1"/>
                      <a:pt x="52933" y="13"/>
                      <a:pt x="52489" y="39"/>
                    </a:cubicBezTo>
                    <a:cubicBezTo>
                      <a:pt x="33311" y="39"/>
                      <a:pt x="13527" y="12758"/>
                      <a:pt x="4442" y="19420"/>
                    </a:cubicBezTo>
                    <a:cubicBezTo>
                      <a:pt x="1212" y="21842"/>
                      <a:pt x="1" y="26082"/>
                      <a:pt x="1212" y="29917"/>
                    </a:cubicBezTo>
                    <a:cubicBezTo>
                      <a:pt x="5048" y="42434"/>
                      <a:pt x="16353" y="70697"/>
                      <a:pt x="37550" y="78772"/>
                    </a:cubicBezTo>
                    <a:cubicBezTo>
                      <a:pt x="37752" y="78368"/>
                      <a:pt x="37954" y="77964"/>
                      <a:pt x="38156" y="77561"/>
                    </a:cubicBezTo>
                    <a:cubicBezTo>
                      <a:pt x="40377" y="74533"/>
                      <a:pt x="43001" y="71504"/>
                      <a:pt x="45827" y="68678"/>
                    </a:cubicBezTo>
                    <a:cubicBezTo>
                      <a:pt x="44818" y="68476"/>
                      <a:pt x="43809" y="68072"/>
                      <a:pt x="42799" y="67871"/>
                    </a:cubicBezTo>
                    <a:cubicBezTo>
                      <a:pt x="27255" y="62824"/>
                      <a:pt x="19179" y="42232"/>
                      <a:pt x="16151" y="32946"/>
                    </a:cubicBezTo>
                    <a:cubicBezTo>
                      <a:pt x="15344" y="30321"/>
                      <a:pt x="16353" y="27293"/>
                      <a:pt x="18574" y="25678"/>
                    </a:cubicBezTo>
                    <a:cubicBezTo>
                      <a:pt x="25034" y="20833"/>
                      <a:pt x="38963" y="11748"/>
                      <a:pt x="52489" y="11748"/>
                    </a:cubicBezTo>
                    <a:cubicBezTo>
                      <a:pt x="55316" y="11748"/>
                      <a:pt x="57940" y="12152"/>
                      <a:pt x="60564" y="12960"/>
                    </a:cubicBezTo>
                    <a:cubicBezTo>
                      <a:pt x="61574" y="13363"/>
                      <a:pt x="62583" y="13767"/>
                      <a:pt x="63593" y="14171"/>
                    </a:cubicBezTo>
                    <a:cubicBezTo>
                      <a:pt x="62987" y="10335"/>
                      <a:pt x="62785" y="6701"/>
                      <a:pt x="62785" y="2866"/>
                    </a:cubicBezTo>
                    <a:lnTo>
                      <a:pt x="62785" y="1452"/>
                    </a:lnTo>
                    <a:cubicBezTo>
                      <a:pt x="59796" y="573"/>
                      <a:pt x="56808" y="1"/>
                      <a:pt x="538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8358;p74">
                <a:extLst>
                  <a:ext uri="{FF2B5EF4-FFF2-40B4-BE49-F238E27FC236}">
                    <a16:creationId xmlns:a16="http://schemas.microsoft.com/office/drawing/2014/main" id="{7279138E-BEDB-D78B-B896-A93B5A268520}"/>
                  </a:ext>
                </a:extLst>
              </p:cNvPr>
              <p:cNvSpPr/>
              <p:nvPr/>
            </p:nvSpPr>
            <p:spPr>
              <a:xfrm>
                <a:off x="2721907" y="1317604"/>
                <a:ext cx="53599" cy="72899"/>
              </a:xfrm>
              <a:custGeom>
                <a:avLst/>
                <a:gdLst/>
                <a:ahLst/>
                <a:cxnLst/>
                <a:rect l="l" t="t" r="r" b="b"/>
                <a:pathLst>
                  <a:path w="15141" h="20593" extrusionOk="0">
                    <a:moveTo>
                      <a:pt x="0" y="1"/>
                    </a:moveTo>
                    <a:lnTo>
                      <a:pt x="0" y="1414"/>
                    </a:lnTo>
                    <a:cubicBezTo>
                      <a:pt x="0" y="5249"/>
                      <a:pt x="202" y="9085"/>
                      <a:pt x="808" y="12921"/>
                    </a:cubicBezTo>
                    <a:cubicBezTo>
                      <a:pt x="5653" y="14738"/>
                      <a:pt x="9892" y="17362"/>
                      <a:pt x="13930" y="20592"/>
                    </a:cubicBezTo>
                    <a:cubicBezTo>
                      <a:pt x="14333" y="20188"/>
                      <a:pt x="14737" y="19785"/>
                      <a:pt x="15141" y="19583"/>
                    </a:cubicBezTo>
                    <a:cubicBezTo>
                      <a:pt x="13324" y="14738"/>
                      <a:pt x="12315" y="9893"/>
                      <a:pt x="12113" y="4846"/>
                    </a:cubicBezTo>
                    <a:cubicBezTo>
                      <a:pt x="8681" y="3029"/>
                      <a:pt x="5047" y="1414"/>
                      <a:pt x="1211" y="404"/>
                    </a:cubicBezTo>
                    <a:lnTo>
                      <a:pt x="0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8359;p74">
                <a:extLst>
                  <a:ext uri="{FF2B5EF4-FFF2-40B4-BE49-F238E27FC236}">
                    <a16:creationId xmlns:a16="http://schemas.microsoft.com/office/drawing/2014/main" id="{30C62B77-EEDA-8D76-DF62-DF672F278158}"/>
                  </a:ext>
                </a:extLst>
              </p:cNvPr>
              <p:cNvSpPr/>
              <p:nvPr/>
            </p:nvSpPr>
            <p:spPr>
              <a:xfrm>
                <a:off x="2764773" y="1334751"/>
                <a:ext cx="47171" cy="52173"/>
              </a:xfrm>
              <a:custGeom>
                <a:avLst/>
                <a:gdLst/>
                <a:ahLst/>
                <a:cxnLst/>
                <a:rect l="l" t="t" r="r" b="b"/>
                <a:pathLst>
                  <a:path w="13325" h="14738" extrusionOk="0">
                    <a:moveTo>
                      <a:pt x="1" y="1"/>
                    </a:moveTo>
                    <a:cubicBezTo>
                      <a:pt x="203" y="5048"/>
                      <a:pt x="1212" y="9893"/>
                      <a:pt x="3029" y="14738"/>
                    </a:cubicBezTo>
                    <a:cubicBezTo>
                      <a:pt x="6259" y="12315"/>
                      <a:pt x="9691" y="10498"/>
                      <a:pt x="13325" y="9085"/>
                    </a:cubicBezTo>
                    <a:cubicBezTo>
                      <a:pt x="9287" y="5451"/>
                      <a:pt x="4846" y="2423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8360;p74">
                <a:extLst>
                  <a:ext uri="{FF2B5EF4-FFF2-40B4-BE49-F238E27FC236}">
                    <a16:creationId xmlns:a16="http://schemas.microsoft.com/office/drawing/2014/main" id="{7245E096-2D74-A616-CD71-E16550A5E916}"/>
                  </a:ext>
                </a:extLst>
              </p:cNvPr>
              <p:cNvSpPr/>
              <p:nvPr/>
            </p:nvSpPr>
            <p:spPr>
              <a:xfrm>
                <a:off x="2554001" y="1354757"/>
                <a:ext cx="187956" cy="201536"/>
              </a:xfrm>
              <a:custGeom>
                <a:avLst/>
                <a:gdLst/>
                <a:ahLst/>
                <a:cxnLst/>
                <a:rect l="l" t="t" r="r" b="b"/>
                <a:pathLst>
                  <a:path w="53095" h="56931" extrusionOk="0">
                    <a:moveTo>
                      <a:pt x="37146" y="0"/>
                    </a:moveTo>
                    <a:cubicBezTo>
                      <a:pt x="23620" y="0"/>
                      <a:pt x="9489" y="9085"/>
                      <a:pt x="3231" y="13930"/>
                    </a:cubicBezTo>
                    <a:cubicBezTo>
                      <a:pt x="808" y="15545"/>
                      <a:pt x="1" y="18573"/>
                      <a:pt x="808" y="21198"/>
                    </a:cubicBezTo>
                    <a:cubicBezTo>
                      <a:pt x="3634" y="30282"/>
                      <a:pt x="11710" y="51076"/>
                      <a:pt x="27456" y="56123"/>
                    </a:cubicBezTo>
                    <a:cubicBezTo>
                      <a:pt x="28466" y="56324"/>
                      <a:pt x="29273" y="56728"/>
                      <a:pt x="30282" y="56930"/>
                    </a:cubicBezTo>
                    <a:cubicBezTo>
                      <a:pt x="34926" y="52287"/>
                      <a:pt x="40174" y="48249"/>
                      <a:pt x="46029" y="45221"/>
                    </a:cubicBezTo>
                    <a:cubicBezTo>
                      <a:pt x="46029" y="44414"/>
                      <a:pt x="46029" y="43404"/>
                      <a:pt x="46029" y="42395"/>
                    </a:cubicBezTo>
                    <a:cubicBezTo>
                      <a:pt x="45827" y="34118"/>
                      <a:pt x="48452" y="25841"/>
                      <a:pt x="53095" y="18977"/>
                    </a:cubicBezTo>
                    <a:cubicBezTo>
                      <a:pt x="50672" y="13728"/>
                      <a:pt x="49057" y="8075"/>
                      <a:pt x="48250" y="2423"/>
                    </a:cubicBezTo>
                    <a:cubicBezTo>
                      <a:pt x="47240" y="2019"/>
                      <a:pt x="46231" y="1615"/>
                      <a:pt x="45221" y="1413"/>
                    </a:cubicBezTo>
                    <a:cubicBezTo>
                      <a:pt x="42597" y="404"/>
                      <a:pt x="39771" y="0"/>
                      <a:pt x="37146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8361;p74">
                <a:extLst>
                  <a:ext uri="{FF2B5EF4-FFF2-40B4-BE49-F238E27FC236}">
                    <a16:creationId xmlns:a16="http://schemas.microsoft.com/office/drawing/2014/main" id="{7B5EBDCF-BE24-40C8-69F4-03D784168148}"/>
                  </a:ext>
                </a:extLst>
              </p:cNvPr>
              <p:cNvSpPr/>
              <p:nvPr/>
            </p:nvSpPr>
            <p:spPr>
              <a:xfrm>
                <a:off x="2724763" y="1363329"/>
                <a:ext cx="46455" cy="58605"/>
              </a:xfrm>
              <a:custGeom>
                <a:avLst/>
                <a:gdLst/>
                <a:ahLst/>
                <a:cxnLst/>
                <a:rect l="l" t="t" r="r" b="b"/>
                <a:pathLst>
                  <a:path w="13123" h="16555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010" y="5653"/>
                      <a:pt x="2625" y="11306"/>
                      <a:pt x="4846" y="16555"/>
                    </a:cubicBezTo>
                    <a:cubicBezTo>
                      <a:pt x="6461" y="14334"/>
                      <a:pt x="8076" y="12315"/>
                      <a:pt x="10095" y="10297"/>
                    </a:cubicBezTo>
                    <a:cubicBezTo>
                      <a:pt x="10902" y="9489"/>
                      <a:pt x="12113" y="8480"/>
                      <a:pt x="13123" y="7672"/>
                    </a:cubicBezTo>
                    <a:cubicBezTo>
                      <a:pt x="9085" y="4442"/>
                      <a:pt x="4846" y="1818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8362;p74">
                <a:extLst>
                  <a:ext uri="{FF2B5EF4-FFF2-40B4-BE49-F238E27FC236}">
                    <a16:creationId xmlns:a16="http://schemas.microsoft.com/office/drawing/2014/main" id="{446511E1-DECE-77D4-A08E-82EAD0F5E3F2}"/>
                  </a:ext>
                </a:extLst>
              </p:cNvPr>
              <p:cNvSpPr/>
              <p:nvPr/>
            </p:nvSpPr>
            <p:spPr>
              <a:xfrm>
                <a:off x="2587581" y="1591246"/>
                <a:ext cx="277288" cy="238695"/>
              </a:xfrm>
              <a:custGeom>
                <a:avLst/>
                <a:gdLst/>
                <a:ahLst/>
                <a:cxnLst/>
                <a:rect l="l" t="t" r="r" b="b"/>
                <a:pathLst>
                  <a:path w="78330" h="67428" extrusionOk="0">
                    <a:moveTo>
                      <a:pt x="12719" y="0"/>
                    </a:moveTo>
                    <a:cubicBezTo>
                      <a:pt x="1" y="18977"/>
                      <a:pt x="7672" y="48451"/>
                      <a:pt x="11912" y="61169"/>
                    </a:cubicBezTo>
                    <a:cubicBezTo>
                      <a:pt x="13123" y="64803"/>
                      <a:pt x="16555" y="67428"/>
                      <a:pt x="20593" y="67428"/>
                    </a:cubicBezTo>
                    <a:lnTo>
                      <a:pt x="22006" y="67428"/>
                    </a:lnTo>
                    <a:cubicBezTo>
                      <a:pt x="35935" y="67428"/>
                      <a:pt x="64602" y="65207"/>
                      <a:pt x="78330" y="48047"/>
                    </a:cubicBezTo>
                    <a:cubicBezTo>
                      <a:pt x="78128" y="47643"/>
                      <a:pt x="77724" y="47442"/>
                      <a:pt x="77522" y="47038"/>
                    </a:cubicBezTo>
                    <a:cubicBezTo>
                      <a:pt x="75302" y="43808"/>
                      <a:pt x="73283" y="40578"/>
                      <a:pt x="71466" y="37146"/>
                    </a:cubicBezTo>
                    <a:cubicBezTo>
                      <a:pt x="70860" y="37953"/>
                      <a:pt x="70457" y="38761"/>
                      <a:pt x="69851" y="39568"/>
                    </a:cubicBezTo>
                    <a:cubicBezTo>
                      <a:pt x="60363" y="52489"/>
                      <a:pt x="39367" y="54104"/>
                      <a:pt x="29273" y="54104"/>
                    </a:cubicBezTo>
                    <a:lnTo>
                      <a:pt x="28466" y="54104"/>
                    </a:lnTo>
                    <a:cubicBezTo>
                      <a:pt x="25640" y="54104"/>
                      <a:pt x="23015" y="52287"/>
                      <a:pt x="22208" y="49662"/>
                    </a:cubicBezTo>
                    <a:cubicBezTo>
                      <a:pt x="19179" y="40578"/>
                      <a:pt x="13527" y="18977"/>
                      <a:pt x="23217" y="5855"/>
                    </a:cubicBezTo>
                    <a:cubicBezTo>
                      <a:pt x="23823" y="4845"/>
                      <a:pt x="24428" y="4038"/>
                      <a:pt x="25236" y="3230"/>
                    </a:cubicBezTo>
                    <a:cubicBezTo>
                      <a:pt x="21400" y="2625"/>
                      <a:pt x="17766" y="1817"/>
                      <a:pt x="14132" y="606"/>
                    </a:cubicBezTo>
                    <a:cubicBezTo>
                      <a:pt x="13527" y="404"/>
                      <a:pt x="13123" y="202"/>
                      <a:pt x="1271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8363;p74">
                <a:extLst>
                  <a:ext uri="{FF2B5EF4-FFF2-40B4-BE49-F238E27FC236}">
                    <a16:creationId xmlns:a16="http://schemas.microsoft.com/office/drawing/2014/main" id="{B43554A7-0DE9-2D9A-3F87-69A4DE312E6D}"/>
                  </a:ext>
                </a:extLst>
              </p:cNvPr>
              <p:cNvSpPr/>
              <p:nvPr/>
            </p:nvSpPr>
            <p:spPr>
              <a:xfrm>
                <a:off x="2631881" y="1556237"/>
                <a:ext cx="95768" cy="46455"/>
              </a:xfrm>
              <a:custGeom>
                <a:avLst/>
                <a:gdLst/>
                <a:ahLst/>
                <a:cxnLst/>
                <a:rect l="l" t="t" r="r" b="b"/>
                <a:pathLst>
                  <a:path w="27053" h="13123" extrusionOk="0">
                    <a:moveTo>
                      <a:pt x="8277" y="0"/>
                    </a:moveTo>
                    <a:cubicBezTo>
                      <a:pt x="5451" y="2826"/>
                      <a:pt x="3029" y="5653"/>
                      <a:pt x="808" y="8883"/>
                    </a:cubicBezTo>
                    <a:cubicBezTo>
                      <a:pt x="404" y="9286"/>
                      <a:pt x="202" y="9690"/>
                      <a:pt x="0" y="9892"/>
                    </a:cubicBezTo>
                    <a:cubicBezTo>
                      <a:pt x="606" y="10094"/>
                      <a:pt x="1010" y="10296"/>
                      <a:pt x="1414" y="10498"/>
                    </a:cubicBezTo>
                    <a:cubicBezTo>
                      <a:pt x="5047" y="11709"/>
                      <a:pt x="8883" y="12517"/>
                      <a:pt x="12719" y="13122"/>
                    </a:cubicBezTo>
                    <a:cubicBezTo>
                      <a:pt x="16554" y="8277"/>
                      <a:pt x="21601" y="4240"/>
                      <a:pt x="27052" y="1211"/>
                    </a:cubicBezTo>
                    <a:lnTo>
                      <a:pt x="27052" y="1211"/>
                    </a:lnTo>
                    <a:cubicBezTo>
                      <a:pt x="25033" y="1615"/>
                      <a:pt x="23015" y="1615"/>
                      <a:pt x="20996" y="1615"/>
                    </a:cubicBezTo>
                    <a:cubicBezTo>
                      <a:pt x="16756" y="1615"/>
                      <a:pt x="12517" y="1009"/>
                      <a:pt x="8277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8364;p74">
                <a:extLst>
                  <a:ext uri="{FF2B5EF4-FFF2-40B4-BE49-F238E27FC236}">
                    <a16:creationId xmlns:a16="http://schemas.microsoft.com/office/drawing/2014/main" id="{2BF30ADC-536E-F642-B8F2-BFB29707D02E}"/>
                  </a:ext>
                </a:extLst>
              </p:cNvPr>
              <p:cNvSpPr/>
              <p:nvPr/>
            </p:nvSpPr>
            <p:spPr>
              <a:xfrm>
                <a:off x="2661889" y="1514798"/>
                <a:ext cx="66467" cy="47170"/>
              </a:xfrm>
              <a:custGeom>
                <a:avLst/>
                <a:gdLst/>
                <a:ahLst/>
                <a:cxnLst/>
                <a:rect l="l" t="t" r="r" b="b"/>
                <a:pathLst>
                  <a:path w="18776" h="13325" extrusionOk="0">
                    <a:moveTo>
                      <a:pt x="15747" y="0"/>
                    </a:moveTo>
                    <a:cubicBezTo>
                      <a:pt x="9892" y="3028"/>
                      <a:pt x="4644" y="7066"/>
                      <a:pt x="0" y="11709"/>
                    </a:cubicBezTo>
                    <a:cubicBezTo>
                      <a:pt x="4038" y="12718"/>
                      <a:pt x="8277" y="13324"/>
                      <a:pt x="12517" y="13324"/>
                    </a:cubicBezTo>
                    <a:cubicBezTo>
                      <a:pt x="14536" y="13324"/>
                      <a:pt x="16756" y="13122"/>
                      <a:pt x="18775" y="12920"/>
                    </a:cubicBezTo>
                    <a:cubicBezTo>
                      <a:pt x="16958" y="8883"/>
                      <a:pt x="16151" y="4441"/>
                      <a:pt x="15747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8365;p74">
                <a:extLst>
                  <a:ext uri="{FF2B5EF4-FFF2-40B4-BE49-F238E27FC236}">
                    <a16:creationId xmlns:a16="http://schemas.microsoft.com/office/drawing/2014/main" id="{F18D2F70-6926-D162-83E9-D176AB208AAA}"/>
                  </a:ext>
                </a:extLst>
              </p:cNvPr>
              <p:cNvSpPr/>
              <p:nvPr/>
            </p:nvSpPr>
            <p:spPr>
              <a:xfrm>
                <a:off x="2635452" y="1602677"/>
                <a:ext cx="205108" cy="180094"/>
              </a:xfrm>
              <a:custGeom>
                <a:avLst/>
                <a:gdLst/>
                <a:ahLst/>
                <a:cxnLst/>
                <a:rect l="l" t="t" r="r" b="b"/>
                <a:pathLst>
                  <a:path w="57940" h="50874" extrusionOk="0">
                    <a:moveTo>
                      <a:pt x="11710" y="0"/>
                    </a:moveTo>
                    <a:cubicBezTo>
                      <a:pt x="10902" y="808"/>
                      <a:pt x="10297" y="1615"/>
                      <a:pt x="9691" y="2625"/>
                    </a:cubicBezTo>
                    <a:cubicBezTo>
                      <a:pt x="1" y="15949"/>
                      <a:pt x="5653" y="37348"/>
                      <a:pt x="8682" y="46432"/>
                    </a:cubicBezTo>
                    <a:cubicBezTo>
                      <a:pt x="9489" y="49057"/>
                      <a:pt x="12114" y="50874"/>
                      <a:pt x="14940" y="50874"/>
                    </a:cubicBezTo>
                    <a:lnTo>
                      <a:pt x="15747" y="50874"/>
                    </a:lnTo>
                    <a:cubicBezTo>
                      <a:pt x="25841" y="50874"/>
                      <a:pt x="46837" y="49259"/>
                      <a:pt x="56325" y="36338"/>
                    </a:cubicBezTo>
                    <a:cubicBezTo>
                      <a:pt x="56931" y="35531"/>
                      <a:pt x="57334" y="34723"/>
                      <a:pt x="57940" y="33916"/>
                    </a:cubicBezTo>
                    <a:cubicBezTo>
                      <a:pt x="54508" y="27052"/>
                      <a:pt x="52085" y="19582"/>
                      <a:pt x="51278" y="11911"/>
                    </a:cubicBezTo>
                    <a:cubicBezTo>
                      <a:pt x="45222" y="9892"/>
                      <a:pt x="39771" y="6460"/>
                      <a:pt x="35330" y="2019"/>
                    </a:cubicBezTo>
                    <a:cubicBezTo>
                      <a:pt x="34522" y="1413"/>
                      <a:pt x="33916" y="606"/>
                      <a:pt x="33311" y="0"/>
                    </a:cubicBezTo>
                    <a:cubicBezTo>
                      <a:pt x="29677" y="606"/>
                      <a:pt x="26043" y="808"/>
                      <a:pt x="22409" y="808"/>
                    </a:cubicBezTo>
                    <a:cubicBezTo>
                      <a:pt x="18776" y="808"/>
                      <a:pt x="15142" y="606"/>
                      <a:pt x="1171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8366;p74">
                <a:extLst>
                  <a:ext uri="{FF2B5EF4-FFF2-40B4-BE49-F238E27FC236}">
                    <a16:creationId xmlns:a16="http://schemas.microsoft.com/office/drawing/2014/main" id="{C9755A10-E99C-8976-5E7C-E262EBECFB96}"/>
                  </a:ext>
                </a:extLst>
              </p:cNvPr>
              <p:cNvSpPr/>
              <p:nvPr/>
            </p:nvSpPr>
            <p:spPr>
              <a:xfrm>
                <a:off x="2676892" y="1560523"/>
                <a:ext cx="76471" cy="45025"/>
              </a:xfrm>
              <a:custGeom>
                <a:avLst/>
                <a:gdLst/>
                <a:ahLst/>
                <a:cxnLst/>
                <a:rect l="l" t="t" r="r" b="b"/>
                <a:pathLst>
                  <a:path w="21602" h="12719" extrusionOk="0">
                    <a:moveTo>
                      <a:pt x="14334" y="0"/>
                    </a:moveTo>
                    <a:cubicBezTo>
                      <a:pt x="8883" y="3029"/>
                      <a:pt x="3836" y="7066"/>
                      <a:pt x="1" y="11911"/>
                    </a:cubicBezTo>
                    <a:cubicBezTo>
                      <a:pt x="3433" y="12517"/>
                      <a:pt x="7067" y="12719"/>
                      <a:pt x="10700" y="12719"/>
                    </a:cubicBezTo>
                    <a:cubicBezTo>
                      <a:pt x="14334" y="12719"/>
                      <a:pt x="17968" y="12517"/>
                      <a:pt x="21602" y="11911"/>
                    </a:cubicBezTo>
                    <a:cubicBezTo>
                      <a:pt x="18574" y="8277"/>
                      <a:pt x="16151" y="4240"/>
                      <a:pt x="1433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8367;p74">
                <a:extLst>
                  <a:ext uri="{FF2B5EF4-FFF2-40B4-BE49-F238E27FC236}">
                    <a16:creationId xmlns:a16="http://schemas.microsoft.com/office/drawing/2014/main" id="{EC262F5F-43FF-0634-9097-9AC75DD58AB5}"/>
                  </a:ext>
                </a:extLst>
              </p:cNvPr>
              <p:cNvSpPr/>
              <p:nvPr/>
            </p:nvSpPr>
            <p:spPr>
              <a:xfrm>
                <a:off x="2864801" y="1592672"/>
                <a:ext cx="278003" cy="237984"/>
              </a:xfrm>
              <a:custGeom>
                <a:avLst/>
                <a:gdLst/>
                <a:ahLst/>
                <a:cxnLst/>
                <a:rect l="l" t="t" r="r" b="b"/>
                <a:pathLst>
                  <a:path w="78532" h="67227" extrusionOk="0">
                    <a:moveTo>
                      <a:pt x="66015" y="1"/>
                    </a:moveTo>
                    <a:cubicBezTo>
                      <a:pt x="65611" y="203"/>
                      <a:pt x="65208" y="405"/>
                      <a:pt x="64804" y="405"/>
                    </a:cubicBezTo>
                    <a:cubicBezTo>
                      <a:pt x="61170" y="1616"/>
                      <a:pt x="57334" y="2625"/>
                      <a:pt x="53499" y="3231"/>
                    </a:cubicBezTo>
                    <a:cubicBezTo>
                      <a:pt x="54104" y="4038"/>
                      <a:pt x="54710" y="4644"/>
                      <a:pt x="55315" y="5653"/>
                    </a:cubicBezTo>
                    <a:cubicBezTo>
                      <a:pt x="65006" y="18977"/>
                      <a:pt x="59555" y="40377"/>
                      <a:pt x="56325" y="49461"/>
                    </a:cubicBezTo>
                    <a:cubicBezTo>
                      <a:pt x="55517" y="52086"/>
                      <a:pt x="52893" y="53902"/>
                      <a:pt x="50269" y="53902"/>
                    </a:cubicBezTo>
                    <a:lnTo>
                      <a:pt x="49259" y="53902"/>
                    </a:lnTo>
                    <a:cubicBezTo>
                      <a:pt x="39165" y="53902"/>
                      <a:pt x="18170" y="52287"/>
                      <a:pt x="8883" y="39367"/>
                    </a:cubicBezTo>
                    <a:cubicBezTo>
                      <a:pt x="8076" y="38560"/>
                      <a:pt x="7470" y="37550"/>
                      <a:pt x="7067" y="36743"/>
                    </a:cubicBezTo>
                    <a:cubicBezTo>
                      <a:pt x="5250" y="40175"/>
                      <a:pt x="3231" y="43405"/>
                      <a:pt x="1010" y="46433"/>
                    </a:cubicBezTo>
                    <a:cubicBezTo>
                      <a:pt x="808" y="46837"/>
                      <a:pt x="405" y="47240"/>
                      <a:pt x="1" y="47644"/>
                    </a:cubicBezTo>
                    <a:cubicBezTo>
                      <a:pt x="13729" y="65006"/>
                      <a:pt x="42597" y="67226"/>
                      <a:pt x="56527" y="67226"/>
                    </a:cubicBezTo>
                    <a:lnTo>
                      <a:pt x="57738" y="67226"/>
                    </a:lnTo>
                    <a:cubicBezTo>
                      <a:pt x="61776" y="67226"/>
                      <a:pt x="65409" y="64602"/>
                      <a:pt x="66621" y="60968"/>
                    </a:cubicBezTo>
                    <a:cubicBezTo>
                      <a:pt x="70860" y="48250"/>
                      <a:pt x="78532" y="18977"/>
                      <a:pt x="6601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8368;p74">
                <a:extLst>
                  <a:ext uri="{FF2B5EF4-FFF2-40B4-BE49-F238E27FC236}">
                    <a16:creationId xmlns:a16="http://schemas.microsoft.com/office/drawing/2014/main" id="{B4D5F22B-CC98-8C14-BC1D-59F98040EAFE}"/>
                  </a:ext>
                </a:extLst>
              </p:cNvPr>
              <p:cNvSpPr/>
              <p:nvPr/>
            </p:nvSpPr>
            <p:spPr>
              <a:xfrm>
                <a:off x="2840508" y="1660548"/>
                <a:ext cx="49316" cy="100770"/>
              </a:xfrm>
              <a:custGeom>
                <a:avLst/>
                <a:gdLst/>
                <a:ahLst/>
                <a:cxnLst/>
                <a:rect l="l" t="t" r="r" b="b"/>
                <a:pathLst>
                  <a:path w="13931" h="28466" extrusionOk="0">
                    <a:moveTo>
                      <a:pt x="6865" y="0"/>
                    </a:moveTo>
                    <a:cubicBezTo>
                      <a:pt x="5855" y="6259"/>
                      <a:pt x="3433" y="12113"/>
                      <a:pt x="1" y="17564"/>
                    </a:cubicBezTo>
                    <a:cubicBezTo>
                      <a:pt x="1818" y="20996"/>
                      <a:pt x="3837" y="24428"/>
                      <a:pt x="6057" y="27658"/>
                    </a:cubicBezTo>
                    <a:cubicBezTo>
                      <a:pt x="6259" y="27860"/>
                      <a:pt x="6663" y="28263"/>
                      <a:pt x="6865" y="28465"/>
                    </a:cubicBezTo>
                    <a:cubicBezTo>
                      <a:pt x="7269" y="28061"/>
                      <a:pt x="7470" y="27860"/>
                      <a:pt x="7874" y="27456"/>
                    </a:cubicBezTo>
                    <a:cubicBezTo>
                      <a:pt x="10095" y="24226"/>
                      <a:pt x="12114" y="20996"/>
                      <a:pt x="13931" y="17564"/>
                    </a:cubicBezTo>
                    <a:cubicBezTo>
                      <a:pt x="10297" y="12113"/>
                      <a:pt x="8076" y="6259"/>
                      <a:pt x="6865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8369;p74">
                <a:extLst>
                  <a:ext uri="{FF2B5EF4-FFF2-40B4-BE49-F238E27FC236}">
                    <a16:creationId xmlns:a16="http://schemas.microsoft.com/office/drawing/2014/main" id="{66F728AA-CC18-550F-34B9-9A2C8CEB5E15}"/>
                  </a:ext>
                </a:extLst>
              </p:cNvPr>
              <p:cNvSpPr/>
              <p:nvPr/>
            </p:nvSpPr>
            <p:spPr>
              <a:xfrm>
                <a:off x="2816930" y="1644831"/>
                <a:ext cx="47886" cy="77898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2200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08" y="7671"/>
                      <a:pt x="3231" y="15141"/>
                      <a:pt x="6663" y="22005"/>
                    </a:cubicBezTo>
                    <a:cubicBezTo>
                      <a:pt x="10095" y="16554"/>
                      <a:pt x="12517" y="10700"/>
                      <a:pt x="13527" y="4441"/>
                    </a:cubicBezTo>
                    <a:cubicBezTo>
                      <a:pt x="13527" y="3836"/>
                      <a:pt x="13325" y="3028"/>
                      <a:pt x="13325" y="2221"/>
                    </a:cubicBezTo>
                    <a:cubicBezTo>
                      <a:pt x="8682" y="2221"/>
                      <a:pt x="4240" y="1413"/>
                      <a:pt x="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8370;p74">
                <a:extLst>
                  <a:ext uri="{FF2B5EF4-FFF2-40B4-BE49-F238E27FC236}">
                    <a16:creationId xmlns:a16="http://schemas.microsoft.com/office/drawing/2014/main" id="{3B7D13FF-523C-2BB5-321F-7B782FE93648}"/>
                  </a:ext>
                </a:extLst>
              </p:cNvPr>
              <p:cNvSpPr/>
              <p:nvPr/>
            </p:nvSpPr>
            <p:spPr>
              <a:xfrm>
                <a:off x="2889093" y="1602677"/>
                <a:ext cx="205823" cy="180809"/>
              </a:xfrm>
              <a:custGeom>
                <a:avLst/>
                <a:gdLst/>
                <a:ahLst/>
                <a:cxnLst/>
                <a:rect l="l" t="t" r="r" b="b"/>
                <a:pathLst>
                  <a:path w="58142" h="51076" extrusionOk="0">
                    <a:moveTo>
                      <a:pt x="24428" y="0"/>
                    </a:moveTo>
                    <a:cubicBezTo>
                      <a:pt x="23822" y="808"/>
                      <a:pt x="23419" y="1413"/>
                      <a:pt x="22813" y="2019"/>
                    </a:cubicBezTo>
                    <a:cubicBezTo>
                      <a:pt x="18170" y="6460"/>
                      <a:pt x="12719" y="9892"/>
                      <a:pt x="6865" y="11911"/>
                    </a:cubicBezTo>
                    <a:cubicBezTo>
                      <a:pt x="5855" y="19582"/>
                      <a:pt x="3634" y="27052"/>
                      <a:pt x="1" y="33916"/>
                    </a:cubicBezTo>
                    <a:cubicBezTo>
                      <a:pt x="606" y="34723"/>
                      <a:pt x="1212" y="35733"/>
                      <a:pt x="1818" y="36540"/>
                    </a:cubicBezTo>
                    <a:cubicBezTo>
                      <a:pt x="11306" y="49460"/>
                      <a:pt x="32301" y="51075"/>
                      <a:pt x="42395" y="51075"/>
                    </a:cubicBezTo>
                    <a:lnTo>
                      <a:pt x="43203" y="51075"/>
                    </a:lnTo>
                    <a:cubicBezTo>
                      <a:pt x="46029" y="51075"/>
                      <a:pt x="48451" y="49259"/>
                      <a:pt x="49461" y="46634"/>
                    </a:cubicBezTo>
                    <a:cubicBezTo>
                      <a:pt x="52489" y="37550"/>
                      <a:pt x="58142" y="15949"/>
                      <a:pt x="48451" y="2826"/>
                    </a:cubicBezTo>
                    <a:cubicBezTo>
                      <a:pt x="47846" y="1817"/>
                      <a:pt x="47240" y="1211"/>
                      <a:pt x="46433" y="404"/>
                    </a:cubicBezTo>
                    <a:cubicBezTo>
                      <a:pt x="43001" y="808"/>
                      <a:pt x="39569" y="1211"/>
                      <a:pt x="35935" y="1211"/>
                    </a:cubicBezTo>
                    <a:cubicBezTo>
                      <a:pt x="32099" y="1211"/>
                      <a:pt x="28264" y="808"/>
                      <a:pt x="2442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8371;p74">
                <a:extLst>
                  <a:ext uri="{FF2B5EF4-FFF2-40B4-BE49-F238E27FC236}">
                    <a16:creationId xmlns:a16="http://schemas.microsoft.com/office/drawing/2014/main" id="{E92C77A5-0934-A8F1-A7F1-2DF3CD9D5FF1}"/>
                  </a:ext>
                </a:extLst>
              </p:cNvPr>
              <p:cNvSpPr/>
              <p:nvPr/>
            </p:nvSpPr>
            <p:spPr>
              <a:xfrm>
                <a:off x="2864801" y="1644831"/>
                <a:ext cx="48601" cy="77898"/>
              </a:xfrm>
              <a:custGeom>
                <a:avLst/>
                <a:gdLst/>
                <a:ahLst/>
                <a:cxnLst/>
                <a:rect l="l" t="t" r="r" b="b"/>
                <a:pathLst>
                  <a:path w="13729" h="22005" extrusionOk="0">
                    <a:moveTo>
                      <a:pt x="13729" y="0"/>
                    </a:moveTo>
                    <a:cubicBezTo>
                      <a:pt x="9287" y="1413"/>
                      <a:pt x="4846" y="2221"/>
                      <a:pt x="405" y="2221"/>
                    </a:cubicBezTo>
                    <a:cubicBezTo>
                      <a:pt x="405" y="3028"/>
                      <a:pt x="203" y="3836"/>
                      <a:pt x="1" y="4441"/>
                    </a:cubicBezTo>
                    <a:cubicBezTo>
                      <a:pt x="1212" y="10700"/>
                      <a:pt x="3433" y="16554"/>
                      <a:pt x="7067" y="22005"/>
                    </a:cubicBezTo>
                    <a:cubicBezTo>
                      <a:pt x="10498" y="15141"/>
                      <a:pt x="12719" y="7671"/>
                      <a:pt x="1372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8372;p74">
                <a:extLst>
                  <a:ext uri="{FF2B5EF4-FFF2-40B4-BE49-F238E27FC236}">
                    <a16:creationId xmlns:a16="http://schemas.microsoft.com/office/drawing/2014/main" id="{2D392610-2130-0A36-176D-B38E6D123022}"/>
                  </a:ext>
                </a:extLst>
              </p:cNvPr>
              <p:cNvSpPr/>
              <p:nvPr/>
            </p:nvSpPr>
            <p:spPr>
              <a:xfrm>
                <a:off x="2864086" y="1653402"/>
                <a:ext cx="2149" cy="7151"/>
              </a:xfrm>
              <a:custGeom>
                <a:avLst/>
                <a:gdLst/>
                <a:ahLst/>
                <a:cxnLst/>
                <a:rect l="l" t="t" r="r" b="b"/>
                <a:pathLst>
                  <a:path w="607" h="2020" extrusionOk="0">
                    <a:moveTo>
                      <a:pt x="1" y="1"/>
                    </a:moveTo>
                    <a:cubicBezTo>
                      <a:pt x="1" y="606"/>
                      <a:pt x="203" y="1414"/>
                      <a:pt x="203" y="2019"/>
                    </a:cubicBezTo>
                    <a:cubicBezTo>
                      <a:pt x="405" y="1414"/>
                      <a:pt x="405" y="606"/>
                      <a:pt x="60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8373;p74">
                <a:extLst>
                  <a:ext uri="{FF2B5EF4-FFF2-40B4-BE49-F238E27FC236}">
                    <a16:creationId xmlns:a16="http://schemas.microsoft.com/office/drawing/2014/main" id="{244B8FCF-2B9F-701C-4D6B-155E7D0BFDF8}"/>
                  </a:ext>
                </a:extLst>
              </p:cNvPr>
              <p:cNvSpPr/>
              <p:nvPr/>
            </p:nvSpPr>
            <p:spPr>
              <a:xfrm>
                <a:off x="3006983" y="1313318"/>
                <a:ext cx="225119" cy="279430"/>
              </a:xfrm>
              <a:custGeom>
                <a:avLst/>
                <a:gdLst/>
                <a:ahLst/>
                <a:cxnLst/>
                <a:rect l="l" t="t" r="r" b="b"/>
                <a:pathLst>
                  <a:path w="63593" h="78935" extrusionOk="0">
                    <a:moveTo>
                      <a:pt x="11104" y="0"/>
                    </a:moveTo>
                    <a:cubicBezTo>
                      <a:pt x="7672" y="0"/>
                      <a:pt x="4240" y="606"/>
                      <a:pt x="1010" y="1413"/>
                    </a:cubicBezTo>
                    <a:lnTo>
                      <a:pt x="1010" y="2625"/>
                    </a:lnTo>
                    <a:cubicBezTo>
                      <a:pt x="1010" y="6662"/>
                      <a:pt x="606" y="10498"/>
                      <a:pt x="1" y="14334"/>
                    </a:cubicBezTo>
                    <a:cubicBezTo>
                      <a:pt x="1010" y="13930"/>
                      <a:pt x="1818" y="13728"/>
                      <a:pt x="2827" y="13324"/>
                    </a:cubicBezTo>
                    <a:cubicBezTo>
                      <a:pt x="5451" y="12517"/>
                      <a:pt x="8278" y="12113"/>
                      <a:pt x="11104" y="12113"/>
                    </a:cubicBezTo>
                    <a:cubicBezTo>
                      <a:pt x="24630" y="12113"/>
                      <a:pt x="38559" y="21198"/>
                      <a:pt x="45020" y="25841"/>
                    </a:cubicBezTo>
                    <a:cubicBezTo>
                      <a:pt x="47240" y="27456"/>
                      <a:pt x="48048" y="30484"/>
                      <a:pt x="47240" y="33108"/>
                    </a:cubicBezTo>
                    <a:cubicBezTo>
                      <a:pt x="44414" y="42395"/>
                      <a:pt x="36339" y="62986"/>
                      <a:pt x="20592" y="68033"/>
                    </a:cubicBezTo>
                    <a:cubicBezTo>
                      <a:pt x="19583" y="68235"/>
                      <a:pt x="18573" y="68639"/>
                      <a:pt x="17564" y="68841"/>
                    </a:cubicBezTo>
                    <a:cubicBezTo>
                      <a:pt x="20188" y="71667"/>
                      <a:pt x="22813" y="74494"/>
                      <a:pt x="25034" y="77522"/>
                    </a:cubicBezTo>
                    <a:cubicBezTo>
                      <a:pt x="25235" y="77925"/>
                      <a:pt x="25639" y="78531"/>
                      <a:pt x="25841" y="78935"/>
                    </a:cubicBezTo>
                    <a:cubicBezTo>
                      <a:pt x="47240" y="71062"/>
                      <a:pt x="58343" y="42799"/>
                      <a:pt x="62381" y="30080"/>
                    </a:cubicBezTo>
                    <a:cubicBezTo>
                      <a:pt x="63592" y="26245"/>
                      <a:pt x="62179" y="22005"/>
                      <a:pt x="58949" y="19583"/>
                    </a:cubicBezTo>
                    <a:cubicBezTo>
                      <a:pt x="49865" y="12921"/>
                      <a:pt x="30081" y="0"/>
                      <a:pt x="1110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8374;p74">
                <a:extLst>
                  <a:ext uri="{FF2B5EF4-FFF2-40B4-BE49-F238E27FC236}">
                    <a16:creationId xmlns:a16="http://schemas.microsoft.com/office/drawing/2014/main" id="{7AF05743-44D3-A14F-C74C-A1562BCF51E6}"/>
                  </a:ext>
                </a:extLst>
              </p:cNvPr>
              <p:cNvSpPr/>
              <p:nvPr/>
            </p:nvSpPr>
            <p:spPr>
              <a:xfrm>
                <a:off x="2956256" y="1319034"/>
                <a:ext cx="54314" cy="72184"/>
              </a:xfrm>
              <a:custGeom>
                <a:avLst/>
                <a:gdLst/>
                <a:ahLst/>
                <a:cxnLst/>
                <a:rect l="l" t="t" r="r" b="b"/>
                <a:pathLst>
                  <a:path w="15343" h="20391" extrusionOk="0">
                    <a:moveTo>
                      <a:pt x="15343" y="0"/>
                    </a:moveTo>
                    <a:lnTo>
                      <a:pt x="13930" y="404"/>
                    </a:lnTo>
                    <a:cubicBezTo>
                      <a:pt x="10094" y="1413"/>
                      <a:pt x="6662" y="2827"/>
                      <a:pt x="3230" y="4644"/>
                    </a:cubicBezTo>
                    <a:cubicBezTo>
                      <a:pt x="2827" y="9691"/>
                      <a:pt x="1817" y="14737"/>
                      <a:pt x="0" y="19583"/>
                    </a:cubicBezTo>
                    <a:lnTo>
                      <a:pt x="1010" y="20390"/>
                    </a:lnTo>
                    <a:cubicBezTo>
                      <a:pt x="5047" y="17160"/>
                      <a:pt x="9489" y="14737"/>
                      <a:pt x="14334" y="12921"/>
                    </a:cubicBezTo>
                    <a:cubicBezTo>
                      <a:pt x="14939" y="9085"/>
                      <a:pt x="15343" y="5047"/>
                      <a:pt x="15343" y="1212"/>
                    </a:cubicBezTo>
                    <a:lnTo>
                      <a:pt x="15343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8375;p74">
                <a:extLst>
                  <a:ext uri="{FF2B5EF4-FFF2-40B4-BE49-F238E27FC236}">
                    <a16:creationId xmlns:a16="http://schemas.microsoft.com/office/drawing/2014/main" id="{6A626974-6DA5-BDB4-D418-8128F4EA7C1A}"/>
                  </a:ext>
                </a:extLst>
              </p:cNvPr>
              <p:cNvSpPr/>
              <p:nvPr/>
            </p:nvSpPr>
            <p:spPr>
              <a:xfrm>
                <a:off x="2919817" y="1335466"/>
                <a:ext cx="47886" cy="52888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14940" extrusionOk="0">
                    <a:moveTo>
                      <a:pt x="13526" y="1"/>
                    </a:moveTo>
                    <a:cubicBezTo>
                      <a:pt x="8681" y="2423"/>
                      <a:pt x="4038" y="5451"/>
                      <a:pt x="0" y="9085"/>
                    </a:cubicBezTo>
                    <a:cubicBezTo>
                      <a:pt x="3634" y="10498"/>
                      <a:pt x="7066" y="12517"/>
                      <a:pt x="10296" y="14940"/>
                    </a:cubicBezTo>
                    <a:cubicBezTo>
                      <a:pt x="12113" y="10094"/>
                      <a:pt x="13123" y="5048"/>
                      <a:pt x="1352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8376;p74">
                <a:extLst>
                  <a:ext uri="{FF2B5EF4-FFF2-40B4-BE49-F238E27FC236}">
                    <a16:creationId xmlns:a16="http://schemas.microsoft.com/office/drawing/2014/main" id="{3366F78B-E8E1-3A18-31DF-8354ACF021B7}"/>
                  </a:ext>
                </a:extLst>
              </p:cNvPr>
              <p:cNvSpPr/>
              <p:nvPr/>
            </p:nvSpPr>
            <p:spPr>
              <a:xfrm>
                <a:off x="3002697" y="1557663"/>
                <a:ext cx="95053" cy="46455"/>
              </a:xfrm>
              <a:custGeom>
                <a:avLst/>
                <a:gdLst/>
                <a:ahLst/>
                <a:cxnLst/>
                <a:rect l="l" t="t" r="r" b="b"/>
                <a:pathLst>
                  <a:path w="26851" h="13123" extrusionOk="0">
                    <a:moveTo>
                      <a:pt x="18775" y="1"/>
                    </a:moveTo>
                    <a:cubicBezTo>
                      <a:pt x="14737" y="1010"/>
                      <a:pt x="10700" y="1414"/>
                      <a:pt x="6460" y="1616"/>
                    </a:cubicBezTo>
                    <a:cubicBezTo>
                      <a:pt x="4240" y="1616"/>
                      <a:pt x="2019" y="1414"/>
                      <a:pt x="0" y="1010"/>
                    </a:cubicBezTo>
                    <a:lnTo>
                      <a:pt x="0" y="1010"/>
                    </a:lnTo>
                    <a:cubicBezTo>
                      <a:pt x="5451" y="4038"/>
                      <a:pt x="10498" y="8076"/>
                      <a:pt x="14334" y="13123"/>
                    </a:cubicBezTo>
                    <a:cubicBezTo>
                      <a:pt x="18169" y="12517"/>
                      <a:pt x="22005" y="11508"/>
                      <a:pt x="25841" y="10297"/>
                    </a:cubicBezTo>
                    <a:cubicBezTo>
                      <a:pt x="26245" y="10297"/>
                      <a:pt x="26648" y="10095"/>
                      <a:pt x="26850" y="9893"/>
                    </a:cubicBezTo>
                    <a:cubicBezTo>
                      <a:pt x="26648" y="9489"/>
                      <a:pt x="26446" y="9085"/>
                      <a:pt x="26043" y="8682"/>
                    </a:cubicBezTo>
                    <a:cubicBezTo>
                      <a:pt x="23822" y="5452"/>
                      <a:pt x="21399" y="2625"/>
                      <a:pt x="1877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8377;p74">
                <a:extLst>
                  <a:ext uri="{FF2B5EF4-FFF2-40B4-BE49-F238E27FC236}">
                    <a16:creationId xmlns:a16="http://schemas.microsoft.com/office/drawing/2014/main" id="{33888292-A7FF-7B1E-9802-2787E5AC4975}"/>
                  </a:ext>
                </a:extLst>
              </p:cNvPr>
              <p:cNvSpPr/>
              <p:nvPr/>
            </p:nvSpPr>
            <p:spPr>
              <a:xfrm>
                <a:off x="2975545" y="1561238"/>
                <a:ext cx="78616" cy="45740"/>
              </a:xfrm>
              <a:custGeom>
                <a:avLst/>
                <a:gdLst/>
                <a:ahLst/>
                <a:cxnLst/>
                <a:rect l="l" t="t" r="r" b="b"/>
                <a:pathLst>
                  <a:path w="22208" h="12921" extrusionOk="0">
                    <a:moveTo>
                      <a:pt x="7672" y="0"/>
                    </a:moveTo>
                    <a:cubicBezTo>
                      <a:pt x="5654" y="4442"/>
                      <a:pt x="3231" y="8277"/>
                      <a:pt x="1" y="11709"/>
                    </a:cubicBezTo>
                    <a:cubicBezTo>
                      <a:pt x="3837" y="12517"/>
                      <a:pt x="7672" y="12920"/>
                      <a:pt x="11508" y="12920"/>
                    </a:cubicBezTo>
                    <a:cubicBezTo>
                      <a:pt x="15142" y="12920"/>
                      <a:pt x="18574" y="12517"/>
                      <a:pt x="22208" y="12113"/>
                    </a:cubicBezTo>
                    <a:cubicBezTo>
                      <a:pt x="18170" y="7066"/>
                      <a:pt x="13123" y="3028"/>
                      <a:pt x="7672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8378;p74">
                <a:extLst>
                  <a:ext uri="{FF2B5EF4-FFF2-40B4-BE49-F238E27FC236}">
                    <a16:creationId xmlns:a16="http://schemas.microsoft.com/office/drawing/2014/main" id="{A02B64C0-5C60-CDD4-0E08-D3FA445A5693}"/>
                  </a:ext>
                </a:extLst>
              </p:cNvPr>
              <p:cNvSpPr/>
              <p:nvPr/>
            </p:nvSpPr>
            <p:spPr>
              <a:xfrm>
                <a:off x="2959827" y="1364044"/>
                <a:ext cx="47171" cy="60035"/>
              </a:xfrm>
              <a:custGeom>
                <a:avLst/>
                <a:gdLst/>
                <a:ahLst/>
                <a:cxnLst/>
                <a:rect l="l" t="t" r="r" b="b"/>
                <a:pathLst>
                  <a:path w="13325" h="16959" extrusionOk="0">
                    <a:moveTo>
                      <a:pt x="13325" y="1"/>
                    </a:moveTo>
                    <a:lnTo>
                      <a:pt x="13325" y="1"/>
                    </a:lnTo>
                    <a:cubicBezTo>
                      <a:pt x="8480" y="1818"/>
                      <a:pt x="4038" y="4442"/>
                      <a:pt x="1" y="7672"/>
                    </a:cubicBezTo>
                    <a:cubicBezTo>
                      <a:pt x="1010" y="8480"/>
                      <a:pt x="2019" y="9287"/>
                      <a:pt x="2827" y="10095"/>
                    </a:cubicBezTo>
                    <a:cubicBezTo>
                      <a:pt x="4846" y="12315"/>
                      <a:pt x="6663" y="14536"/>
                      <a:pt x="8278" y="16959"/>
                    </a:cubicBezTo>
                    <a:cubicBezTo>
                      <a:pt x="10700" y="11508"/>
                      <a:pt x="12315" y="5855"/>
                      <a:pt x="1332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8379;p74">
                <a:extLst>
                  <a:ext uri="{FF2B5EF4-FFF2-40B4-BE49-F238E27FC236}">
                    <a16:creationId xmlns:a16="http://schemas.microsoft.com/office/drawing/2014/main" id="{600CF642-ABAB-8D8B-CF60-FF4914870F92}"/>
                  </a:ext>
                </a:extLst>
              </p:cNvPr>
              <p:cNvSpPr/>
              <p:nvPr/>
            </p:nvSpPr>
            <p:spPr>
              <a:xfrm>
                <a:off x="3002697" y="1515509"/>
                <a:ext cx="67179" cy="47170"/>
              </a:xfrm>
              <a:custGeom>
                <a:avLst/>
                <a:gdLst/>
                <a:ahLst/>
                <a:cxnLst/>
                <a:rect l="l" t="t" r="r" b="b"/>
                <a:pathLst>
                  <a:path w="18977" h="13325" extrusionOk="0">
                    <a:moveTo>
                      <a:pt x="2827" y="1"/>
                    </a:moveTo>
                    <a:cubicBezTo>
                      <a:pt x="2625" y="4442"/>
                      <a:pt x="1615" y="8682"/>
                      <a:pt x="0" y="12921"/>
                    </a:cubicBezTo>
                    <a:cubicBezTo>
                      <a:pt x="2221" y="13123"/>
                      <a:pt x="4442" y="13325"/>
                      <a:pt x="6460" y="13325"/>
                    </a:cubicBezTo>
                    <a:cubicBezTo>
                      <a:pt x="10700" y="13325"/>
                      <a:pt x="14939" y="12719"/>
                      <a:pt x="18977" y="11710"/>
                    </a:cubicBezTo>
                    <a:cubicBezTo>
                      <a:pt x="14132" y="7067"/>
                      <a:pt x="8883" y="3029"/>
                      <a:pt x="282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8380;p74">
                <a:extLst>
                  <a:ext uri="{FF2B5EF4-FFF2-40B4-BE49-F238E27FC236}">
                    <a16:creationId xmlns:a16="http://schemas.microsoft.com/office/drawing/2014/main" id="{C5115361-B834-9D8C-DD5A-2B1F4958FB93}"/>
                  </a:ext>
                </a:extLst>
              </p:cNvPr>
              <p:cNvSpPr/>
              <p:nvPr/>
            </p:nvSpPr>
            <p:spPr>
              <a:xfrm>
                <a:off x="3001982" y="1561238"/>
                <a:ext cx="719" cy="4"/>
              </a:xfrm>
              <a:custGeom>
                <a:avLst/>
                <a:gdLst/>
                <a:ahLst/>
                <a:cxnLst/>
                <a:rect l="l" t="t" r="r" b="b"/>
                <a:pathLst>
                  <a:path w="203" h="1" extrusionOk="0">
                    <a:moveTo>
                      <a:pt x="202" y="0"/>
                    </a:moveTo>
                    <a:lnTo>
                      <a:pt x="2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8381;p74">
                <a:extLst>
                  <a:ext uri="{FF2B5EF4-FFF2-40B4-BE49-F238E27FC236}">
                    <a16:creationId xmlns:a16="http://schemas.microsoft.com/office/drawing/2014/main" id="{7BE2A00D-F219-B21D-A5C2-21A3BEBC1851}"/>
                  </a:ext>
                </a:extLst>
              </p:cNvPr>
              <p:cNvSpPr/>
              <p:nvPr/>
            </p:nvSpPr>
            <p:spPr>
              <a:xfrm>
                <a:off x="2727622" y="1560523"/>
                <a:ext cx="4" cy="4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8382;p74">
                <a:extLst>
                  <a:ext uri="{FF2B5EF4-FFF2-40B4-BE49-F238E27FC236}">
                    <a16:creationId xmlns:a16="http://schemas.microsoft.com/office/drawing/2014/main" id="{81455F84-BF3D-24B2-CB7A-73DE8F903C51}"/>
                  </a:ext>
                </a:extLst>
              </p:cNvPr>
              <p:cNvSpPr/>
              <p:nvPr/>
            </p:nvSpPr>
            <p:spPr>
              <a:xfrm>
                <a:off x="2706186" y="1356898"/>
                <a:ext cx="321598" cy="311591"/>
              </a:xfrm>
              <a:custGeom>
                <a:avLst/>
                <a:gdLst/>
                <a:ahLst/>
                <a:cxnLst/>
                <a:rect l="l" t="t" r="r" b="b"/>
                <a:pathLst>
                  <a:path w="90847" h="88020" fill="none" extrusionOk="0">
                    <a:moveTo>
                      <a:pt x="44818" y="1"/>
                    </a:moveTo>
                    <a:cubicBezTo>
                      <a:pt x="24832" y="1"/>
                      <a:pt x="7672" y="13931"/>
                      <a:pt x="3836" y="33715"/>
                    </a:cubicBezTo>
                    <a:cubicBezTo>
                      <a:pt x="1" y="53297"/>
                      <a:pt x="10297" y="72879"/>
                      <a:pt x="28869" y="80550"/>
                    </a:cubicBezTo>
                    <a:cubicBezTo>
                      <a:pt x="47240" y="88020"/>
                      <a:pt x="68639" y="81560"/>
                      <a:pt x="79743" y="65006"/>
                    </a:cubicBezTo>
                    <a:cubicBezTo>
                      <a:pt x="90846" y="48452"/>
                      <a:pt x="88625" y="26245"/>
                      <a:pt x="74494" y="12114"/>
                    </a:cubicBezTo>
                    <a:cubicBezTo>
                      <a:pt x="66621" y="4240"/>
                      <a:pt x="55921" y="1"/>
                      <a:pt x="448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FFFFFF"/>
                </a:solidFill>
                <a:prstDash val="solid"/>
                <a:miter lim="2018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0" name="Google Shape;8383;p74">
              <a:extLst>
                <a:ext uri="{FF2B5EF4-FFF2-40B4-BE49-F238E27FC236}">
                  <a16:creationId xmlns:a16="http://schemas.microsoft.com/office/drawing/2014/main" id="{BB4AE2F8-0460-8A7A-15AC-C9F539659C5D}"/>
                </a:ext>
              </a:extLst>
            </p:cNvPr>
            <p:cNvGrpSpPr/>
            <p:nvPr/>
          </p:nvGrpSpPr>
          <p:grpSpPr>
            <a:xfrm>
              <a:off x="2517909" y="1188726"/>
              <a:ext cx="702702" cy="725214"/>
              <a:chOff x="2517909" y="1188726"/>
              <a:chExt cx="702702" cy="725214"/>
            </a:xfrm>
          </p:grpSpPr>
          <p:sp>
            <p:nvSpPr>
              <p:cNvPr id="321" name="Google Shape;8384;p74">
                <a:extLst>
                  <a:ext uri="{FF2B5EF4-FFF2-40B4-BE49-F238E27FC236}">
                    <a16:creationId xmlns:a16="http://schemas.microsoft.com/office/drawing/2014/main" id="{F300751B-8433-DB6D-9D66-C634EB058C60}"/>
                  </a:ext>
                </a:extLst>
              </p:cNvPr>
              <p:cNvSpPr/>
              <p:nvPr/>
            </p:nvSpPr>
            <p:spPr>
              <a:xfrm>
                <a:off x="2621966" y="1188726"/>
                <a:ext cx="114832" cy="86149"/>
              </a:xfrm>
              <a:custGeom>
                <a:avLst/>
                <a:gdLst/>
                <a:ahLst/>
                <a:cxnLst/>
                <a:rect l="l" t="t" r="r" b="b"/>
                <a:pathLst>
                  <a:path w="10285" h="7716" extrusionOk="0">
                    <a:moveTo>
                      <a:pt x="10284" y="1"/>
                    </a:moveTo>
                    <a:lnTo>
                      <a:pt x="7413" y="282"/>
                    </a:lnTo>
                    <a:lnTo>
                      <a:pt x="7949" y="1144"/>
                    </a:lnTo>
                    <a:cubicBezTo>
                      <a:pt x="4966" y="2788"/>
                      <a:pt x="2280" y="4920"/>
                      <a:pt x="0" y="7451"/>
                    </a:cubicBezTo>
                    <a:lnTo>
                      <a:pt x="294" y="7716"/>
                    </a:lnTo>
                    <a:cubicBezTo>
                      <a:pt x="2547" y="5212"/>
                      <a:pt x="5206" y="3102"/>
                      <a:pt x="8156" y="1479"/>
                    </a:cubicBezTo>
                    <a:lnTo>
                      <a:pt x="8760" y="2450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8385;p74">
                <a:extLst>
                  <a:ext uri="{FF2B5EF4-FFF2-40B4-BE49-F238E27FC236}">
                    <a16:creationId xmlns:a16="http://schemas.microsoft.com/office/drawing/2014/main" id="{2FDA907E-11E1-7AE9-20E9-86D569F32989}"/>
                  </a:ext>
                </a:extLst>
              </p:cNvPr>
              <p:cNvSpPr/>
              <p:nvPr/>
            </p:nvSpPr>
            <p:spPr>
              <a:xfrm>
                <a:off x="2517909" y="1543306"/>
                <a:ext cx="54396" cy="134951"/>
              </a:xfrm>
              <a:custGeom>
                <a:avLst/>
                <a:gdLst/>
                <a:ahLst/>
                <a:cxnLst/>
                <a:rect l="l" t="t" r="r" b="b"/>
                <a:pathLst>
                  <a:path w="4872" h="12087" extrusionOk="0">
                    <a:moveTo>
                      <a:pt x="4871" y="11889"/>
                    </a:moveTo>
                    <a:cubicBezTo>
                      <a:pt x="3186" y="8971"/>
                      <a:pt x="2004" y="5793"/>
                      <a:pt x="1370" y="2482"/>
                    </a:cubicBezTo>
                    <a:lnTo>
                      <a:pt x="2481" y="2209"/>
                    </a:lnTo>
                    <a:lnTo>
                      <a:pt x="620" y="0"/>
                    </a:lnTo>
                    <a:lnTo>
                      <a:pt x="1" y="2820"/>
                    </a:lnTo>
                    <a:lnTo>
                      <a:pt x="987" y="2578"/>
                    </a:lnTo>
                    <a:cubicBezTo>
                      <a:pt x="1629" y="5923"/>
                      <a:pt x="2827" y="9136"/>
                      <a:pt x="4530" y="12087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8386;p74">
                <a:extLst>
                  <a:ext uri="{FF2B5EF4-FFF2-40B4-BE49-F238E27FC236}">
                    <a16:creationId xmlns:a16="http://schemas.microsoft.com/office/drawing/2014/main" id="{A4F2A45A-8800-7743-9227-1E5BE097ABE5}"/>
                  </a:ext>
                </a:extLst>
              </p:cNvPr>
              <p:cNvSpPr/>
              <p:nvPr/>
            </p:nvSpPr>
            <p:spPr>
              <a:xfrm>
                <a:off x="3174265" y="1556894"/>
                <a:ext cx="46346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4151" h="12116" extrusionOk="0">
                    <a:moveTo>
                      <a:pt x="4150" y="41"/>
                    </a:moveTo>
                    <a:lnTo>
                      <a:pt x="3759" y="0"/>
                    </a:lnTo>
                    <a:cubicBezTo>
                      <a:pt x="3405" y="3350"/>
                      <a:pt x="2494" y="6618"/>
                      <a:pt x="1059" y="9668"/>
                    </a:cubicBezTo>
                    <a:lnTo>
                      <a:pt x="0" y="9237"/>
                    </a:lnTo>
                    <a:lnTo>
                      <a:pt x="208" y="12116"/>
                    </a:lnTo>
                    <a:lnTo>
                      <a:pt x="2367" y="10200"/>
                    </a:lnTo>
                    <a:lnTo>
                      <a:pt x="1426" y="9817"/>
                    </a:lnTo>
                    <a:cubicBezTo>
                      <a:pt x="2873" y="6733"/>
                      <a:pt x="3793" y="3429"/>
                      <a:pt x="4150" y="4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8387;p74">
                <a:extLst>
                  <a:ext uri="{FF2B5EF4-FFF2-40B4-BE49-F238E27FC236}">
                    <a16:creationId xmlns:a16="http://schemas.microsoft.com/office/drawing/2014/main" id="{78DBCAD9-AB3B-69FC-6980-C60C3E7AE471}"/>
                  </a:ext>
                </a:extLst>
              </p:cNvPr>
              <p:cNvSpPr/>
              <p:nvPr/>
            </p:nvSpPr>
            <p:spPr>
              <a:xfrm>
                <a:off x="3023194" y="1197200"/>
                <a:ext cx="116417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7481" extrusionOk="0">
                    <a:moveTo>
                      <a:pt x="10427" y="7480"/>
                    </a:moveTo>
                    <a:lnTo>
                      <a:pt x="9270" y="4835"/>
                    </a:lnTo>
                    <a:lnTo>
                      <a:pt x="8616" y="5611"/>
                    </a:lnTo>
                    <a:cubicBezTo>
                      <a:pt x="6131" y="3282"/>
                      <a:pt x="3273" y="1386"/>
                      <a:pt x="160" y="1"/>
                    </a:cubicBezTo>
                    <a:lnTo>
                      <a:pt x="0" y="361"/>
                    </a:lnTo>
                    <a:cubicBezTo>
                      <a:pt x="3078" y="1731"/>
                      <a:pt x="5904" y="3608"/>
                      <a:pt x="8362" y="5913"/>
                    </a:cubicBezTo>
                    <a:lnTo>
                      <a:pt x="7624" y="6787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8388;p74">
                <a:extLst>
                  <a:ext uri="{FF2B5EF4-FFF2-40B4-BE49-F238E27FC236}">
                    <a16:creationId xmlns:a16="http://schemas.microsoft.com/office/drawing/2014/main" id="{1AA32CEB-62FC-F7A6-156D-4A3CE005B7A1}"/>
                  </a:ext>
                </a:extLst>
              </p:cNvPr>
              <p:cNvSpPr/>
              <p:nvPr/>
            </p:nvSpPr>
            <p:spPr>
              <a:xfrm rot="8660313">
                <a:off x="2818264" y="1804296"/>
                <a:ext cx="116433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7481" extrusionOk="0">
                    <a:moveTo>
                      <a:pt x="10427" y="7480"/>
                    </a:moveTo>
                    <a:lnTo>
                      <a:pt x="9270" y="4835"/>
                    </a:lnTo>
                    <a:lnTo>
                      <a:pt x="8616" y="5611"/>
                    </a:lnTo>
                    <a:cubicBezTo>
                      <a:pt x="6131" y="3282"/>
                      <a:pt x="3273" y="1386"/>
                      <a:pt x="160" y="1"/>
                    </a:cubicBezTo>
                    <a:lnTo>
                      <a:pt x="0" y="361"/>
                    </a:lnTo>
                    <a:cubicBezTo>
                      <a:pt x="3078" y="1731"/>
                      <a:pt x="5904" y="3608"/>
                      <a:pt x="8362" y="5913"/>
                    </a:cubicBezTo>
                    <a:lnTo>
                      <a:pt x="7624" y="6787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53" name="Google Shape;8389;p74">
            <a:extLst>
              <a:ext uri="{FF2B5EF4-FFF2-40B4-BE49-F238E27FC236}">
                <a16:creationId xmlns:a16="http://schemas.microsoft.com/office/drawing/2014/main" id="{3C65A172-65E2-4660-B7EC-7F30E8861609}"/>
              </a:ext>
            </a:extLst>
          </p:cNvPr>
          <p:cNvGrpSpPr/>
          <p:nvPr/>
        </p:nvGrpSpPr>
        <p:grpSpPr>
          <a:xfrm>
            <a:off x="1654189" y="970936"/>
            <a:ext cx="583439" cy="870229"/>
            <a:chOff x="1716825" y="1121550"/>
            <a:chExt cx="622800" cy="928938"/>
          </a:xfrm>
        </p:grpSpPr>
        <p:grpSp>
          <p:nvGrpSpPr>
            <p:cNvPr id="354" name="Google Shape;8390;p74">
              <a:extLst>
                <a:ext uri="{FF2B5EF4-FFF2-40B4-BE49-F238E27FC236}">
                  <a16:creationId xmlns:a16="http://schemas.microsoft.com/office/drawing/2014/main" id="{E3A84D78-AA8D-2B08-40E2-54AD36A8A6B6}"/>
                </a:ext>
              </a:extLst>
            </p:cNvPr>
            <p:cNvGrpSpPr/>
            <p:nvPr/>
          </p:nvGrpSpPr>
          <p:grpSpPr>
            <a:xfrm>
              <a:off x="1716825" y="1121550"/>
              <a:ext cx="622800" cy="928938"/>
              <a:chOff x="1716825" y="1121550"/>
              <a:chExt cx="622800" cy="928938"/>
            </a:xfrm>
          </p:grpSpPr>
          <p:cxnSp>
            <p:nvCxnSpPr>
              <p:cNvPr id="365" name="Google Shape;8391;p74">
                <a:extLst>
                  <a:ext uri="{FF2B5EF4-FFF2-40B4-BE49-F238E27FC236}">
                    <a16:creationId xmlns:a16="http://schemas.microsoft.com/office/drawing/2014/main" id="{AF4E27B1-9A39-97A6-518E-419D52F6D880}"/>
                  </a:ext>
                </a:extLst>
              </p:cNvPr>
              <p:cNvCxnSpPr/>
              <p:nvPr/>
            </p:nvCxnSpPr>
            <p:spPr>
              <a:xfrm>
                <a:off x="1954750" y="1738188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66" name="Google Shape;8392;p74">
                <a:extLst>
                  <a:ext uri="{FF2B5EF4-FFF2-40B4-BE49-F238E27FC236}">
                    <a16:creationId xmlns:a16="http://schemas.microsoft.com/office/drawing/2014/main" id="{70C5FA6B-1D63-6B0C-BB00-4190A4E4D9A1}"/>
                  </a:ext>
                </a:extLst>
              </p:cNvPr>
              <p:cNvSpPr/>
              <p:nvPr/>
            </p:nvSpPr>
            <p:spPr>
              <a:xfrm>
                <a:off x="1716825" y="1121550"/>
                <a:ext cx="622800" cy="622800"/>
              </a:xfrm>
              <a:prstGeom prst="ellipse">
                <a:avLst/>
              </a:pr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5" name="Google Shape;8393;p74">
              <a:extLst>
                <a:ext uri="{FF2B5EF4-FFF2-40B4-BE49-F238E27FC236}">
                  <a16:creationId xmlns:a16="http://schemas.microsoft.com/office/drawing/2014/main" id="{E440C0C8-ACDA-56D8-4384-C2439AEFA9F4}"/>
                </a:ext>
              </a:extLst>
            </p:cNvPr>
            <p:cNvGrpSpPr/>
            <p:nvPr/>
          </p:nvGrpSpPr>
          <p:grpSpPr>
            <a:xfrm>
              <a:off x="1768050" y="1172775"/>
              <a:ext cx="520200" cy="832000"/>
              <a:chOff x="1768050" y="1172775"/>
              <a:chExt cx="520200" cy="832000"/>
            </a:xfrm>
          </p:grpSpPr>
          <p:cxnSp>
            <p:nvCxnSpPr>
              <p:cNvPr id="363" name="Google Shape;8394;p74">
                <a:extLst>
                  <a:ext uri="{FF2B5EF4-FFF2-40B4-BE49-F238E27FC236}">
                    <a16:creationId xmlns:a16="http://schemas.microsoft.com/office/drawing/2014/main" id="{8B9406CB-7CBE-AD71-7055-B762891360C9}"/>
                  </a:ext>
                </a:extLst>
              </p:cNvPr>
              <p:cNvCxnSpPr/>
              <p:nvPr/>
            </p:nvCxnSpPr>
            <p:spPr>
              <a:xfrm>
                <a:off x="2003025" y="1692475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64" name="Google Shape;8395;p74">
                <a:extLst>
                  <a:ext uri="{FF2B5EF4-FFF2-40B4-BE49-F238E27FC236}">
                    <a16:creationId xmlns:a16="http://schemas.microsoft.com/office/drawing/2014/main" id="{DF9D7949-92D6-170F-F1E2-B200F6ACF87F}"/>
                  </a:ext>
                </a:extLst>
              </p:cNvPr>
              <p:cNvSpPr/>
              <p:nvPr/>
            </p:nvSpPr>
            <p:spPr>
              <a:xfrm>
                <a:off x="1768050" y="1172775"/>
                <a:ext cx="520200" cy="520200"/>
              </a:xfrm>
              <a:prstGeom prst="ellipse">
                <a:avLst/>
              </a:pr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6" name="Google Shape;8396;p74">
              <a:extLst>
                <a:ext uri="{FF2B5EF4-FFF2-40B4-BE49-F238E27FC236}">
                  <a16:creationId xmlns:a16="http://schemas.microsoft.com/office/drawing/2014/main" id="{3D3E6554-B084-7DF9-38D1-E1F8B5BBB294}"/>
                </a:ext>
              </a:extLst>
            </p:cNvPr>
            <p:cNvGrpSpPr/>
            <p:nvPr/>
          </p:nvGrpSpPr>
          <p:grpSpPr>
            <a:xfrm>
              <a:off x="1820100" y="1225475"/>
              <a:ext cx="416400" cy="729575"/>
              <a:chOff x="1820100" y="1225475"/>
              <a:chExt cx="416400" cy="729575"/>
            </a:xfrm>
          </p:grpSpPr>
          <p:cxnSp>
            <p:nvCxnSpPr>
              <p:cNvPr id="361" name="Google Shape;8397;p74">
                <a:extLst>
                  <a:ext uri="{FF2B5EF4-FFF2-40B4-BE49-F238E27FC236}">
                    <a16:creationId xmlns:a16="http://schemas.microsoft.com/office/drawing/2014/main" id="{C8939517-1189-EC53-61A3-067CA561A38F}"/>
                  </a:ext>
                </a:extLst>
              </p:cNvPr>
              <p:cNvCxnSpPr/>
              <p:nvPr/>
            </p:nvCxnSpPr>
            <p:spPr>
              <a:xfrm>
                <a:off x="2051300" y="1642750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62" name="Google Shape;8398;p74">
                <a:extLst>
                  <a:ext uri="{FF2B5EF4-FFF2-40B4-BE49-F238E27FC236}">
                    <a16:creationId xmlns:a16="http://schemas.microsoft.com/office/drawing/2014/main" id="{6BF878F0-B7B6-4A9A-137C-289B99EE9341}"/>
                  </a:ext>
                </a:extLst>
              </p:cNvPr>
              <p:cNvSpPr/>
              <p:nvPr/>
            </p:nvSpPr>
            <p:spPr>
              <a:xfrm>
                <a:off x="1820100" y="1225475"/>
                <a:ext cx="416400" cy="416400"/>
              </a:xfrm>
              <a:prstGeom prst="ellipse">
                <a:avLst/>
              </a:pr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7" name="Google Shape;8399;p74">
              <a:extLst>
                <a:ext uri="{FF2B5EF4-FFF2-40B4-BE49-F238E27FC236}">
                  <a16:creationId xmlns:a16="http://schemas.microsoft.com/office/drawing/2014/main" id="{9D212E08-954F-BDE5-7FB1-381AC8541FC4}"/>
                </a:ext>
              </a:extLst>
            </p:cNvPr>
            <p:cNvGrpSpPr/>
            <p:nvPr/>
          </p:nvGrpSpPr>
          <p:grpSpPr>
            <a:xfrm>
              <a:off x="1874250" y="1278825"/>
              <a:ext cx="308100" cy="605275"/>
              <a:chOff x="1874250" y="1278825"/>
              <a:chExt cx="308100" cy="605275"/>
            </a:xfrm>
          </p:grpSpPr>
          <p:cxnSp>
            <p:nvCxnSpPr>
              <p:cNvPr id="359" name="Google Shape;8400;p74">
                <a:extLst>
                  <a:ext uri="{FF2B5EF4-FFF2-40B4-BE49-F238E27FC236}">
                    <a16:creationId xmlns:a16="http://schemas.microsoft.com/office/drawing/2014/main" id="{603FBBBC-4369-2A59-9FD2-EB5E91313F5B}"/>
                  </a:ext>
                </a:extLst>
              </p:cNvPr>
              <p:cNvCxnSpPr/>
              <p:nvPr/>
            </p:nvCxnSpPr>
            <p:spPr>
              <a:xfrm>
                <a:off x="2099575" y="1571800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60" name="Google Shape;8401;p74">
                <a:extLst>
                  <a:ext uri="{FF2B5EF4-FFF2-40B4-BE49-F238E27FC236}">
                    <a16:creationId xmlns:a16="http://schemas.microsoft.com/office/drawing/2014/main" id="{395965EF-A837-FAAD-818B-7A286809BA2C}"/>
                  </a:ext>
                </a:extLst>
              </p:cNvPr>
              <p:cNvSpPr/>
              <p:nvPr/>
            </p:nvSpPr>
            <p:spPr>
              <a:xfrm>
                <a:off x="1874250" y="1278825"/>
                <a:ext cx="308100" cy="308100"/>
              </a:xfrm>
              <a:prstGeom prst="ellipse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58" name="Google Shape;8402;p74">
              <a:extLst>
                <a:ext uri="{FF2B5EF4-FFF2-40B4-BE49-F238E27FC236}">
                  <a16:creationId xmlns:a16="http://schemas.microsoft.com/office/drawing/2014/main" id="{165B2048-8607-2AC9-376F-4B42C95CF171}"/>
                </a:ext>
              </a:extLst>
            </p:cNvPr>
            <p:cNvSpPr/>
            <p:nvPr/>
          </p:nvSpPr>
          <p:spPr>
            <a:xfrm>
              <a:off x="1920625" y="1326000"/>
              <a:ext cx="215400" cy="215400"/>
            </a:xfrm>
            <a:prstGeom prst="ellipse">
              <a:avLst/>
            </a:prstGeom>
            <a:noFill/>
            <a:ln w="9525" cap="flat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7" name="Google Shape;8403;p74">
            <a:extLst>
              <a:ext uri="{FF2B5EF4-FFF2-40B4-BE49-F238E27FC236}">
                <a16:creationId xmlns:a16="http://schemas.microsoft.com/office/drawing/2014/main" id="{CE9A5438-70AD-7AFF-5546-0665D1DB229B}"/>
              </a:ext>
            </a:extLst>
          </p:cNvPr>
          <p:cNvGrpSpPr/>
          <p:nvPr/>
        </p:nvGrpSpPr>
        <p:grpSpPr>
          <a:xfrm>
            <a:off x="1574012" y="1857258"/>
            <a:ext cx="739072" cy="714152"/>
            <a:chOff x="4334725" y="1355875"/>
            <a:chExt cx="3106650" cy="3001900"/>
          </a:xfrm>
        </p:grpSpPr>
        <p:grpSp>
          <p:nvGrpSpPr>
            <p:cNvPr id="368" name="Google Shape;8404;p74">
              <a:extLst>
                <a:ext uri="{FF2B5EF4-FFF2-40B4-BE49-F238E27FC236}">
                  <a16:creationId xmlns:a16="http://schemas.microsoft.com/office/drawing/2014/main" id="{120C0109-AB83-3772-DA2D-6BED1AE5FC19}"/>
                </a:ext>
              </a:extLst>
            </p:cNvPr>
            <p:cNvGrpSpPr/>
            <p:nvPr/>
          </p:nvGrpSpPr>
          <p:grpSpPr>
            <a:xfrm>
              <a:off x="4516050" y="1724875"/>
              <a:ext cx="2693725" cy="2632900"/>
              <a:chOff x="4516050" y="1724875"/>
              <a:chExt cx="2693725" cy="2632900"/>
            </a:xfrm>
          </p:grpSpPr>
          <p:sp>
            <p:nvSpPr>
              <p:cNvPr id="373" name="Google Shape;8405;p74">
                <a:extLst>
                  <a:ext uri="{FF2B5EF4-FFF2-40B4-BE49-F238E27FC236}">
                    <a16:creationId xmlns:a16="http://schemas.microsoft.com/office/drawing/2014/main" id="{64EE902F-4721-FDFA-AA04-3F6A37F6E36C}"/>
                  </a:ext>
                </a:extLst>
              </p:cNvPr>
              <p:cNvSpPr/>
              <p:nvPr/>
            </p:nvSpPr>
            <p:spPr>
              <a:xfrm>
                <a:off x="6227525" y="1737400"/>
                <a:ext cx="982250" cy="1548550"/>
              </a:xfrm>
              <a:custGeom>
                <a:avLst/>
                <a:gdLst/>
                <a:ahLst/>
                <a:cxnLst/>
                <a:rect l="l" t="t" r="r" b="b"/>
                <a:pathLst>
                  <a:path w="39290" h="61942" extrusionOk="0">
                    <a:moveTo>
                      <a:pt x="2948" y="0"/>
                    </a:moveTo>
                    <a:lnTo>
                      <a:pt x="2948" y="0"/>
                    </a:lnTo>
                    <a:cubicBezTo>
                      <a:pt x="2963" y="140"/>
                      <a:pt x="2988" y="275"/>
                      <a:pt x="2997" y="415"/>
                    </a:cubicBezTo>
                    <a:cubicBezTo>
                      <a:pt x="3257" y="4251"/>
                      <a:pt x="2198" y="8060"/>
                      <a:pt x="0" y="11214"/>
                    </a:cubicBezTo>
                    <a:cubicBezTo>
                      <a:pt x="16180" y="17156"/>
                      <a:pt x="27723" y="32699"/>
                      <a:pt x="27723" y="50939"/>
                    </a:cubicBezTo>
                    <a:cubicBezTo>
                      <a:pt x="27725" y="53819"/>
                      <a:pt x="27433" y="56688"/>
                      <a:pt x="26854" y="59506"/>
                    </a:cubicBezTo>
                    <a:cubicBezTo>
                      <a:pt x="27615" y="59401"/>
                      <a:pt x="28380" y="59330"/>
                      <a:pt x="29155" y="59330"/>
                    </a:cubicBezTo>
                    <a:cubicBezTo>
                      <a:pt x="32030" y="59330"/>
                      <a:pt x="34946" y="60066"/>
                      <a:pt x="37619" y="61594"/>
                    </a:cubicBezTo>
                    <a:cubicBezTo>
                      <a:pt x="37808" y="61702"/>
                      <a:pt x="37980" y="61827"/>
                      <a:pt x="38161" y="61942"/>
                    </a:cubicBezTo>
                    <a:cubicBezTo>
                      <a:pt x="38912" y="58322"/>
                      <a:pt x="39289" y="54635"/>
                      <a:pt x="39289" y="50939"/>
                    </a:cubicBezTo>
                    <a:cubicBezTo>
                      <a:pt x="39289" y="27328"/>
                      <a:pt x="24090" y="7277"/>
                      <a:pt x="294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8406;p74">
                <a:extLst>
                  <a:ext uri="{FF2B5EF4-FFF2-40B4-BE49-F238E27FC236}">
                    <a16:creationId xmlns:a16="http://schemas.microsoft.com/office/drawing/2014/main" id="{431657E6-1231-34C5-D190-B9B5F2553CCF}"/>
                  </a:ext>
                </a:extLst>
              </p:cNvPr>
              <p:cNvSpPr/>
              <p:nvPr/>
            </p:nvSpPr>
            <p:spPr>
              <a:xfrm>
                <a:off x="4516050" y="1724875"/>
                <a:ext cx="1010900" cy="1581800"/>
              </a:xfrm>
              <a:custGeom>
                <a:avLst/>
                <a:gdLst/>
                <a:ahLst/>
                <a:cxnLst/>
                <a:rect l="l" t="t" r="r" b="b"/>
                <a:pathLst>
                  <a:path w="40436" h="63272" extrusionOk="0">
                    <a:moveTo>
                      <a:pt x="37823" y="1"/>
                    </a:moveTo>
                    <a:lnTo>
                      <a:pt x="37823" y="1"/>
                    </a:lnTo>
                    <a:cubicBezTo>
                      <a:pt x="15908" y="6831"/>
                      <a:pt x="0" y="27279"/>
                      <a:pt x="0" y="51443"/>
                    </a:cubicBezTo>
                    <a:cubicBezTo>
                      <a:pt x="3" y="55421"/>
                      <a:pt x="444" y="59389"/>
                      <a:pt x="1318" y="63272"/>
                    </a:cubicBezTo>
                    <a:cubicBezTo>
                      <a:pt x="1575" y="63078"/>
                      <a:pt x="1825" y="62880"/>
                      <a:pt x="2093" y="62700"/>
                    </a:cubicBezTo>
                    <a:cubicBezTo>
                      <a:pt x="5004" y="60760"/>
                      <a:pt x="8236" y="59853"/>
                      <a:pt x="11420" y="59853"/>
                    </a:cubicBezTo>
                    <a:cubicBezTo>
                      <a:pt x="11754" y="59853"/>
                      <a:pt x="12085" y="59912"/>
                      <a:pt x="12418" y="59931"/>
                    </a:cubicBezTo>
                    <a:cubicBezTo>
                      <a:pt x="11849" y="57138"/>
                      <a:pt x="11565" y="54293"/>
                      <a:pt x="11565" y="51440"/>
                    </a:cubicBezTo>
                    <a:cubicBezTo>
                      <a:pt x="11565" y="32776"/>
                      <a:pt x="23659" y="16944"/>
                      <a:pt x="40435" y="11325"/>
                    </a:cubicBezTo>
                    <a:cubicBezTo>
                      <a:pt x="38630" y="8592"/>
                      <a:pt x="37671" y="5392"/>
                      <a:pt x="37676" y="2117"/>
                    </a:cubicBezTo>
                    <a:cubicBezTo>
                      <a:pt x="37681" y="1409"/>
                      <a:pt x="37730" y="702"/>
                      <a:pt x="3782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8407;p74">
                <a:extLst>
                  <a:ext uri="{FF2B5EF4-FFF2-40B4-BE49-F238E27FC236}">
                    <a16:creationId xmlns:a16="http://schemas.microsoft.com/office/drawing/2014/main" id="{757B294A-2EAF-F2AF-2588-00919C7F1927}"/>
                  </a:ext>
                </a:extLst>
              </p:cNvPr>
              <p:cNvSpPr/>
              <p:nvPr/>
            </p:nvSpPr>
            <p:spPr>
              <a:xfrm>
                <a:off x="4977525" y="3800325"/>
                <a:ext cx="1782050" cy="557450"/>
              </a:xfrm>
              <a:custGeom>
                <a:avLst/>
                <a:gdLst/>
                <a:ahLst/>
                <a:cxnLst/>
                <a:rect l="l" t="t" r="r" b="b"/>
                <a:pathLst>
                  <a:path w="71282" h="22298" extrusionOk="0">
                    <a:moveTo>
                      <a:pt x="63561" y="0"/>
                    </a:moveTo>
                    <a:cubicBezTo>
                      <a:pt x="56083" y="6671"/>
                      <a:pt x="46226" y="10731"/>
                      <a:pt x="35414" y="10731"/>
                    </a:cubicBezTo>
                    <a:cubicBezTo>
                      <a:pt x="25098" y="10731"/>
                      <a:pt x="15646" y="7034"/>
                      <a:pt x="8302" y="898"/>
                    </a:cubicBezTo>
                    <a:cubicBezTo>
                      <a:pt x="6892" y="3910"/>
                      <a:pt x="4587" y="6522"/>
                      <a:pt x="1428" y="8290"/>
                    </a:cubicBezTo>
                    <a:cubicBezTo>
                      <a:pt x="962" y="8562"/>
                      <a:pt x="481" y="8778"/>
                      <a:pt x="0" y="9001"/>
                    </a:cubicBezTo>
                    <a:cubicBezTo>
                      <a:pt x="9472" y="17274"/>
                      <a:pt x="21853" y="22297"/>
                      <a:pt x="35414" y="22297"/>
                    </a:cubicBezTo>
                    <a:cubicBezTo>
                      <a:pt x="49193" y="22297"/>
                      <a:pt x="61756" y="17117"/>
                      <a:pt x="71282" y="8609"/>
                    </a:cubicBezTo>
                    <a:cubicBezTo>
                      <a:pt x="67593" y="6654"/>
                      <a:pt x="64981" y="3559"/>
                      <a:pt x="6356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9" name="Google Shape;8408;p74">
              <a:extLst>
                <a:ext uri="{FF2B5EF4-FFF2-40B4-BE49-F238E27FC236}">
                  <a16:creationId xmlns:a16="http://schemas.microsoft.com/office/drawing/2014/main" id="{E90B388C-74D4-E615-E8C2-5FEA3F4796BB}"/>
                </a:ext>
              </a:extLst>
            </p:cNvPr>
            <p:cNvGrpSpPr/>
            <p:nvPr/>
          </p:nvGrpSpPr>
          <p:grpSpPr>
            <a:xfrm>
              <a:off x="4334725" y="1355875"/>
              <a:ext cx="3106650" cy="2709650"/>
              <a:chOff x="4334725" y="1355875"/>
              <a:chExt cx="3106650" cy="2709650"/>
            </a:xfrm>
          </p:grpSpPr>
          <p:sp>
            <p:nvSpPr>
              <p:cNvPr id="370" name="Google Shape;8409;p74">
                <a:extLst>
                  <a:ext uri="{FF2B5EF4-FFF2-40B4-BE49-F238E27FC236}">
                    <a16:creationId xmlns:a16="http://schemas.microsoft.com/office/drawing/2014/main" id="{9DA3393C-D1E1-80F6-0B9F-A271D9CE7D18}"/>
                  </a:ext>
                </a:extLst>
              </p:cNvPr>
              <p:cNvSpPr/>
              <p:nvPr/>
            </p:nvSpPr>
            <p:spPr>
              <a:xfrm>
                <a:off x="5427950" y="1355875"/>
                <a:ext cx="904575" cy="1665925"/>
              </a:xfrm>
              <a:custGeom>
                <a:avLst/>
                <a:gdLst/>
                <a:ahLst/>
                <a:cxnLst/>
                <a:rect l="l" t="t" r="r" b="b"/>
                <a:pathLst>
                  <a:path w="36183" h="66637" fill="none" extrusionOk="0">
                    <a:moveTo>
                      <a:pt x="25479" y="47040"/>
                    </a:moveTo>
                    <a:cubicBezTo>
                      <a:pt x="22352" y="45966"/>
                      <a:pt x="20318" y="42954"/>
                      <a:pt x="20318" y="39712"/>
                    </a:cubicBezTo>
                    <a:lnTo>
                      <a:pt x="20318" y="39474"/>
                    </a:lnTo>
                    <a:cubicBezTo>
                      <a:pt x="20318" y="36347"/>
                      <a:pt x="22239" y="33578"/>
                      <a:pt x="25000" y="32260"/>
                    </a:cubicBezTo>
                    <a:cubicBezTo>
                      <a:pt x="27831" y="31007"/>
                      <a:pt x="30234" y="28986"/>
                      <a:pt x="31983" y="26475"/>
                    </a:cubicBezTo>
                    <a:cubicBezTo>
                      <a:pt x="34181" y="23321"/>
                      <a:pt x="35240" y="19512"/>
                      <a:pt x="34980" y="15676"/>
                    </a:cubicBezTo>
                    <a:cubicBezTo>
                      <a:pt x="34971" y="15536"/>
                      <a:pt x="34944" y="15398"/>
                      <a:pt x="34931" y="15261"/>
                    </a:cubicBezTo>
                    <a:cubicBezTo>
                      <a:pt x="34134" y="7155"/>
                      <a:pt x="27505" y="636"/>
                      <a:pt x="19357" y="47"/>
                    </a:cubicBezTo>
                    <a:cubicBezTo>
                      <a:pt x="18930" y="18"/>
                      <a:pt x="18513" y="1"/>
                      <a:pt x="18094" y="1"/>
                    </a:cubicBezTo>
                    <a:cubicBezTo>
                      <a:pt x="9517" y="1"/>
                      <a:pt x="2397" y="6439"/>
                      <a:pt x="1347" y="14761"/>
                    </a:cubicBezTo>
                    <a:cubicBezTo>
                      <a:pt x="1254" y="15462"/>
                      <a:pt x="1205" y="16169"/>
                      <a:pt x="1200" y="16875"/>
                    </a:cubicBezTo>
                    <a:cubicBezTo>
                      <a:pt x="1195" y="20149"/>
                      <a:pt x="2154" y="23352"/>
                      <a:pt x="3959" y="26085"/>
                    </a:cubicBezTo>
                    <a:cubicBezTo>
                      <a:pt x="5703" y="28734"/>
                      <a:pt x="8168" y="30872"/>
                      <a:pt x="11057" y="32260"/>
                    </a:cubicBezTo>
                    <a:cubicBezTo>
                      <a:pt x="13944" y="33580"/>
                      <a:pt x="15864" y="36464"/>
                      <a:pt x="15864" y="39714"/>
                    </a:cubicBezTo>
                    <a:cubicBezTo>
                      <a:pt x="15864" y="42954"/>
                      <a:pt x="13829" y="45963"/>
                      <a:pt x="10817" y="47040"/>
                    </a:cubicBezTo>
                    <a:cubicBezTo>
                      <a:pt x="6250" y="48725"/>
                      <a:pt x="2404" y="51975"/>
                      <a:pt x="0" y="56176"/>
                    </a:cubicBezTo>
                    <a:lnTo>
                      <a:pt x="18155" y="66637"/>
                    </a:lnTo>
                    <a:lnTo>
                      <a:pt x="36182" y="56176"/>
                    </a:lnTo>
                    <a:cubicBezTo>
                      <a:pt x="33781" y="51972"/>
                      <a:pt x="29930" y="48723"/>
                      <a:pt x="25479" y="4704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8410;p74">
                <a:extLst>
                  <a:ext uri="{FF2B5EF4-FFF2-40B4-BE49-F238E27FC236}">
                    <a16:creationId xmlns:a16="http://schemas.microsoft.com/office/drawing/2014/main" id="{12838657-74A2-92B5-47B1-CD8D3DCEE792}"/>
                  </a:ext>
                </a:extLst>
              </p:cNvPr>
              <p:cNvSpPr/>
              <p:nvPr/>
            </p:nvSpPr>
            <p:spPr>
              <a:xfrm>
                <a:off x="4334725" y="2760325"/>
                <a:ext cx="1547125" cy="1304775"/>
              </a:xfrm>
              <a:custGeom>
                <a:avLst/>
                <a:gdLst/>
                <a:ahLst/>
                <a:cxnLst/>
                <a:rect l="l" t="t" r="r" b="b"/>
                <a:pathLst>
                  <a:path w="61885" h="52191" fill="none" extrusionOk="0">
                    <a:moveTo>
                      <a:pt x="43727" y="1"/>
                    </a:moveTo>
                    <a:cubicBezTo>
                      <a:pt x="41323" y="4212"/>
                      <a:pt x="40487" y="9019"/>
                      <a:pt x="41208" y="13829"/>
                    </a:cubicBezTo>
                    <a:cubicBezTo>
                      <a:pt x="41804" y="17069"/>
                      <a:pt x="40247" y="20321"/>
                      <a:pt x="37362" y="21878"/>
                    </a:cubicBezTo>
                    <a:lnTo>
                      <a:pt x="37237" y="22004"/>
                    </a:lnTo>
                    <a:cubicBezTo>
                      <a:pt x="35989" y="22712"/>
                      <a:pt x="34579" y="23085"/>
                      <a:pt x="33144" y="23090"/>
                    </a:cubicBezTo>
                    <a:cubicBezTo>
                      <a:pt x="31510" y="23095"/>
                      <a:pt x="29914" y="22587"/>
                      <a:pt x="28582" y="21638"/>
                    </a:cubicBezTo>
                    <a:cubicBezTo>
                      <a:pt x="25950" y="19752"/>
                      <a:pt x="22852" y="18705"/>
                      <a:pt x="19671" y="18513"/>
                    </a:cubicBezTo>
                    <a:cubicBezTo>
                      <a:pt x="19338" y="18494"/>
                      <a:pt x="19007" y="18435"/>
                      <a:pt x="18673" y="18435"/>
                    </a:cubicBezTo>
                    <a:cubicBezTo>
                      <a:pt x="15489" y="18435"/>
                      <a:pt x="12257" y="19345"/>
                      <a:pt x="9348" y="21282"/>
                    </a:cubicBezTo>
                    <a:cubicBezTo>
                      <a:pt x="9078" y="21462"/>
                      <a:pt x="8828" y="21663"/>
                      <a:pt x="8573" y="21856"/>
                    </a:cubicBezTo>
                    <a:cubicBezTo>
                      <a:pt x="2203" y="26681"/>
                      <a:pt x="1" y="35395"/>
                      <a:pt x="3579" y="42679"/>
                    </a:cubicBezTo>
                    <a:cubicBezTo>
                      <a:pt x="6535" y="48755"/>
                      <a:pt x="12519" y="52191"/>
                      <a:pt x="18698" y="52191"/>
                    </a:cubicBezTo>
                    <a:cubicBezTo>
                      <a:pt x="21064" y="52191"/>
                      <a:pt x="23448" y="51656"/>
                      <a:pt x="25712" y="50604"/>
                    </a:cubicBezTo>
                    <a:cubicBezTo>
                      <a:pt x="26193" y="50381"/>
                      <a:pt x="26674" y="50165"/>
                      <a:pt x="27140" y="49893"/>
                    </a:cubicBezTo>
                    <a:cubicBezTo>
                      <a:pt x="30299" y="48122"/>
                      <a:pt x="32604" y="45510"/>
                      <a:pt x="34014" y="42498"/>
                    </a:cubicBezTo>
                    <a:cubicBezTo>
                      <a:pt x="35307" y="39741"/>
                      <a:pt x="35837" y="36690"/>
                      <a:pt x="35552" y="33659"/>
                    </a:cubicBezTo>
                    <a:cubicBezTo>
                      <a:pt x="35312" y="30534"/>
                      <a:pt x="36882" y="27409"/>
                      <a:pt x="39641" y="25852"/>
                    </a:cubicBezTo>
                    <a:cubicBezTo>
                      <a:pt x="40902" y="25114"/>
                      <a:pt x="42282" y="24748"/>
                      <a:pt x="43641" y="24748"/>
                    </a:cubicBezTo>
                    <a:cubicBezTo>
                      <a:pt x="45392" y="24748"/>
                      <a:pt x="47119" y="25356"/>
                      <a:pt x="48534" y="26573"/>
                    </a:cubicBezTo>
                    <a:cubicBezTo>
                      <a:pt x="52382" y="29572"/>
                      <a:pt x="57074" y="31255"/>
                      <a:pt x="61884" y="31255"/>
                    </a:cubicBezTo>
                    <a:lnTo>
                      <a:pt x="61884" y="10461"/>
                    </a:lnTo>
                    <a:lnTo>
                      <a:pt x="61884" y="1046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35D74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8411;p74">
                <a:extLst>
                  <a:ext uri="{FF2B5EF4-FFF2-40B4-BE49-F238E27FC236}">
                    <a16:creationId xmlns:a16="http://schemas.microsoft.com/office/drawing/2014/main" id="{B88E9945-8414-527C-06A6-CE1355CB0BC2}"/>
                  </a:ext>
                </a:extLst>
              </p:cNvPr>
              <p:cNvSpPr/>
              <p:nvPr/>
            </p:nvSpPr>
            <p:spPr>
              <a:xfrm>
                <a:off x="5881825" y="2760325"/>
                <a:ext cx="1559550" cy="1305200"/>
              </a:xfrm>
              <a:custGeom>
                <a:avLst/>
                <a:gdLst/>
                <a:ahLst/>
                <a:cxnLst/>
                <a:rect l="l" t="t" r="r" b="b"/>
                <a:pathLst>
                  <a:path w="62382" h="52208" fill="none" extrusionOk="0">
                    <a:moveTo>
                      <a:pt x="51989" y="21025"/>
                    </a:moveTo>
                    <a:cubicBezTo>
                      <a:pt x="51805" y="20912"/>
                      <a:pt x="51636" y="20785"/>
                      <a:pt x="51447" y="20677"/>
                    </a:cubicBezTo>
                    <a:cubicBezTo>
                      <a:pt x="48774" y="19149"/>
                      <a:pt x="45855" y="18413"/>
                      <a:pt x="42981" y="18413"/>
                    </a:cubicBezTo>
                    <a:cubicBezTo>
                      <a:pt x="42208" y="18413"/>
                      <a:pt x="41443" y="18484"/>
                      <a:pt x="40682" y="18589"/>
                    </a:cubicBezTo>
                    <a:cubicBezTo>
                      <a:pt x="38034" y="18957"/>
                      <a:pt x="35488" y="19938"/>
                      <a:pt x="33290" y="21523"/>
                    </a:cubicBezTo>
                    <a:cubicBezTo>
                      <a:pt x="31924" y="22519"/>
                      <a:pt x="30276" y="23056"/>
                      <a:pt x="28586" y="23056"/>
                    </a:cubicBezTo>
                    <a:cubicBezTo>
                      <a:pt x="27107" y="23053"/>
                      <a:pt x="25657" y="22646"/>
                      <a:pt x="24394" y="21876"/>
                    </a:cubicBezTo>
                    <a:cubicBezTo>
                      <a:pt x="21510" y="20319"/>
                      <a:pt x="19952" y="17066"/>
                      <a:pt x="20548" y="13829"/>
                    </a:cubicBezTo>
                    <a:cubicBezTo>
                      <a:pt x="21270" y="9019"/>
                      <a:pt x="20433" y="4212"/>
                      <a:pt x="18030" y="1"/>
                    </a:cubicBezTo>
                    <a:lnTo>
                      <a:pt x="0" y="10461"/>
                    </a:lnTo>
                    <a:lnTo>
                      <a:pt x="0" y="10461"/>
                    </a:lnTo>
                    <a:lnTo>
                      <a:pt x="0" y="31250"/>
                    </a:lnTo>
                    <a:cubicBezTo>
                      <a:pt x="4805" y="31250"/>
                      <a:pt x="9489" y="29570"/>
                      <a:pt x="13220" y="26568"/>
                    </a:cubicBezTo>
                    <a:cubicBezTo>
                      <a:pt x="15719" y="24434"/>
                      <a:pt x="19307" y="24142"/>
                      <a:pt x="22116" y="25849"/>
                    </a:cubicBezTo>
                    <a:lnTo>
                      <a:pt x="22356" y="25965"/>
                    </a:lnTo>
                    <a:cubicBezTo>
                      <a:pt x="25003" y="27532"/>
                      <a:pt x="26560" y="30534"/>
                      <a:pt x="26204" y="33659"/>
                    </a:cubicBezTo>
                    <a:cubicBezTo>
                      <a:pt x="25959" y="36371"/>
                      <a:pt x="26391" y="39091"/>
                      <a:pt x="27389" y="41600"/>
                    </a:cubicBezTo>
                    <a:cubicBezTo>
                      <a:pt x="28807" y="45159"/>
                      <a:pt x="31421" y="48254"/>
                      <a:pt x="35110" y="50209"/>
                    </a:cubicBezTo>
                    <a:cubicBezTo>
                      <a:pt x="35274" y="50295"/>
                      <a:pt x="35412" y="50403"/>
                      <a:pt x="35578" y="50484"/>
                    </a:cubicBezTo>
                    <a:cubicBezTo>
                      <a:pt x="37877" y="51619"/>
                      <a:pt x="40405" y="52208"/>
                      <a:pt x="42968" y="52208"/>
                    </a:cubicBezTo>
                    <a:cubicBezTo>
                      <a:pt x="48435" y="52208"/>
                      <a:pt x="53753" y="49542"/>
                      <a:pt x="56975" y="44840"/>
                    </a:cubicBezTo>
                    <a:cubicBezTo>
                      <a:pt x="62381" y="36727"/>
                      <a:pt x="59960" y="25994"/>
                      <a:pt x="51989" y="21025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76" name="Google Shape;8412;p74">
            <a:extLst>
              <a:ext uri="{FF2B5EF4-FFF2-40B4-BE49-F238E27FC236}">
                <a16:creationId xmlns:a16="http://schemas.microsoft.com/office/drawing/2014/main" id="{9DE82BEA-0642-DD35-CDF0-73113272F73E}"/>
              </a:ext>
            </a:extLst>
          </p:cNvPr>
          <p:cNvGrpSpPr/>
          <p:nvPr/>
        </p:nvGrpSpPr>
        <p:grpSpPr>
          <a:xfrm>
            <a:off x="7690961" y="3488029"/>
            <a:ext cx="312074" cy="684173"/>
            <a:chOff x="7645573" y="3754300"/>
            <a:chExt cx="293855" cy="644170"/>
          </a:xfrm>
        </p:grpSpPr>
        <p:sp>
          <p:nvSpPr>
            <p:cNvPr id="377" name="Google Shape;8413;p74">
              <a:extLst>
                <a:ext uri="{FF2B5EF4-FFF2-40B4-BE49-F238E27FC236}">
                  <a16:creationId xmlns:a16="http://schemas.microsoft.com/office/drawing/2014/main" id="{4FB7B0BE-7176-4841-4C48-7D5656CB4650}"/>
                </a:ext>
              </a:extLst>
            </p:cNvPr>
            <p:cNvSpPr/>
            <p:nvPr/>
          </p:nvSpPr>
          <p:spPr>
            <a:xfrm>
              <a:off x="7645895" y="3855521"/>
              <a:ext cx="293533" cy="164134"/>
            </a:xfrm>
            <a:custGeom>
              <a:avLst/>
              <a:gdLst/>
              <a:ahLst/>
              <a:cxnLst/>
              <a:rect l="l" t="t" r="r" b="b"/>
              <a:pathLst>
                <a:path w="19132" h="10698" extrusionOk="0">
                  <a:moveTo>
                    <a:pt x="1" y="1"/>
                  </a:moveTo>
                  <a:lnTo>
                    <a:pt x="1" y="10698"/>
                  </a:lnTo>
                  <a:lnTo>
                    <a:pt x="19132" y="10698"/>
                  </a:lnTo>
                  <a:lnTo>
                    <a:pt x="1913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8414;p74">
              <a:extLst>
                <a:ext uri="{FF2B5EF4-FFF2-40B4-BE49-F238E27FC236}">
                  <a16:creationId xmlns:a16="http://schemas.microsoft.com/office/drawing/2014/main" id="{695DD66B-DC53-3CA2-A767-DE9EB0F24438}"/>
                </a:ext>
              </a:extLst>
            </p:cNvPr>
            <p:cNvSpPr/>
            <p:nvPr/>
          </p:nvSpPr>
          <p:spPr>
            <a:xfrm>
              <a:off x="7645573" y="3754300"/>
              <a:ext cx="293303" cy="644170"/>
            </a:xfrm>
            <a:custGeom>
              <a:avLst/>
              <a:gdLst/>
              <a:ahLst/>
              <a:cxnLst/>
              <a:rect l="l" t="t" r="r" b="b"/>
              <a:pathLst>
                <a:path w="19117" h="41986" extrusionOk="0">
                  <a:moveTo>
                    <a:pt x="1155" y="1"/>
                  </a:moveTo>
                  <a:cubicBezTo>
                    <a:pt x="516" y="1"/>
                    <a:pt x="1" y="516"/>
                    <a:pt x="1" y="1152"/>
                  </a:cubicBezTo>
                  <a:lnTo>
                    <a:pt x="1" y="35706"/>
                  </a:lnTo>
                  <a:cubicBezTo>
                    <a:pt x="1" y="36344"/>
                    <a:pt x="9559" y="41985"/>
                    <a:pt x="9559" y="41985"/>
                  </a:cubicBezTo>
                  <a:cubicBezTo>
                    <a:pt x="9559" y="41985"/>
                    <a:pt x="19117" y="36344"/>
                    <a:pt x="19117" y="35706"/>
                  </a:cubicBezTo>
                  <a:lnTo>
                    <a:pt x="19117" y="1152"/>
                  </a:lnTo>
                  <a:cubicBezTo>
                    <a:pt x="19117" y="516"/>
                    <a:pt x="18601" y="1"/>
                    <a:pt x="1796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81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" name="Google Shape;8415;p74">
            <a:extLst>
              <a:ext uri="{FF2B5EF4-FFF2-40B4-BE49-F238E27FC236}">
                <a16:creationId xmlns:a16="http://schemas.microsoft.com/office/drawing/2014/main" id="{D89FB315-5D61-C77D-D95C-A5D31CCCE5EB}"/>
              </a:ext>
            </a:extLst>
          </p:cNvPr>
          <p:cNvGrpSpPr/>
          <p:nvPr/>
        </p:nvGrpSpPr>
        <p:grpSpPr>
          <a:xfrm>
            <a:off x="5612949" y="970936"/>
            <a:ext cx="709011" cy="739359"/>
            <a:chOff x="5830645" y="1256617"/>
            <a:chExt cx="530340" cy="553040"/>
          </a:xfrm>
        </p:grpSpPr>
        <p:grpSp>
          <p:nvGrpSpPr>
            <p:cNvPr id="380" name="Google Shape;8416;p74">
              <a:extLst>
                <a:ext uri="{FF2B5EF4-FFF2-40B4-BE49-F238E27FC236}">
                  <a16:creationId xmlns:a16="http://schemas.microsoft.com/office/drawing/2014/main" id="{CB78D09F-7257-262C-DD1A-A16AA9EF5A07}"/>
                </a:ext>
              </a:extLst>
            </p:cNvPr>
            <p:cNvGrpSpPr/>
            <p:nvPr/>
          </p:nvGrpSpPr>
          <p:grpSpPr>
            <a:xfrm>
              <a:off x="5830645" y="1256617"/>
              <a:ext cx="259743" cy="269909"/>
              <a:chOff x="5830645" y="1256617"/>
              <a:chExt cx="259743" cy="269909"/>
            </a:xfrm>
          </p:grpSpPr>
          <p:sp>
            <p:nvSpPr>
              <p:cNvPr id="391" name="Google Shape;8417;p74">
                <a:extLst>
                  <a:ext uri="{FF2B5EF4-FFF2-40B4-BE49-F238E27FC236}">
                    <a16:creationId xmlns:a16="http://schemas.microsoft.com/office/drawing/2014/main" id="{2DDE1B1C-0695-78B0-C100-8F96B08A7B0B}"/>
                  </a:ext>
                </a:extLst>
              </p:cNvPr>
              <p:cNvSpPr/>
              <p:nvPr/>
            </p:nvSpPr>
            <p:spPr>
              <a:xfrm>
                <a:off x="5830645" y="1294145"/>
                <a:ext cx="259743" cy="232380"/>
              </a:xfrm>
              <a:custGeom>
                <a:avLst/>
                <a:gdLst/>
                <a:ahLst/>
                <a:cxnLst/>
                <a:rect l="l" t="t" r="r" b="b"/>
                <a:pathLst>
                  <a:path w="10195" h="9121" extrusionOk="0">
                    <a:moveTo>
                      <a:pt x="7470" y="1"/>
                    </a:moveTo>
                    <a:cubicBezTo>
                      <a:pt x="7469" y="1"/>
                      <a:pt x="7468" y="1"/>
                      <a:pt x="7467" y="1"/>
                    </a:cubicBezTo>
                    <a:lnTo>
                      <a:pt x="7044" y="1"/>
                    </a:lnTo>
                    <a:cubicBezTo>
                      <a:pt x="7044" y="1075"/>
                      <a:pt x="6172" y="1946"/>
                      <a:pt x="5097" y="1946"/>
                    </a:cubicBezTo>
                    <a:cubicBezTo>
                      <a:pt x="4021" y="1946"/>
                      <a:pt x="3150" y="1075"/>
                      <a:pt x="3150" y="1"/>
                    </a:cubicBezTo>
                    <a:lnTo>
                      <a:pt x="0" y="1"/>
                    </a:lnTo>
                    <a:lnTo>
                      <a:pt x="0" y="6393"/>
                    </a:lnTo>
                    <a:cubicBezTo>
                      <a:pt x="0" y="7900"/>
                      <a:pt x="1220" y="9120"/>
                      <a:pt x="2727" y="9120"/>
                    </a:cubicBezTo>
                    <a:lnTo>
                      <a:pt x="6018" y="9120"/>
                    </a:lnTo>
                    <a:cubicBezTo>
                      <a:pt x="6148" y="6883"/>
                      <a:pt x="7951" y="5095"/>
                      <a:pt x="10194" y="4987"/>
                    </a:cubicBezTo>
                    <a:lnTo>
                      <a:pt x="10194" y="2726"/>
                    </a:lnTo>
                    <a:cubicBezTo>
                      <a:pt x="10194" y="1222"/>
                      <a:pt x="8974" y="1"/>
                      <a:pt x="747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8418;p74">
                <a:extLst>
                  <a:ext uri="{FF2B5EF4-FFF2-40B4-BE49-F238E27FC236}">
                    <a16:creationId xmlns:a16="http://schemas.microsoft.com/office/drawing/2014/main" id="{858F3010-CB04-A13A-DBC5-178773531E82}"/>
                  </a:ext>
                </a:extLst>
              </p:cNvPr>
              <p:cNvSpPr/>
              <p:nvPr/>
            </p:nvSpPr>
            <p:spPr>
              <a:xfrm>
                <a:off x="5922950" y="1256617"/>
                <a:ext cx="75057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6" h="2946" extrusionOk="0">
                    <a:moveTo>
                      <a:pt x="1474" y="1"/>
                    </a:moveTo>
                    <a:cubicBezTo>
                      <a:pt x="661" y="1"/>
                      <a:pt x="1" y="660"/>
                      <a:pt x="1" y="1472"/>
                    </a:cubicBezTo>
                    <a:cubicBezTo>
                      <a:pt x="1" y="2286"/>
                      <a:pt x="661" y="2945"/>
                      <a:pt x="1474" y="2945"/>
                    </a:cubicBezTo>
                    <a:cubicBezTo>
                      <a:pt x="2288" y="2945"/>
                      <a:pt x="2946" y="2286"/>
                      <a:pt x="2946" y="1472"/>
                    </a:cubicBezTo>
                    <a:cubicBezTo>
                      <a:pt x="2946" y="660"/>
                      <a:pt x="2288" y="1"/>
                      <a:pt x="147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1" name="Google Shape;8419;p74">
              <a:extLst>
                <a:ext uri="{FF2B5EF4-FFF2-40B4-BE49-F238E27FC236}">
                  <a16:creationId xmlns:a16="http://schemas.microsoft.com/office/drawing/2014/main" id="{F40C788C-E363-AF45-7239-B10C7209B77C}"/>
                </a:ext>
              </a:extLst>
            </p:cNvPr>
            <p:cNvGrpSpPr/>
            <p:nvPr/>
          </p:nvGrpSpPr>
          <p:grpSpPr>
            <a:xfrm>
              <a:off x="6101293" y="1256617"/>
              <a:ext cx="259692" cy="269909"/>
              <a:chOff x="6101293" y="1256617"/>
              <a:chExt cx="259692" cy="269909"/>
            </a:xfrm>
          </p:grpSpPr>
          <p:sp>
            <p:nvSpPr>
              <p:cNvPr id="389" name="Google Shape;8420;p74">
                <a:extLst>
                  <a:ext uri="{FF2B5EF4-FFF2-40B4-BE49-F238E27FC236}">
                    <a16:creationId xmlns:a16="http://schemas.microsoft.com/office/drawing/2014/main" id="{A1C9BE44-9EB0-4D2D-C574-68526B8D1B52}"/>
                  </a:ext>
                </a:extLst>
              </p:cNvPr>
              <p:cNvSpPr/>
              <p:nvPr/>
            </p:nvSpPr>
            <p:spPr>
              <a:xfrm>
                <a:off x="6101293" y="1294145"/>
                <a:ext cx="259692" cy="232380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1" extrusionOk="0">
                    <a:moveTo>
                      <a:pt x="2726" y="1"/>
                    </a:moveTo>
                    <a:cubicBezTo>
                      <a:pt x="1220" y="1"/>
                      <a:pt x="0" y="1221"/>
                      <a:pt x="0" y="2726"/>
                    </a:cubicBezTo>
                    <a:lnTo>
                      <a:pt x="0" y="4987"/>
                    </a:lnTo>
                    <a:cubicBezTo>
                      <a:pt x="2244" y="5095"/>
                      <a:pt x="4045" y="6883"/>
                      <a:pt x="4177" y="9120"/>
                    </a:cubicBezTo>
                    <a:lnTo>
                      <a:pt x="7467" y="9120"/>
                    </a:lnTo>
                    <a:cubicBezTo>
                      <a:pt x="8973" y="9120"/>
                      <a:pt x="10193" y="7900"/>
                      <a:pt x="10193" y="6393"/>
                    </a:cubicBezTo>
                    <a:lnTo>
                      <a:pt x="10193" y="1"/>
                    </a:lnTo>
                    <a:lnTo>
                      <a:pt x="7043" y="1"/>
                    </a:lnTo>
                    <a:cubicBezTo>
                      <a:pt x="7043" y="1075"/>
                      <a:pt x="6172" y="1946"/>
                      <a:pt x="5097" y="1946"/>
                    </a:cubicBezTo>
                    <a:cubicBezTo>
                      <a:pt x="4021" y="1946"/>
                      <a:pt x="3150" y="1075"/>
                      <a:pt x="31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8421;p74">
                <a:extLst>
                  <a:ext uri="{FF2B5EF4-FFF2-40B4-BE49-F238E27FC236}">
                    <a16:creationId xmlns:a16="http://schemas.microsoft.com/office/drawing/2014/main" id="{54C30DF1-52F0-8FA4-9403-5DE1FAC328B3}"/>
                  </a:ext>
                </a:extLst>
              </p:cNvPr>
              <p:cNvSpPr/>
              <p:nvPr/>
            </p:nvSpPr>
            <p:spPr>
              <a:xfrm>
                <a:off x="6193623" y="1256617"/>
                <a:ext cx="75031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2946" extrusionOk="0">
                    <a:moveTo>
                      <a:pt x="1473" y="1"/>
                    </a:moveTo>
                    <a:cubicBezTo>
                      <a:pt x="660" y="1"/>
                      <a:pt x="0" y="660"/>
                      <a:pt x="0" y="1472"/>
                    </a:cubicBezTo>
                    <a:cubicBezTo>
                      <a:pt x="0" y="2286"/>
                      <a:pt x="660" y="2945"/>
                      <a:pt x="1473" y="2945"/>
                    </a:cubicBezTo>
                    <a:cubicBezTo>
                      <a:pt x="2285" y="2945"/>
                      <a:pt x="2945" y="2286"/>
                      <a:pt x="2945" y="1472"/>
                    </a:cubicBezTo>
                    <a:cubicBezTo>
                      <a:pt x="2945" y="660"/>
                      <a:pt x="2285" y="1"/>
                      <a:pt x="14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2" name="Google Shape;8422;p74">
              <a:extLst>
                <a:ext uri="{FF2B5EF4-FFF2-40B4-BE49-F238E27FC236}">
                  <a16:creationId xmlns:a16="http://schemas.microsoft.com/office/drawing/2014/main" id="{8122CBE4-0B38-188B-CDFC-F05E8A342DF7}"/>
                </a:ext>
              </a:extLst>
            </p:cNvPr>
            <p:cNvGrpSpPr/>
            <p:nvPr/>
          </p:nvGrpSpPr>
          <p:grpSpPr>
            <a:xfrm>
              <a:off x="5830645" y="1539749"/>
              <a:ext cx="259692" cy="269909"/>
              <a:chOff x="5830645" y="1539749"/>
              <a:chExt cx="259692" cy="269909"/>
            </a:xfrm>
          </p:grpSpPr>
          <p:sp>
            <p:nvSpPr>
              <p:cNvPr id="387" name="Google Shape;8423;p74">
                <a:extLst>
                  <a:ext uri="{FF2B5EF4-FFF2-40B4-BE49-F238E27FC236}">
                    <a16:creationId xmlns:a16="http://schemas.microsoft.com/office/drawing/2014/main" id="{DBAE9163-C9F3-643A-5560-A91898A51D53}"/>
                  </a:ext>
                </a:extLst>
              </p:cNvPr>
              <p:cNvSpPr/>
              <p:nvPr/>
            </p:nvSpPr>
            <p:spPr>
              <a:xfrm>
                <a:off x="5830645" y="1539749"/>
                <a:ext cx="259692" cy="232406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2" extrusionOk="0">
                    <a:moveTo>
                      <a:pt x="2727" y="1"/>
                    </a:moveTo>
                    <a:cubicBezTo>
                      <a:pt x="1220" y="1"/>
                      <a:pt x="0" y="1223"/>
                      <a:pt x="0" y="2728"/>
                    </a:cubicBezTo>
                    <a:lnTo>
                      <a:pt x="0" y="9122"/>
                    </a:lnTo>
                    <a:lnTo>
                      <a:pt x="3150" y="9122"/>
                    </a:lnTo>
                    <a:cubicBezTo>
                      <a:pt x="3150" y="8046"/>
                      <a:pt x="4021" y="7175"/>
                      <a:pt x="5097" y="7175"/>
                    </a:cubicBezTo>
                    <a:cubicBezTo>
                      <a:pt x="6172" y="7175"/>
                      <a:pt x="7044" y="8046"/>
                      <a:pt x="7044" y="9122"/>
                    </a:cubicBezTo>
                    <a:lnTo>
                      <a:pt x="7467" y="9122"/>
                    </a:lnTo>
                    <a:cubicBezTo>
                      <a:pt x="8972" y="9122"/>
                      <a:pt x="10192" y="7900"/>
                      <a:pt x="10192" y="6395"/>
                    </a:cubicBezTo>
                    <a:lnTo>
                      <a:pt x="10192" y="4135"/>
                    </a:lnTo>
                    <a:cubicBezTo>
                      <a:pt x="7951" y="4028"/>
                      <a:pt x="6148" y="2239"/>
                      <a:pt x="60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8424;p74">
                <a:extLst>
                  <a:ext uri="{FF2B5EF4-FFF2-40B4-BE49-F238E27FC236}">
                    <a16:creationId xmlns:a16="http://schemas.microsoft.com/office/drawing/2014/main" id="{F681BF7A-2A0E-1BC3-2297-10C019F5D0FC}"/>
                  </a:ext>
                </a:extLst>
              </p:cNvPr>
              <p:cNvSpPr/>
              <p:nvPr/>
            </p:nvSpPr>
            <p:spPr>
              <a:xfrm>
                <a:off x="5922950" y="1734600"/>
                <a:ext cx="75057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6" h="2946" extrusionOk="0">
                    <a:moveTo>
                      <a:pt x="1474" y="1"/>
                    </a:moveTo>
                    <a:cubicBezTo>
                      <a:pt x="661" y="1"/>
                      <a:pt x="1" y="660"/>
                      <a:pt x="1" y="1474"/>
                    </a:cubicBezTo>
                    <a:cubicBezTo>
                      <a:pt x="1" y="2287"/>
                      <a:pt x="661" y="2946"/>
                      <a:pt x="1474" y="2946"/>
                    </a:cubicBezTo>
                    <a:cubicBezTo>
                      <a:pt x="2288" y="2946"/>
                      <a:pt x="2946" y="2287"/>
                      <a:pt x="2946" y="1474"/>
                    </a:cubicBezTo>
                    <a:cubicBezTo>
                      <a:pt x="2946" y="660"/>
                      <a:pt x="2288" y="1"/>
                      <a:pt x="147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3" name="Google Shape;8425;p74">
              <a:extLst>
                <a:ext uri="{FF2B5EF4-FFF2-40B4-BE49-F238E27FC236}">
                  <a16:creationId xmlns:a16="http://schemas.microsoft.com/office/drawing/2014/main" id="{5B41B0E3-3ADE-5954-EFFC-93A0D34A0F42}"/>
                </a:ext>
              </a:extLst>
            </p:cNvPr>
            <p:cNvGrpSpPr/>
            <p:nvPr/>
          </p:nvGrpSpPr>
          <p:grpSpPr>
            <a:xfrm>
              <a:off x="6101293" y="1539749"/>
              <a:ext cx="259692" cy="269909"/>
              <a:chOff x="6101293" y="1539749"/>
              <a:chExt cx="259692" cy="269909"/>
            </a:xfrm>
          </p:grpSpPr>
          <p:sp>
            <p:nvSpPr>
              <p:cNvPr id="385" name="Google Shape;8426;p74">
                <a:extLst>
                  <a:ext uri="{FF2B5EF4-FFF2-40B4-BE49-F238E27FC236}">
                    <a16:creationId xmlns:a16="http://schemas.microsoft.com/office/drawing/2014/main" id="{FDF032E5-2202-A85C-3322-CB8070490408}"/>
                  </a:ext>
                </a:extLst>
              </p:cNvPr>
              <p:cNvSpPr/>
              <p:nvPr/>
            </p:nvSpPr>
            <p:spPr>
              <a:xfrm>
                <a:off x="6101293" y="1539749"/>
                <a:ext cx="259692" cy="232406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2" extrusionOk="0">
                    <a:moveTo>
                      <a:pt x="4177" y="1"/>
                    </a:moveTo>
                    <a:cubicBezTo>
                      <a:pt x="4045" y="2239"/>
                      <a:pt x="2244" y="4027"/>
                      <a:pt x="0" y="4135"/>
                    </a:cubicBezTo>
                    <a:lnTo>
                      <a:pt x="0" y="6395"/>
                    </a:lnTo>
                    <a:cubicBezTo>
                      <a:pt x="0" y="7902"/>
                      <a:pt x="1220" y="9122"/>
                      <a:pt x="2726" y="9122"/>
                    </a:cubicBezTo>
                    <a:lnTo>
                      <a:pt x="3148" y="9122"/>
                    </a:lnTo>
                    <a:cubicBezTo>
                      <a:pt x="3148" y="8046"/>
                      <a:pt x="4020" y="7175"/>
                      <a:pt x="5096" y="7175"/>
                    </a:cubicBezTo>
                    <a:cubicBezTo>
                      <a:pt x="6170" y="7175"/>
                      <a:pt x="7043" y="8046"/>
                      <a:pt x="7043" y="9122"/>
                    </a:cubicBezTo>
                    <a:lnTo>
                      <a:pt x="10193" y="9122"/>
                    </a:lnTo>
                    <a:lnTo>
                      <a:pt x="10193" y="2728"/>
                    </a:lnTo>
                    <a:cubicBezTo>
                      <a:pt x="10193" y="1223"/>
                      <a:pt x="8973" y="2"/>
                      <a:pt x="746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8427;p74">
                <a:extLst>
                  <a:ext uri="{FF2B5EF4-FFF2-40B4-BE49-F238E27FC236}">
                    <a16:creationId xmlns:a16="http://schemas.microsoft.com/office/drawing/2014/main" id="{4997E49C-093A-6BAF-1E21-8EA09EBD1B4B}"/>
                  </a:ext>
                </a:extLst>
              </p:cNvPr>
              <p:cNvSpPr/>
              <p:nvPr/>
            </p:nvSpPr>
            <p:spPr>
              <a:xfrm>
                <a:off x="6193623" y="1734600"/>
                <a:ext cx="75031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2946" extrusionOk="0">
                    <a:moveTo>
                      <a:pt x="1473" y="1"/>
                    </a:moveTo>
                    <a:cubicBezTo>
                      <a:pt x="660" y="1"/>
                      <a:pt x="0" y="660"/>
                      <a:pt x="0" y="1474"/>
                    </a:cubicBezTo>
                    <a:cubicBezTo>
                      <a:pt x="0" y="2287"/>
                      <a:pt x="660" y="2946"/>
                      <a:pt x="1473" y="2946"/>
                    </a:cubicBezTo>
                    <a:cubicBezTo>
                      <a:pt x="2285" y="2946"/>
                      <a:pt x="2945" y="2287"/>
                      <a:pt x="2945" y="1474"/>
                    </a:cubicBezTo>
                    <a:cubicBezTo>
                      <a:pt x="2945" y="660"/>
                      <a:pt x="2285" y="1"/>
                      <a:pt x="14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4" name="Google Shape;8428;p74">
              <a:extLst>
                <a:ext uri="{FF2B5EF4-FFF2-40B4-BE49-F238E27FC236}">
                  <a16:creationId xmlns:a16="http://schemas.microsoft.com/office/drawing/2014/main" id="{DEB3ECB3-BAFE-33F6-FE76-3DD9DBA91E2F}"/>
                </a:ext>
              </a:extLst>
            </p:cNvPr>
            <p:cNvSpPr/>
            <p:nvPr/>
          </p:nvSpPr>
          <p:spPr>
            <a:xfrm>
              <a:off x="5999148" y="1436800"/>
              <a:ext cx="192625" cy="192690"/>
            </a:xfrm>
            <a:custGeom>
              <a:avLst/>
              <a:gdLst/>
              <a:ahLst/>
              <a:cxnLst/>
              <a:rect l="l" t="t" r="r" b="b"/>
              <a:pathLst>
                <a:path w="2945" h="2946" extrusionOk="0">
                  <a:moveTo>
                    <a:pt x="1473" y="1"/>
                  </a:moveTo>
                  <a:cubicBezTo>
                    <a:pt x="660" y="1"/>
                    <a:pt x="0" y="660"/>
                    <a:pt x="0" y="1472"/>
                  </a:cubicBezTo>
                  <a:cubicBezTo>
                    <a:pt x="0" y="2286"/>
                    <a:pt x="660" y="2945"/>
                    <a:pt x="1473" y="2945"/>
                  </a:cubicBezTo>
                  <a:cubicBezTo>
                    <a:pt x="2285" y="2945"/>
                    <a:pt x="2945" y="2286"/>
                    <a:pt x="2945" y="1472"/>
                  </a:cubicBezTo>
                  <a:cubicBezTo>
                    <a:pt x="2945" y="660"/>
                    <a:pt x="2285" y="1"/>
                    <a:pt x="147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8429;p74">
            <a:extLst>
              <a:ext uri="{FF2B5EF4-FFF2-40B4-BE49-F238E27FC236}">
                <a16:creationId xmlns:a16="http://schemas.microsoft.com/office/drawing/2014/main" id="{8CFB0435-6F23-8E13-D7BD-E1867932A80E}"/>
              </a:ext>
            </a:extLst>
          </p:cNvPr>
          <p:cNvGrpSpPr/>
          <p:nvPr/>
        </p:nvGrpSpPr>
        <p:grpSpPr>
          <a:xfrm>
            <a:off x="714444" y="2707052"/>
            <a:ext cx="1452955" cy="621360"/>
            <a:chOff x="732422" y="2990152"/>
            <a:chExt cx="1337773" cy="572102"/>
          </a:xfrm>
        </p:grpSpPr>
        <p:sp>
          <p:nvSpPr>
            <p:cNvPr id="394" name="Google Shape;8430;p74">
              <a:extLst>
                <a:ext uri="{FF2B5EF4-FFF2-40B4-BE49-F238E27FC236}">
                  <a16:creationId xmlns:a16="http://schemas.microsoft.com/office/drawing/2014/main" id="{76EC17EF-E85E-53FD-311F-1CE2CED87E8E}"/>
                </a:ext>
              </a:extLst>
            </p:cNvPr>
            <p:cNvSpPr/>
            <p:nvPr/>
          </p:nvSpPr>
          <p:spPr>
            <a:xfrm>
              <a:off x="923705" y="3182595"/>
              <a:ext cx="380762" cy="379464"/>
            </a:xfrm>
            <a:custGeom>
              <a:avLst/>
              <a:gdLst/>
              <a:ahLst/>
              <a:cxnLst/>
              <a:rect l="l" t="t" r="r" b="b"/>
              <a:pathLst>
                <a:path w="33153" h="33040" extrusionOk="0">
                  <a:moveTo>
                    <a:pt x="16576" y="1"/>
                  </a:moveTo>
                  <a:cubicBezTo>
                    <a:pt x="16428" y="1"/>
                    <a:pt x="16280" y="57"/>
                    <a:pt x="16167" y="170"/>
                  </a:cubicBezTo>
                  <a:lnTo>
                    <a:pt x="9658" y="6680"/>
                  </a:lnTo>
                  <a:cubicBezTo>
                    <a:pt x="9434" y="6906"/>
                    <a:pt x="9434" y="7272"/>
                    <a:pt x="9658" y="7495"/>
                  </a:cubicBezTo>
                  <a:lnTo>
                    <a:pt x="9729" y="7566"/>
                  </a:lnTo>
                  <a:cubicBezTo>
                    <a:pt x="9955" y="7789"/>
                    <a:pt x="10395" y="8000"/>
                    <a:pt x="10712" y="8032"/>
                  </a:cubicBezTo>
                  <a:cubicBezTo>
                    <a:pt x="10712" y="8032"/>
                    <a:pt x="11595" y="8116"/>
                    <a:pt x="12145" y="8663"/>
                  </a:cubicBezTo>
                  <a:cubicBezTo>
                    <a:pt x="13090" y="9608"/>
                    <a:pt x="13090" y="11141"/>
                    <a:pt x="12142" y="12089"/>
                  </a:cubicBezTo>
                  <a:cubicBezTo>
                    <a:pt x="11670" y="12562"/>
                    <a:pt x="11050" y="12798"/>
                    <a:pt x="10431" y="12798"/>
                  </a:cubicBezTo>
                  <a:cubicBezTo>
                    <a:pt x="9811" y="12798"/>
                    <a:pt x="9192" y="12562"/>
                    <a:pt x="8719" y="12089"/>
                  </a:cubicBezTo>
                  <a:cubicBezTo>
                    <a:pt x="8173" y="11539"/>
                    <a:pt x="8085" y="10656"/>
                    <a:pt x="8085" y="10656"/>
                  </a:cubicBezTo>
                  <a:cubicBezTo>
                    <a:pt x="8053" y="10339"/>
                    <a:pt x="7846" y="9899"/>
                    <a:pt x="7623" y="9672"/>
                  </a:cubicBezTo>
                  <a:lnTo>
                    <a:pt x="7551" y="9604"/>
                  </a:lnTo>
                  <a:cubicBezTo>
                    <a:pt x="7438" y="9491"/>
                    <a:pt x="7290" y="9435"/>
                    <a:pt x="7143" y="9435"/>
                  </a:cubicBezTo>
                  <a:cubicBezTo>
                    <a:pt x="6995" y="9435"/>
                    <a:pt x="6848" y="9491"/>
                    <a:pt x="6736" y="9604"/>
                  </a:cubicBezTo>
                  <a:lnTo>
                    <a:pt x="223" y="16111"/>
                  </a:lnTo>
                  <a:cubicBezTo>
                    <a:pt x="0" y="16337"/>
                    <a:pt x="0" y="16703"/>
                    <a:pt x="223" y="16929"/>
                  </a:cubicBezTo>
                  <a:lnTo>
                    <a:pt x="6733" y="23439"/>
                  </a:lnTo>
                  <a:cubicBezTo>
                    <a:pt x="6846" y="23550"/>
                    <a:pt x="6994" y="23606"/>
                    <a:pt x="7142" y="23606"/>
                  </a:cubicBezTo>
                  <a:cubicBezTo>
                    <a:pt x="7290" y="23606"/>
                    <a:pt x="7438" y="23550"/>
                    <a:pt x="7551" y="23439"/>
                  </a:cubicBezTo>
                  <a:lnTo>
                    <a:pt x="7623" y="23364"/>
                  </a:lnTo>
                  <a:cubicBezTo>
                    <a:pt x="7849" y="23141"/>
                    <a:pt x="8056" y="22698"/>
                    <a:pt x="8088" y="22381"/>
                  </a:cubicBezTo>
                  <a:cubicBezTo>
                    <a:pt x="8088" y="22381"/>
                    <a:pt x="8173" y="21497"/>
                    <a:pt x="8719" y="20951"/>
                  </a:cubicBezTo>
                  <a:cubicBezTo>
                    <a:pt x="9194" y="20469"/>
                    <a:pt x="9820" y="20228"/>
                    <a:pt x="10446" y="20228"/>
                  </a:cubicBezTo>
                  <a:cubicBezTo>
                    <a:pt x="11066" y="20228"/>
                    <a:pt x="11685" y="20465"/>
                    <a:pt x="12158" y="20938"/>
                  </a:cubicBezTo>
                  <a:cubicBezTo>
                    <a:pt x="13110" y="21889"/>
                    <a:pt x="13103" y="23432"/>
                    <a:pt x="12145" y="24374"/>
                  </a:cubicBezTo>
                  <a:cubicBezTo>
                    <a:pt x="11599" y="24924"/>
                    <a:pt x="10715" y="25008"/>
                    <a:pt x="10715" y="25008"/>
                  </a:cubicBezTo>
                  <a:cubicBezTo>
                    <a:pt x="10398" y="25040"/>
                    <a:pt x="9955" y="25250"/>
                    <a:pt x="9732" y="25474"/>
                  </a:cubicBezTo>
                  <a:lnTo>
                    <a:pt x="9658" y="25545"/>
                  </a:lnTo>
                  <a:cubicBezTo>
                    <a:pt x="9434" y="25771"/>
                    <a:pt x="9434" y="26137"/>
                    <a:pt x="9658" y="26363"/>
                  </a:cubicBezTo>
                  <a:lnTo>
                    <a:pt x="16167" y="32869"/>
                  </a:lnTo>
                  <a:cubicBezTo>
                    <a:pt x="16280" y="32983"/>
                    <a:pt x="16428" y="33039"/>
                    <a:pt x="16576" y="33039"/>
                  </a:cubicBezTo>
                  <a:cubicBezTo>
                    <a:pt x="16724" y="33039"/>
                    <a:pt x="16872" y="32983"/>
                    <a:pt x="16985" y="32869"/>
                  </a:cubicBezTo>
                  <a:lnTo>
                    <a:pt x="23492" y="26363"/>
                  </a:lnTo>
                  <a:cubicBezTo>
                    <a:pt x="23605" y="26252"/>
                    <a:pt x="23753" y="26196"/>
                    <a:pt x="23901" y="26196"/>
                  </a:cubicBezTo>
                  <a:cubicBezTo>
                    <a:pt x="24049" y="26196"/>
                    <a:pt x="24197" y="26252"/>
                    <a:pt x="24310" y="26363"/>
                  </a:cubicBezTo>
                  <a:lnTo>
                    <a:pt x="24313" y="26370"/>
                  </a:lnTo>
                  <a:cubicBezTo>
                    <a:pt x="24540" y="26593"/>
                    <a:pt x="24750" y="27036"/>
                    <a:pt x="24779" y="27353"/>
                  </a:cubicBezTo>
                  <a:cubicBezTo>
                    <a:pt x="24779" y="27353"/>
                    <a:pt x="24867" y="28237"/>
                    <a:pt x="25413" y="28783"/>
                  </a:cubicBezTo>
                  <a:cubicBezTo>
                    <a:pt x="25888" y="29265"/>
                    <a:pt x="26514" y="29506"/>
                    <a:pt x="27140" y="29506"/>
                  </a:cubicBezTo>
                  <a:cubicBezTo>
                    <a:pt x="27759" y="29506"/>
                    <a:pt x="28378" y="29269"/>
                    <a:pt x="28849" y="28796"/>
                  </a:cubicBezTo>
                  <a:cubicBezTo>
                    <a:pt x="29800" y="27845"/>
                    <a:pt x="29797" y="26302"/>
                    <a:pt x="28840" y="25357"/>
                  </a:cubicBezTo>
                  <a:cubicBezTo>
                    <a:pt x="28290" y="24810"/>
                    <a:pt x="27406" y="24726"/>
                    <a:pt x="27406" y="24726"/>
                  </a:cubicBezTo>
                  <a:cubicBezTo>
                    <a:pt x="27089" y="24694"/>
                    <a:pt x="26646" y="24487"/>
                    <a:pt x="26423" y="24260"/>
                  </a:cubicBezTo>
                  <a:lnTo>
                    <a:pt x="26420" y="24257"/>
                  </a:lnTo>
                  <a:cubicBezTo>
                    <a:pt x="26193" y="24031"/>
                    <a:pt x="26193" y="23665"/>
                    <a:pt x="26420" y="23439"/>
                  </a:cubicBezTo>
                  <a:lnTo>
                    <a:pt x="32926" y="16929"/>
                  </a:lnTo>
                  <a:cubicBezTo>
                    <a:pt x="33152" y="16703"/>
                    <a:pt x="33152" y="16337"/>
                    <a:pt x="32926" y="16111"/>
                  </a:cubicBezTo>
                  <a:lnTo>
                    <a:pt x="26420" y="9604"/>
                  </a:lnTo>
                  <a:cubicBezTo>
                    <a:pt x="26193" y="9378"/>
                    <a:pt x="26193" y="9012"/>
                    <a:pt x="26420" y="8786"/>
                  </a:cubicBezTo>
                  <a:lnTo>
                    <a:pt x="26533" y="8669"/>
                  </a:lnTo>
                  <a:cubicBezTo>
                    <a:pt x="26759" y="8446"/>
                    <a:pt x="27202" y="8236"/>
                    <a:pt x="27516" y="8207"/>
                  </a:cubicBezTo>
                  <a:cubicBezTo>
                    <a:pt x="27516" y="8207"/>
                    <a:pt x="28403" y="8119"/>
                    <a:pt x="28950" y="7573"/>
                  </a:cubicBezTo>
                  <a:cubicBezTo>
                    <a:pt x="29894" y="6628"/>
                    <a:pt x="29894" y="5094"/>
                    <a:pt x="28950" y="4147"/>
                  </a:cubicBezTo>
                  <a:cubicBezTo>
                    <a:pt x="28477" y="3674"/>
                    <a:pt x="27858" y="3438"/>
                    <a:pt x="27238" y="3438"/>
                  </a:cubicBezTo>
                  <a:cubicBezTo>
                    <a:pt x="26618" y="3438"/>
                    <a:pt x="25997" y="3674"/>
                    <a:pt x="25523" y="4147"/>
                  </a:cubicBezTo>
                  <a:cubicBezTo>
                    <a:pt x="24977" y="4697"/>
                    <a:pt x="24892" y="5580"/>
                    <a:pt x="24892" y="5580"/>
                  </a:cubicBezTo>
                  <a:cubicBezTo>
                    <a:pt x="24860" y="5894"/>
                    <a:pt x="24650" y="6337"/>
                    <a:pt x="24427" y="6563"/>
                  </a:cubicBezTo>
                  <a:lnTo>
                    <a:pt x="24310" y="6680"/>
                  </a:lnTo>
                  <a:cubicBezTo>
                    <a:pt x="24197" y="6791"/>
                    <a:pt x="24049" y="6847"/>
                    <a:pt x="23901" y="6847"/>
                  </a:cubicBezTo>
                  <a:cubicBezTo>
                    <a:pt x="23753" y="6847"/>
                    <a:pt x="23605" y="6791"/>
                    <a:pt x="23492" y="6680"/>
                  </a:cubicBezTo>
                  <a:lnTo>
                    <a:pt x="16985" y="170"/>
                  </a:lnTo>
                  <a:cubicBezTo>
                    <a:pt x="16872" y="57"/>
                    <a:pt x="16724" y="1"/>
                    <a:pt x="1657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6DB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8431;p74">
              <a:extLst>
                <a:ext uri="{FF2B5EF4-FFF2-40B4-BE49-F238E27FC236}">
                  <a16:creationId xmlns:a16="http://schemas.microsoft.com/office/drawing/2014/main" id="{3195722A-38DD-B4DD-B5AE-E82C6F0FABC4}"/>
                </a:ext>
              </a:extLst>
            </p:cNvPr>
            <p:cNvSpPr/>
            <p:nvPr/>
          </p:nvSpPr>
          <p:spPr>
            <a:xfrm>
              <a:off x="1309210" y="3183709"/>
              <a:ext cx="378534" cy="377248"/>
            </a:xfrm>
            <a:custGeom>
              <a:avLst/>
              <a:gdLst/>
              <a:ahLst/>
              <a:cxnLst/>
              <a:rect l="l" t="t" r="r" b="b"/>
              <a:pathLst>
                <a:path w="32959" h="32847" extrusionOk="0">
                  <a:moveTo>
                    <a:pt x="16480" y="1"/>
                  </a:moveTo>
                  <a:cubicBezTo>
                    <a:pt x="16334" y="1"/>
                    <a:pt x="16186" y="57"/>
                    <a:pt x="16073" y="170"/>
                  </a:cubicBezTo>
                  <a:lnTo>
                    <a:pt x="9603" y="6641"/>
                  </a:lnTo>
                  <a:cubicBezTo>
                    <a:pt x="9491" y="6753"/>
                    <a:pt x="9345" y="6808"/>
                    <a:pt x="9198" y="6808"/>
                  </a:cubicBezTo>
                  <a:cubicBezTo>
                    <a:pt x="9051" y="6808"/>
                    <a:pt x="8904" y="6753"/>
                    <a:pt x="8791" y="6641"/>
                  </a:cubicBezTo>
                  <a:lnTo>
                    <a:pt x="8677" y="6525"/>
                  </a:lnTo>
                  <a:cubicBezTo>
                    <a:pt x="8454" y="6301"/>
                    <a:pt x="8244" y="5861"/>
                    <a:pt x="8215" y="5547"/>
                  </a:cubicBezTo>
                  <a:cubicBezTo>
                    <a:pt x="8215" y="5547"/>
                    <a:pt x="8127" y="4667"/>
                    <a:pt x="7584" y="4124"/>
                  </a:cubicBezTo>
                  <a:cubicBezTo>
                    <a:pt x="7113" y="3653"/>
                    <a:pt x="6497" y="3418"/>
                    <a:pt x="5880" y="3418"/>
                  </a:cubicBezTo>
                  <a:cubicBezTo>
                    <a:pt x="5264" y="3418"/>
                    <a:pt x="4648" y="3653"/>
                    <a:pt x="4177" y="4124"/>
                  </a:cubicBezTo>
                  <a:cubicBezTo>
                    <a:pt x="3236" y="5065"/>
                    <a:pt x="3236" y="6589"/>
                    <a:pt x="4177" y="7531"/>
                  </a:cubicBezTo>
                  <a:cubicBezTo>
                    <a:pt x="4721" y="8074"/>
                    <a:pt x="5601" y="8158"/>
                    <a:pt x="5601" y="8158"/>
                  </a:cubicBezTo>
                  <a:cubicBezTo>
                    <a:pt x="5914" y="8191"/>
                    <a:pt x="6354" y="8398"/>
                    <a:pt x="6578" y="8621"/>
                  </a:cubicBezTo>
                  <a:lnTo>
                    <a:pt x="6694" y="8737"/>
                  </a:lnTo>
                  <a:cubicBezTo>
                    <a:pt x="6917" y="8961"/>
                    <a:pt x="6917" y="9323"/>
                    <a:pt x="6694" y="9550"/>
                  </a:cubicBezTo>
                  <a:lnTo>
                    <a:pt x="223" y="16020"/>
                  </a:lnTo>
                  <a:cubicBezTo>
                    <a:pt x="0" y="16243"/>
                    <a:pt x="0" y="16606"/>
                    <a:pt x="223" y="16832"/>
                  </a:cubicBezTo>
                  <a:lnTo>
                    <a:pt x="6694" y="23300"/>
                  </a:lnTo>
                  <a:cubicBezTo>
                    <a:pt x="6807" y="23411"/>
                    <a:pt x="6954" y="23467"/>
                    <a:pt x="7102" y="23467"/>
                  </a:cubicBezTo>
                  <a:cubicBezTo>
                    <a:pt x="7249" y="23467"/>
                    <a:pt x="7396" y="23411"/>
                    <a:pt x="7509" y="23300"/>
                  </a:cubicBezTo>
                  <a:lnTo>
                    <a:pt x="7577" y="23232"/>
                  </a:lnTo>
                  <a:cubicBezTo>
                    <a:pt x="7801" y="23008"/>
                    <a:pt x="8008" y="22568"/>
                    <a:pt x="8040" y="22255"/>
                  </a:cubicBezTo>
                  <a:cubicBezTo>
                    <a:pt x="8040" y="22255"/>
                    <a:pt x="8124" y="21375"/>
                    <a:pt x="8668" y="20831"/>
                  </a:cubicBezTo>
                  <a:cubicBezTo>
                    <a:pt x="9138" y="20360"/>
                    <a:pt x="9755" y="20125"/>
                    <a:pt x="10371" y="20125"/>
                  </a:cubicBezTo>
                  <a:cubicBezTo>
                    <a:pt x="10987" y="20125"/>
                    <a:pt x="11604" y="20360"/>
                    <a:pt x="12074" y="20831"/>
                  </a:cubicBezTo>
                  <a:cubicBezTo>
                    <a:pt x="13013" y="21769"/>
                    <a:pt x="13013" y="23296"/>
                    <a:pt x="12074" y="24235"/>
                  </a:cubicBezTo>
                  <a:cubicBezTo>
                    <a:pt x="11528" y="24781"/>
                    <a:pt x="10651" y="24865"/>
                    <a:pt x="10651" y="24865"/>
                  </a:cubicBezTo>
                  <a:cubicBezTo>
                    <a:pt x="10337" y="24895"/>
                    <a:pt x="9897" y="25105"/>
                    <a:pt x="9674" y="25328"/>
                  </a:cubicBezTo>
                  <a:lnTo>
                    <a:pt x="9603" y="25396"/>
                  </a:lnTo>
                  <a:cubicBezTo>
                    <a:pt x="9379" y="25619"/>
                    <a:pt x="9379" y="25985"/>
                    <a:pt x="9603" y="26208"/>
                  </a:cubicBezTo>
                  <a:lnTo>
                    <a:pt x="16073" y="32679"/>
                  </a:lnTo>
                  <a:cubicBezTo>
                    <a:pt x="16186" y="32790"/>
                    <a:pt x="16334" y="32846"/>
                    <a:pt x="16480" y="32846"/>
                  </a:cubicBezTo>
                  <a:cubicBezTo>
                    <a:pt x="16627" y="32846"/>
                    <a:pt x="16774" y="32790"/>
                    <a:pt x="16885" y="32679"/>
                  </a:cubicBezTo>
                  <a:lnTo>
                    <a:pt x="23356" y="26208"/>
                  </a:lnTo>
                  <a:cubicBezTo>
                    <a:pt x="23582" y="25985"/>
                    <a:pt x="23582" y="25619"/>
                    <a:pt x="23356" y="25396"/>
                  </a:cubicBezTo>
                  <a:lnTo>
                    <a:pt x="23285" y="25325"/>
                  </a:lnTo>
                  <a:cubicBezTo>
                    <a:pt x="23061" y="25102"/>
                    <a:pt x="22621" y="24895"/>
                    <a:pt x="22308" y="24862"/>
                  </a:cubicBezTo>
                  <a:cubicBezTo>
                    <a:pt x="22308" y="24862"/>
                    <a:pt x="21428" y="24778"/>
                    <a:pt x="20884" y="24235"/>
                  </a:cubicBezTo>
                  <a:cubicBezTo>
                    <a:pt x="19962" y="23290"/>
                    <a:pt x="19972" y="21779"/>
                    <a:pt x="20903" y="20847"/>
                  </a:cubicBezTo>
                  <a:cubicBezTo>
                    <a:pt x="21375" y="20378"/>
                    <a:pt x="21991" y="20142"/>
                    <a:pt x="22608" y="20142"/>
                  </a:cubicBezTo>
                  <a:cubicBezTo>
                    <a:pt x="23215" y="20142"/>
                    <a:pt x="23822" y="20370"/>
                    <a:pt x="24291" y="20828"/>
                  </a:cubicBezTo>
                  <a:cubicBezTo>
                    <a:pt x="24834" y="21371"/>
                    <a:pt x="24918" y="22251"/>
                    <a:pt x="24918" y="22251"/>
                  </a:cubicBezTo>
                  <a:cubicBezTo>
                    <a:pt x="24951" y="22565"/>
                    <a:pt x="25158" y="23005"/>
                    <a:pt x="25381" y="23228"/>
                  </a:cubicBezTo>
                  <a:lnTo>
                    <a:pt x="25452" y="23300"/>
                  </a:lnTo>
                  <a:cubicBezTo>
                    <a:pt x="25565" y="23411"/>
                    <a:pt x="25713" y="23467"/>
                    <a:pt x="25859" y="23467"/>
                  </a:cubicBezTo>
                  <a:cubicBezTo>
                    <a:pt x="26006" y="23467"/>
                    <a:pt x="26153" y="23411"/>
                    <a:pt x="26264" y="23300"/>
                  </a:cubicBezTo>
                  <a:lnTo>
                    <a:pt x="32735" y="16829"/>
                  </a:lnTo>
                  <a:cubicBezTo>
                    <a:pt x="32958" y="16606"/>
                    <a:pt x="32958" y="16243"/>
                    <a:pt x="32735" y="16017"/>
                  </a:cubicBezTo>
                  <a:lnTo>
                    <a:pt x="26264" y="9546"/>
                  </a:lnTo>
                  <a:cubicBezTo>
                    <a:pt x="26041" y="9323"/>
                    <a:pt x="26041" y="8961"/>
                    <a:pt x="26264" y="8734"/>
                  </a:cubicBezTo>
                  <a:lnTo>
                    <a:pt x="26271" y="8731"/>
                  </a:lnTo>
                  <a:cubicBezTo>
                    <a:pt x="26494" y="8508"/>
                    <a:pt x="26934" y="8301"/>
                    <a:pt x="27248" y="8268"/>
                  </a:cubicBezTo>
                  <a:cubicBezTo>
                    <a:pt x="27248" y="8268"/>
                    <a:pt x="28125" y="8184"/>
                    <a:pt x="28671" y="7641"/>
                  </a:cubicBezTo>
                  <a:cubicBezTo>
                    <a:pt x="29593" y="6696"/>
                    <a:pt x="29584" y="5185"/>
                    <a:pt x="28652" y="4253"/>
                  </a:cubicBezTo>
                  <a:cubicBezTo>
                    <a:pt x="28181" y="3784"/>
                    <a:pt x="27564" y="3548"/>
                    <a:pt x="26947" y="3548"/>
                  </a:cubicBezTo>
                  <a:cubicBezTo>
                    <a:pt x="26340" y="3548"/>
                    <a:pt x="25733" y="3777"/>
                    <a:pt x="25265" y="4234"/>
                  </a:cubicBezTo>
                  <a:cubicBezTo>
                    <a:pt x="24721" y="4777"/>
                    <a:pt x="24637" y="5657"/>
                    <a:pt x="24637" y="5657"/>
                  </a:cubicBezTo>
                  <a:cubicBezTo>
                    <a:pt x="24605" y="5971"/>
                    <a:pt x="24398" y="6411"/>
                    <a:pt x="24174" y="6635"/>
                  </a:cubicBezTo>
                  <a:lnTo>
                    <a:pt x="24168" y="6641"/>
                  </a:lnTo>
                  <a:cubicBezTo>
                    <a:pt x="24056" y="6753"/>
                    <a:pt x="23910" y="6808"/>
                    <a:pt x="23763" y="6808"/>
                  </a:cubicBezTo>
                  <a:cubicBezTo>
                    <a:pt x="23616" y="6808"/>
                    <a:pt x="23469" y="6753"/>
                    <a:pt x="23356" y="6641"/>
                  </a:cubicBezTo>
                  <a:lnTo>
                    <a:pt x="16885" y="170"/>
                  </a:lnTo>
                  <a:cubicBezTo>
                    <a:pt x="16774" y="57"/>
                    <a:pt x="16627" y="1"/>
                    <a:pt x="1648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8432;p74">
              <a:extLst>
                <a:ext uri="{FF2B5EF4-FFF2-40B4-BE49-F238E27FC236}">
                  <a16:creationId xmlns:a16="http://schemas.microsoft.com/office/drawing/2014/main" id="{E08F5B00-111B-9814-73E8-4FA8BA077040}"/>
                </a:ext>
              </a:extLst>
            </p:cNvPr>
            <p:cNvSpPr/>
            <p:nvPr/>
          </p:nvSpPr>
          <p:spPr>
            <a:xfrm>
              <a:off x="732422" y="2990152"/>
              <a:ext cx="380716" cy="379441"/>
            </a:xfrm>
            <a:custGeom>
              <a:avLst/>
              <a:gdLst/>
              <a:ahLst/>
              <a:cxnLst/>
              <a:rect l="l" t="t" r="r" b="b"/>
              <a:pathLst>
                <a:path w="33149" h="33038" extrusionOk="0">
                  <a:moveTo>
                    <a:pt x="16573" y="0"/>
                  </a:moveTo>
                  <a:cubicBezTo>
                    <a:pt x="16426" y="0"/>
                    <a:pt x="16278" y="56"/>
                    <a:pt x="16167" y="168"/>
                  </a:cubicBezTo>
                  <a:lnTo>
                    <a:pt x="9657" y="6677"/>
                  </a:lnTo>
                  <a:cubicBezTo>
                    <a:pt x="9431" y="6903"/>
                    <a:pt x="9431" y="7269"/>
                    <a:pt x="9657" y="7492"/>
                  </a:cubicBezTo>
                  <a:lnTo>
                    <a:pt x="9725" y="7563"/>
                  </a:lnTo>
                  <a:cubicBezTo>
                    <a:pt x="9952" y="7787"/>
                    <a:pt x="10395" y="7997"/>
                    <a:pt x="10709" y="8026"/>
                  </a:cubicBezTo>
                  <a:cubicBezTo>
                    <a:pt x="10709" y="8026"/>
                    <a:pt x="11592" y="8113"/>
                    <a:pt x="12142" y="8660"/>
                  </a:cubicBezTo>
                  <a:cubicBezTo>
                    <a:pt x="13087" y="9605"/>
                    <a:pt x="13087" y="11142"/>
                    <a:pt x="12142" y="12086"/>
                  </a:cubicBezTo>
                  <a:cubicBezTo>
                    <a:pt x="11669" y="12561"/>
                    <a:pt x="11049" y="12798"/>
                    <a:pt x="10429" y="12798"/>
                  </a:cubicBezTo>
                  <a:cubicBezTo>
                    <a:pt x="9809" y="12798"/>
                    <a:pt x="9189" y="12562"/>
                    <a:pt x="8716" y="12090"/>
                  </a:cubicBezTo>
                  <a:cubicBezTo>
                    <a:pt x="8169" y="11540"/>
                    <a:pt x="8082" y="10656"/>
                    <a:pt x="8082" y="10656"/>
                  </a:cubicBezTo>
                  <a:cubicBezTo>
                    <a:pt x="8053" y="10339"/>
                    <a:pt x="7842" y="9899"/>
                    <a:pt x="7619" y="9673"/>
                  </a:cubicBezTo>
                  <a:lnTo>
                    <a:pt x="7548" y="9605"/>
                  </a:lnTo>
                  <a:cubicBezTo>
                    <a:pt x="7435" y="9492"/>
                    <a:pt x="7287" y="9435"/>
                    <a:pt x="7140" y="9435"/>
                  </a:cubicBezTo>
                  <a:cubicBezTo>
                    <a:pt x="6993" y="9435"/>
                    <a:pt x="6846" y="9492"/>
                    <a:pt x="6733" y="9605"/>
                  </a:cubicBezTo>
                  <a:lnTo>
                    <a:pt x="223" y="16111"/>
                  </a:lnTo>
                  <a:cubicBezTo>
                    <a:pt x="0" y="16338"/>
                    <a:pt x="0" y="16700"/>
                    <a:pt x="223" y="16926"/>
                  </a:cubicBezTo>
                  <a:lnTo>
                    <a:pt x="6733" y="23436"/>
                  </a:lnTo>
                  <a:cubicBezTo>
                    <a:pt x="6956" y="23662"/>
                    <a:pt x="6956" y="24028"/>
                    <a:pt x="6733" y="24254"/>
                  </a:cubicBezTo>
                  <a:lnTo>
                    <a:pt x="6616" y="24368"/>
                  </a:lnTo>
                  <a:cubicBezTo>
                    <a:pt x="6390" y="24594"/>
                    <a:pt x="5950" y="24804"/>
                    <a:pt x="5633" y="24833"/>
                  </a:cubicBezTo>
                  <a:cubicBezTo>
                    <a:pt x="5633" y="24833"/>
                    <a:pt x="4749" y="24921"/>
                    <a:pt x="4199" y="25468"/>
                  </a:cubicBezTo>
                  <a:cubicBezTo>
                    <a:pt x="3255" y="26412"/>
                    <a:pt x="3255" y="27946"/>
                    <a:pt x="4199" y="28890"/>
                  </a:cubicBezTo>
                  <a:cubicBezTo>
                    <a:pt x="4673" y="29364"/>
                    <a:pt x="5294" y="29601"/>
                    <a:pt x="5914" y="29601"/>
                  </a:cubicBezTo>
                  <a:cubicBezTo>
                    <a:pt x="6534" y="29601"/>
                    <a:pt x="7153" y="29364"/>
                    <a:pt x="7626" y="28890"/>
                  </a:cubicBezTo>
                  <a:cubicBezTo>
                    <a:pt x="8172" y="28344"/>
                    <a:pt x="8260" y="27460"/>
                    <a:pt x="8260" y="27460"/>
                  </a:cubicBezTo>
                  <a:cubicBezTo>
                    <a:pt x="8289" y="27143"/>
                    <a:pt x="8499" y="26700"/>
                    <a:pt x="8726" y="26477"/>
                  </a:cubicBezTo>
                  <a:lnTo>
                    <a:pt x="8839" y="26360"/>
                  </a:lnTo>
                  <a:cubicBezTo>
                    <a:pt x="8952" y="26249"/>
                    <a:pt x="9100" y="26193"/>
                    <a:pt x="9248" y="26193"/>
                  </a:cubicBezTo>
                  <a:cubicBezTo>
                    <a:pt x="9396" y="26193"/>
                    <a:pt x="9544" y="26249"/>
                    <a:pt x="9657" y="26360"/>
                  </a:cubicBezTo>
                  <a:lnTo>
                    <a:pt x="16167" y="32870"/>
                  </a:lnTo>
                  <a:cubicBezTo>
                    <a:pt x="16278" y="32982"/>
                    <a:pt x="16426" y="33037"/>
                    <a:pt x="16573" y="33037"/>
                  </a:cubicBezTo>
                  <a:cubicBezTo>
                    <a:pt x="16721" y="33037"/>
                    <a:pt x="16869" y="32982"/>
                    <a:pt x="16982" y="32870"/>
                  </a:cubicBezTo>
                  <a:lnTo>
                    <a:pt x="23491" y="26360"/>
                  </a:lnTo>
                  <a:cubicBezTo>
                    <a:pt x="23605" y="26247"/>
                    <a:pt x="23752" y="26191"/>
                    <a:pt x="23899" y="26191"/>
                  </a:cubicBezTo>
                  <a:cubicBezTo>
                    <a:pt x="24046" y="26191"/>
                    <a:pt x="24193" y="26247"/>
                    <a:pt x="24307" y="26360"/>
                  </a:cubicBezTo>
                  <a:lnTo>
                    <a:pt x="24313" y="26364"/>
                  </a:lnTo>
                  <a:cubicBezTo>
                    <a:pt x="24536" y="26590"/>
                    <a:pt x="24747" y="27033"/>
                    <a:pt x="24776" y="27350"/>
                  </a:cubicBezTo>
                  <a:cubicBezTo>
                    <a:pt x="24776" y="27350"/>
                    <a:pt x="24863" y="28234"/>
                    <a:pt x="25410" y="28780"/>
                  </a:cubicBezTo>
                  <a:cubicBezTo>
                    <a:pt x="25885" y="29262"/>
                    <a:pt x="26511" y="29503"/>
                    <a:pt x="27137" y="29503"/>
                  </a:cubicBezTo>
                  <a:cubicBezTo>
                    <a:pt x="27756" y="29503"/>
                    <a:pt x="28376" y="29267"/>
                    <a:pt x="28849" y="28793"/>
                  </a:cubicBezTo>
                  <a:cubicBezTo>
                    <a:pt x="29800" y="27842"/>
                    <a:pt x="29794" y="26299"/>
                    <a:pt x="28836" y="25354"/>
                  </a:cubicBezTo>
                  <a:cubicBezTo>
                    <a:pt x="28289" y="24808"/>
                    <a:pt x="27403" y="24720"/>
                    <a:pt x="27403" y="24720"/>
                  </a:cubicBezTo>
                  <a:cubicBezTo>
                    <a:pt x="27089" y="24691"/>
                    <a:pt x="26646" y="24484"/>
                    <a:pt x="26419" y="24258"/>
                  </a:cubicBezTo>
                  <a:lnTo>
                    <a:pt x="26416" y="24254"/>
                  </a:lnTo>
                  <a:cubicBezTo>
                    <a:pt x="26190" y="24028"/>
                    <a:pt x="26190" y="23662"/>
                    <a:pt x="26416" y="23436"/>
                  </a:cubicBezTo>
                  <a:lnTo>
                    <a:pt x="32925" y="16926"/>
                  </a:lnTo>
                  <a:cubicBezTo>
                    <a:pt x="33149" y="16700"/>
                    <a:pt x="33149" y="16338"/>
                    <a:pt x="32925" y="16111"/>
                  </a:cubicBezTo>
                  <a:lnTo>
                    <a:pt x="26416" y="9602"/>
                  </a:lnTo>
                  <a:cubicBezTo>
                    <a:pt x="26303" y="9490"/>
                    <a:pt x="26155" y="9434"/>
                    <a:pt x="26007" y="9434"/>
                  </a:cubicBezTo>
                  <a:cubicBezTo>
                    <a:pt x="25859" y="9434"/>
                    <a:pt x="25711" y="9490"/>
                    <a:pt x="25598" y="9602"/>
                  </a:cubicBezTo>
                  <a:lnTo>
                    <a:pt x="25526" y="9673"/>
                  </a:lnTo>
                  <a:cubicBezTo>
                    <a:pt x="25303" y="9899"/>
                    <a:pt x="25093" y="10339"/>
                    <a:pt x="25064" y="10656"/>
                  </a:cubicBezTo>
                  <a:cubicBezTo>
                    <a:pt x="25064" y="10656"/>
                    <a:pt x="24976" y="11540"/>
                    <a:pt x="24430" y="12090"/>
                  </a:cubicBezTo>
                  <a:cubicBezTo>
                    <a:pt x="23953" y="12577"/>
                    <a:pt x="23323" y="12822"/>
                    <a:pt x="22693" y="12822"/>
                  </a:cubicBezTo>
                  <a:cubicBezTo>
                    <a:pt x="22073" y="12822"/>
                    <a:pt x="21454" y="12585"/>
                    <a:pt x="20981" y="12112"/>
                  </a:cubicBezTo>
                  <a:cubicBezTo>
                    <a:pt x="20026" y="11158"/>
                    <a:pt x="20036" y="9605"/>
                    <a:pt x="21003" y="8663"/>
                  </a:cubicBezTo>
                  <a:cubicBezTo>
                    <a:pt x="21550" y="8117"/>
                    <a:pt x="22437" y="8029"/>
                    <a:pt x="22437" y="8029"/>
                  </a:cubicBezTo>
                  <a:cubicBezTo>
                    <a:pt x="22750" y="8000"/>
                    <a:pt x="23194" y="7790"/>
                    <a:pt x="23420" y="7567"/>
                  </a:cubicBezTo>
                  <a:lnTo>
                    <a:pt x="23491" y="7492"/>
                  </a:lnTo>
                  <a:cubicBezTo>
                    <a:pt x="23715" y="7269"/>
                    <a:pt x="23715" y="6903"/>
                    <a:pt x="23491" y="6677"/>
                  </a:cubicBezTo>
                  <a:lnTo>
                    <a:pt x="16982" y="168"/>
                  </a:lnTo>
                  <a:cubicBezTo>
                    <a:pt x="16869" y="56"/>
                    <a:pt x="16721" y="0"/>
                    <a:pt x="1657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8433;p74">
              <a:extLst>
                <a:ext uri="{FF2B5EF4-FFF2-40B4-BE49-F238E27FC236}">
                  <a16:creationId xmlns:a16="http://schemas.microsoft.com/office/drawing/2014/main" id="{A32BBD1B-CA8E-4727-FD4B-A829BB9E93B0}"/>
                </a:ext>
              </a:extLst>
            </p:cNvPr>
            <p:cNvSpPr/>
            <p:nvPr/>
          </p:nvSpPr>
          <p:spPr>
            <a:xfrm>
              <a:off x="1115837" y="2990152"/>
              <a:ext cx="380728" cy="379430"/>
            </a:xfrm>
            <a:custGeom>
              <a:avLst/>
              <a:gdLst/>
              <a:ahLst/>
              <a:cxnLst/>
              <a:rect l="l" t="t" r="r" b="b"/>
              <a:pathLst>
                <a:path w="33150" h="33037" extrusionOk="0">
                  <a:moveTo>
                    <a:pt x="16576" y="0"/>
                  </a:moveTo>
                  <a:cubicBezTo>
                    <a:pt x="16429" y="0"/>
                    <a:pt x="16281" y="56"/>
                    <a:pt x="16168" y="168"/>
                  </a:cubicBezTo>
                  <a:lnTo>
                    <a:pt x="9661" y="6677"/>
                  </a:lnTo>
                  <a:cubicBezTo>
                    <a:pt x="9548" y="6789"/>
                    <a:pt x="9400" y="6844"/>
                    <a:pt x="9252" y="6844"/>
                  </a:cubicBezTo>
                  <a:cubicBezTo>
                    <a:pt x="9104" y="6844"/>
                    <a:pt x="8956" y="6789"/>
                    <a:pt x="8843" y="6677"/>
                  </a:cubicBezTo>
                  <a:lnTo>
                    <a:pt x="8836" y="6670"/>
                  </a:lnTo>
                  <a:cubicBezTo>
                    <a:pt x="8613" y="6447"/>
                    <a:pt x="8403" y="6004"/>
                    <a:pt x="8374" y="5687"/>
                  </a:cubicBezTo>
                  <a:cubicBezTo>
                    <a:pt x="8374" y="5687"/>
                    <a:pt x="8286" y="4804"/>
                    <a:pt x="7740" y="4257"/>
                  </a:cubicBezTo>
                  <a:cubicBezTo>
                    <a:pt x="7263" y="3757"/>
                    <a:pt x="6626" y="3507"/>
                    <a:pt x="5987" y="3507"/>
                  </a:cubicBezTo>
                  <a:cubicBezTo>
                    <a:pt x="5368" y="3507"/>
                    <a:pt x="4749" y="3742"/>
                    <a:pt x="4275" y="4215"/>
                  </a:cubicBezTo>
                  <a:cubicBezTo>
                    <a:pt x="3314" y="5176"/>
                    <a:pt x="3330" y="6742"/>
                    <a:pt x="4313" y="7680"/>
                  </a:cubicBezTo>
                  <a:cubicBezTo>
                    <a:pt x="4860" y="8227"/>
                    <a:pt x="5747" y="8314"/>
                    <a:pt x="5747" y="8314"/>
                  </a:cubicBezTo>
                  <a:cubicBezTo>
                    <a:pt x="6061" y="8343"/>
                    <a:pt x="6504" y="8553"/>
                    <a:pt x="6730" y="8777"/>
                  </a:cubicBezTo>
                  <a:lnTo>
                    <a:pt x="6733" y="8783"/>
                  </a:lnTo>
                  <a:cubicBezTo>
                    <a:pt x="6960" y="9010"/>
                    <a:pt x="6960" y="9372"/>
                    <a:pt x="6733" y="9598"/>
                  </a:cubicBezTo>
                  <a:lnTo>
                    <a:pt x="224" y="16111"/>
                  </a:lnTo>
                  <a:cubicBezTo>
                    <a:pt x="1" y="16338"/>
                    <a:pt x="1" y="16700"/>
                    <a:pt x="224" y="16926"/>
                  </a:cubicBezTo>
                  <a:lnTo>
                    <a:pt x="6733" y="23436"/>
                  </a:lnTo>
                  <a:cubicBezTo>
                    <a:pt x="6847" y="23547"/>
                    <a:pt x="6995" y="23603"/>
                    <a:pt x="7143" y="23603"/>
                  </a:cubicBezTo>
                  <a:cubicBezTo>
                    <a:pt x="7291" y="23603"/>
                    <a:pt x="7439" y="23547"/>
                    <a:pt x="7552" y="23436"/>
                  </a:cubicBezTo>
                  <a:lnTo>
                    <a:pt x="7623" y="23365"/>
                  </a:lnTo>
                  <a:cubicBezTo>
                    <a:pt x="7846" y="23138"/>
                    <a:pt x="8057" y="22698"/>
                    <a:pt x="8086" y="22381"/>
                  </a:cubicBezTo>
                  <a:cubicBezTo>
                    <a:pt x="8086" y="22381"/>
                    <a:pt x="8173" y="21498"/>
                    <a:pt x="8720" y="20948"/>
                  </a:cubicBezTo>
                  <a:cubicBezTo>
                    <a:pt x="9195" y="20467"/>
                    <a:pt x="9821" y="20226"/>
                    <a:pt x="10447" y="20226"/>
                  </a:cubicBezTo>
                  <a:cubicBezTo>
                    <a:pt x="11066" y="20226"/>
                    <a:pt x="11686" y="20462"/>
                    <a:pt x="12159" y="20935"/>
                  </a:cubicBezTo>
                  <a:cubicBezTo>
                    <a:pt x="13110" y="21886"/>
                    <a:pt x="13104" y="23429"/>
                    <a:pt x="12146" y="24374"/>
                  </a:cubicBezTo>
                  <a:cubicBezTo>
                    <a:pt x="11599" y="24921"/>
                    <a:pt x="10716" y="25008"/>
                    <a:pt x="10716" y="25008"/>
                  </a:cubicBezTo>
                  <a:cubicBezTo>
                    <a:pt x="10399" y="25037"/>
                    <a:pt x="9956" y="25248"/>
                    <a:pt x="9733" y="25471"/>
                  </a:cubicBezTo>
                  <a:lnTo>
                    <a:pt x="9658" y="25542"/>
                  </a:lnTo>
                  <a:cubicBezTo>
                    <a:pt x="9435" y="25768"/>
                    <a:pt x="9435" y="26134"/>
                    <a:pt x="9658" y="26360"/>
                  </a:cubicBezTo>
                  <a:lnTo>
                    <a:pt x="16168" y="32867"/>
                  </a:lnTo>
                  <a:cubicBezTo>
                    <a:pt x="16281" y="32980"/>
                    <a:pt x="16429" y="33037"/>
                    <a:pt x="16577" y="33037"/>
                  </a:cubicBezTo>
                  <a:cubicBezTo>
                    <a:pt x="16725" y="33037"/>
                    <a:pt x="16873" y="32980"/>
                    <a:pt x="16986" y="32867"/>
                  </a:cubicBezTo>
                  <a:lnTo>
                    <a:pt x="23492" y="26360"/>
                  </a:lnTo>
                  <a:cubicBezTo>
                    <a:pt x="23715" y="26134"/>
                    <a:pt x="23715" y="25768"/>
                    <a:pt x="23492" y="25542"/>
                  </a:cubicBezTo>
                  <a:lnTo>
                    <a:pt x="23421" y="25474"/>
                  </a:lnTo>
                  <a:cubicBezTo>
                    <a:pt x="23198" y="25251"/>
                    <a:pt x="22755" y="25040"/>
                    <a:pt x="22438" y="25011"/>
                  </a:cubicBezTo>
                  <a:cubicBezTo>
                    <a:pt x="22438" y="25011"/>
                    <a:pt x="21554" y="24924"/>
                    <a:pt x="21004" y="24377"/>
                  </a:cubicBezTo>
                  <a:cubicBezTo>
                    <a:pt x="20073" y="23429"/>
                    <a:pt x="20076" y="21905"/>
                    <a:pt x="21017" y="20964"/>
                  </a:cubicBezTo>
                  <a:cubicBezTo>
                    <a:pt x="21490" y="20491"/>
                    <a:pt x="22111" y="20254"/>
                    <a:pt x="22731" y="20254"/>
                  </a:cubicBezTo>
                  <a:cubicBezTo>
                    <a:pt x="23345" y="20254"/>
                    <a:pt x="23959" y="20486"/>
                    <a:pt x="24430" y="20951"/>
                  </a:cubicBezTo>
                  <a:cubicBezTo>
                    <a:pt x="24977" y="21498"/>
                    <a:pt x="25065" y="22381"/>
                    <a:pt x="25065" y="22381"/>
                  </a:cubicBezTo>
                  <a:cubicBezTo>
                    <a:pt x="25097" y="22698"/>
                    <a:pt x="25304" y="23141"/>
                    <a:pt x="25530" y="23365"/>
                  </a:cubicBezTo>
                  <a:lnTo>
                    <a:pt x="25598" y="23436"/>
                  </a:lnTo>
                  <a:cubicBezTo>
                    <a:pt x="25712" y="23547"/>
                    <a:pt x="25860" y="23603"/>
                    <a:pt x="26007" y="23603"/>
                  </a:cubicBezTo>
                  <a:cubicBezTo>
                    <a:pt x="26155" y="23603"/>
                    <a:pt x="26302" y="23547"/>
                    <a:pt x="26414" y="23436"/>
                  </a:cubicBezTo>
                  <a:lnTo>
                    <a:pt x="32923" y="16926"/>
                  </a:lnTo>
                  <a:cubicBezTo>
                    <a:pt x="33150" y="16700"/>
                    <a:pt x="33150" y="16338"/>
                    <a:pt x="32923" y="16111"/>
                  </a:cubicBezTo>
                  <a:lnTo>
                    <a:pt x="26417" y="9602"/>
                  </a:lnTo>
                  <a:cubicBezTo>
                    <a:pt x="26194" y="9375"/>
                    <a:pt x="26194" y="9010"/>
                    <a:pt x="26417" y="8783"/>
                  </a:cubicBezTo>
                  <a:lnTo>
                    <a:pt x="26533" y="8670"/>
                  </a:lnTo>
                  <a:cubicBezTo>
                    <a:pt x="26760" y="8443"/>
                    <a:pt x="27203" y="8233"/>
                    <a:pt x="27517" y="8204"/>
                  </a:cubicBezTo>
                  <a:cubicBezTo>
                    <a:pt x="27517" y="8204"/>
                    <a:pt x="28400" y="8117"/>
                    <a:pt x="28950" y="7570"/>
                  </a:cubicBezTo>
                  <a:cubicBezTo>
                    <a:pt x="29918" y="6628"/>
                    <a:pt x="29927" y="5079"/>
                    <a:pt x="28973" y="4124"/>
                  </a:cubicBezTo>
                  <a:cubicBezTo>
                    <a:pt x="28500" y="3650"/>
                    <a:pt x="27879" y="3413"/>
                    <a:pt x="27259" y="3413"/>
                  </a:cubicBezTo>
                  <a:cubicBezTo>
                    <a:pt x="26629" y="3413"/>
                    <a:pt x="25999" y="3658"/>
                    <a:pt x="25524" y="4144"/>
                  </a:cubicBezTo>
                  <a:lnTo>
                    <a:pt x="25524" y="4147"/>
                  </a:lnTo>
                  <a:cubicBezTo>
                    <a:pt x="24977" y="4694"/>
                    <a:pt x="24890" y="5577"/>
                    <a:pt x="24890" y="5577"/>
                  </a:cubicBezTo>
                  <a:cubicBezTo>
                    <a:pt x="24861" y="5894"/>
                    <a:pt x="24650" y="6337"/>
                    <a:pt x="24427" y="6560"/>
                  </a:cubicBezTo>
                  <a:lnTo>
                    <a:pt x="24311" y="6677"/>
                  </a:lnTo>
                  <a:cubicBezTo>
                    <a:pt x="24198" y="6789"/>
                    <a:pt x="24050" y="6844"/>
                    <a:pt x="23901" y="6844"/>
                  </a:cubicBezTo>
                  <a:cubicBezTo>
                    <a:pt x="23753" y="6844"/>
                    <a:pt x="23605" y="6789"/>
                    <a:pt x="23492" y="6677"/>
                  </a:cubicBezTo>
                  <a:lnTo>
                    <a:pt x="16983" y="168"/>
                  </a:lnTo>
                  <a:cubicBezTo>
                    <a:pt x="16871" y="56"/>
                    <a:pt x="16724" y="0"/>
                    <a:pt x="1657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3C3C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8434;p74">
              <a:extLst>
                <a:ext uri="{FF2B5EF4-FFF2-40B4-BE49-F238E27FC236}">
                  <a16:creationId xmlns:a16="http://schemas.microsoft.com/office/drawing/2014/main" id="{08B1EA01-35E5-3850-F94A-2D3221FB7FC1}"/>
                </a:ext>
              </a:extLst>
            </p:cNvPr>
            <p:cNvSpPr/>
            <p:nvPr/>
          </p:nvSpPr>
          <p:spPr>
            <a:xfrm>
              <a:off x="1691707" y="3184996"/>
              <a:ext cx="378488" cy="377259"/>
            </a:xfrm>
            <a:custGeom>
              <a:avLst/>
              <a:gdLst/>
              <a:ahLst/>
              <a:cxnLst/>
              <a:rect l="l" t="t" r="r" b="b"/>
              <a:pathLst>
                <a:path w="32955" h="32848" extrusionOk="0">
                  <a:moveTo>
                    <a:pt x="16478" y="1"/>
                  </a:moveTo>
                  <a:cubicBezTo>
                    <a:pt x="16331" y="1"/>
                    <a:pt x="16185" y="57"/>
                    <a:pt x="16073" y="168"/>
                  </a:cubicBezTo>
                  <a:lnTo>
                    <a:pt x="9603" y="6639"/>
                  </a:lnTo>
                  <a:cubicBezTo>
                    <a:pt x="9489" y="6752"/>
                    <a:pt x="9342" y="6809"/>
                    <a:pt x="9195" y="6809"/>
                  </a:cubicBezTo>
                  <a:cubicBezTo>
                    <a:pt x="9048" y="6809"/>
                    <a:pt x="8900" y="6752"/>
                    <a:pt x="8787" y="6639"/>
                  </a:cubicBezTo>
                  <a:lnTo>
                    <a:pt x="8674" y="6526"/>
                  </a:lnTo>
                  <a:cubicBezTo>
                    <a:pt x="8451" y="6303"/>
                    <a:pt x="8244" y="5863"/>
                    <a:pt x="8211" y="5545"/>
                  </a:cubicBezTo>
                  <a:cubicBezTo>
                    <a:pt x="8211" y="5545"/>
                    <a:pt x="8127" y="4669"/>
                    <a:pt x="7581" y="4125"/>
                  </a:cubicBezTo>
                  <a:cubicBezTo>
                    <a:pt x="7109" y="3646"/>
                    <a:pt x="6488" y="3407"/>
                    <a:pt x="5867" y="3407"/>
                  </a:cubicBezTo>
                  <a:cubicBezTo>
                    <a:pt x="5251" y="3407"/>
                    <a:pt x="4634" y="3642"/>
                    <a:pt x="4164" y="4112"/>
                  </a:cubicBezTo>
                  <a:cubicBezTo>
                    <a:pt x="3219" y="5057"/>
                    <a:pt x="3226" y="6590"/>
                    <a:pt x="4177" y="7529"/>
                  </a:cubicBezTo>
                  <a:cubicBezTo>
                    <a:pt x="4721" y="8075"/>
                    <a:pt x="5601" y="8160"/>
                    <a:pt x="5601" y="8160"/>
                  </a:cubicBezTo>
                  <a:cubicBezTo>
                    <a:pt x="5914" y="8189"/>
                    <a:pt x="6354" y="8399"/>
                    <a:pt x="6578" y="8622"/>
                  </a:cubicBezTo>
                  <a:lnTo>
                    <a:pt x="6694" y="8735"/>
                  </a:lnTo>
                  <a:cubicBezTo>
                    <a:pt x="6914" y="8962"/>
                    <a:pt x="6914" y="9324"/>
                    <a:pt x="6694" y="9548"/>
                  </a:cubicBezTo>
                  <a:lnTo>
                    <a:pt x="223" y="16018"/>
                  </a:lnTo>
                  <a:cubicBezTo>
                    <a:pt x="0" y="16245"/>
                    <a:pt x="0" y="16607"/>
                    <a:pt x="223" y="16830"/>
                  </a:cubicBezTo>
                  <a:lnTo>
                    <a:pt x="6694" y="23301"/>
                  </a:lnTo>
                  <a:cubicBezTo>
                    <a:pt x="6917" y="23527"/>
                    <a:pt x="6917" y="23890"/>
                    <a:pt x="6694" y="24113"/>
                  </a:cubicBezTo>
                  <a:lnTo>
                    <a:pt x="6688" y="24119"/>
                  </a:lnTo>
                  <a:cubicBezTo>
                    <a:pt x="6464" y="24343"/>
                    <a:pt x="6024" y="24550"/>
                    <a:pt x="5711" y="24579"/>
                  </a:cubicBezTo>
                  <a:cubicBezTo>
                    <a:pt x="5711" y="24579"/>
                    <a:pt x="4831" y="24666"/>
                    <a:pt x="4287" y="25210"/>
                  </a:cubicBezTo>
                  <a:cubicBezTo>
                    <a:pt x="3346" y="26151"/>
                    <a:pt x="3346" y="27675"/>
                    <a:pt x="4287" y="28616"/>
                  </a:cubicBezTo>
                  <a:cubicBezTo>
                    <a:pt x="4756" y="29085"/>
                    <a:pt x="5372" y="29320"/>
                    <a:pt x="5989" y="29320"/>
                  </a:cubicBezTo>
                  <a:cubicBezTo>
                    <a:pt x="6605" y="29320"/>
                    <a:pt x="7221" y="29085"/>
                    <a:pt x="7691" y="28616"/>
                  </a:cubicBezTo>
                  <a:cubicBezTo>
                    <a:pt x="8237" y="28070"/>
                    <a:pt x="8321" y="27193"/>
                    <a:pt x="8321" y="27193"/>
                  </a:cubicBezTo>
                  <a:cubicBezTo>
                    <a:pt x="8354" y="26876"/>
                    <a:pt x="8561" y="26436"/>
                    <a:pt x="8784" y="26213"/>
                  </a:cubicBezTo>
                  <a:lnTo>
                    <a:pt x="8787" y="26209"/>
                  </a:lnTo>
                  <a:cubicBezTo>
                    <a:pt x="8900" y="26098"/>
                    <a:pt x="9048" y="26042"/>
                    <a:pt x="9195" y="26042"/>
                  </a:cubicBezTo>
                  <a:cubicBezTo>
                    <a:pt x="9341" y="26042"/>
                    <a:pt x="9488" y="26098"/>
                    <a:pt x="9599" y="26209"/>
                  </a:cubicBezTo>
                  <a:lnTo>
                    <a:pt x="16070" y="32680"/>
                  </a:lnTo>
                  <a:cubicBezTo>
                    <a:pt x="16183" y="32792"/>
                    <a:pt x="16330" y="32847"/>
                    <a:pt x="16478" y="32847"/>
                  </a:cubicBezTo>
                  <a:cubicBezTo>
                    <a:pt x="16625" y="32847"/>
                    <a:pt x="16772" y="32792"/>
                    <a:pt x="16885" y="32680"/>
                  </a:cubicBezTo>
                  <a:lnTo>
                    <a:pt x="23356" y="26209"/>
                  </a:lnTo>
                  <a:cubicBezTo>
                    <a:pt x="23579" y="25983"/>
                    <a:pt x="23579" y="25620"/>
                    <a:pt x="23356" y="25397"/>
                  </a:cubicBezTo>
                  <a:lnTo>
                    <a:pt x="23281" y="25326"/>
                  </a:lnTo>
                  <a:cubicBezTo>
                    <a:pt x="23058" y="25103"/>
                    <a:pt x="22618" y="24893"/>
                    <a:pt x="22304" y="24863"/>
                  </a:cubicBezTo>
                  <a:cubicBezTo>
                    <a:pt x="22304" y="24863"/>
                    <a:pt x="21428" y="24779"/>
                    <a:pt x="20881" y="24233"/>
                  </a:cubicBezTo>
                  <a:cubicBezTo>
                    <a:pt x="19939" y="23294"/>
                    <a:pt x="19943" y="21767"/>
                    <a:pt x="20881" y="20829"/>
                  </a:cubicBezTo>
                  <a:cubicBezTo>
                    <a:pt x="21351" y="20358"/>
                    <a:pt x="21968" y="20123"/>
                    <a:pt x="22584" y="20123"/>
                  </a:cubicBezTo>
                  <a:cubicBezTo>
                    <a:pt x="23200" y="20123"/>
                    <a:pt x="23817" y="20358"/>
                    <a:pt x="24287" y="20829"/>
                  </a:cubicBezTo>
                  <a:cubicBezTo>
                    <a:pt x="24831" y="21373"/>
                    <a:pt x="24918" y="22253"/>
                    <a:pt x="24918" y="22253"/>
                  </a:cubicBezTo>
                  <a:cubicBezTo>
                    <a:pt x="24947" y="22566"/>
                    <a:pt x="25155" y="23006"/>
                    <a:pt x="25378" y="23230"/>
                  </a:cubicBezTo>
                  <a:lnTo>
                    <a:pt x="25449" y="23301"/>
                  </a:lnTo>
                  <a:cubicBezTo>
                    <a:pt x="25562" y="23412"/>
                    <a:pt x="25709" y="23468"/>
                    <a:pt x="25856" y="23468"/>
                  </a:cubicBezTo>
                  <a:cubicBezTo>
                    <a:pt x="26003" y="23468"/>
                    <a:pt x="26149" y="23412"/>
                    <a:pt x="26261" y="23301"/>
                  </a:cubicBezTo>
                  <a:lnTo>
                    <a:pt x="32732" y="16830"/>
                  </a:lnTo>
                  <a:cubicBezTo>
                    <a:pt x="32955" y="16607"/>
                    <a:pt x="32955" y="16245"/>
                    <a:pt x="32732" y="16018"/>
                  </a:cubicBezTo>
                  <a:lnTo>
                    <a:pt x="26261" y="9548"/>
                  </a:lnTo>
                  <a:cubicBezTo>
                    <a:pt x="26149" y="9436"/>
                    <a:pt x="26003" y="9380"/>
                    <a:pt x="25856" y="9380"/>
                  </a:cubicBezTo>
                  <a:cubicBezTo>
                    <a:pt x="25709" y="9380"/>
                    <a:pt x="25562" y="9436"/>
                    <a:pt x="25449" y="9548"/>
                  </a:cubicBezTo>
                  <a:lnTo>
                    <a:pt x="25381" y="9615"/>
                  </a:lnTo>
                  <a:cubicBezTo>
                    <a:pt x="25158" y="9839"/>
                    <a:pt x="24951" y="10279"/>
                    <a:pt x="24918" y="10596"/>
                  </a:cubicBezTo>
                  <a:cubicBezTo>
                    <a:pt x="24918" y="10596"/>
                    <a:pt x="24834" y="11473"/>
                    <a:pt x="24291" y="12019"/>
                  </a:cubicBezTo>
                  <a:cubicBezTo>
                    <a:pt x="23820" y="12488"/>
                    <a:pt x="23204" y="12723"/>
                    <a:pt x="22587" y="12723"/>
                  </a:cubicBezTo>
                  <a:cubicBezTo>
                    <a:pt x="21971" y="12723"/>
                    <a:pt x="21355" y="12488"/>
                    <a:pt x="20884" y="12019"/>
                  </a:cubicBezTo>
                  <a:cubicBezTo>
                    <a:pt x="19946" y="11078"/>
                    <a:pt x="19946" y="9554"/>
                    <a:pt x="20884" y="8613"/>
                  </a:cubicBezTo>
                  <a:cubicBezTo>
                    <a:pt x="21428" y="8069"/>
                    <a:pt x="22308" y="7985"/>
                    <a:pt x="22308" y="7985"/>
                  </a:cubicBezTo>
                  <a:cubicBezTo>
                    <a:pt x="22621" y="7953"/>
                    <a:pt x="23061" y="7745"/>
                    <a:pt x="23285" y="7522"/>
                  </a:cubicBezTo>
                  <a:lnTo>
                    <a:pt x="23356" y="7454"/>
                  </a:lnTo>
                  <a:cubicBezTo>
                    <a:pt x="23579" y="7228"/>
                    <a:pt x="23579" y="6865"/>
                    <a:pt x="23356" y="6639"/>
                  </a:cubicBezTo>
                  <a:lnTo>
                    <a:pt x="16885" y="168"/>
                  </a:lnTo>
                  <a:cubicBezTo>
                    <a:pt x="16772" y="57"/>
                    <a:pt x="16625" y="1"/>
                    <a:pt x="1647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8435;p74">
              <a:extLst>
                <a:ext uri="{FF2B5EF4-FFF2-40B4-BE49-F238E27FC236}">
                  <a16:creationId xmlns:a16="http://schemas.microsoft.com/office/drawing/2014/main" id="{5058AF17-2FD6-EAC3-2CA6-FB057ED2A8A8}"/>
                </a:ext>
              </a:extLst>
            </p:cNvPr>
            <p:cNvSpPr/>
            <p:nvPr/>
          </p:nvSpPr>
          <p:spPr>
            <a:xfrm>
              <a:off x="1499792" y="2993162"/>
              <a:ext cx="378523" cy="377213"/>
            </a:xfrm>
            <a:custGeom>
              <a:avLst/>
              <a:gdLst/>
              <a:ahLst/>
              <a:cxnLst/>
              <a:rect l="l" t="t" r="r" b="b"/>
              <a:pathLst>
                <a:path w="32958" h="32844" extrusionOk="0">
                  <a:moveTo>
                    <a:pt x="16479" y="0"/>
                  </a:moveTo>
                  <a:cubicBezTo>
                    <a:pt x="16332" y="0"/>
                    <a:pt x="16185" y="56"/>
                    <a:pt x="16073" y="168"/>
                  </a:cubicBezTo>
                  <a:lnTo>
                    <a:pt x="9602" y="6638"/>
                  </a:lnTo>
                  <a:cubicBezTo>
                    <a:pt x="9489" y="6750"/>
                    <a:pt x="9342" y="6806"/>
                    <a:pt x="9195" y="6806"/>
                  </a:cubicBezTo>
                  <a:cubicBezTo>
                    <a:pt x="9048" y="6806"/>
                    <a:pt x="8902" y="6750"/>
                    <a:pt x="8790" y="6638"/>
                  </a:cubicBezTo>
                  <a:lnTo>
                    <a:pt x="8784" y="6632"/>
                  </a:lnTo>
                  <a:cubicBezTo>
                    <a:pt x="8561" y="6408"/>
                    <a:pt x="8354" y="5968"/>
                    <a:pt x="8324" y="5655"/>
                  </a:cubicBezTo>
                  <a:cubicBezTo>
                    <a:pt x="8324" y="5655"/>
                    <a:pt x="8237" y="4775"/>
                    <a:pt x="7694" y="4231"/>
                  </a:cubicBezTo>
                  <a:cubicBezTo>
                    <a:pt x="7222" y="3753"/>
                    <a:pt x="6600" y="3514"/>
                    <a:pt x="5978" y="3514"/>
                  </a:cubicBezTo>
                  <a:cubicBezTo>
                    <a:pt x="5362" y="3514"/>
                    <a:pt x="4745" y="3748"/>
                    <a:pt x="4274" y="4218"/>
                  </a:cubicBezTo>
                  <a:cubicBezTo>
                    <a:pt x="3329" y="5163"/>
                    <a:pt x="3336" y="6696"/>
                    <a:pt x="4287" y="7635"/>
                  </a:cubicBezTo>
                  <a:cubicBezTo>
                    <a:pt x="4834" y="8181"/>
                    <a:pt x="5710" y="8269"/>
                    <a:pt x="5710" y="8269"/>
                  </a:cubicBezTo>
                  <a:cubicBezTo>
                    <a:pt x="6024" y="8298"/>
                    <a:pt x="6464" y="8505"/>
                    <a:pt x="6687" y="8728"/>
                  </a:cubicBezTo>
                  <a:lnTo>
                    <a:pt x="6694" y="8735"/>
                  </a:lnTo>
                  <a:cubicBezTo>
                    <a:pt x="6917" y="8958"/>
                    <a:pt x="6917" y="9320"/>
                    <a:pt x="6694" y="9547"/>
                  </a:cubicBezTo>
                  <a:lnTo>
                    <a:pt x="223" y="16017"/>
                  </a:lnTo>
                  <a:cubicBezTo>
                    <a:pt x="0" y="16241"/>
                    <a:pt x="0" y="16603"/>
                    <a:pt x="223" y="16829"/>
                  </a:cubicBezTo>
                  <a:lnTo>
                    <a:pt x="6694" y="23300"/>
                  </a:lnTo>
                  <a:cubicBezTo>
                    <a:pt x="6805" y="23412"/>
                    <a:pt x="6952" y="23467"/>
                    <a:pt x="7099" y="23467"/>
                  </a:cubicBezTo>
                  <a:cubicBezTo>
                    <a:pt x="7245" y="23467"/>
                    <a:pt x="7393" y="23412"/>
                    <a:pt x="7506" y="23300"/>
                  </a:cubicBezTo>
                  <a:lnTo>
                    <a:pt x="7577" y="23229"/>
                  </a:lnTo>
                  <a:cubicBezTo>
                    <a:pt x="7800" y="23006"/>
                    <a:pt x="8007" y="22566"/>
                    <a:pt x="8040" y="22248"/>
                  </a:cubicBezTo>
                  <a:cubicBezTo>
                    <a:pt x="8040" y="22248"/>
                    <a:pt x="8124" y="21372"/>
                    <a:pt x="8667" y="20825"/>
                  </a:cubicBezTo>
                  <a:cubicBezTo>
                    <a:pt x="9138" y="20347"/>
                    <a:pt x="9760" y="20108"/>
                    <a:pt x="10383" y="20108"/>
                  </a:cubicBezTo>
                  <a:cubicBezTo>
                    <a:pt x="11000" y="20108"/>
                    <a:pt x="11617" y="20343"/>
                    <a:pt x="12087" y="20815"/>
                  </a:cubicBezTo>
                  <a:cubicBezTo>
                    <a:pt x="13032" y="21760"/>
                    <a:pt x="13025" y="23293"/>
                    <a:pt x="12074" y="24232"/>
                  </a:cubicBezTo>
                  <a:cubicBezTo>
                    <a:pt x="11531" y="24775"/>
                    <a:pt x="10651" y="24863"/>
                    <a:pt x="10651" y="24863"/>
                  </a:cubicBezTo>
                  <a:cubicBezTo>
                    <a:pt x="10337" y="24892"/>
                    <a:pt x="9897" y="25099"/>
                    <a:pt x="9674" y="25322"/>
                  </a:cubicBezTo>
                  <a:lnTo>
                    <a:pt x="9602" y="25393"/>
                  </a:lnTo>
                  <a:cubicBezTo>
                    <a:pt x="9376" y="25620"/>
                    <a:pt x="9376" y="25982"/>
                    <a:pt x="9602" y="26205"/>
                  </a:cubicBezTo>
                  <a:lnTo>
                    <a:pt x="16073" y="32676"/>
                  </a:lnTo>
                  <a:cubicBezTo>
                    <a:pt x="16185" y="32787"/>
                    <a:pt x="16331" y="32843"/>
                    <a:pt x="16478" y="32843"/>
                  </a:cubicBezTo>
                  <a:cubicBezTo>
                    <a:pt x="16625" y="32843"/>
                    <a:pt x="16772" y="32787"/>
                    <a:pt x="16885" y="32676"/>
                  </a:cubicBezTo>
                  <a:lnTo>
                    <a:pt x="23356" y="26205"/>
                  </a:lnTo>
                  <a:cubicBezTo>
                    <a:pt x="23579" y="25982"/>
                    <a:pt x="23579" y="25620"/>
                    <a:pt x="23356" y="25393"/>
                  </a:cubicBezTo>
                  <a:lnTo>
                    <a:pt x="23288" y="25325"/>
                  </a:lnTo>
                  <a:cubicBezTo>
                    <a:pt x="23061" y="25102"/>
                    <a:pt x="22621" y="24895"/>
                    <a:pt x="22307" y="24866"/>
                  </a:cubicBezTo>
                  <a:cubicBezTo>
                    <a:pt x="22307" y="24866"/>
                    <a:pt x="21431" y="24778"/>
                    <a:pt x="20884" y="24235"/>
                  </a:cubicBezTo>
                  <a:cubicBezTo>
                    <a:pt x="19942" y="23293"/>
                    <a:pt x="19942" y="21770"/>
                    <a:pt x="20884" y="20828"/>
                  </a:cubicBezTo>
                  <a:cubicBezTo>
                    <a:pt x="21354" y="20359"/>
                    <a:pt x="21971" y="20125"/>
                    <a:pt x="22587" y="20125"/>
                  </a:cubicBezTo>
                  <a:cubicBezTo>
                    <a:pt x="23203" y="20125"/>
                    <a:pt x="23820" y="20359"/>
                    <a:pt x="24291" y="20828"/>
                  </a:cubicBezTo>
                  <a:cubicBezTo>
                    <a:pt x="24834" y="21372"/>
                    <a:pt x="24918" y="22252"/>
                    <a:pt x="24918" y="22252"/>
                  </a:cubicBezTo>
                  <a:cubicBezTo>
                    <a:pt x="24951" y="22566"/>
                    <a:pt x="25158" y="23006"/>
                    <a:pt x="25381" y="23229"/>
                  </a:cubicBezTo>
                  <a:lnTo>
                    <a:pt x="25452" y="23300"/>
                  </a:lnTo>
                  <a:cubicBezTo>
                    <a:pt x="25564" y="23412"/>
                    <a:pt x="25710" y="23467"/>
                    <a:pt x="25857" y="23467"/>
                  </a:cubicBezTo>
                  <a:cubicBezTo>
                    <a:pt x="26004" y="23467"/>
                    <a:pt x="26151" y="23412"/>
                    <a:pt x="26264" y="23300"/>
                  </a:cubicBezTo>
                  <a:lnTo>
                    <a:pt x="32735" y="16829"/>
                  </a:lnTo>
                  <a:cubicBezTo>
                    <a:pt x="32958" y="16603"/>
                    <a:pt x="32958" y="16241"/>
                    <a:pt x="32735" y="16017"/>
                  </a:cubicBezTo>
                  <a:lnTo>
                    <a:pt x="26264" y="9547"/>
                  </a:lnTo>
                  <a:cubicBezTo>
                    <a:pt x="26041" y="9320"/>
                    <a:pt x="26041" y="8958"/>
                    <a:pt x="26264" y="8735"/>
                  </a:cubicBezTo>
                  <a:lnTo>
                    <a:pt x="26377" y="8618"/>
                  </a:lnTo>
                  <a:cubicBezTo>
                    <a:pt x="26600" y="8395"/>
                    <a:pt x="27044" y="8188"/>
                    <a:pt x="27358" y="8156"/>
                  </a:cubicBezTo>
                  <a:cubicBezTo>
                    <a:pt x="27358" y="8156"/>
                    <a:pt x="28234" y="8071"/>
                    <a:pt x="28781" y="7528"/>
                  </a:cubicBezTo>
                  <a:cubicBezTo>
                    <a:pt x="29732" y="6590"/>
                    <a:pt x="29739" y="5056"/>
                    <a:pt x="28791" y="4108"/>
                  </a:cubicBezTo>
                  <a:cubicBezTo>
                    <a:pt x="28321" y="3638"/>
                    <a:pt x="27705" y="3404"/>
                    <a:pt x="27090" y="3404"/>
                  </a:cubicBezTo>
                  <a:cubicBezTo>
                    <a:pt x="26468" y="3404"/>
                    <a:pt x="25846" y="3643"/>
                    <a:pt x="25374" y="4121"/>
                  </a:cubicBezTo>
                  <a:cubicBezTo>
                    <a:pt x="24831" y="4665"/>
                    <a:pt x="24743" y="5545"/>
                    <a:pt x="24743" y="5545"/>
                  </a:cubicBezTo>
                  <a:cubicBezTo>
                    <a:pt x="24714" y="5858"/>
                    <a:pt x="24507" y="6298"/>
                    <a:pt x="24284" y="6522"/>
                  </a:cubicBezTo>
                  <a:lnTo>
                    <a:pt x="24168" y="6638"/>
                  </a:lnTo>
                  <a:cubicBezTo>
                    <a:pt x="24056" y="6750"/>
                    <a:pt x="23909" y="6806"/>
                    <a:pt x="23762" y="6806"/>
                  </a:cubicBezTo>
                  <a:cubicBezTo>
                    <a:pt x="23614" y="6806"/>
                    <a:pt x="23467" y="6750"/>
                    <a:pt x="23356" y="6638"/>
                  </a:cubicBezTo>
                  <a:lnTo>
                    <a:pt x="16885" y="168"/>
                  </a:lnTo>
                  <a:cubicBezTo>
                    <a:pt x="16773" y="56"/>
                    <a:pt x="16626" y="0"/>
                    <a:pt x="1647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0" name="Google Shape;1529;p70">
            <a:extLst>
              <a:ext uri="{FF2B5EF4-FFF2-40B4-BE49-F238E27FC236}">
                <a16:creationId xmlns:a16="http://schemas.microsoft.com/office/drawing/2014/main" id="{77056F2A-3919-D305-70A5-1B3F285451EB}"/>
              </a:ext>
            </a:extLst>
          </p:cNvPr>
          <p:cNvSpPr txBox="1">
            <a:spLocks/>
          </p:cNvSpPr>
          <p:nvPr/>
        </p:nvSpPr>
        <p:spPr>
          <a:xfrm>
            <a:off x="714444" y="299998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000" dirty="0">
                <a:solidFill>
                  <a:schemeClr val="tx1"/>
                </a:solidFill>
                <a:cs typeface="B Nazanin" panose="00000700000000000000" pitchFamily="2" charset="-78"/>
              </a:rPr>
              <a:t>انواع نمودارهای خلاقانه:</a:t>
            </a:r>
          </a:p>
        </p:txBody>
      </p:sp>
    </p:spTree>
    <p:extLst>
      <p:ext uri="{BB962C8B-B14F-4D97-AF65-F5344CB8AC3E}">
        <p14:creationId xmlns:p14="http://schemas.microsoft.com/office/powerpoint/2010/main" val="13262468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กลุ่ม 5">
            <a:extLst>
              <a:ext uri="{FF2B5EF4-FFF2-40B4-BE49-F238E27FC236}">
                <a16:creationId xmlns:a16="http://schemas.microsoft.com/office/drawing/2014/main" id="{7AB46F44-96DC-725C-FE90-6CA11682606F}"/>
              </a:ext>
            </a:extLst>
          </p:cNvPr>
          <p:cNvGrpSpPr/>
          <p:nvPr/>
        </p:nvGrpSpPr>
        <p:grpSpPr>
          <a:xfrm>
            <a:off x="400050" y="683075"/>
            <a:ext cx="2314575" cy="2738475"/>
            <a:chOff x="884237" y="1516734"/>
            <a:chExt cx="6172200" cy="7302600"/>
          </a:xfrm>
        </p:grpSpPr>
        <p:grpSp>
          <p:nvGrpSpPr>
            <p:cNvPr id="3" name="กลุ่ม 4">
              <a:extLst>
                <a:ext uri="{FF2B5EF4-FFF2-40B4-BE49-F238E27FC236}">
                  <a16:creationId xmlns:a16="http://schemas.microsoft.com/office/drawing/2014/main" id="{511D1022-3471-0D8C-D0EC-12CA34E22265}"/>
                </a:ext>
              </a:extLst>
            </p:cNvPr>
            <p:cNvGrpSpPr/>
            <p:nvPr/>
          </p:nvGrpSpPr>
          <p:grpSpPr>
            <a:xfrm>
              <a:off x="884237" y="1516734"/>
              <a:ext cx="5751224" cy="2902866"/>
              <a:chOff x="808037" y="1288134"/>
              <a:chExt cx="5751224" cy="2902866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AD384C-3F17-FF6E-8C03-FDE0AB9B838C}"/>
                  </a:ext>
                </a:extLst>
              </p:cNvPr>
              <p:cNvSpPr txBox="1"/>
              <p:nvPr/>
            </p:nvSpPr>
            <p:spPr>
              <a:xfrm>
                <a:off x="808037" y="1532659"/>
                <a:ext cx="3886200" cy="160043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r"/>
                <a:r>
                  <a:rPr lang="fa-IR" sz="3300" dirty="0">
                    <a:latin typeface="Lato Black" pitchFamily="34" charset="0"/>
                    <a:ea typeface="Lato Black" pitchFamily="34" charset="0"/>
                    <a:cs typeface="Lato Black" pitchFamily="34" charset="0"/>
                  </a:rPr>
                  <a:t>نمادها</a:t>
                </a:r>
                <a:endParaRPr lang="en-US" sz="3300" dirty="0">
                  <a:latin typeface="Lato Black" pitchFamily="34" charset="0"/>
                  <a:ea typeface="Lato Black" pitchFamily="34" charset="0"/>
                  <a:cs typeface="Lato Black" pitchFamily="34" charset="0"/>
                </a:endParaRPr>
              </a:p>
            </p:txBody>
          </p:sp>
          <p:grpSp>
            <p:nvGrpSpPr>
              <p:cNvPr id="8" name="กลุ่ม 17">
                <a:extLst>
                  <a:ext uri="{FF2B5EF4-FFF2-40B4-BE49-F238E27FC236}">
                    <a16:creationId xmlns:a16="http://schemas.microsoft.com/office/drawing/2014/main" id="{4A49C6FF-17C3-BD95-3274-F01DFEAEF789}"/>
                  </a:ext>
                </a:extLst>
              </p:cNvPr>
              <p:cNvGrpSpPr/>
              <p:nvPr/>
            </p:nvGrpSpPr>
            <p:grpSpPr>
              <a:xfrm>
                <a:off x="3656395" y="1288134"/>
                <a:ext cx="2902866" cy="2902866"/>
                <a:chOff x="13526171" y="7470804"/>
                <a:chExt cx="2902866" cy="2902866"/>
              </a:xfrm>
              <a:solidFill>
                <a:schemeClr val="tx1"/>
              </a:solidFill>
            </p:grpSpPr>
            <p:sp>
              <p:nvSpPr>
                <p:cNvPr id="9" name="Rectangle 35">
                  <a:extLst>
                    <a:ext uri="{FF2B5EF4-FFF2-40B4-BE49-F238E27FC236}">
                      <a16:creationId xmlns:a16="http://schemas.microsoft.com/office/drawing/2014/main" id="{A8957655-62D9-A10C-6B1C-5EB6CB92AFBB}"/>
                    </a:ext>
                  </a:extLst>
                </p:cNvPr>
                <p:cNvSpPr/>
                <p:nvPr/>
              </p:nvSpPr>
              <p:spPr>
                <a:xfrm rot="16200000">
                  <a:off x="14507630" y="8851545"/>
                  <a:ext cx="2902866" cy="14138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34252" tIns="17127" rIns="34252" bIns="17127" anchor="ctr"/>
                <a:lstStyle/>
                <a:p>
                  <a:pPr algn="ctr" defTabSz="407792">
                    <a:defRPr/>
                  </a:pPr>
                  <a:endParaRPr lang="en-US" sz="525" dirty="0">
                    <a:solidFill>
                      <a:schemeClr val="tx1"/>
                    </a:solidFill>
                    <a:latin typeface="Open Sans Light"/>
                  </a:endParaRPr>
                </a:p>
              </p:txBody>
            </p:sp>
            <p:sp>
              <p:nvSpPr>
                <p:cNvPr id="10" name="Rectangle 35">
                  <a:extLst>
                    <a:ext uri="{FF2B5EF4-FFF2-40B4-BE49-F238E27FC236}">
                      <a16:creationId xmlns:a16="http://schemas.microsoft.com/office/drawing/2014/main" id="{3C013B2B-64D8-BCF0-CAE1-90CB4CAF355C}"/>
                    </a:ext>
                  </a:extLst>
                </p:cNvPr>
                <p:cNvSpPr/>
                <p:nvPr/>
              </p:nvSpPr>
              <p:spPr>
                <a:xfrm>
                  <a:off x="13526171" y="9528204"/>
                  <a:ext cx="2902866" cy="14138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34252" tIns="17127" rIns="34252" bIns="17127" anchor="ctr"/>
                <a:lstStyle/>
                <a:p>
                  <a:pPr algn="ctr" defTabSz="407792">
                    <a:defRPr/>
                  </a:pPr>
                  <a:endParaRPr lang="en-US" sz="525" dirty="0">
                    <a:solidFill>
                      <a:schemeClr val="tx1"/>
                    </a:solidFill>
                    <a:latin typeface="Open Sans Light"/>
                  </a:endParaRPr>
                </a:p>
              </p:txBody>
            </p:sp>
          </p:grpSp>
        </p:grpSp>
        <p:grpSp>
          <p:nvGrpSpPr>
            <p:cNvPr id="4" name="กลุ่ม 3">
              <a:extLst>
                <a:ext uri="{FF2B5EF4-FFF2-40B4-BE49-F238E27FC236}">
                  <a16:creationId xmlns:a16="http://schemas.microsoft.com/office/drawing/2014/main" id="{E4CC38E7-271F-D025-7978-13735CF0358F}"/>
                </a:ext>
              </a:extLst>
            </p:cNvPr>
            <p:cNvGrpSpPr/>
            <p:nvPr/>
          </p:nvGrpSpPr>
          <p:grpSpPr>
            <a:xfrm>
              <a:off x="1112837" y="6062993"/>
              <a:ext cx="5943600" cy="2756341"/>
              <a:chOff x="960437" y="4996193"/>
              <a:chExt cx="5943600" cy="2756341"/>
            </a:xfrm>
          </p:grpSpPr>
          <p:sp>
            <p:nvSpPr>
              <p:cNvPr id="5" name="Title 20">
                <a:extLst>
                  <a:ext uri="{FF2B5EF4-FFF2-40B4-BE49-F238E27FC236}">
                    <a16:creationId xmlns:a16="http://schemas.microsoft.com/office/drawing/2014/main" id="{7F4DFCED-6394-7463-E6B2-F6D61F017CA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60437" y="7080715"/>
                <a:ext cx="5943600" cy="671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5" tIns="45722" rIns="91445" bIns="45722" anchor="ctr">
                <a:spAutoFit/>
              </a:bodyPr>
              <a:lstStyle>
                <a:lvl1pPr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algn="thaiDist" rtl="1">
                  <a:lnSpc>
                    <a:spcPct val="130000"/>
                  </a:lnSpc>
                </a:pPr>
                <a:endParaRPr lang="en-US" sz="900" dirty="0">
                  <a:latin typeface="Lato" pitchFamily="34" charset="0"/>
                  <a:ea typeface="Lato" pitchFamily="34" charset="0"/>
                  <a:cs typeface="B Nazanin" panose="00000700000000000000" pitchFamily="2" charset="-78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5EAA976-36B7-EAF4-DCF6-24CB07D5A52F}"/>
                  </a:ext>
                </a:extLst>
              </p:cNvPr>
              <p:cNvSpPr txBox="1"/>
              <p:nvPr/>
            </p:nvSpPr>
            <p:spPr>
              <a:xfrm>
                <a:off x="1119402" y="4996193"/>
                <a:ext cx="5022024" cy="800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sz="1350" b="1" dirty="0">
                    <a:latin typeface="Lato Black" charset="0"/>
                    <a:ea typeface="Lato Black" charset="0"/>
                    <a:cs typeface="Lato Black" charset="0"/>
                  </a:rPr>
                  <a:t>مجموعه آیکون های اجتماعی</a:t>
                </a:r>
                <a:endParaRPr lang="en-US" sz="1350" b="1" dirty="0"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</p:grpSp>
      </p:grpSp>
      <p:grpSp>
        <p:nvGrpSpPr>
          <p:cNvPr id="11" name="กลุ่ม 660">
            <a:extLst>
              <a:ext uri="{FF2B5EF4-FFF2-40B4-BE49-F238E27FC236}">
                <a16:creationId xmlns:a16="http://schemas.microsoft.com/office/drawing/2014/main" id="{36AAA3AE-6399-B1D4-C975-BA347F03241E}"/>
              </a:ext>
            </a:extLst>
          </p:cNvPr>
          <p:cNvGrpSpPr/>
          <p:nvPr/>
        </p:nvGrpSpPr>
        <p:grpSpPr>
          <a:xfrm>
            <a:off x="3686176" y="789385"/>
            <a:ext cx="493514" cy="488156"/>
            <a:chOff x="9799638" y="2105025"/>
            <a:chExt cx="1316037" cy="1301750"/>
          </a:xfrm>
        </p:grpSpPr>
        <p:sp>
          <p:nvSpPr>
            <p:cNvPr id="12" name="Oval 6">
              <a:extLst>
                <a:ext uri="{FF2B5EF4-FFF2-40B4-BE49-F238E27FC236}">
                  <a16:creationId xmlns:a16="http://schemas.microsoft.com/office/drawing/2014/main" id="{304E0309-4E3A-F443-7F66-9463B0DCE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638" y="2105025"/>
              <a:ext cx="1316037" cy="1301750"/>
            </a:xfrm>
            <a:prstGeom prst="ellipse">
              <a:avLst/>
            </a:prstGeom>
            <a:solidFill>
              <a:srgbClr val="4F7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5FE1CD46-3BCD-CF1F-2B0C-F919E6541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4463" y="2473325"/>
              <a:ext cx="290512" cy="565150"/>
            </a:xfrm>
            <a:custGeom>
              <a:avLst/>
              <a:gdLst>
                <a:gd name="T0" fmla="*/ 16 w 19"/>
                <a:gd name="T1" fmla="*/ 6 h 37"/>
                <a:gd name="T2" fmla="*/ 19 w 19"/>
                <a:gd name="T3" fmla="*/ 6 h 37"/>
                <a:gd name="T4" fmla="*/ 19 w 19"/>
                <a:gd name="T5" fmla="*/ 6 h 37"/>
                <a:gd name="T6" fmla="*/ 19 w 19"/>
                <a:gd name="T7" fmla="*/ 0 h 37"/>
                <a:gd name="T8" fmla="*/ 18 w 19"/>
                <a:gd name="T9" fmla="*/ 0 h 37"/>
                <a:gd name="T10" fmla="*/ 14 w 19"/>
                <a:gd name="T11" fmla="*/ 0 h 37"/>
                <a:gd name="T12" fmla="*/ 9 w 19"/>
                <a:gd name="T13" fmla="*/ 2 h 37"/>
                <a:gd name="T14" fmla="*/ 6 w 19"/>
                <a:gd name="T15" fmla="*/ 7 h 37"/>
                <a:gd name="T16" fmla="*/ 6 w 19"/>
                <a:gd name="T17" fmla="*/ 9 h 37"/>
                <a:gd name="T18" fmla="*/ 6 w 19"/>
                <a:gd name="T19" fmla="*/ 13 h 37"/>
                <a:gd name="T20" fmla="*/ 6 w 19"/>
                <a:gd name="T21" fmla="*/ 14 h 37"/>
                <a:gd name="T22" fmla="*/ 0 w 19"/>
                <a:gd name="T23" fmla="*/ 14 h 37"/>
                <a:gd name="T24" fmla="*/ 0 w 19"/>
                <a:gd name="T25" fmla="*/ 20 h 37"/>
                <a:gd name="T26" fmla="*/ 6 w 19"/>
                <a:gd name="T27" fmla="*/ 20 h 37"/>
                <a:gd name="T28" fmla="*/ 6 w 19"/>
                <a:gd name="T29" fmla="*/ 37 h 37"/>
                <a:gd name="T30" fmla="*/ 13 w 19"/>
                <a:gd name="T31" fmla="*/ 37 h 37"/>
                <a:gd name="T32" fmla="*/ 13 w 19"/>
                <a:gd name="T33" fmla="*/ 20 h 37"/>
                <a:gd name="T34" fmla="*/ 18 w 19"/>
                <a:gd name="T35" fmla="*/ 20 h 37"/>
                <a:gd name="T36" fmla="*/ 19 w 19"/>
                <a:gd name="T37" fmla="*/ 14 h 37"/>
                <a:gd name="T38" fmla="*/ 18 w 19"/>
                <a:gd name="T39" fmla="*/ 14 h 37"/>
                <a:gd name="T40" fmla="*/ 13 w 19"/>
                <a:gd name="T41" fmla="*/ 14 h 37"/>
                <a:gd name="T42" fmla="*/ 13 w 19"/>
                <a:gd name="T43" fmla="*/ 9 h 37"/>
                <a:gd name="T44" fmla="*/ 16 w 19"/>
                <a:gd name="T45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37">
                  <a:moveTo>
                    <a:pt x="16" y="6"/>
                  </a:moveTo>
                  <a:cubicBezTo>
                    <a:pt x="17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2" y="0"/>
                    <a:pt x="10" y="1"/>
                    <a:pt x="9" y="2"/>
                  </a:cubicBezTo>
                  <a:cubicBezTo>
                    <a:pt x="7" y="3"/>
                    <a:pt x="6" y="5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6" y="11"/>
                    <a:pt x="6" y="12"/>
                    <a:pt x="6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8"/>
                    <a:pt x="19" y="16"/>
                    <a:pt x="19" y="14"/>
                  </a:cubicBezTo>
                  <a:cubicBezTo>
                    <a:pt x="19" y="14"/>
                    <a:pt x="18" y="14"/>
                    <a:pt x="18" y="14"/>
                  </a:cubicBezTo>
                  <a:cubicBezTo>
                    <a:pt x="16" y="14"/>
                    <a:pt x="13" y="14"/>
                    <a:pt x="13" y="14"/>
                  </a:cubicBezTo>
                  <a:cubicBezTo>
                    <a:pt x="13" y="14"/>
                    <a:pt x="13" y="10"/>
                    <a:pt x="13" y="9"/>
                  </a:cubicBezTo>
                  <a:cubicBezTo>
                    <a:pt x="13" y="7"/>
                    <a:pt x="14" y="6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14" name="กลุ่ม 661">
            <a:extLst>
              <a:ext uri="{FF2B5EF4-FFF2-40B4-BE49-F238E27FC236}">
                <a16:creationId xmlns:a16="http://schemas.microsoft.com/office/drawing/2014/main" id="{3A67B59D-E2B0-5108-4F2D-FE93FE71AB9D}"/>
              </a:ext>
            </a:extLst>
          </p:cNvPr>
          <p:cNvGrpSpPr/>
          <p:nvPr/>
        </p:nvGrpSpPr>
        <p:grpSpPr>
          <a:xfrm>
            <a:off x="4472583" y="789385"/>
            <a:ext cx="494109" cy="488156"/>
            <a:chOff x="11896725" y="2105025"/>
            <a:chExt cx="1317625" cy="1301750"/>
          </a:xfrm>
        </p:grpSpPr>
        <p:sp>
          <p:nvSpPr>
            <p:cNvPr id="15" name="Oval 8">
              <a:extLst>
                <a:ext uri="{FF2B5EF4-FFF2-40B4-BE49-F238E27FC236}">
                  <a16:creationId xmlns:a16="http://schemas.microsoft.com/office/drawing/2014/main" id="{5D9A0244-EEF4-6393-EF15-DFEB04FFE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725" y="2105025"/>
              <a:ext cx="1317625" cy="1301750"/>
            </a:xfrm>
            <a:prstGeom prst="ellipse">
              <a:avLst/>
            </a:prstGeom>
            <a:solidFill>
              <a:srgbClr val="34C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08DE435C-1763-2C1E-597B-410023BA9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9313" y="2519363"/>
              <a:ext cx="582612" cy="474663"/>
            </a:xfrm>
            <a:custGeom>
              <a:avLst/>
              <a:gdLst>
                <a:gd name="T0" fmla="*/ 11 w 38"/>
                <a:gd name="T1" fmla="*/ 24 h 31"/>
                <a:gd name="T2" fmla="*/ 4 w 38"/>
                <a:gd name="T3" fmla="*/ 19 h 31"/>
                <a:gd name="T4" fmla="*/ 8 w 38"/>
                <a:gd name="T5" fmla="*/ 19 h 31"/>
                <a:gd name="T6" fmla="*/ 8 w 38"/>
                <a:gd name="T7" fmla="*/ 19 h 31"/>
                <a:gd name="T8" fmla="*/ 3 w 38"/>
                <a:gd name="T9" fmla="*/ 15 h 31"/>
                <a:gd name="T10" fmla="*/ 1 w 38"/>
                <a:gd name="T11" fmla="*/ 11 h 31"/>
                <a:gd name="T12" fmla="*/ 5 w 38"/>
                <a:gd name="T13" fmla="*/ 12 h 31"/>
                <a:gd name="T14" fmla="*/ 2 w 38"/>
                <a:gd name="T15" fmla="*/ 7 h 31"/>
                <a:gd name="T16" fmla="*/ 3 w 38"/>
                <a:gd name="T17" fmla="*/ 2 h 31"/>
                <a:gd name="T18" fmla="*/ 19 w 38"/>
                <a:gd name="T19" fmla="*/ 10 h 31"/>
                <a:gd name="T20" fmla="*/ 18 w 38"/>
                <a:gd name="T21" fmla="*/ 9 h 31"/>
                <a:gd name="T22" fmla="*/ 20 w 38"/>
                <a:gd name="T23" fmla="*/ 4 h 31"/>
                <a:gd name="T24" fmla="*/ 25 w 38"/>
                <a:gd name="T25" fmla="*/ 0 h 31"/>
                <a:gd name="T26" fmla="*/ 32 w 38"/>
                <a:gd name="T27" fmla="*/ 2 h 31"/>
                <a:gd name="T28" fmla="*/ 32 w 38"/>
                <a:gd name="T29" fmla="*/ 3 h 31"/>
                <a:gd name="T30" fmla="*/ 37 w 38"/>
                <a:gd name="T31" fmla="*/ 1 h 31"/>
                <a:gd name="T32" fmla="*/ 37 w 38"/>
                <a:gd name="T33" fmla="*/ 1 h 31"/>
                <a:gd name="T34" fmla="*/ 37 w 38"/>
                <a:gd name="T35" fmla="*/ 1 h 31"/>
                <a:gd name="T36" fmla="*/ 33 w 38"/>
                <a:gd name="T37" fmla="*/ 5 h 31"/>
                <a:gd name="T38" fmla="*/ 38 w 38"/>
                <a:gd name="T39" fmla="*/ 4 h 31"/>
                <a:gd name="T40" fmla="*/ 38 w 38"/>
                <a:gd name="T41" fmla="*/ 4 h 31"/>
                <a:gd name="T42" fmla="*/ 37 w 38"/>
                <a:gd name="T43" fmla="*/ 5 h 31"/>
                <a:gd name="T44" fmla="*/ 34 w 38"/>
                <a:gd name="T45" fmla="*/ 8 h 31"/>
                <a:gd name="T46" fmla="*/ 34 w 38"/>
                <a:gd name="T47" fmla="*/ 8 h 31"/>
                <a:gd name="T48" fmla="*/ 34 w 38"/>
                <a:gd name="T49" fmla="*/ 11 h 31"/>
                <a:gd name="T50" fmla="*/ 32 w 38"/>
                <a:gd name="T51" fmla="*/ 18 h 31"/>
                <a:gd name="T52" fmla="*/ 28 w 38"/>
                <a:gd name="T53" fmla="*/ 25 h 31"/>
                <a:gd name="T54" fmla="*/ 17 w 38"/>
                <a:gd name="T55" fmla="*/ 30 h 31"/>
                <a:gd name="T56" fmla="*/ 13 w 38"/>
                <a:gd name="T57" fmla="*/ 31 h 31"/>
                <a:gd name="T58" fmla="*/ 0 w 38"/>
                <a:gd name="T59" fmla="*/ 28 h 31"/>
                <a:gd name="T60" fmla="*/ 0 w 38"/>
                <a:gd name="T61" fmla="*/ 28 h 31"/>
                <a:gd name="T62" fmla="*/ 8 w 38"/>
                <a:gd name="T63" fmla="*/ 26 h 31"/>
                <a:gd name="T64" fmla="*/ 11 w 38"/>
                <a:gd name="T65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31">
                  <a:moveTo>
                    <a:pt x="11" y="24"/>
                  </a:moveTo>
                  <a:cubicBezTo>
                    <a:pt x="7" y="24"/>
                    <a:pt x="5" y="21"/>
                    <a:pt x="4" y="19"/>
                  </a:cubicBezTo>
                  <a:cubicBezTo>
                    <a:pt x="5" y="19"/>
                    <a:pt x="6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8"/>
                    <a:pt x="4" y="17"/>
                    <a:pt x="3" y="15"/>
                  </a:cubicBezTo>
                  <a:cubicBezTo>
                    <a:pt x="2" y="14"/>
                    <a:pt x="1" y="13"/>
                    <a:pt x="1" y="11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3" y="11"/>
                    <a:pt x="2" y="9"/>
                    <a:pt x="2" y="7"/>
                  </a:cubicBezTo>
                  <a:cubicBezTo>
                    <a:pt x="1" y="5"/>
                    <a:pt x="2" y="3"/>
                    <a:pt x="3" y="2"/>
                  </a:cubicBezTo>
                  <a:cubicBezTo>
                    <a:pt x="7" y="7"/>
                    <a:pt x="12" y="9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7"/>
                    <a:pt x="19" y="5"/>
                    <a:pt x="20" y="4"/>
                  </a:cubicBezTo>
                  <a:cubicBezTo>
                    <a:pt x="21" y="2"/>
                    <a:pt x="23" y="1"/>
                    <a:pt x="25" y="0"/>
                  </a:cubicBezTo>
                  <a:cubicBezTo>
                    <a:pt x="27" y="0"/>
                    <a:pt x="30" y="1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4" y="2"/>
                    <a:pt x="35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3"/>
                    <a:pt x="35" y="4"/>
                    <a:pt x="33" y="5"/>
                  </a:cubicBezTo>
                  <a:cubicBezTo>
                    <a:pt x="35" y="5"/>
                    <a:pt x="36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6" y="6"/>
                    <a:pt x="35" y="7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10"/>
                    <a:pt x="34" y="11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1"/>
                    <a:pt x="29" y="23"/>
                    <a:pt x="28" y="25"/>
                  </a:cubicBezTo>
                  <a:cubicBezTo>
                    <a:pt x="25" y="28"/>
                    <a:pt x="21" y="30"/>
                    <a:pt x="17" y="30"/>
                  </a:cubicBezTo>
                  <a:cubicBezTo>
                    <a:pt x="15" y="31"/>
                    <a:pt x="14" y="31"/>
                    <a:pt x="13" y="31"/>
                  </a:cubicBezTo>
                  <a:cubicBezTo>
                    <a:pt x="8" y="31"/>
                    <a:pt x="4" y="30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28"/>
                    <a:pt x="5" y="27"/>
                    <a:pt x="8" y="26"/>
                  </a:cubicBezTo>
                  <a:cubicBezTo>
                    <a:pt x="9" y="26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17" name="กลุ่ม 2085">
            <a:extLst>
              <a:ext uri="{FF2B5EF4-FFF2-40B4-BE49-F238E27FC236}">
                <a16:creationId xmlns:a16="http://schemas.microsoft.com/office/drawing/2014/main" id="{60D42951-6559-A120-D600-FD0A3548F18A}"/>
              </a:ext>
            </a:extLst>
          </p:cNvPr>
          <p:cNvGrpSpPr/>
          <p:nvPr/>
        </p:nvGrpSpPr>
        <p:grpSpPr>
          <a:xfrm>
            <a:off x="5259586" y="2977158"/>
            <a:ext cx="493514" cy="494109"/>
            <a:chOff x="13995400" y="7939088"/>
            <a:chExt cx="1316037" cy="1317625"/>
          </a:xfrm>
        </p:grpSpPr>
        <p:sp>
          <p:nvSpPr>
            <p:cNvPr id="18" name="Oval 10">
              <a:extLst>
                <a:ext uri="{FF2B5EF4-FFF2-40B4-BE49-F238E27FC236}">
                  <a16:creationId xmlns:a16="http://schemas.microsoft.com/office/drawing/2014/main" id="{FC8A0282-9634-D248-8B62-AEB94E98F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5400" y="7939088"/>
              <a:ext cx="1316037" cy="1317625"/>
            </a:xfrm>
            <a:prstGeom prst="ellipse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79B89255-8A22-0FFA-458E-E139A4A22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84350" y="8307388"/>
              <a:ext cx="306387" cy="214313"/>
            </a:xfrm>
            <a:custGeom>
              <a:avLst/>
              <a:gdLst>
                <a:gd name="T0" fmla="*/ 8 w 20"/>
                <a:gd name="T1" fmla="*/ 0 h 14"/>
                <a:gd name="T2" fmla="*/ 5 w 20"/>
                <a:gd name="T3" fmla="*/ 0 h 14"/>
                <a:gd name="T4" fmla="*/ 4 w 20"/>
                <a:gd name="T5" fmla="*/ 5 h 14"/>
                <a:gd name="T6" fmla="*/ 3 w 20"/>
                <a:gd name="T7" fmla="*/ 0 h 14"/>
                <a:gd name="T8" fmla="*/ 0 w 20"/>
                <a:gd name="T9" fmla="*/ 0 h 14"/>
                <a:gd name="T10" fmla="*/ 2 w 20"/>
                <a:gd name="T11" fmla="*/ 4 h 14"/>
                <a:gd name="T12" fmla="*/ 3 w 20"/>
                <a:gd name="T13" fmla="*/ 8 h 14"/>
                <a:gd name="T14" fmla="*/ 3 w 20"/>
                <a:gd name="T15" fmla="*/ 14 h 14"/>
                <a:gd name="T16" fmla="*/ 5 w 20"/>
                <a:gd name="T17" fmla="*/ 14 h 14"/>
                <a:gd name="T18" fmla="*/ 5 w 20"/>
                <a:gd name="T19" fmla="*/ 8 h 14"/>
                <a:gd name="T20" fmla="*/ 8 w 20"/>
                <a:gd name="T21" fmla="*/ 0 h 14"/>
                <a:gd name="T22" fmla="*/ 13 w 20"/>
                <a:gd name="T23" fmla="*/ 11 h 14"/>
                <a:gd name="T24" fmla="*/ 13 w 20"/>
                <a:gd name="T25" fmla="*/ 7 h 14"/>
                <a:gd name="T26" fmla="*/ 13 w 20"/>
                <a:gd name="T27" fmla="*/ 4 h 14"/>
                <a:gd name="T28" fmla="*/ 10 w 20"/>
                <a:gd name="T29" fmla="*/ 3 h 14"/>
                <a:gd name="T30" fmla="*/ 8 w 20"/>
                <a:gd name="T31" fmla="*/ 4 h 14"/>
                <a:gd name="T32" fmla="*/ 8 w 20"/>
                <a:gd name="T33" fmla="*/ 7 h 14"/>
                <a:gd name="T34" fmla="*/ 8 w 20"/>
                <a:gd name="T35" fmla="*/ 11 h 14"/>
                <a:gd name="T36" fmla="*/ 8 w 20"/>
                <a:gd name="T37" fmla="*/ 13 h 14"/>
                <a:gd name="T38" fmla="*/ 10 w 20"/>
                <a:gd name="T39" fmla="*/ 14 h 14"/>
                <a:gd name="T40" fmla="*/ 13 w 20"/>
                <a:gd name="T41" fmla="*/ 13 h 14"/>
                <a:gd name="T42" fmla="*/ 13 w 20"/>
                <a:gd name="T43" fmla="*/ 11 h 14"/>
                <a:gd name="T44" fmla="*/ 11 w 20"/>
                <a:gd name="T45" fmla="*/ 11 h 14"/>
                <a:gd name="T46" fmla="*/ 10 w 20"/>
                <a:gd name="T47" fmla="*/ 12 h 14"/>
                <a:gd name="T48" fmla="*/ 9 w 20"/>
                <a:gd name="T49" fmla="*/ 11 h 14"/>
                <a:gd name="T50" fmla="*/ 9 w 20"/>
                <a:gd name="T51" fmla="*/ 6 h 14"/>
                <a:gd name="T52" fmla="*/ 10 w 20"/>
                <a:gd name="T53" fmla="*/ 5 h 14"/>
                <a:gd name="T54" fmla="*/ 11 w 20"/>
                <a:gd name="T55" fmla="*/ 6 h 14"/>
                <a:gd name="T56" fmla="*/ 11 w 20"/>
                <a:gd name="T57" fmla="*/ 11 h 14"/>
                <a:gd name="T58" fmla="*/ 20 w 20"/>
                <a:gd name="T59" fmla="*/ 14 h 14"/>
                <a:gd name="T60" fmla="*/ 20 w 20"/>
                <a:gd name="T61" fmla="*/ 3 h 14"/>
                <a:gd name="T62" fmla="*/ 18 w 20"/>
                <a:gd name="T63" fmla="*/ 3 h 14"/>
                <a:gd name="T64" fmla="*/ 18 w 20"/>
                <a:gd name="T65" fmla="*/ 11 h 14"/>
                <a:gd name="T66" fmla="*/ 17 w 20"/>
                <a:gd name="T67" fmla="*/ 12 h 14"/>
                <a:gd name="T68" fmla="*/ 17 w 20"/>
                <a:gd name="T69" fmla="*/ 12 h 14"/>
                <a:gd name="T70" fmla="*/ 17 w 20"/>
                <a:gd name="T71" fmla="*/ 11 h 14"/>
                <a:gd name="T72" fmla="*/ 17 w 20"/>
                <a:gd name="T73" fmla="*/ 3 h 14"/>
                <a:gd name="T74" fmla="*/ 15 w 20"/>
                <a:gd name="T75" fmla="*/ 3 h 14"/>
                <a:gd name="T76" fmla="*/ 15 w 20"/>
                <a:gd name="T77" fmla="*/ 12 h 14"/>
                <a:gd name="T78" fmla="*/ 15 w 20"/>
                <a:gd name="T79" fmla="*/ 13 h 14"/>
                <a:gd name="T80" fmla="*/ 16 w 20"/>
                <a:gd name="T81" fmla="*/ 14 h 14"/>
                <a:gd name="T82" fmla="*/ 18 w 20"/>
                <a:gd name="T83" fmla="*/ 13 h 14"/>
                <a:gd name="T84" fmla="*/ 18 w 20"/>
                <a:gd name="T85" fmla="*/ 14 h 14"/>
                <a:gd name="T86" fmla="*/ 20 w 20"/>
                <a:gd name="T8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" h="14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cubicBezTo>
                    <a:pt x="2" y="6"/>
                    <a:pt x="3" y="7"/>
                    <a:pt x="3" y="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8" y="0"/>
                  </a:lnTo>
                  <a:close/>
                  <a:moveTo>
                    <a:pt x="13" y="11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2" y="4"/>
                    <a:pt x="11" y="3"/>
                    <a:pt x="10" y="3"/>
                  </a:cubicBezTo>
                  <a:cubicBezTo>
                    <a:pt x="9" y="3"/>
                    <a:pt x="9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1" y="14"/>
                    <a:pt x="12" y="14"/>
                    <a:pt x="13" y="13"/>
                  </a:cubicBezTo>
                  <a:cubicBezTo>
                    <a:pt x="13" y="12"/>
                    <a:pt x="13" y="12"/>
                    <a:pt x="13" y="11"/>
                  </a:cubicBezTo>
                  <a:close/>
                  <a:moveTo>
                    <a:pt x="11" y="11"/>
                  </a:move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9" y="12"/>
                    <a:pt x="9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10" y="5"/>
                    <a:pt x="10" y="5"/>
                  </a:cubicBezTo>
                  <a:cubicBezTo>
                    <a:pt x="11" y="5"/>
                    <a:pt x="11" y="6"/>
                    <a:pt x="11" y="6"/>
                  </a:cubicBezTo>
                  <a:lnTo>
                    <a:pt x="11" y="11"/>
                  </a:lnTo>
                  <a:close/>
                  <a:moveTo>
                    <a:pt x="20" y="1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88B3E2D9-B1DB-4204-C1C1-A1CC2D1E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84375" y="8674100"/>
              <a:ext cx="30162" cy="122238"/>
            </a:xfrm>
            <a:custGeom>
              <a:avLst/>
              <a:gdLst>
                <a:gd name="T0" fmla="*/ 1 w 2"/>
                <a:gd name="T1" fmla="*/ 0 h 8"/>
                <a:gd name="T2" fmla="*/ 0 w 2"/>
                <a:gd name="T3" fmla="*/ 1 h 8"/>
                <a:gd name="T4" fmla="*/ 0 w 2"/>
                <a:gd name="T5" fmla="*/ 7 h 8"/>
                <a:gd name="T6" fmla="*/ 1 w 2"/>
                <a:gd name="T7" fmla="*/ 8 h 8"/>
                <a:gd name="T8" fmla="*/ 2 w 2"/>
                <a:gd name="T9" fmla="*/ 6 h 8"/>
                <a:gd name="T10" fmla="*/ 2 w 2"/>
                <a:gd name="T11" fmla="*/ 2 h 8"/>
                <a:gd name="T12" fmla="*/ 1 w 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93EA599E-38D4-1273-3A76-FFED3A96B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0738" y="8674100"/>
              <a:ext cx="31750" cy="46038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5ACF0087-C6CE-0E39-A181-88F5498573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08150" y="8551863"/>
              <a:ext cx="474662" cy="322263"/>
            </a:xfrm>
            <a:custGeom>
              <a:avLst/>
              <a:gdLst>
                <a:gd name="T0" fmla="*/ 27 w 31"/>
                <a:gd name="T1" fmla="*/ 0 h 21"/>
                <a:gd name="T2" fmla="*/ 4 w 31"/>
                <a:gd name="T3" fmla="*/ 0 h 21"/>
                <a:gd name="T4" fmla="*/ 0 w 31"/>
                <a:gd name="T5" fmla="*/ 11 h 21"/>
                <a:gd name="T6" fmla="*/ 4 w 31"/>
                <a:gd name="T7" fmla="*/ 21 h 21"/>
                <a:gd name="T8" fmla="*/ 27 w 31"/>
                <a:gd name="T9" fmla="*/ 21 h 21"/>
                <a:gd name="T10" fmla="*/ 31 w 31"/>
                <a:gd name="T11" fmla="*/ 11 h 21"/>
                <a:gd name="T12" fmla="*/ 9 w 31"/>
                <a:gd name="T13" fmla="*/ 5 h 21"/>
                <a:gd name="T14" fmla="*/ 7 w 31"/>
                <a:gd name="T15" fmla="*/ 17 h 21"/>
                <a:gd name="T16" fmla="*/ 5 w 31"/>
                <a:gd name="T17" fmla="*/ 5 h 21"/>
                <a:gd name="T18" fmla="*/ 3 w 31"/>
                <a:gd name="T19" fmla="*/ 3 h 21"/>
                <a:gd name="T20" fmla="*/ 9 w 31"/>
                <a:gd name="T21" fmla="*/ 5 h 21"/>
                <a:gd name="T22" fmla="*/ 13 w 31"/>
                <a:gd name="T23" fmla="*/ 17 h 21"/>
                <a:gd name="T24" fmla="*/ 11 w 31"/>
                <a:gd name="T25" fmla="*/ 17 h 21"/>
                <a:gd name="T26" fmla="*/ 9 w 31"/>
                <a:gd name="T27" fmla="*/ 15 h 21"/>
                <a:gd name="T28" fmla="*/ 11 w 31"/>
                <a:gd name="T29" fmla="*/ 7 h 21"/>
                <a:gd name="T30" fmla="*/ 11 w 31"/>
                <a:gd name="T31" fmla="*/ 15 h 21"/>
                <a:gd name="T32" fmla="*/ 13 w 31"/>
                <a:gd name="T33" fmla="*/ 15 h 21"/>
                <a:gd name="T34" fmla="*/ 15 w 31"/>
                <a:gd name="T35" fmla="*/ 7 h 21"/>
                <a:gd name="T36" fmla="*/ 22 w 31"/>
                <a:gd name="T37" fmla="*/ 14 h 21"/>
                <a:gd name="T38" fmla="*/ 20 w 31"/>
                <a:gd name="T39" fmla="*/ 17 h 21"/>
                <a:gd name="T40" fmla="*/ 18 w 31"/>
                <a:gd name="T41" fmla="*/ 17 h 21"/>
                <a:gd name="T42" fmla="*/ 16 w 31"/>
                <a:gd name="T43" fmla="*/ 3 h 21"/>
                <a:gd name="T44" fmla="*/ 18 w 31"/>
                <a:gd name="T45" fmla="*/ 8 h 21"/>
                <a:gd name="T46" fmla="*/ 22 w 31"/>
                <a:gd name="T47" fmla="*/ 8 h 21"/>
                <a:gd name="T48" fmla="*/ 22 w 31"/>
                <a:gd name="T49" fmla="*/ 14 h 21"/>
                <a:gd name="T50" fmla="*/ 25 w 31"/>
                <a:gd name="T51" fmla="*/ 12 h 21"/>
                <a:gd name="T52" fmla="*/ 26 w 31"/>
                <a:gd name="T53" fmla="*/ 16 h 21"/>
                <a:gd name="T54" fmla="*/ 27 w 31"/>
                <a:gd name="T55" fmla="*/ 14 h 21"/>
                <a:gd name="T56" fmla="*/ 29 w 31"/>
                <a:gd name="T57" fmla="*/ 14 h 21"/>
                <a:gd name="T58" fmla="*/ 29 w 31"/>
                <a:gd name="T59" fmla="*/ 16 h 21"/>
                <a:gd name="T60" fmla="*/ 24 w 31"/>
                <a:gd name="T61" fmla="*/ 16 h 21"/>
                <a:gd name="T62" fmla="*/ 23 w 31"/>
                <a:gd name="T63" fmla="*/ 10 h 21"/>
                <a:gd name="T64" fmla="*/ 26 w 31"/>
                <a:gd name="T65" fmla="*/ 7 h 21"/>
                <a:gd name="T66" fmla="*/ 29 w 31"/>
                <a:gd name="T6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" h="21">
                  <a:moveTo>
                    <a:pt x="31" y="3"/>
                  </a:moveTo>
                  <a:cubicBezTo>
                    <a:pt x="30" y="2"/>
                    <a:pt x="29" y="0"/>
                    <a:pt x="27" y="0"/>
                  </a:cubicBezTo>
                  <a:cubicBezTo>
                    <a:pt x="24" y="0"/>
                    <a:pt x="20" y="0"/>
                    <a:pt x="16" y="0"/>
                  </a:cubicBezTo>
                  <a:cubicBezTo>
                    <a:pt x="12" y="0"/>
                    <a:pt x="8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ubicBezTo>
                    <a:pt x="0" y="6"/>
                    <a:pt x="0" y="8"/>
                    <a:pt x="0" y="11"/>
                  </a:cubicBezTo>
                  <a:cubicBezTo>
                    <a:pt x="0" y="13"/>
                    <a:pt x="0" y="16"/>
                    <a:pt x="1" y="18"/>
                  </a:cubicBezTo>
                  <a:cubicBezTo>
                    <a:pt x="1" y="20"/>
                    <a:pt x="3" y="21"/>
                    <a:pt x="4" y="21"/>
                  </a:cubicBezTo>
                  <a:cubicBezTo>
                    <a:pt x="8" y="21"/>
                    <a:pt x="12" y="21"/>
                    <a:pt x="16" y="21"/>
                  </a:cubicBezTo>
                  <a:cubicBezTo>
                    <a:pt x="20" y="21"/>
                    <a:pt x="24" y="21"/>
                    <a:pt x="27" y="21"/>
                  </a:cubicBezTo>
                  <a:cubicBezTo>
                    <a:pt x="29" y="21"/>
                    <a:pt x="30" y="20"/>
                    <a:pt x="31" y="18"/>
                  </a:cubicBezTo>
                  <a:cubicBezTo>
                    <a:pt x="31" y="16"/>
                    <a:pt x="31" y="13"/>
                    <a:pt x="31" y="11"/>
                  </a:cubicBezTo>
                  <a:cubicBezTo>
                    <a:pt x="31" y="8"/>
                    <a:pt x="31" y="6"/>
                    <a:pt x="31" y="3"/>
                  </a:cubicBezTo>
                  <a:close/>
                  <a:moveTo>
                    <a:pt x="9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9" y="3"/>
                    <a:pt x="9" y="3"/>
                    <a:pt x="9" y="3"/>
                  </a:cubicBezTo>
                  <a:lnTo>
                    <a:pt x="9" y="5"/>
                  </a:lnTo>
                  <a:close/>
                  <a:moveTo>
                    <a:pt x="15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6"/>
                    <a:pt x="13" y="15"/>
                    <a:pt x="13" y="1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7"/>
                    <a:pt x="15" y="7"/>
                    <a:pt x="15" y="7"/>
                  </a:cubicBezTo>
                  <a:lnTo>
                    <a:pt x="15" y="17"/>
                  </a:lnTo>
                  <a:close/>
                  <a:moveTo>
                    <a:pt x="22" y="14"/>
                  </a:moveTo>
                  <a:cubicBezTo>
                    <a:pt x="22" y="15"/>
                    <a:pt x="22" y="16"/>
                    <a:pt x="22" y="16"/>
                  </a:cubicBezTo>
                  <a:cubicBezTo>
                    <a:pt x="22" y="17"/>
                    <a:pt x="21" y="17"/>
                    <a:pt x="20" y="17"/>
                  </a:cubicBezTo>
                  <a:cubicBezTo>
                    <a:pt x="20" y="17"/>
                    <a:pt x="19" y="17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2" y="7"/>
                    <a:pt x="22" y="8"/>
                  </a:cubicBezTo>
                  <a:cubicBezTo>
                    <a:pt x="22" y="8"/>
                    <a:pt x="22" y="9"/>
                    <a:pt x="22" y="10"/>
                  </a:cubicBezTo>
                  <a:lnTo>
                    <a:pt x="22" y="14"/>
                  </a:lnTo>
                  <a:close/>
                  <a:moveTo>
                    <a:pt x="29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6" y="16"/>
                    <a:pt x="26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7"/>
                    <a:pt x="27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4" y="16"/>
                    <a:pt x="23" y="15"/>
                    <a:pt x="23" y="1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5" y="7"/>
                    <a:pt x="25" y="7"/>
                    <a:pt x="26" y="7"/>
                  </a:cubicBezTo>
                  <a:cubicBezTo>
                    <a:pt x="27" y="7"/>
                    <a:pt x="28" y="7"/>
                    <a:pt x="28" y="8"/>
                  </a:cubicBezTo>
                  <a:cubicBezTo>
                    <a:pt x="29" y="8"/>
                    <a:pt x="29" y="9"/>
                    <a:pt x="29" y="10"/>
                  </a:cubicBezTo>
                  <a:lnTo>
                    <a:pt x="2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23" name="กลุ่ม 662">
            <a:extLst>
              <a:ext uri="{FF2B5EF4-FFF2-40B4-BE49-F238E27FC236}">
                <a16:creationId xmlns:a16="http://schemas.microsoft.com/office/drawing/2014/main" id="{E65EC151-EC4D-7378-3C70-0B42F78248C9}"/>
              </a:ext>
            </a:extLst>
          </p:cNvPr>
          <p:cNvGrpSpPr/>
          <p:nvPr/>
        </p:nvGrpSpPr>
        <p:grpSpPr>
          <a:xfrm>
            <a:off x="5259586" y="789385"/>
            <a:ext cx="493514" cy="488156"/>
            <a:chOff x="13995400" y="2105025"/>
            <a:chExt cx="1316037" cy="1301750"/>
          </a:xfrm>
        </p:grpSpPr>
        <p:sp>
          <p:nvSpPr>
            <p:cNvPr id="24" name="Oval 15">
              <a:extLst>
                <a:ext uri="{FF2B5EF4-FFF2-40B4-BE49-F238E27FC236}">
                  <a16:creationId xmlns:a16="http://schemas.microsoft.com/office/drawing/2014/main" id="{756032C0-81D9-D1D3-1F2C-3B3335525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5400" y="2105025"/>
              <a:ext cx="1316037" cy="1301750"/>
            </a:xfrm>
            <a:prstGeom prst="ellipse">
              <a:avLst/>
            </a:prstGeom>
            <a:solidFill>
              <a:srgbClr val="F15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F08E1A99-15D5-9E5C-0D31-B60440992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7825" y="2533650"/>
              <a:ext cx="442912" cy="444500"/>
            </a:xfrm>
            <a:custGeom>
              <a:avLst/>
              <a:gdLst>
                <a:gd name="T0" fmla="*/ 15 w 29"/>
                <a:gd name="T1" fmla="*/ 12 h 29"/>
                <a:gd name="T2" fmla="*/ 14 w 29"/>
                <a:gd name="T3" fmla="*/ 12 h 29"/>
                <a:gd name="T4" fmla="*/ 15 w 29"/>
                <a:gd name="T5" fmla="*/ 18 h 29"/>
                <a:gd name="T6" fmla="*/ 22 w 29"/>
                <a:gd name="T7" fmla="*/ 18 h 29"/>
                <a:gd name="T8" fmla="*/ 19 w 29"/>
                <a:gd name="T9" fmla="*/ 22 h 29"/>
                <a:gd name="T10" fmla="*/ 15 w 29"/>
                <a:gd name="T11" fmla="*/ 23 h 29"/>
                <a:gd name="T12" fmla="*/ 12 w 29"/>
                <a:gd name="T13" fmla="*/ 23 h 29"/>
                <a:gd name="T14" fmla="*/ 6 w 29"/>
                <a:gd name="T15" fmla="*/ 16 h 29"/>
                <a:gd name="T16" fmla="*/ 6 w 29"/>
                <a:gd name="T17" fmla="*/ 13 h 29"/>
                <a:gd name="T18" fmla="*/ 16 w 29"/>
                <a:gd name="T19" fmla="*/ 6 h 29"/>
                <a:gd name="T20" fmla="*/ 20 w 29"/>
                <a:gd name="T21" fmla="*/ 8 h 29"/>
                <a:gd name="T22" fmla="*/ 24 w 29"/>
                <a:gd name="T23" fmla="*/ 4 h 29"/>
                <a:gd name="T24" fmla="*/ 22 w 29"/>
                <a:gd name="T25" fmla="*/ 2 h 29"/>
                <a:gd name="T26" fmla="*/ 15 w 29"/>
                <a:gd name="T27" fmla="*/ 0 h 29"/>
                <a:gd name="T28" fmla="*/ 13 w 29"/>
                <a:gd name="T29" fmla="*/ 0 h 29"/>
                <a:gd name="T30" fmla="*/ 11 w 29"/>
                <a:gd name="T31" fmla="*/ 1 h 29"/>
                <a:gd name="T32" fmla="*/ 3 w 29"/>
                <a:gd name="T33" fmla="*/ 6 h 29"/>
                <a:gd name="T34" fmla="*/ 0 w 29"/>
                <a:gd name="T35" fmla="*/ 14 h 29"/>
                <a:gd name="T36" fmla="*/ 0 w 29"/>
                <a:gd name="T37" fmla="*/ 18 h 29"/>
                <a:gd name="T38" fmla="*/ 6 w 29"/>
                <a:gd name="T39" fmla="*/ 27 h 29"/>
                <a:gd name="T40" fmla="*/ 14 w 29"/>
                <a:gd name="T41" fmla="*/ 29 h 29"/>
                <a:gd name="T42" fmla="*/ 19 w 29"/>
                <a:gd name="T43" fmla="*/ 29 h 29"/>
                <a:gd name="T44" fmla="*/ 26 w 29"/>
                <a:gd name="T45" fmla="*/ 24 h 29"/>
                <a:gd name="T46" fmla="*/ 28 w 29"/>
                <a:gd name="T47" fmla="*/ 12 h 29"/>
                <a:gd name="T48" fmla="*/ 15 w 29"/>
                <a:gd name="T49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29">
                  <a:moveTo>
                    <a:pt x="15" y="12"/>
                  </a:moveTo>
                  <a:cubicBezTo>
                    <a:pt x="15" y="12"/>
                    <a:pt x="14" y="12"/>
                    <a:pt x="14" y="12"/>
                  </a:cubicBezTo>
                  <a:cubicBezTo>
                    <a:pt x="14" y="14"/>
                    <a:pt x="15" y="18"/>
                    <a:pt x="15" y="18"/>
                  </a:cubicBezTo>
                  <a:cubicBezTo>
                    <a:pt x="15" y="18"/>
                    <a:pt x="22" y="18"/>
                    <a:pt x="22" y="18"/>
                  </a:cubicBezTo>
                  <a:cubicBezTo>
                    <a:pt x="22" y="18"/>
                    <a:pt x="22" y="21"/>
                    <a:pt x="19" y="22"/>
                  </a:cubicBezTo>
                  <a:cubicBezTo>
                    <a:pt x="18" y="23"/>
                    <a:pt x="17" y="23"/>
                    <a:pt x="15" y="23"/>
                  </a:cubicBezTo>
                  <a:cubicBezTo>
                    <a:pt x="14" y="24"/>
                    <a:pt x="13" y="23"/>
                    <a:pt x="12" y="23"/>
                  </a:cubicBezTo>
                  <a:cubicBezTo>
                    <a:pt x="9" y="22"/>
                    <a:pt x="6" y="19"/>
                    <a:pt x="6" y="16"/>
                  </a:cubicBezTo>
                  <a:cubicBezTo>
                    <a:pt x="6" y="15"/>
                    <a:pt x="6" y="14"/>
                    <a:pt x="6" y="13"/>
                  </a:cubicBezTo>
                  <a:cubicBezTo>
                    <a:pt x="7" y="9"/>
                    <a:pt x="11" y="6"/>
                    <a:pt x="16" y="6"/>
                  </a:cubicBezTo>
                  <a:cubicBezTo>
                    <a:pt x="18" y="7"/>
                    <a:pt x="19" y="7"/>
                    <a:pt x="20" y="8"/>
                  </a:cubicBezTo>
                  <a:cubicBezTo>
                    <a:pt x="21" y="7"/>
                    <a:pt x="23" y="6"/>
                    <a:pt x="24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0" y="1"/>
                    <a:pt x="17" y="0"/>
                    <a:pt x="15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8" y="2"/>
                    <a:pt x="5" y="3"/>
                    <a:pt x="3" y="6"/>
                  </a:cubicBezTo>
                  <a:cubicBezTo>
                    <a:pt x="1" y="8"/>
                    <a:pt x="0" y="11"/>
                    <a:pt x="0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1" y="22"/>
                    <a:pt x="3" y="24"/>
                    <a:pt x="6" y="27"/>
                  </a:cubicBezTo>
                  <a:cubicBezTo>
                    <a:pt x="8" y="28"/>
                    <a:pt x="11" y="29"/>
                    <a:pt x="14" y="29"/>
                  </a:cubicBezTo>
                  <a:cubicBezTo>
                    <a:pt x="15" y="29"/>
                    <a:pt x="17" y="29"/>
                    <a:pt x="19" y="29"/>
                  </a:cubicBezTo>
                  <a:cubicBezTo>
                    <a:pt x="21" y="28"/>
                    <a:pt x="24" y="27"/>
                    <a:pt x="26" y="24"/>
                  </a:cubicBezTo>
                  <a:cubicBezTo>
                    <a:pt x="28" y="21"/>
                    <a:pt x="29" y="16"/>
                    <a:pt x="28" y="12"/>
                  </a:cubicBezTo>
                  <a:cubicBezTo>
                    <a:pt x="24" y="12"/>
                    <a:pt x="19" y="12"/>
                    <a:pt x="1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AAA048E-4434-0B11-1C56-456038E80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6775" y="2641600"/>
              <a:ext cx="214312" cy="214313"/>
            </a:xfrm>
            <a:custGeom>
              <a:avLst/>
              <a:gdLst>
                <a:gd name="T0" fmla="*/ 135 w 135"/>
                <a:gd name="T1" fmla="*/ 48 h 135"/>
                <a:gd name="T2" fmla="*/ 87 w 135"/>
                <a:gd name="T3" fmla="*/ 48 h 135"/>
                <a:gd name="T4" fmla="*/ 87 w 135"/>
                <a:gd name="T5" fmla="*/ 0 h 135"/>
                <a:gd name="T6" fmla="*/ 87 w 135"/>
                <a:gd name="T7" fmla="*/ 0 h 135"/>
                <a:gd name="T8" fmla="*/ 87 w 135"/>
                <a:gd name="T9" fmla="*/ 0 h 135"/>
                <a:gd name="T10" fmla="*/ 48 w 135"/>
                <a:gd name="T11" fmla="*/ 0 h 135"/>
                <a:gd name="T12" fmla="*/ 48 w 135"/>
                <a:gd name="T13" fmla="*/ 0 h 135"/>
                <a:gd name="T14" fmla="*/ 48 w 135"/>
                <a:gd name="T15" fmla="*/ 0 h 135"/>
                <a:gd name="T16" fmla="*/ 48 w 135"/>
                <a:gd name="T17" fmla="*/ 48 h 135"/>
                <a:gd name="T18" fmla="*/ 0 w 135"/>
                <a:gd name="T19" fmla="*/ 48 h 135"/>
                <a:gd name="T20" fmla="*/ 0 w 135"/>
                <a:gd name="T21" fmla="*/ 48 h 135"/>
                <a:gd name="T22" fmla="*/ 0 w 135"/>
                <a:gd name="T23" fmla="*/ 48 h 135"/>
                <a:gd name="T24" fmla="*/ 0 w 135"/>
                <a:gd name="T25" fmla="*/ 87 h 135"/>
                <a:gd name="T26" fmla="*/ 0 w 135"/>
                <a:gd name="T27" fmla="*/ 87 h 135"/>
                <a:gd name="T28" fmla="*/ 0 w 135"/>
                <a:gd name="T29" fmla="*/ 87 h 135"/>
                <a:gd name="T30" fmla="*/ 48 w 135"/>
                <a:gd name="T31" fmla="*/ 87 h 135"/>
                <a:gd name="T32" fmla="*/ 48 w 135"/>
                <a:gd name="T33" fmla="*/ 135 h 135"/>
                <a:gd name="T34" fmla="*/ 48 w 135"/>
                <a:gd name="T35" fmla="*/ 135 h 135"/>
                <a:gd name="T36" fmla="*/ 48 w 135"/>
                <a:gd name="T37" fmla="*/ 135 h 135"/>
                <a:gd name="T38" fmla="*/ 87 w 135"/>
                <a:gd name="T39" fmla="*/ 135 h 135"/>
                <a:gd name="T40" fmla="*/ 87 w 135"/>
                <a:gd name="T41" fmla="*/ 135 h 135"/>
                <a:gd name="T42" fmla="*/ 87 w 135"/>
                <a:gd name="T43" fmla="*/ 135 h 135"/>
                <a:gd name="T44" fmla="*/ 87 w 135"/>
                <a:gd name="T45" fmla="*/ 87 h 135"/>
                <a:gd name="T46" fmla="*/ 135 w 135"/>
                <a:gd name="T47" fmla="*/ 87 h 135"/>
                <a:gd name="T48" fmla="*/ 135 w 135"/>
                <a:gd name="T49" fmla="*/ 87 h 135"/>
                <a:gd name="T50" fmla="*/ 135 w 135"/>
                <a:gd name="T51" fmla="*/ 87 h 135"/>
                <a:gd name="T52" fmla="*/ 135 w 135"/>
                <a:gd name="T53" fmla="*/ 48 h 135"/>
                <a:gd name="T54" fmla="*/ 135 w 135"/>
                <a:gd name="T55" fmla="*/ 48 h 135"/>
                <a:gd name="T56" fmla="*/ 135 w 135"/>
                <a:gd name="T57" fmla="*/ 4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35">
                  <a:moveTo>
                    <a:pt x="135" y="48"/>
                  </a:moveTo>
                  <a:lnTo>
                    <a:pt x="87" y="48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48" y="87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7" y="87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27" name="กลุ่ม 663">
            <a:extLst>
              <a:ext uri="{FF2B5EF4-FFF2-40B4-BE49-F238E27FC236}">
                <a16:creationId xmlns:a16="http://schemas.microsoft.com/office/drawing/2014/main" id="{526D2602-B52C-2F70-B3EA-D811D7F9C8E9}"/>
              </a:ext>
            </a:extLst>
          </p:cNvPr>
          <p:cNvGrpSpPr/>
          <p:nvPr/>
        </p:nvGrpSpPr>
        <p:grpSpPr>
          <a:xfrm>
            <a:off x="6045995" y="789385"/>
            <a:ext cx="494109" cy="488156"/>
            <a:chOff x="16092488" y="2105025"/>
            <a:chExt cx="1317625" cy="1301750"/>
          </a:xfrm>
        </p:grpSpPr>
        <p:sp>
          <p:nvSpPr>
            <p:cNvPr id="28" name="Oval 18">
              <a:extLst>
                <a:ext uri="{FF2B5EF4-FFF2-40B4-BE49-F238E27FC236}">
                  <a16:creationId xmlns:a16="http://schemas.microsoft.com/office/drawing/2014/main" id="{59E09BA1-E27A-B33F-0558-42A289B94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92488" y="2105025"/>
              <a:ext cx="1317625" cy="1301750"/>
            </a:xfrm>
            <a:prstGeom prst="ellipse">
              <a:avLst/>
            </a:prstGeom>
            <a:solidFill>
              <a:srgbClr val="138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B91148CE-FB7B-FC09-B088-74B8DEB6E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506825" y="2487613"/>
              <a:ext cx="122237" cy="536575"/>
            </a:xfrm>
            <a:custGeom>
              <a:avLst/>
              <a:gdLst>
                <a:gd name="T0" fmla="*/ 1 w 8"/>
                <a:gd name="T1" fmla="*/ 12 h 35"/>
                <a:gd name="T2" fmla="*/ 8 w 8"/>
                <a:gd name="T3" fmla="*/ 12 h 35"/>
                <a:gd name="T4" fmla="*/ 8 w 8"/>
                <a:gd name="T5" fmla="*/ 35 h 35"/>
                <a:gd name="T6" fmla="*/ 1 w 8"/>
                <a:gd name="T7" fmla="*/ 35 h 35"/>
                <a:gd name="T8" fmla="*/ 1 w 8"/>
                <a:gd name="T9" fmla="*/ 12 h 35"/>
                <a:gd name="T10" fmla="*/ 4 w 8"/>
                <a:gd name="T11" fmla="*/ 0 h 35"/>
                <a:gd name="T12" fmla="*/ 8 w 8"/>
                <a:gd name="T13" fmla="*/ 5 h 35"/>
                <a:gd name="T14" fmla="*/ 4 w 8"/>
                <a:gd name="T15" fmla="*/ 9 h 35"/>
                <a:gd name="T16" fmla="*/ 0 w 8"/>
                <a:gd name="T17" fmla="*/ 5 h 35"/>
                <a:gd name="T18" fmla="*/ 4 w 8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5">
                  <a:moveTo>
                    <a:pt x="1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" y="35"/>
                    <a:pt x="1" y="35"/>
                    <a:pt x="1" y="35"/>
                  </a:cubicBezTo>
                  <a:lnTo>
                    <a:pt x="1" y="12"/>
                  </a:lnTo>
                  <a:close/>
                  <a:moveTo>
                    <a:pt x="4" y="0"/>
                  </a:moveTo>
                  <a:cubicBezTo>
                    <a:pt x="7" y="0"/>
                    <a:pt x="8" y="2"/>
                    <a:pt x="8" y="5"/>
                  </a:cubicBezTo>
                  <a:cubicBezTo>
                    <a:pt x="8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4487F367-F6B1-1B80-F9AE-5FE4B3D4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9388" y="2655888"/>
              <a:ext cx="336550" cy="368300"/>
            </a:xfrm>
            <a:custGeom>
              <a:avLst/>
              <a:gdLst>
                <a:gd name="T0" fmla="*/ 0 w 22"/>
                <a:gd name="T1" fmla="*/ 1 h 24"/>
                <a:gd name="T2" fmla="*/ 7 w 22"/>
                <a:gd name="T3" fmla="*/ 1 h 24"/>
                <a:gd name="T4" fmla="*/ 7 w 22"/>
                <a:gd name="T5" fmla="*/ 4 h 24"/>
                <a:gd name="T6" fmla="*/ 7 w 22"/>
                <a:gd name="T7" fmla="*/ 4 h 24"/>
                <a:gd name="T8" fmla="*/ 14 w 22"/>
                <a:gd name="T9" fmla="*/ 0 h 24"/>
                <a:gd name="T10" fmla="*/ 22 w 22"/>
                <a:gd name="T11" fmla="*/ 11 h 24"/>
                <a:gd name="T12" fmla="*/ 22 w 22"/>
                <a:gd name="T13" fmla="*/ 24 h 24"/>
                <a:gd name="T14" fmla="*/ 15 w 22"/>
                <a:gd name="T15" fmla="*/ 24 h 24"/>
                <a:gd name="T16" fmla="*/ 15 w 22"/>
                <a:gd name="T17" fmla="*/ 13 h 24"/>
                <a:gd name="T18" fmla="*/ 12 w 22"/>
                <a:gd name="T19" fmla="*/ 7 h 24"/>
                <a:gd name="T20" fmla="*/ 7 w 22"/>
                <a:gd name="T21" fmla="*/ 12 h 24"/>
                <a:gd name="T22" fmla="*/ 7 w 22"/>
                <a:gd name="T23" fmla="*/ 24 h 24"/>
                <a:gd name="T24" fmla="*/ 0 w 22"/>
                <a:gd name="T25" fmla="*/ 24 h 24"/>
                <a:gd name="T26" fmla="*/ 0 w 22"/>
                <a:gd name="T2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4">
                  <a:moveTo>
                    <a:pt x="0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2"/>
                    <a:pt x="10" y="0"/>
                    <a:pt x="14" y="0"/>
                  </a:cubicBezTo>
                  <a:cubicBezTo>
                    <a:pt x="21" y="0"/>
                    <a:pt x="22" y="5"/>
                    <a:pt x="22" y="1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0"/>
                    <a:pt x="15" y="7"/>
                    <a:pt x="12" y="7"/>
                  </a:cubicBezTo>
                  <a:cubicBezTo>
                    <a:pt x="8" y="7"/>
                    <a:pt x="7" y="9"/>
                    <a:pt x="7" y="1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31" name="กลุ่ม 2084">
            <a:extLst>
              <a:ext uri="{FF2B5EF4-FFF2-40B4-BE49-F238E27FC236}">
                <a16:creationId xmlns:a16="http://schemas.microsoft.com/office/drawing/2014/main" id="{B1165369-9E1C-27D4-412D-3D18F9ED8DD4}"/>
              </a:ext>
            </a:extLst>
          </p:cNvPr>
          <p:cNvGrpSpPr/>
          <p:nvPr/>
        </p:nvGrpSpPr>
        <p:grpSpPr>
          <a:xfrm>
            <a:off x="6045995" y="2977158"/>
            <a:ext cx="494109" cy="494109"/>
            <a:chOff x="16092488" y="7939088"/>
            <a:chExt cx="1317625" cy="1317625"/>
          </a:xfrm>
        </p:grpSpPr>
        <p:sp>
          <p:nvSpPr>
            <p:cNvPr id="32" name="Oval 21">
              <a:extLst>
                <a:ext uri="{FF2B5EF4-FFF2-40B4-BE49-F238E27FC236}">
                  <a16:creationId xmlns:a16="http://schemas.microsoft.com/office/drawing/2014/main" id="{7C790DD5-EDF0-6FFE-810A-FAF198E84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92488" y="7939088"/>
              <a:ext cx="1317625" cy="1317625"/>
            </a:xfrm>
            <a:prstGeom prst="ellipse">
              <a:avLst/>
            </a:prstGeom>
            <a:solidFill>
              <a:srgbClr val="486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FFE7F896-06A1-4775-97A5-A9C3CFA540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60788" y="8399463"/>
              <a:ext cx="304800" cy="382588"/>
            </a:xfrm>
            <a:custGeom>
              <a:avLst/>
              <a:gdLst>
                <a:gd name="T0" fmla="*/ 0 w 20"/>
                <a:gd name="T1" fmla="*/ 25 h 25"/>
                <a:gd name="T2" fmla="*/ 0 w 20"/>
                <a:gd name="T3" fmla="*/ 0 h 25"/>
                <a:gd name="T4" fmla="*/ 0 w 20"/>
                <a:gd name="T5" fmla="*/ 0 h 25"/>
                <a:gd name="T6" fmla="*/ 12 w 20"/>
                <a:gd name="T7" fmla="*/ 0 h 25"/>
                <a:gd name="T8" fmla="*/ 16 w 20"/>
                <a:gd name="T9" fmla="*/ 1 h 25"/>
                <a:gd name="T10" fmla="*/ 19 w 20"/>
                <a:gd name="T11" fmla="*/ 6 h 25"/>
                <a:gd name="T12" fmla="*/ 19 w 20"/>
                <a:gd name="T13" fmla="*/ 9 h 25"/>
                <a:gd name="T14" fmla="*/ 17 w 20"/>
                <a:gd name="T15" fmla="*/ 11 h 25"/>
                <a:gd name="T16" fmla="*/ 16 w 20"/>
                <a:gd name="T17" fmla="*/ 12 h 25"/>
                <a:gd name="T18" fmla="*/ 16 w 20"/>
                <a:gd name="T19" fmla="*/ 12 h 25"/>
                <a:gd name="T20" fmla="*/ 20 w 20"/>
                <a:gd name="T21" fmla="*/ 16 h 25"/>
                <a:gd name="T22" fmla="*/ 19 w 20"/>
                <a:gd name="T23" fmla="*/ 21 h 25"/>
                <a:gd name="T24" fmla="*/ 14 w 20"/>
                <a:gd name="T25" fmla="*/ 25 h 25"/>
                <a:gd name="T26" fmla="*/ 11 w 20"/>
                <a:gd name="T27" fmla="*/ 25 h 25"/>
                <a:gd name="T28" fmla="*/ 0 w 20"/>
                <a:gd name="T29" fmla="*/ 25 h 25"/>
                <a:gd name="T30" fmla="*/ 0 w 20"/>
                <a:gd name="T31" fmla="*/ 25 h 25"/>
                <a:gd name="T32" fmla="*/ 6 w 20"/>
                <a:gd name="T33" fmla="*/ 21 h 25"/>
                <a:gd name="T34" fmla="*/ 6 w 20"/>
                <a:gd name="T35" fmla="*/ 21 h 25"/>
                <a:gd name="T36" fmla="*/ 11 w 20"/>
                <a:gd name="T37" fmla="*/ 21 h 25"/>
                <a:gd name="T38" fmla="*/ 12 w 20"/>
                <a:gd name="T39" fmla="*/ 20 h 25"/>
                <a:gd name="T40" fmla="*/ 15 w 20"/>
                <a:gd name="T41" fmla="*/ 18 h 25"/>
                <a:gd name="T42" fmla="*/ 15 w 20"/>
                <a:gd name="T43" fmla="*/ 17 h 25"/>
                <a:gd name="T44" fmla="*/ 13 w 20"/>
                <a:gd name="T45" fmla="*/ 14 h 25"/>
                <a:gd name="T46" fmla="*/ 11 w 20"/>
                <a:gd name="T47" fmla="*/ 14 h 25"/>
                <a:gd name="T48" fmla="*/ 6 w 20"/>
                <a:gd name="T49" fmla="*/ 14 h 25"/>
                <a:gd name="T50" fmla="*/ 6 w 20"/>
                <a:gd name="T51" fmla="*/ 14 h 25"/>
                <a:gd name="T52" fmla="*/ 6 w 20"/>
                <a:gd name="T53" fmla="*/ 21 h 25"/>
                <a:gd name="T54" fmla="*/ 6 w 20"/>
                <a:gd name="T55" fmla="*/ 10 h 25"/>
                <a:gd name="T56" fmla="*/ 6 w 20"/>
                <a:gd name="T57" fmla="*/ 10 h 25"/>
                <a:gd name="T58" fmla="*/ 11 w 20"/>
                <a:gd name="T59" fmla="*/ 10 h 25"/>
                <a:gd name="T60" fmla="*/ 13 w 20"/>
                <a:gd name="T61" fmla="*/ 10 h 25"/>
                <a:gd name="T62" fmla="*/ 14 w 20"/>
                <a:gd name="T63" fmla="*/ 8 h 25"/>
                <a:gd name="T64" fmla="*/ 14 w 20"/>
                <a:gd name="T65" fmla="*/ 7 h 25"/>
                <a:gd name="T66" fmla="*/ 13 w 20"/>
                <a:gd name="T67" fmla="*/ 5 h 25"/>
                <a:gd name="T68" fmla="*/ 10 w 20"/>
                <a:gd name="T69" fmla="*/ 5 h 25"/>
                <a:gd name="T70" fmla="*/ 6 w 20"/>
                <a:gd name="T71" fmla="*/ 5 h 25"/>
                <a:gd name="T72" fmla="*/ 6 w 20"/>
                <a:gd name="T73" fmla="*/ 5 h 25"/>
                <a:gd name="T74" fmla="*/ 6 w 20"/>
                <a:gd name="T7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25">
                  <a:moveTo>
                    <a:pt x="0" y="25"/>
                  </a:moveTo>
                  <a:cubicBezTo>
                    <a:pt x="0" y="17"/>
                    <a:pt x="0" y="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0"/>
                    <a:pt x="12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19" y="4"/>
                    <a:pt x="19" y="6"/>
                  </a:cubicBezTo>
                  <a:cubicBezTo>
                    <a:pt x="19" y="7"/>
                    <a:pt x="19" y="8"/>
                    <a:pt x="19" y="9"/>
                  </a:cubicBezTo>
                  <a:cubicBezTo>
                    <a:pt x="19" y="10"/>
                    <a:pt x="18" y="11"/>
                    <a:pt x="17" y="11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3"/>
                    <a:pt x="20" y="14"/>
                    <a:pt x="20" y="16"/>
                  </a:cubicBezTo>
                  <a:cubicBezTo>
                    <a:pt x="20" y="18"/>
                    <a:pt x="20" y="19"/>
                    <a:pt x="19" y="21"/>
                  </a:cubicBezTo>
                  <a:cubicBezTo>
                    <a:pt x="18" y="23"/>
                    <a:pt x="16" y="24"/>
                    <a:pt x="14" y="25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7" y="25"/>
                    <a:pt x="4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9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4" y="20"/>
                    <a:pt x="14" y="19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6"/>
                    <a:pt x="14" y="15"/>
                    <a:pt x="13" y="14"/>
                  </a:cubicBezTo>
                  <a:cubicBezTo>
                    <a:pt x="13" y="14"/>
                    <a:pt x="12" y="14"/>
                    <a:pt x="11" y="14"/>
                  </a:cubicBezTo>
                  <a:cubicBezTo>
                    <a:pt x="9" y="14"/>
                    <a:pt x="8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6"/>
                    <a:pt x="6" y="18"/>
                    <a:pt x="6" y="21"/>
                  </a:cubicBezTo>
                  <a:close/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9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5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8"/>
                    <a:pt x="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34" name="Freeform 23">
              <a:extLst>
                <a:ext uri="{FF2B5EF4-FFF2-40B4-BE49-F238E27FC236}">
                  <a16:creationId xmlns:a16="http://schemas.microsoft.com/office/drawing/2014/main" id="{5329628E-C51B-9122-4032-DF278F248D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97338" y="8491538"/>
              <a:ext cx="260350" cy="290513"/>
            </a:xfrm>
            <a:custGeom>
              <a:avLst/>
              <a:gdLst>
                <a:gd name="T0" fmla="*/ 17 w 17"/>
                <a:gd name="T1" fmla="*/ 11 h 19"/>
                <a:gd name="T2" fmla="*/ 5 w 17"/>
                <a:gd name="T3" fmla="*/ 11 h 19"/>
                <a:gd name="T4" fmla="*/ 5 w 17"/>
                <a:gd name="T5" fmla="*/ 11 h 19"/>
                <a:gd name="T6" fmla="*/ 5 w 17"/>
                <a:gd name="T7" fmla="*/ 13 h 19"/>
                <a:gd name="T8" fmla="*/ 8 w 17"/>
                <a:gd name="T9" fmla="*/ 15 h 19"/>
                <a:gd name="T10" fmla="*/ 10 w 17"/>
                <a:gd name="T11" fmla="*/ 15 h 19"/>
                <a:gd name="T12" fmla="*/ 12 w 17"/>
                <a:gd name="T13" fmla="*/ 13 h 19"/>
                <a:gd name="T14" fmla="*/ 13 w 17"/>
                <a:gd name="T15" fmla="*/ 13 h 19"/>
                <a:gd name="T16" fmla="*/ 17 w 17"/>
                <a:gd name="T17" fmla="*/ 13 h 19"/>
                <a:gd name="T18" fmla="*/ 17 w 17"/>
                <a:gd name="T19" fmla="*/ 13 h 19"/>
                <a:gd name="T20" fmla="*/ 17 w 17"/>
                <a:gd name="T21" fmla="*/ 14 h 19"/>
                <a:gd name="T22" fmla="*/ 16 w 17"/>
                <a:gd name="T23" fmla="*/ 16 h 19"/>
                <a:gd name="T24" fmla="*/ 11 w 17"/>
                <a:gd name="T25" fmla="*/ 19 h 19"/>
                <a:gd name="T26" fmla="*/ 6 w 17"/>
                <a:gd name="T27" fmla="*/ 18 h 19"/>
                <a:gd name="T28" fmla="*/ 2 w 17"/>
                <a:gd name="T29" fmla="*/ 16 h 19"/>
                <a:gd name="T30" fmla="*/ 0 w 17"/>
                <a:gd name="T31" fmla="*/ 13 h 19"/>
                <a:gd name="T32" fmla="*/ 0 w 17"/>
                <a:gd name="T33" fmla="*/ 6 h 19"/>
                <a:gd name="T34" fmla="*/ 7 w 17"/>
                <a:gd name="T35" fmla="*/ 0 h 19"/>
                <a:gd name="T36" fmla="*/ 13 w 17"/>
                <a:gd name="T37" fmla="*/ 1 h 19"/>
                <a:gd name="T38" fmla="*/ 16 w 17"/>
                <a:gd name="T39" fmla="*/ 4 h 19"/>
                <a:gd name="T40" fmla="*/ 17 w 17"/>
                <a:gd name="T41" fmla="*/ 8 h 19"/>
                <a:gd name="T42" fmla="*/ 17 w 17"/>
                <a:gd name="T43" fmla="*/ 11 h 19"/>
                <a:gd name="T44" fmla="*/ 17 w 17"/>
                <a:gd name="T45" fmla="*/ 11 h 19"/>
                <a:gd name="T46" fmla="*/ 13 w 17"/>
                <a:gd name="T47" fmla="*/ 8 h 19"/>
                <a:gd name="T48" fmla="*/ 13 w 17"/>
                <a:gd name="T49" fmla="*/ 8 h 19"/>
                <a:gd name="T50" fmla="*/ 13 w 17"/>
                <a:gd name="T51" fmla="*/ 7 h 19"/>
                <a:gd name="T52" fmla="*/ 10 w 17"/>
                <a:gd name="T53" fmla="*/ 4 h 19"/>
                <a:gd name="T54" fmla="*/ 8 w 17"/>
                <a:gd name="T55" fmla="*/ 4 h 19"/>
                <a:gd name="T56" fmla="*/ 5 w 17"/>
                <a:gd name="T57" fmla="*/ 6 h 19"/>
                <a:gd name="T58" fmla="*/ 5 w 17"/>
                <a:gd name="T59" fmla="*/ 7 h 19"/>
                <a:gd name="T60" fmla="*/ 5 w 17"/>
                <a:gd name="T61" fmla="*/ 8 h 19"/>
                <a:gd name="T62" fmla="*/ 13 w 17"/>
                <a:gd name="T6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19">
                  <a:moveTo>
                    <a:pt x="17" y="11"/>
                  </a:moveTo>
                  <a:cubicBezTo>
                    <a:pt x="13" y="11"/>
                    <a:pt x="9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5"/>
                    <a:pt x="8" y="15"/>
                  </a:cubicBezTo>
                  <a:cubicBezTo>
                    <a:pt x="9" y="15"/>
                    <a:pt x="9" y="15"/>
                    <a:pt x="10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4" y="13"/>
                    <a:pt x="15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6" y="15"/>
                    <a:pt x="16" y="16"/>
                  </a:cubicBezTo>
                  <a:cubicBezTo>
                    <a:pt x="14" y="18"/>
                    <a:pt x="13" y="18"/>
                    <a:pt x="11" y="19"/>
                  </a:cubicBezTo>
                  <a:cubicBezTo>
                    <a:pt x="9" y="19"/>
                    <a:pt x="8" y="19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1" y="14"/>
                    <a:pt x="0" y="13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1" y="3"/>
                    <a:pt x="4" y="1"/>
                    <a:pt x="7" y="0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4" y="2"/>
                    <a:pt x="16" y="3"/>
                    <a:pt x="16" y="4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5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7" y="8"/>
                    <a:pt x="10" y="8"/>
                    <a:pt x="1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0EE08AB1-270D-848B-2CC8-68B373BD0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7663" y="8413750"/>
              <a:ext cx="153987" cy="46038"/>
            </a:xfrm>
            <a:custGeom>
              <a:avLst/>
              <a:gdLst>
                <a:gd name="T0" fmla="*/ 0 w 10"/>
                <a:gd name="T1" fmla="*/ 3 h 3"/>
                <a:gd name="T2" fmla="*/ 0 w 10"/>
                <a:gd name="T3" fmla="*/ 0 h 3"/>
                <a:gd name="T4" fmla="*/ 10 w 10"/>
                <a:gd name="T5" fmla="*/ 0 h 3"/>
                <a:gd name="T6" fmla="*/ 10 w 10"/>
                <a:gd name="T7" fmla="*/ 3 h 3"/>
                <a:gd name="T8" fmla="*/ 0 w 1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6" y="3"/>
                    <a:pt x="3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36" name="กลุ่ม 668">
            <a:extLst>
              <a:ext uri="{FF2B5EF4-FFF2-40B4-BE49-F238E27FC236}">
                <a16:creationId xmlns:a16="http://schemas.microsoft.com/office/drawing/2014/main" id="{AE85F381-E4E0-5497-CCDD-B52AD852C16D}"/>
              </a:ext>
            </a:extLst>
          </p:cNvPr>
          <p:cNvGrpSpPr/>
          <p:nvPr/>
        </p:nvGrpSpPr>
        <p:grpSpPr>
          <a:xfrm>
            <a:off x="6045995" y="1518643"/>
            <a:ext cx="494109" cy="494109"/>
            <a:chOff x="16092488" y="4049713"/>
            <a:chExt cx="1317625" cy="1317625"/>
          </a:xfrm>
        </p:grpSpPr>
        <p:sp>
          <p:nvSpPr>
            <p:cNvPr id="37" name="Oval 25">
              <a:extLst>
                <a:ext uri="{FF2B5EF4-FFF2-40B4-BE49-F238E27FC236}">
                  <a16:creationId xmlns:a16="http://schemas.microsoft.com/office/drawing/2014/main" id="{A73C9B77-AEC5-7784-B8F6-54220E3A8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92488" y="4049713"/>
              <a:ext cx="1317625" cy="1317625"/>
            </a:xfrm>
            <a:prstGeom prst="ellipse">
              <a:avLst/>
            </a:prstGeom>
            <a:solidFill>
              <a:srgbClr val="F05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B0CA1DC-4BD2-DE87-F60D-5C2C71F91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60788" y="4418013"/>
              <a:ext cx="565150" cy="566738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31 w 37"/>
                <a:gd name="T11" fmla="*/ 9 h 37"/>
                <a:gd name="T12" fmla="*/ 34 w 37"/>
                <a:gd name="T13" fmla="*/ 18 h 37"/>
                <a:gd name="T14" fmla="*/ 24 w 37"/>
                <a:gd name="T15" fmla="*/ 18 h 37"/>
                <a:gd name="T16" fmla="*/ 22 w 37"/>
                <a:gd name="T17" fmla="*/ 15 h 37"/>
                <a:gd name="T18" fmla="*/ 31 w 37"/>
                <a:gd name="T19" fmla="*/ 9 h 37"/>
                <a:gd name="T20" fmla="*/ 28 w 37"/>
                <a:gd name="T21" fmla="*/ 7 h 37"/>
                <a:gd name="T22" fmla="*/ 21 w 37"/>
                <a:gd name="T23" fmla="*/ 12 h 37"/>
                <a:gd name="T24" fmla="*/ 20 w 37"/>
                <a:gd name="T25" fmla="*/ 10 h 37"/>
                <a:gd name="T26" fmla="*/ 15 w 37"/>
                <a:gd name="T27" fmla="*/ 4 h 37"/>
                <a:gd name="T28" fmla="*/ 19 w 37"/>
                <a:gd name="T29" fmla="*/ 3 h 37"/>
                <a:gd name="T30" fmla="*/ 28 w 37"/>
                <a:gd name="T31" fmla="*/ 7 h 37"/>
                <a:gd name="T32" fmla="*/ 12 w 37"/>
                <a:gd name="T33" fmla="*/ 5 h 37"/>
                <a:gd name="T34" fmla="*/ 18 w 37"/>
                <a:gd name="T35" fmla="*/ 13 h 37"/>
                <a:gd name="T36" fmla="*/ 4 w 37"/>
                <a:gd name="T37" fmla="*/ 15 h 37"/>
                <a:gd name="T38" fmla="*/ 12 w 37"/>
                <a:gd name="T39" fmla="*/ 5 h 37"/>
                <a:gd name="T40" fmla="*/ 4 w 37"/>
                <a:gd name="T41" fmla="*/ 19 h 37"/>
                <a:gd name="T42" fmla="*/ 4 w 37"/>
                <a:gd name="T43" fmla="*/ 18 h 37"/>
                <a:gd name="T44" fmla="*/ 5 w 37"/>
                <a:gd name="T45" fmla="*/ 18 h 37"/>
                <a:gd name="T46" fmla="*/ 14 w 37"/>
                <a:gd name="T47" fmla="*/ 17 h 37"/>
                <a:gd name="T48" fmla="*/ 19 w 37"/>
                <a:gd name="T49" fmla="*/ 16 h 37"/>
                <a:gd name="T50" fmla="*/ 20 w 37"/>
                <a:gd name="T51" fmla="*/ 18 h 37"/>
                <a:gd name="T52" fmla="*/ 13 w 37"/>
                <a:gd name="T53" fmla="*/ 22 h 37"/>
                <a:gd name="T54" fmla="*/ 7 w 37"/>
                <a:gd name="T55" fmla="*/ 29 h 37"/>
                <a:gd name="T56" fmla="*/ 4 w 37"/>
                <a:gd name="T57" fmla="*/ 19 h 37"/>
                <a:gd name="T58" fmla="*/ 10 w 37"/>
                <a:gd name="T59" fmla="*/ 31 h 37"/>
                <a:gd name="T60" fmla="*/ 15 w 37"/>
                <a:gd name="T61" fmla="*/ 25 h 37"/>
                <a:gd name="T62" fmla="*/ 22 w 37"/>
                <a:gd name="T63" fmla="*/ 21 h 37"/>
                <a:gd name="T64" fmla="*/ 24 w 37"/>
                <a:gd name="T65" fmla="*/ 33 h 37"/>
                <a:gd name="T66" fmla="*/ 19 w 37"/>
                <a:gd name="T67" fmla="*/ 34 h 37"/>
                <a:gd name="T68" fmla="*/ 10 w 37"/>
                <a:gd name="T69" fmla="*/ 31 h 37"/>
                <a:gd name="T70" fmla="*/ 27 w 37"/>
                <a:gd name="T71" fmla="*/ 31 h 37"/>
                <a:gd name="T72" fmla="*/ 25 w 37"/>
                <a:gd name="T73" fmla="*/ 21 h 37"/>
                <a:gd name="T74" fmla="*/ 34 w 37"/>
                <a:gd name="T75" fmla="*/ 21 h 37"/>
                <a:gd name="T76" fmla="*/ 27 w 37"/>
                <a:gd name="T7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31" y="9"/>
                  </a:moveTo>
                  <a:cubicBezTo>
                    <a:pt x="33" y="12"/>
                    <a:pt x="34" y="14"/>
                    <a:pt x="34" y="18"/>
                  </a:cubicBezTo>
                  <a:cubicBezTo>
                    <a:pt x="30" y="17"/>
                    <a:pt x="27" y="17"/>
                    <a:pt x="24" y="18"/>
                  </a:cubicBezTo>
                  <a:cubicBezTo>
                    <a:pt x="23" y="17"/>
                    <a:pt x="23" y="16"/>
                    <a:pt x="22" y="15"/>
                  </a:cubicBezTo>
                  <a:cubicBezTo>
                    <a:pt x="26" y="14"/>
                    <a:pt x="29" y="12"/>
                    <a:pt x="31" y="9"/>
                  </a:cubicBezTo>
                  <a:close/>
                  <a:moveTo>
                    <a:pt x="28" y="7"/>
                  </a:moveTo>
                  <a:cubicBezTo>
                    <a:pt x="26" y="9"/>
                    <a:pt x="24" y="11"/>
                    <a:pt x="21" y="12"/>
                  </a:cubicBezTo>
                  <a:cubicBezTo>
                    <a:pt x="21" y="12"/>
                    <a:pt x="20" y="11"/>
                    <a:pt x="20" y="10"/>
                  </a:cubicBezTo>
                  <a:cubicBezTo>
                    <a:pt x="18" y="8"/>
                    <a:pt x="17" y="5"/>
                    <a:pt x="15" y="4"/>
                  </a:cubicBezTo>
                  <a:cubicBezTo>
                    <a:pt x="16" y="4"/>
                    <a:pt x="18" y="3"/>
                    <a:pt x="19" y="3"/>
                  </a:cubicBezTo>
                  <a:cubicBezTo>
                    <a:pt x="22" y="3"/>
                    <a:pt x="26" y="5"/>
                    <a:pt x="28" y="7"/>
                  </a:cubicBezTo>
                  <a:close/>
                  <a:moveTo>
                    <a:pt x="12" y="5"/>
                  </a:moveTo>
                  <a:cubicBezTo>
                    <a:pt x="13" y="6"/>
                    <a:pt x="16" y="9"/>
                    <a:pt x="18" y="13"/>
                  </a:cubicBezTo>
                  <a:cubicBezTo>
                    <a:pt x="13" y="15"/>
                    <a:pt x="7" y="15"/>
                    <a:pt x="4" y="15"/>
                  </a:cubicBezTo>
                  <a:cubicBezTo>
                    <a:pt x="5" y="11"/>
                    <a:pt x="8" y="7"/>
                    <a:pt x="12" y="5"/>
                  </a:cubicBezTo>
                  <a:close/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7" y="18"/>
                    <a:pt x="11" y="18"/>
                    <a:pt x="14" y="17"/>
                  </a:cubicBezTo>
                  <a:cubicBezTo>
                    <a:pt x="16" y="17"/>
                    <a:pt x="18" y="17"/>
                    <a:pt x="19" y="16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17" y="19"/>
                    <a:pt x="15" y="21"/>
                    <a:pt x="13" y="22"/>
                  </a:cubicBezTo>
                  <a:cubicBezTo>
                    <a:pt x="10" y="24"/>
                    <a:pt x="9" y="27"/>
                    <a:pt x="7" y="29"/>
                  </a:cubicBezTo>
                  <a:cubicBezTo>
                    <a:pt x="5" y="26"/>
                    <a:pt x="4" y="22"/>
                    <a:pt x="4" y="19"/>
                  </a:cubicBezTo>
                  <a:close/>
                  <a:moveTo>
                    <a:pt x="10" y="31"/>
                  </a:moveTo>
                  <a:cubicBezTo>
                    <a:pt x="11" y="29"/>
                    <a:pt x="12" y="27"/>
                    <a:pt x="15" y="25"/>
                  </a:cubicBezTo>
                  <a:cubicBezTo>
                    <a:pt x="17" y="23"/>
                    <a:pt x="19" y="22"/>
                    <a:pt x="22" y="21"/>
                  </a:cubicBezTo>
                  <a:cubicBezTo>
                    <a:pt x="23" y="25"/>
                    <a:pt x="24" y="28"/>
                    <a:pt x="24" y="33"/>
                  </a:cubicBezTo>
                  <a:cubicBezTo>
                    <a:pt x="23" y="33"/>
                    <a:pt x="21" y="34"/>
                    <a:pt x="19" y="34"/>
                  </a:cubicBezTo>
                  <a:cubicBezTo>
                    <a:pt x="16" y="34"/>
                    <a:pt x="12" y="33"/>
                    <a:pt x="10" y="31"/>
                  </a:cubicBezTo>
                  <a:close/>
                  <a:moveTo>
                    <a:pt x="27" y="31"/>
                  </a:moveTo>
                  <a:cubicBezTo>
                    <a:pt x="27" y="27"/>
                    <a:pt x="26" y="24"/>
                    <a:pt x="25" y="21"/>
                  </a:cubicBezTo>
                  <a:cubicBezTo>
                    <a:pt x="28" y="20"/>
                    <a:pt x="31" y="20"/>
                    <a:pt x="34" y="21"/>
                  </a:cubicBezTo>
                  <a:cubicBezTo>
                    <a:pt x="33" y="25"/>
                    <a:pt x="31" y="29"/>
                    <a:pt x="27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39" name="กลุ่ม 664">
            <a:extLst>
              <a:ext uri="{FF2B5EF4-FFF2-40B4-BE49-F238E27FC236}">
                <a16:creationId xmlns:a16="http://schemas.microsoft.com/office/drawing/2014/main" id="{360A765B-71F7-D152-4495-5D21B07FA8DE}"/>
              </a:ext>
            </a:extLst>
          </p:cNvPr>
          <p:cNvGrpSpPr/>
          <p:nvPr/>
        </p:nvGrpSpPr>
        <p:grpSpPr>
          <a:xfrm>
            <a:off x="6832997" y="789385"/>
            <a:ext cx="493514" cy="488156"/>
            <a:chOff x="18191163" y="2105025"/>
            <a:chExt cx="1316037" cy="1301750"/>
          </a:xfrm>
        </p:grpSpPr>
        <p:sp>
          <p:nvSpPr>
            <p:cNvPr id="40" name="Oval 27">
              <a:extLst>
                <a:ext uri="{FF2B5EF4-FFF2-40B4-BE49-F238E27FC236}">
                  <a16:creationId xmlns:a16="http://schemas.microsoft.com/office/drawing/2014/main" id="{F0BA998B-C2D1-DCB7-2A6D-6E85D33E4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1163" y="2105025"/>
              <a:ext cx="1316037" cy="1301750"/>
            </a:xfrm>
            <a:prstGeom prst="ellipse">
              <a:avLst/>
            </a:prstGeom>
            <a:solidFill>
              <a:srgbClr val="EF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41" name="Freeform 28">
              <a:extLst>
                <a:ext uri="{FF2B5EF4-FFF2-40B4-BE49-F238E27FC236}">
                  <a16:creationId xmlns:a16="http://schemas.microsoft.com/office/drawing/2014/main" id="{8C8B77C3-6223-AB14-7373-98A187E79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9788" y="2473325"/>
              <a:ext cx="442912" cy="565150"/>
            </a:xfrm>
            <a:custGeom>
              <a:avLst/>
              <a:gdLst>
                <a:gd name="T0" fmla="*/ 13 w 29"/>
                <a:gd name="T1" fmla="*/ 24 h 37"/>
                <a:gd name="T2" fmla="*/ 12 w 29"/>
                <a:gd name="T3" fmla="*/ 25 h 37"/>
                <a:gd name="T4" fmla="*/ 10 w 29"/>
                <a:gd name="T5" fmla="*/ 33 h 37"/>
                <a:gd name="T6" fmla="*/ 7 w 29"/>
                <a:gd name="T7" fmla="*/ 37 h 37"/>
                <a:gd name="T8" fmla="*/ 7 w 29"/>
                <a:gd name="T9" fmla="*/ 37 h 37"/>
                <a:gd name="T10" fmla="*/ 7 w 29"/>
                <a:gd name="T11" fmla="*/ 37 h 37"/>
                <a:gd name="T12" fmla="*/ 6 w 29"/>
                <a:gd name="T13" fmla="*/ 32 h 37"/>
                <a:gd name="T14" fmla="*/ 9 w 29"/>
                <a:gd name="T15" fmla="*/ 17 h 37"/>
                <a:gd name="T16" fmla="*/ 9 w 29"/>
                <a:gd name="T17" fmla="*/ 17 h 37"/>
                <a:gd name="T18" fmla="*/ 9 w 29"/>
                <a:gd name="T19" fmla="*/ 12 h 37"/>
                <a:gd name="T20" fmla="*/ 16 w 29"/>
                <a:gd name="T21" fmla="*/ 11 h 37"/>
                <a:gd name="T22" fmla="*/ 14 w 29"/>
                <a:gd name="T23" fmla="*/ 19 h 37"/>
                <a:gd name="T24" fmla="*/ 20 w 29"/>
                <a:gd name="T25" fmla="*/ 22 h 37"/>
                <a:gd name="T26" fmla="*/ 24 w 29"/>
                <a:gd name="T27" fmla="*/ 11 h 37"/>
                <a:gd name="T28" fmla="*/ 10 w 29"/>
                <a:gd name="T29" fmla="*/ 5 h 37"/>
                <a:gd name="T30" fmla="*/ 6 w 29"/>
                <a:gd name="T31" fmla="*/ 18 h 37"/>
                <a:gd name="T32" fmla="*/ 6 w 29"/>
                <a:gd name="T33" fmla="*/ 19 h 37"/>
                <a:gd name="T34" fmla="*/ 6 w 29"/>
                <a:gd name="T35" fmla="*/ 21 h 37"/>
                <a:gd name="T36" fmla="*/ 5 w 29"/>
                <a:gd name="T37" fmla="*/ 21 h 37"/>
                <a:gd name="T38" fmla="*/ 2 w 29"/>
                <a:gd name="T39" fmla="*/ 20 h 37"/>
                <a:gd name="T40" fmla="*/ 3 w 29"/>
                <a:gd name="T41" fmla="*/ 7 h 37"/>
                <a:gd name="T42" fmla="*/ 17 w 29"/>
                <a:gd name="T43" fmla="*/ 0 h 37"/>
                <a:gd name="T44" fmla="*/ 29 w 29"/>
                <a:gd name="T45" fmla="*/ 11 h 37"/>
                <a:gd name="T46" fmla="*/ 26 w 29"/>
                <a:gd name="T47" fmla="*/ 23 h 37"/>
                <a:gd name="T48" fmla="*/ 13 w 29"/>
                <a:gd name="T49" fmla="*/ 25 h 37"/>
                <a:gd name="T50" fmla="*/ 13 w 29"/>
                <a:gd name="T5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13" y="24"/>
                  </a:moveTo>
                  <a:cubicBezTo>
                    <a:pt x="13" y="24"/>
                    <a:pt x="12" y="24"/>
                    <a:pt x="12" y="25"/>
                  </a:cubicBezTo>
                  <a:cubicBezTo>
                    <a:pt x="11" y="30"/>
                    <a:pt x="11" y="31"/>
                    <a:pt x="10" y="33"/>
                  </a:cubicBezTo>
                  <a:cubicBezTo>
                    <a:pt x="9" y="35"/>
                    <a:pt x="8" y="36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6" y="35"/>
                    <a:pt x="6" y="33"/>
                    <a:pt x="6" y="32"/>
                  </a:cubicBezTo>
                  <a:cubicBezTo>
                    <a:pt x="6" y="30"/>
                    <a:pt x="7" y="29"/>
                    <a:pt x="9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5"/>
                    <a:pt x="9" y="13"/>
                    <a:pt x="9" y="12"/>
                  </a:cubicBezTo>
                  <a:cubicBezTo>
                    <a:pt x="10" y="8"/>
                    <a:pt x="15" y="7"/>
                    <a:pt x="16" y="11"/>
                  </a:cubicBezTo>
                  <a:cubicBezTo>
                    <a:pt x="16" y="13"/>
                    <a:pt x="15" y="15"/>
                    <a:pt x="14" y="19"/>
                  </a:cubicBezTo>
                  <a:cubicBezTo>
                    <a:pt x="13" y="22"/>
                    <a:pt x="17" y="25"/>
                    <a:pt x="20" y="22"/>
                  </a:cubicBezTo>
                  <a:cubicBezTo>
                    <a:pt x="23" y="20"/>
                    <a:pt x="24" y="15"/>
                    <a:pt x="24" y="11"/>
                  </a:cubicBezTo>
                  <a:cubicBezTo>
                    <a:pt x="24" y="4"/>
                    <a:pt x="16" y="2"/>
                    <a:pt x="10" y="5"/>
                  </a:cubicBezTo>
                  <a:cubicBezTo>
                    <a:pt x="5" y="7"/>
                    <a:pt x="3" y="15"/>
                    <a:pt x="6" y="18"/>
                  </a:cubicBezTo>
                  <a:cubicBezTo>
                    <a:pt x="6" y="18"/>
                    <a:pt x="7" y="19"/>
                    <a:pt x="6" y="19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6" y="21"/>
                    <a:pt x="5" y="22"/>
                    <a:pt x="5" y="21"/>
                  </a:cubicBezTo>
                  <a:cubicBezTo>
                    <a:pt x="4" y="21"/>
                    <a:pt x="3" y="20"/>
                    <a:pt x="2" y="20"/>
                  </a:cubicBezTo>
                  <a:cubicBezTo>
                    <a:pt x="0" y="17"/>
                    <a:pt x="0" y="11"/>
                    <a:pt x="3" y="7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4" y="1"/>
                    <a:pt x="28" y="5"/>
                    <a:pt x="29" y="11"/>
                  </a:cubicBezTo>
                  <a:cubicBezTo>
                    <a:pt x="29" y="13"/>
                    <a:pt x="29" y="19"/>
                    <a:pt x="26" y="23"/>
                  </a:cubicBezTo>
                  <a:cubicBezTo>
                    <a:pt x="22" y="28"/>
                    <a:pt x="16" y="28"/>
                    <a:pt x="13" y="25"/>
                  </a:cubicBezTo>
                  <a:cubicBezTo>
                    <a:pt x="13" y="25"/>
                    <a:pt x="13" y="24"/>
                    <a:pt x="1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42" name="กลุ่ม 2083">
            <a:extLst>
              <a:ext uri="{FF2B5EF4-FFF2-40B4-BE49-F238E27FC236}">
                <a16:creationId xmlns:a16="http://schemas.microsoft.com/office/drawing/2014/main" id="{54222D0B-9512-0C9F-318B-B67654748D8F}"/>
              </a:ext>
            </a:extLst>
          </p:cNvPr>
          <p:cNvGrpSpPr/>
          <p:nvPr/>
        </p:nvGrpSpPr>
        <p:grpSpPr>
          <a:xfrm>
            <a:off x="6832997" y="2977158"/>
            <a:ext cx="493514" cy="494109"/>
            <a:chOff x="18191163" y="7939088"/>
            <a:chExt cx="1316037" cy="1317625"/>
          </a:xfrm>
        </p:grpSpPr>
        <p:sp>
          <p:nvSpPr>
            <p:cNvPr id="43" name="Oval 29">
              <a:extLst>
                <a:ext uri="{FF2B5EF4-FFF2-40B4-BE49-F238E27FC236}">
                  <a16:creationId xmlns:a16="http://schemas.microsoft.com/office/drawing/2014/main" id="{83B69B6D-F1D1-D63A-E1FD-AC74E327C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1163" y="7939088"/>
              <a:ext cx="1316037" cy="1317625"/>
            </a:xfrm>
            <a:prstGeom prst="ellipse">
              <a:avLst/>
            </a:prstGeom>
            <a:solidFill>
              <a:srgbClr val="397A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ED041F16-6F53-B0C6-A155-D40A33EF9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75" y="8337550"/>
              <a:ext cx="290512" cy="198438"/>
            </a:xfrm>
            <a:custGeom>
              <a:avLst/>
              <a:gdLst>
                <a:gd name="T0" fmla="*/ 106 w 183"/>
                <a:gd name="T1" fmla="*/ 0 h 125"/>
                <a:gd name="T2" fmla="*/ 0 w 183"/>
                <a:gd name="T3" fmla="*/ 68 h 125"/>
                <a:gd name="T4" fmla="*/ 77 w 183"/>
                <a:gd name="T5" fmla="*/ 125 h 125"/>
                <a:gd name="T6" fmla="*/ 183 w 183"/>
                <a:gd name="T7" fmla="*/ 68 h 125"/>
                <a:gd name="T8" fmla="*/ 106 w 18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25">
                  <a:moveTo>
                    <a:pt x="106" y="0"/>
                  </a:moveTo>
                  <a:lnTo>
                    <a:pt x="0" y="68"/>
                  </a:lnTo>
                  <a:lnTo>
                    <a:pt x="77" y="125"/>
                  </a:lnTo>
                  <a:lnTo>
                    <a:pt x="183" y="6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98D2E030-CF82-CB6D-1359-1AD186F03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88" y="8337550"/>
              <a:ext cx="276225" cy="198438"/>
            </a:xfrm>
            <a:custGeom>
              <a:avLst/>
              <a:gdLst>
                <a:gd name="T0" fmla="*/ 174 w 174"/>
                <a:gd name="T1" fmla="*/ 68 h 125"/>
                <a:gd name="T2" fmla="*/ 77 w 174"/>
                <a:gd name="T3" fmla="*/ 0 h 125"/>
                <a:gd name="T4" fmla="*/ 0 w 174"/>
                <a:gd name="T5" fmla="*/ 68 h 125"/>
                <a:gd name="T6" fmla="*/ 106 w 174"/>
                <a:gd name="T7" fmla="*/ 125 h 125"/>
                <a:gd name="T8" fmla="*/ 174 w 174"/>
                <a:gd name="T9" fmla="*/ 6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25">
                  <a:moveTo>
                    <a:pt x="174" y="68"/>
                  </a:moveTo>
                  <a:lnTo>
                    <a:pt x="77" y="0"/>
                  </a:lnTo>
                  <a:lnTo>
                    <a:pt x="0" y="68"/>
                  </a:lnTo>
                  <a:lnTo>
                    <a:pt x="106" y="125"/>
                  </a:lnTo>
                  <a:lnTo>
                    <a:pt x="174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94D920B0-92AD-1008-4FE6-E0C28A95A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88" y="8535988"/>
              <a:ext cx="276225" cy="215900"/>
            </a:xfrm>
            <a:custGeom>
              <a:avLst/>
              <a:gdLst>
                <a:gd name="T0" fmla="*/ 0 w 174"/>
                <a:gd name="T1" fmla="*/ 68 h 136"/>
                <a:gd name="T2" fmla="*/ 77 w 174"/>
                <a:gd name="T3" fmla="*/ 136 h 136"/>
                <a:gd name="T4" fmla="*/ 174 w 174"/>
                <a:gd name="T5" fmla="*/ 68 h 136"/>
                <a:gd name="T6" fmla="*/ 106 w 174"/>
                <a:gd name="T7" fmla="*/ 0 h 136"/>
                <a:gd name="T8" fmla="*/ 0 w 174"/>
                <a:gd name="T9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36">
                  <a:moveTo>
                    <a:pt x="0" y="68"/>
                  </a:moveTo>
                  <a:lnTo>
                    <a:pt x="77" y="136"/>
                  </a:lnTo>
                  <a:lnTo>
                    <a:pt x="174" y="68"/>
                  </a:lnTo>
                  <a:lnTo>
                    <a:pt x="106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CA7DCAB9-0853-4336-7571-EAF342238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75" y="8535988"/>
              <a:ext cx="290512" cy="215900"/>
            </a:xfrm>
            <a:custGeom>
              <a:avLst/>
              <a:gdLst>
                <a:gd name="T0" fmla="*/ 0 w 183"/>
                <a:gd name="T1" fmla="*/ 68 h 136"/>
                <a:gd name="T2" fmla="*/ 106 w 183"/>
                <a:gd name="T3" fmla="*/ 136 h 136"/>
                <a:gd name="T4" fmla="*/ 183 w 183"/>
                <a:gd name="T5" fmla="*/ 68 h 136"/>
                <a:gd name="T6" fmla="*/ 77 w 183"/>
                <a:gd name="T7" fmla="*/ 0 h 136"/>
                <a:gd name="T8" fmla="*/ 0 w 183"/>
                <a:gd name="T9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36">
                  <a:moveTo>
                    <a:pt x="0" y="68"/>
                  </a:moveTo>
                  <a:lnTo>
                    <a:pt x="106" y="136"/>
                  </a:lnTo>
                  <a:lnTo>
                    <a:pt x="183" y="68"/>
                  </a:lnTo>
                  <a:lnTo>
                    <a:pt x="77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1BAB6007-D6C5-D626-086C-A4EAD9736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0113" y="8674100"/>
              <a:ext cx="336550" cy="200025"/>
            </a:xfrm>
            <a:custGeom>
              <a:avLst/>
              <a:gdLst>
                <a:gd name="T0" fmla="*/ 106 w 212"/>
                <a:gd name="T1" fmla="*/ 0 h 126"/>
                <a:gd name="T2" fmla="*/ 29 w 212"/>
                <a:gd name="T3" fmla="*/ 58 h 126"/>
                <a:gd name="T4" fmla="*/ 0 w 212"/>
                <a:gd name="T5" fmla="*/ 39 h 126"/>
                <a:gd name="T6" fmla="*/ 0 w 212"/>
                <a:gd name="T7" fmla="*/ 58 h 126"/>
                <a:gd name="T8" fmla="*/ 106 w 212"/>
                <a:gd name="T9" fmla="*/ 126 h 126"/>
                <a:gd name="T10" fmla="*/ 212 w 212"/>
                <a:gd name="T11" fmla="*/ 58 h 126"/>
                <a:gd name="T12" fmla="*/ 212 w 212"/>
                <a:gd name="T13" fmla="*/ 39 h 126"/>
                <a:gd name="T14" fmla="*/ 183 w 212"/>
                <a:gd name="T15" fmla="*/ 58 h 126"/>
                <a:gd name="T16" fmla="*/ 106 w 212"/>
                <a:gd name="T1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26">
                  <a:moveTo>
                    <a:pt x="106" y="0"/>
                  </a:moveTo>
                  <a:lnTo>
                    <a:pt x="29" y="58"/>
                  </a:lnTo>
                  <a:lnTo>
                    <a:pt x="0" y="39"/>
                  </a:lnTo>
                  <a:lnTo>
                    <a:pt x="0" y="58"/>
                  </a:lnTo>
                  <a:lnTo>
                    <a:pt x="106" y="126"/>
                  </a:lnTo>
                  <a:lnTo>
                    <a:pt x="212" y="58"/>
                  </a:lnTo>
                  <a:lnTo>
                    <a:pt x="212" y="39"/>
                  </a:lnTo>
                  <a:lnTo>
                    <a:pt x="183" y="5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49" name="กลุ่ม 2079">
            <a:extLst>
              <a:ext uri="{FF2B5EF4-FFF2-40B4-BE49-F238E27FC236}">
                <a16:creationId xmlns:a16="http://schemas.microsoft.com/office/drawing/2014/main" id="{0714DE37-6545-BD64-E1E7-76A3E1E5E1AB}"/>
              </a:ext>
            </a:extLst>
          </p:cNvPr>
          <p:cNvGrpSpPr/>
          <p:nvPr/>
        </p:nvGrpSpPr>
        <p:grpSpPr>
          <a:xfrm>
            <a:off x="4472583" y="2247900"/>
            <a:ext cx="494109" cy="494109"/>
            <a:chOff x="11896725" y="5994400"/>
            <a:chExt cx="1317625" cy="1317625"/>
          </a:xfrm>
        </p:grpSpPr>
        <p:sp>
          <p:nvSpPr>
            <p:cNvPr id="50" name="Oval 35">
              <a:extLst>
                <a:ext uri="{FF2B5EF4-FFF2-40B4-BE49-F238E27FC236}">
                  <a16:creationId xmlns:a16="http://schemas.microsoft.com/office/drawing/2014/main" id="{7F7C3B6D-7D04-A12A-A2DA-B95723FB7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725" y="5994400"/>
              <a:ext cx="1317625" cy="1317625"/>
            </a:xfrm>
            <a:prstGeom prst="ellipse">
              <a:avLst/>
            </a:prstGeom>
            <a:solidFill>
              <a:srgbClr val="FFC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51" name="Freeform 36">
              <a:extLst>
                <a:ext uri="{FF2B5EF4-FFF2-40B4-BE49-F238E27FC236}">
                  <a16:creationId xmlns:a16="http://schemas.microsoft.com/office/drawing/2014/main" id="{F752282D-D1F4-E2D4-E4B5-412EC169B7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11063" y="6392863"/>
              <a:ext cx="488950" cy="504825"/>
            </a:xfrm>
            <a:custGeom>
              <a:avLst/>
              <a:gdLst>
                <a:gd name="T0" fmla="*/ 9 w 32"/>
                <a:gd name="T1" fmla="*/ 33 h 33"/>
                <a:gd name="T2" fmla="*/ 6 w 32"/>
                <a:gd name="T3" fmla="*/ 32 h 33"/>
                <a:gd name="T4" fmla="*/ 0 w 32"/>
                <a:gd name="T5" fmla="*/ 23 h 33"/>
                <a:gd name="T6" fmla="*/ 0 w 32"/>
                <a:gd name="T7" fmla="*/ 11 h 33"/>
                <a:gd name="T8" fmla="*/ 7 w 32"/>
                <a:gd name="T9" fmla="*/ 1 h 33"/>
                <a:gd name="T10" fmla="*/ 19 w 32"/>
                <a:gd name="T11" fmla="*/ 1 h 33"/>
                <a:gd name="T12" fmla="*/ 26 w 32"/>
                <a:gd name="T13" fmla="*/ 8 h 33"/>
                <a:gd name="T14" fmla="*/ 27 w 32"/>
                <a:gd name="T15" fmla="*/ 13 h 33"/>
                <a:gd name="T16" fmla="*/ 31 w 32"/>
                <a:gd name="T17" fmla="*/ 13 h 33"/>
                <a:gd name="T18" fmla="*/ 32 w 32"/>
                <a:gd name="T19" fmla="*/ 15 h 33"/>
                <a:gd name="T20" fmla="*/ 31 w 32"/>
                <a:gd name="T21" fmla="*/ 27 h 33"/>
                <a:gd name="T22" fmla="*/ 23 w 32"/>
                <a:gd name="T23" fmla="*/ 33 h 33"/>
                <a:gd name="T24" fmla="*/ 21 w 32"/>
                <a:gd name="T25" fmla="*/ 33 h 33"/>
                <a:gd name="T26" fmla="*/ 9 w 32"/>
                <a:gd name="T27" fmla="*/ 33 h 33"/>
                <a:gd name="T28" fmla="*/ 21 w 32"/>
                <a:gd name="T29" fmla="*/ 24 h 33"/>
                <a:gd name="T30" fmla="*/ 21 w 32"/>
                <a:gd name="T31" fmla="*/ 21 h 33"/>
                <a:gd name="T32" fmla="*/ 10 w 32"/>
                <a:gd name="T33" fmla="*/ 21 h 33"/>
                <a:gd name="T34" fmla="*/ 10 w 32"/>
                <a:gd name="T35" fmla="*/ 24 h 33"/>
                <a:gd name="T36" fmla="*/ 21 w 32"/>
                <a:gd name="T37" fmla="*/ 24 h 33"/>
                <a:gd name="T38" fmla="*/ 16 w 32"/>
                <a:gd name="T39" fmla="*/ 13 h 33"/>
                <a:gd name="T40" fmla="*/ 15 w 32"/>
                <a:gd name="T41" fmla="*/ 9 h 33"/>
                <a:gd name="T42" fmla="*/ 10 w 32"/>
                <a:gd name="T43" fmla="*/ 9 h 33"/>
                <a:gd name="T44" fmla="*/ 10 w 32"/>
                <a:gd name="T45" fmla="*/ 13 h 33"/>
                <a:gd name="T46" fmla="*/ 16 w 32"/>
                <a:gd name="T47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3">
                  <a:moveTo>
                    <a:pt x="9" y="33"/>
                  </a:moveTo>
                  <a:cubicBezTo>
                    <a:pt x="8" y="33"/>
                    <a:pt x="7" y="32"/>
                    <a:pt x="6" y="32"/>
                  </a:cubicBezTo>
                  <a:cubicBezTo>
                    <a:pt x="2" y="30"/>
                    <a:pt x="0" y="27"/>
                    <a:pt x="0" y="23"/>
                  </a:cubicBezTo>
                  <a:cubicBezTo>
                    <a:pt x="0" y="21"/>
                    <a:pt x="0" y="12"/>
                    <a:pt x="0" y="11"/>
                  </a:cubicBezTo>
                  <a:cubicBezTo>
                    <a:pt x="0" y="6"/>
                    <a:pt x="3" y="2"/>
                    <a:pt x="7" y="1"/>
                  </a:cubicBezTo>
                  <a:cubicBezTo>
                    <a:pt x="9" y="0"/>
                    <a:pt x="17" y="0"/>
                    <a:pt x="19" y="1"/>
                  </a:cubicBezTo>
                  <a:cubicBezTo>
                    <a:pt x="22" y="2"/>
                    <a:pt x="25" y="4"/>
                    <a:pt x="26" y="8"/>
                  </a:cubicBezTo>
                  <a:cubicBezTo>
                    <a:pt x="26" y="10"/>
                    <a:pt x="26" y="12"/>
                    <a:pt x="27" y="13"/>
                  </a:cubicBezTo>
                  <a:cubicBezTo>
                    <a:pt x="29" y="13"/>
                    <a:pt x="30" y="13"/>
                    <a:pt x="31" y="13"/>
                  </a:cubicBezTo>
                  <a:cubicBezTo>
                    <a:pt x="31" y="13"/>
                    <a:pt x="32" y="14"/>
                    <a:pt x="32" y="15"/>
                  </a:cubicBezTo>
                  <a:cubicBezTo>
                    <a:pt x="32" y="24"/>
                    <a:pt x="32" y="25"/>
                    <a:pt x="31" y="27"/>
                  </a:cubicBezTo>
                  <a:cubicBezTo>
                    <a:pt x="29" y="30"/>
                    <a:pt x="26" y="33"/>
                    <a:pt x="23" y="33"/>
                  </a:cubicBezTo>
                  <a:cubicBezTo>
                    <a:pt x="22" y="33"/>
                    <a:pt x="22" y="33"/>
                    <a:pt x="21" y="33"/>
                  </a:cubicBezTo>
                  <a:cubicBezTo>
                    <a:pt x="21" y="33"/>
                    <a:pt x="11" y="33"/>
                    <a:pt x="9" y="33"/>
                  </a:cubicBezTo>
                  <a:close/>
                  <a:moveTo>
                    <a:pt x="21" y="24"/>
                  </a:moveTo>
                  <a:cubicBezTo>
                    <a:pt x="24" y="24"/>
                    <a:pt x="24" y="21"/>
                    <a:pt x="21" y="21"/>
                  </a:cubicBezTo>
                  <a:cubicBezTo>
                    <a:pt x="18" y="21"/>
                    <a:pt x="14" y="21"/>
                    <a:pt x="10" y="21"/>
                  </a:cubicBezTo>
                  <a:cubicBezTo>
                    <a:pt x="7" y="21"/>
                    <a:pt x="8" y="24"/>
                    <a:pt x="10" y="24"/>
                  </a:cubicBezTo>
                  <a:cubicBezTo>
                    <a:pt x="12" y="24"/>
                    <a:pt x="21" y="24"/>
                    <a:pt x="21" y="24"/>
                  </a:cubicBezTo>
                  <a:close/>
                  <a:moveTo>
                    <a:pt x="16" y="13"/>
                  </a:moveTo>
                  <a:cubicBezTo>
                    <a:pt x="18" y="12"/>
                    <a:pt x="18" y="9"/>
                    <a:pt x="15" y="9"/>
                  </a:cubicBezTo>
                  <a:cubicBezTo>
                    <a:pt x="15" y="9"/>
                    <a:pt x="10" y="9"/>
                    <a:pt x="10" y="9"/>
                  </a:cubicBezTo>
                  <a:cubicBezTo>
                    <a:pt x="7" y="9"/>
                    <a:pt x="8" y="13"/>
                    <a:pt x="10" y="13"/>
                  </a:cubicBezTo>
                  <a:cubicBezTo>
                    <a:pt x="10" y="13"/>
                    <a:pt x="15" y="13"/>
                    <a:pt x="1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52" name="กลุ่ม 666">
            <a:extLst>
              <a:ext uri="{FF2B5EF4-FFF2-40B4-BE49-F238E27FC236}">
                <a16:creationId xmlns:a16="http://schemas.microsoft.com/office/drawing/2014/main" id="{897B6DBF-F6CD-9520-01B2-6382370A0075}"/>
              </a:ext>
            </a:extLst>
          </p:cNvPr>
          <p:cNvGrpSpPr/>
          <p:nvPr/>
        </p:nvGrpSpPr>
        <p:grpSpPr>
          <a:xfrm>
            <a:off x="4472583" y="1518643"/>
            <a:ext cx="494109" cy="494109"/>
            <a:chOff x="11896725" y="4049713"/>
            <a:chExt cx="1317625" cy="1317625"/>
          </a:xfrm>
        </p:grpSpPr>
        <p:sp>
          <p:nvSpPr>
            <p:cNvPr id="53" name="Oval 37">
              <a:extLst>
                <a:ext uri="{FF2B5EF4-FFF2-40B4-BE49-F238E27FC236}">
                  <a16:creationId xmlns:a16="http://schemas.microsoft.com/office/drawing/2014/main" id="{785BE625-2C19-14E9-5FF8-6D2AD6892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725" y="4049713"/>
              <a:ext cx="1317625" cy="1317625"/>
            </a:xfrm>
            <a:prstGeom prst="ellipse">
              <a:avLst/>
            </a:prstGeom>
            <a:solidFill>
              <a:srgbClr val="1F9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54" name="Freeform 38">
              <a:extLst>
                <a:ext uri="{FF2B5EF4-FFF2-40B4-BE49-F238E27FC236}">
                  <a16:creationId xmlns:a16="http://schemas.microsoft.com/office/drawing/2014/main" id="{97EF2FAD-DB7E-1245-9E08-BB6B077F7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95188" y="4432300"/>
              <a:ext cx="520700" cy="536575"/>
            </a:xfrm>
            <a:custGeom>
              <a:avLst/>
              <a:gdLst>
                <a:gd name="T0" fmla="*/ 32 w 34"/>
                <a:gd name="T1" fmla="*/ 20 h 35"/>
                <a:gd name="T2" fmla="*/ 33 w 34"/>
                <a:gd name="T3" fmla="*/ 18 h 35"/>
                <a:gd name="T4" fmla="*/ 17 w 34"/>
                <a:gd name="T5" fmla="*/ 2 h 35"/>
                <a:gd name="T6" fmla="*/ 14 w 34"/>
                <a:gd name="T7" fmla="*/ 2 h 35"/>
                <a:gd name="T8" fmla="*/ 9 w 34"/>
                <a:gd name="T9" fmla="*/ 0 h 35"/>
                <a:gd name="T10" fmla="*/ 0 w 34"/>
                <a:gd name="T11" fmla="*/ 10 h 35"/>
                <a:gd name="T12" fmla="*/ 1 w 34"/>
                <a:gd name="T13" fmla="*/ 14 h 35"/>
                <a:gd name="T14" fmla="*/ 1 w 34"/>
                <a:gd name="T15" fmla="*/ 18 h 35"/>
                <a:gd name="T16" fmla="*/ 17 w 34"/>
                <a:gd name="T17" fmla="*/ 34 h 35"/>
                <a:gd name="T18" fmla="*/ 20 w 34"/>
                <a:gd name="T19" fmla="*/ 34 h 35"/>
                <a:gd name="T20" fmla="*/ 25 w 34"/>
                <a:gd name="T21" fmla="*/ 35 h 35"/>
                <a:gd name="T22" fmla="*/ 34 w 34"/>
                <a:gd name="T23" fmla="*/ 26 h 35"/>
                <a:gd name="T24" fmla="*/ 32 w 34"/>
                <a:gd name="T25" fmla="*/ 20 h 35"/>
                <a:gd name="T26" fmla="*/ 21 w 34"/>
                <a:gd name="T27" fmla="*/ 27 h 35"/>
                <a:gd name="T28" fmla="*/ 14 w 34"/>
                <a:gd name="T29" fmla="*/ 27 h 35"/>
                <a:gd name="T30" fmla="*/ 9 w 34"/>
                <a:gd name="T31" fmla="*/ 23 h 35"/>
                <a:gd name="T32" fmla="*/ 12 w 34"/>
                <a:gd name="T33" fmla="*/ 22 h 35"/>
                <a:gd name="T34" fmla="*/ 13 w 34"/>
                <a:gd name="T35" fmla="*/ 23 h 35"/>
                <a:gd name="T36" fmla="*/ 20 w 34"/>
                <a:gd name="T37" fmla="*/ 23 h 35"/>
                <a:gd name="T38" fmla="*/ 20 w 34"/>
                <a:gd name="T39" fmla="*/ 21 h 35"/>
                <a:gd name="T40" fmla="*/ 13 w 34"/>
                <a:gd name="T41" fmla="*/ 19 h 35"/>
                <a:gd name="T42" fmla="*/ 10 w 34"/>
                <a:gd name="T43" fmla="*/ 10 h 35"/>
                <a:gd name="T44" fmla="*/ 16 w 34"/>
                <a:gd name="T45" fmla="*/ 7 h 35"/>
                <a:gd name="T46" fmla="*/ 24 w 34"/>
                <a:gd name="T47" fmla="*/ 12 h 35"/>
                <a:gd name="T48" fmla="*/ 23 w 34"/>
                <a:gd name="T49" fmla="*/ 14 h 35"/>
                <a:gd name="T50" fmla="*/ 20 w 34"/>
                <a:gd name="T51" fmla="*/ 12 h 35"/>
                <a:gd name="T52" fmla="*/ 14 w 34"/>
                <a:gd name="T53" fmla="*/ 11 h 35"/>
                <a:gd name="T54" fmla="*/ 14 w 34"/>
                <a:gd name="T55" fmla="*/ 14 h 35"/>
                <a:gd name="T56" fmla="*/ 22 w 34"/>
                <a:gd name="T57" fmla="*/ 17 h 35"/>
                <a:gd name="T58" fmla="*/ 25 w 34"/>
                <a:gd name="T59" fmla="*/ 22 h 35"/>
                <a:gd name="T60" fmla="*/ 21 w 34"/>
                <a:gd name="T61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" h="35">
                  <a:moveTo>
                    <a:pt x="32" y="20"/>
                  </a:moveTo>
                  <a:cubicBezTo>
                    <a:pt x="33" y="20"/>
                    <a:pt x="33" y="19"/>
                    <a:pt x="33" y="18"/>
                  </a:cubicBezTo>
                  <a:cubicBezTo>
                    <a:pt x="33" y="9"/>
                    <a:pt x="25" y="2"/>
                    <a:pt x="17" y="2"/>
                  </a:cubicBezTo>
                  <a:cubicBezTo>
                    <a:pt x="16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27"/>
                    <a:pt x="8" y="34"/>
                    <a:pt x="17" y="34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1" y="34"/>
                    <a:pt x="23" y="35"/>
                    <a:pt x="25" y="35"/>
                  </a:cubicBezTo>
                  <a:cubicBezTo>
                    <a:pt x="30" y="35"/>
                    <a:pt x="34" y="31"/>
                    <a:pt x="34" y="26"/>
                  </a:cubicBezTo>
                  <a:cubicBezTo>
                    <a:pt x="34" y="24"/>
                    <a:pt x="33" y="22"/>
                    <a:pt x="32" y="20"/>
                  </a:cubicBezTo>
                  <a:close/>
                  <a:moveTo>
                    <a:pt x="21" y="27"/>
                  </a:moveTo>
                  <a:cubicBezTo>
                    <a:pt x="19" y="28"/>
                    <a:pt x="16" y="28"/>
                    <a:pt x="14" y="27"/>
                  </a:cubicBezTo>
                  <a:cubicBezTo>
                    <a:pt x="10" y="27"/>
                    <a:pt x="9" y="25"/>
                    <a:pt x="9" y="23"/>
                  </a:cubicBezTo>
                  <a:cubicBezTo>
                    <a:pt x="8" y="21"/>
                    <a:pt x="11" y="20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5" y="25"/>
                    <a:pt x="19" y="25"/>
                    <a:pt x="20" y="23"/>
                  </a:cubicBezTo>
                  <a:cubicBezTo>
                    <a:pt x="21" y="22"/>
                    <a:pt x="21" y="22"/>
                    <a:pt x="20" y="21"/>
                  </a:cubicBezTo>
                  <a:cubicBezTo>
                    <a:pt x="19" y="20"/>
                    <a:pt x="19" y="20"/>
                    <a:pt x="13" y="19"/>
                  </a:cubicBezTo>
                  <a:cubicBezTo>
                    <a:pt x="8" y="17"/>
                    <a:pt x="8" y="13"/>
                    <a:pt x="10" y="10"/>
                  </a:cubicBezTo>
                  <a:cubicBezTo>
                    <a:pt x="11" y="8"/>
                    <a:pt x="13" y="8"/>
                    <a:pt x="16" y="7"/>
                  </a:cubicBezTo>
                  <a:cubicBezTo>
                    <a:pt x="20" y="7"/>
                    <a:pt x="24" y="9"/>
                    <a:pt x="24" y="12"/>
                  </a:cubicBezTo>
                  <a:cubicBezTo>
                    <a:pt x="24" y="13"/>
                    <a:pt x="24" y="13"/>
                    <a:pt x="23" y="14"/>
                  </a:cubicBezTo>
                  <a:cubicBezTo>
                    <a:pt x="21" y="14"/>
                    <a:pt x="21" y="13"/>
                    <a:pt x="20" y="12"/>
                  </a:cubicBezTo>
                  <a:cubicBezTo>
                    <a:pt x="18" y="10"/>
                    <a:pt x="15" y="11"/>
                    <a:pt x="14" y="11"/>
                  </a:cubicBezTo>
                  <a:cubicBezTo>
                    <a:pt x="13" y="12"/>
                    <a:pt x="13" y="14"/>
                    <a:pt x="14" y="14"/>
                  </a:cubicBezTo>
                  <a:cubicBezTo>
                    <a:pt x="15" y="15"/>
                    <a:pt x="20" y="16"/>
                    <a:pt x="22" y="17"/>
                  </a:cubicBezTo>
                  <a:cubicBezTo>
                    <a:pt x="24" y="18"/>
                    <a:pt x="25" y="19"/>
                    <a:pt x="25" y="22"/>
                  </a:cubicBezTo>
                  <a:cubicBezTo>
                    <a:pt x="25" y="24"/>
                    <a:pt x="24" y="26"/>
                    <a:pt x="21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55" name="กลุ่ม 2080">
            <a:extLst>
              <a:ext uri="{FF2B5EF4-FFF2-40B4-BE49-F238E27FC236}">
                <a16:creationId xmlns:a16="http://schemas.microsoft.com/office/drawing/2014/main" id="{CD75704E-D693-7507-48FB-C4CEB1C9B1AF}"/>
              </a:ext>
            </a:extLst>
          </p:cNvPr>
          <p:cNvGrpSpPr/>
          <p:nvPr/>
        </p:nvGrpSpPr>
        <p:grpSpPr>
          <a:xfrm>
            <a:off x="5259586" y="2247900"/>
            <a:ext cx="493514" cy="494109"/>
            <a:chOff x="13995400" y="5994400"/>
            <a:chExt cx="1316037" cy="1317625"/>
          </a:xfrm>
        </p:grpSpPr>
        <p:sp>
          <p:nvSpPr>
            <p:cNvPr id="56" name="Oval 39">
              <a:extLst>
                <a:ext uri="{FF2B5EF4-FFF2-40B4-BE49-F238E27FC236}">
                  <a16:creationId xmlns:a16="http://schemas.microsoft.com/office/drawing/2014/main" id="{AD5C92B6-1DC6-E1B8-C51A-6002D0CC7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5400" y="5994400"/>
              <a:ext cx="1316037" cy="1317625"/>
            </a:xfrm>
            <a:prstGeom prst="ellipse">
              <a:avLst/>
            </a:prstGeom>
            <a:solidFill>
              <a:srgbClr val="7D5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56E1D397-B8A7-637F-11AD-D8A990379C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392275" y="6392863"/>
              <a:ext cx="520700" cy="504825"/>
            </a:xfrm>
            <a:custGeom>
              <a:avLst/>
              <a:gdLst>
                <a:gd name="T0" fmla="*/ 28 w 34"/>
                <a:gd name="T1" fmla="*/ 0 h 33"/>
                <a:gd name="T2" fmla="*/ 5 w 34"/>
                <a:gd name="T3" fmla="*/ 0 h 33"/>
                <a:gd name="T4" fmla="*/ 0 w 34"/>
                <a:gd name="T5" fmla="*/ 5 h 33"/>
                <a:gd name="T6" fmla="*/ 0 w 34"/>
                <a:gd name="T7" fmla="*/ 28 h 33"/>
                <a:gd name="T8" fmla="*/ 5 w 34"/>
                <a:gd name="T9" fmla="*/ 33 h 33"/>
                <a:gd name="T10" fmla="*/ 28 w 34"/>
                <a:gd name="T11" fmla="*/ 33 h 33"/>
                <a:gd name="T12" fmla="*/ 34 w 34"/>
                <a:gd name="T13" fmla="*/ 28 h 33"/>
                <a:gd name="T14" fmla="*/ 34 w 34"/>
                <a:gd name="T15" fmla="*/ 5 h 33"/>
                <a:gd name="T16" fmla="*/ 28 w 34"/>
                <a:gd name="T17" fmla="*/ 0 h 33"/>
                <a:gd name="T18" fmla="*/ 24 w 34"/>
                <a:gd name="T19" fmla="*/ 4 h 33"/>
                <a:gd name="T20" fmla="*/ 25 w 34"/>
                <a:gd name="T21" fmla="*/ 3 h 33"/>
                <a:gd name="T22" fmla="*/ 29 w 34"/>
                <a:gd name="T23" fmla="*/ 3 h 33"/>
                <a:gd name="T24" fmla="*/ 30 w 34"/>
                <a:gd name="T25" fmla="*/ 4 h 33"/>
                <a:gd name="T26" fmla="*/ 30 w 34"/>
                <a:gd name="T27" fmla="*/ 8 h 33"/>
                <a:gd name="T28" fmla="*/ 29 w 34"/>
                <a:gd name="T29" fmla="*/ 9 h 33"/>
                <a:gd name="T30" fmla="*/ 25 w 34"/>
                <a:gd name="T31" fmla="*/ 9 h 33"/>
                <a:gd name="T32" fmla="*/ 24 w 34"/>
                <a:gd name="T33" fmla="*/ 8 h 33"/>
                <a:gd name="T34" fmla="*/ 24 w 34"/>
                <a:gd name="T35" fmla="*/ 4 h 33"/>
                <a:gd name="T36" fmla="*/ 11 w 34"/>
                <a:gd name="T37" fmla="*/ 14 h 33"/>
                <a:gd name="T38" fmla="*/ 17 w 34"/>
                <a:gd name="T39" fmla="*/ 10 h 33"/>
                <a:gd name="T40" fmla="*/ 23 w 34"/>
                <a:gd name="T41" fmla="*/ 14 h 33"/>
                <a:gd name="T42" fmla="*/ 24 w 34"/>
                <a:gd name="T43" fmla="*/ 17 h 33"/>
                <a:gd name="T44" fmla="*/ 17 w 34"/>
                <a:gd name="T45" fmla="*/ 23 h 33"/>
                <a:gd name="T46" fmla="*/ 10 w 34"/>
                <a:gd name="T47" fmla="*/ 17 h 33"/>
                <a:gd name="T48" fmla="*/ 11 w 34"/>
                <a:gd name="T49" fmla="*/ 14 h 33"/>
                <a:gd name="T50" fmla="*/ 30 w 34"/>
                <a:gd name="T51" fmla="*/ 28 h 33"/>
                <a:gd name="T52" fmla="*/ 28 w 34"/>
                <a:gd name="T53" fmla="*/ 30 h 33"/>
                <a:gd name="T54" fmla="*/ 5 w 34"/>
                <a:gd name="T55" fmla="*/ 30 h 33"/>
                <a:gd name="T56" fmla="*/ 4 w 34"/>
                <a:gd name="T57" fmla="*/ 28 h 33"/>
                <a:gd name="T58" fmla="*/ 4 w 34"/>
                <a:gd name="T59" fmla="*/ 14 h 33"/>
                <a:gd name="T60" fmla="*/ 7 w 34"/>
                <a:gd name="T61" fmla="*/ 14 h 33"/>
                <a:gd name="T62" fmla="*/ 7 w 34"/>
                <a:gd name="T63" fmla="*/ 17 h 33"/>
                <a:gd name="T64" fmla="*/ 17 w 34"/>
                <a:gd name="T65" fmla="*/ 27 h 33"/>
                <a:gd name="T66" fmla="*/ 27 w 34"/>
                <a:gd name="T67" fmla="*/ 17 h 33"/>
                <a:gd name="T68" fmla="*/ 27 w 34"/>
                <a:gd name="T69" fmla="*/ 14 h 33"/>
                <a:gd name="T70" fmla="*/ 30 w 34"/>
                <a:gd name="T71" fmla="*/ 14 h 33"/>
                <a:gd name="T72" fmla="*/ 30 w 34"/>
                <a:gd name="T73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33">
                  <a:moveTo>
                    <a:pt x="2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2" y="33"/>
                    <a:pt x="5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1" y="33"/>
                    <a:pt x="34" y="31"/>
                    <a:pt x="34" y="2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1" y="0"/>
                    <a:pt x="28" y="0"/>
                  </a:cubicBezTo>
                  <a:close/>
                  <a:moveTo>
                    <a:pt x="24" y="4"/>
                  </a:moveTo>
                  <a:cubicBezTo>
                    <a:pt x="24" y="4"/>
                    <a:pt x="24" y="3"/>
                    <a:pt x="25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9"/>
                    <a:pt x="30" y="9"/>
                    <a:pt x="29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4" y="9"/>
                    <a:pt x="24" y="8"/>
                  </a:cubicBezTo>
                  <a:lnTo>
                    <a:pt x="24" y="4"/>
                  </a:lnTo>
                  <a:close/>
                  <a:moveTo>
                    <a:pt x="11" y="14"/>
                  </a:moveTo>
                  <a:cubicBezTo>
                    <a:pt x="12" y="12"/>
                    <a:pt x="14" y="10"/>
                    <a:pt x="17" y="10"/>
                  </a:cubicBezTo>
                  <a:cubicBezTo>
                    <a:pt x="20" y="10"/>
                    <a:pt x="22" y="12"/>
                    <a:pt x="23" y="14"/>
                  </a:cubicBezTo>
                  <a:cubicBezTo>
                    <a:pt x="23" y="15"/>
                    <a:pt x="24" y="16"/>
                    <a:pt x="24" y="17"/>
                  </a:cubicBezTo>
                  <a:cubicBezTo>
                    <a:pt x="24" y="20"/>
                    <a:pt x="21" y="23"/>
                    <a:pt x="17" y="23"/>
                  </a:cubicBezTo>
                  <a:cubicBezTo>
                    <a:pt x="13" y="23"/>
                    <a:pt x="10" y="20"/>
                    <a:pt x="10" y="17"/>
                  </a:cubicBezTo>
                  <a:cubicBezTo>
                    <a:pt x="10" y="16"/>
                    <a:pt x="10" y="15"/>
                    <a:pt x="11" y="14"/>
                  </a:cubicBezTo>
                  <a:close/>
                  <a:moveTo>
                    <a:pt x="30" y="28"/>
                  </a:moveTo>
                  <a:cubicBezTo>
                    <a:pt x="30" y="29"/>
                    <a:pt x="29" y="30"/>
                    <a:pt x="28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0"/>
                    <a:pt x="4" y="29"/>
                    <a:pt x="4" y="28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7" y="17"/>
                  </a:cubicBezTo>
                  <a:cubicBezTo>
                    <a:pt x="7" y="22"/>
                    <a:pt x="11" y="27"/>
                    <a:pt x="17" y="27"/>
                  </a:cubicBezTo>
                  <a:cubicBezTo>
                    <a:pt x="22" y="27"/>
                    <a:pt x="27" y="22"/>
                    <a:pt x="27" y="17"/>
                  </a:cubicBezTo>
                  <a:cubicBezTo>
                    <a:pt x="27" y="16"/>
                    <a:pt x="27" y="15"/>
                    <a:pt x="27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58" name="กลุ่ม 2087">
            <a:extLst>
              <a:ext uri="{FF2B5EF4-FFF2-40B4-BE49-F238E27FC236}">
                <a16:creationId xmlns:a16="http://schemas.microsoft.com/office/drawing/2014/main" id="{CA7D0EFC-2B3F-7C26-D3E8-D7534A67B64F}"/>
              </a:ext>
            </a:extLst>
          </p:cNvPr>
          <p:cNvGrpSpPr/>
          <p:nvPr/>
        </p:nvGrpSpPr>
        <p:grpSpPr>
          <a:xfrm>
            <a:off x="3686176" y="2977158"/>
            <a:ext cx="493514" cy="494109"/>
            <a:chOff x="9799638" y="7939088"/>
            <a:chExt cx="1316037" cy="1317625"/>
          </a:xfrm>
        </p:grpSpPr>
        <p:sp>
          <p:nvSpPr>
            <p:cNvPr id="59" name="Oval 41">
              <a:extLst>
                <a:ext uri="{FF2B5EF4-FFF2-40B4-BE49-F238E27FC236}">
                  <a16:creationId xmlns:a16="http://schemas.microsoft.com/office/drawing/2014/main" id="{2DE0DCBC-C68C-58CF-7412-9B187DDB8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638" y="7939088"/>
              <a:ext cx="1316037" cy="1317625"/>
            </a:xfrm>
            <a:prstGeom prst="ellipse">
              <a:avLst/>
            </a:prstGeom>
            <a:solidFill>
              <a:srgbClr val="28B6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60" name="Freeform 42">
              <a:extLst>
                <a:ext uri="{FF2B5EF4-FFF2-40B4-BE49-F238E27FC236}">
                  <a16:creationId xmlns:a16="http://schemas.microsoft.com/office/drawing/2014/main" id="{A0A9606C-6955-47E5-9478-8933674E5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2225" y="8353425"/>
              <a:ext cx="550862" cy="474663"/>
            </a:xfrm>
            <a:custGeom>
              <a:avLst/>
              <a:gdLst>
                <a:gd name="T0" fmla="*/ 35 w 36"/>
                <a:gd name="T1" fmla="*/ 7 h 31"/>
                <a:gd name="T2" fmla="*/ 16 w 36"/>
                <a:gd name="T3" fmla="*/ 31 h 31"/>
                <a:gd name="T4" fmla="*/ 11 w 36"/>
                <a:gd name="T5" fmla="*/ 25 h 31"/>
                <a:gd name="T6" fmla="*/ 5 w 36"/>
                <a:gd name="T7" fmla="*/ 9 h 31"/>
                <a:gd name="T8" fmla="*/ 2 w 36"/>
                <a:gd name="T9" fmla="*/ 11 h 31"/>
                <a:gd name="T10" fmla="*/ 0 w 36"/>
                <a:gd name="T11" fmla="*/ 9 h 31"/>
                <a:gd name="T12" fmla="*/ 10 w 36"/>
                <a:gd name="T13" fmla="*/ 1 h 31"/>
                <a:gd name="T14" fmla="*/ 16 w 36"/>
                <a:gd name="T15" fmla="*/ 6 h 31"/>
                <a:gd name="T16" fmla="*/ 20 w 36"/>
                <a:gd name="T17" fmla="*/ 20 h 31"/>
                <a:gd name="T18" fmla="*/ 25 w 36"/>
                <a:gd name="T19" fmla="*/ 11 h 31"/>
                <a:gd name="T20" fmla="*/ 20 w 36"/>
                <a:gd name="T21" fmla="*/ 9 h 31"/>
                <a:gd name="T22" fmla="*/ 30 w 36"/>
                <a:gd name="T23" fmla="*/ 0 h 31"/>
                <a:gd name="T24" fmla="*/ 35 w 36"/>
                <a:gd name="T2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1">
                  <a:moveTo>
                    <a:pt x="35" y="7"/>
                  </a:moveTo>
                  <a:cubicBezTo>
                    <a:pt x="35" y="14"/>
                    <a:pt x="23" y="31"/>
                    <a:pt x="16" y="31"/>
                  </a:cubicBezTo>
                  <a:cubicBezTo>
                    <a:pt x="14" y="31"/>
                    <a:pt x="12" y="29"/>
                    <a:pt x="11" y="25"/>
                  </a:cubicBezTo>
                  <a:cubicBezTo>
                    <a:pt x="8" y="15"/>
                    <a:pt x="7" y="9"/>
                    <a:pt x="5" y="9"/>
                  </a:cubicBezTo>
                  <a:cubicBezTo>
                    <a:pt x="4" y="9"/>
                    <a:pt x="3" y="10"/>
                    <a:pt x="2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5"/>
                    <a:pt x="8" y="1"/>
                    <a:pt x="10" y="1"/>
                  </a:cubicBezTo>
                  <a:cubicBezTo>
                    <a:pt x="13" y="1"/>
                    <a:pt x="15" y="2"/>
                    <a:pt x="16" y="6"/>
                  </a:cubicBezTo>
                  <a:cubicBezTo>
                    <a:pt x="16" y="12"/>
                    <a:pt x="18" y="20"/>
                    <a:pt x="20" y="20"/>
                  </a:cubicBezTo>
                  <a:cubicBezTo>
                    <a:pt x="21" y="20"/>
                    <a:pt x="25" y="13"/>
                    <a:pt x="25" y="11"/>
                  </a:cubicBezTo>
                  <a:cubicBezTo>
                    <a:pt x="26" y="8"/>
                    <a:pt x="23" y="8"/>
                    <a:pt x="20" y="9"/>
                  </a:cubicBezTo>
                  <a:cubicBezTo>
                    <a:pt x="22" y="3"/>
                    <a:pt x="25" y="0"/>
                    <a:pt x="30" y="0"/>
                  </a:cubicBezTo>
                  <a:cubicBezTo>
                    <a:pt x="34" y="1"/>
                    <a:pt x="36" y="3"/>
                    <a:pt x="3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61" name="กลุ่ม 667">
            <a:extLst>
              <a:ext uri="{FF2B5EF4-FFF2-40B4-BE49-F238E27FC236}">
                <a16:creationId xmlns:a16="http://schemas.microsoft.com/office/drawing/2014/main" id="{1FE38B56-BB85-F9E7-4C7A-E42F07677BCD}"/>
              </a:ext>
            </a:extLst>
          </p:cNvPr>
          <p:cNvGrpSpPr/>
          <p:nvPr/>
        </p:nvGrpSpPr>
        <p:grpSpPr>
          <a:xfrm>
            <a:off x="5259586" y="1518643"/>
            <a:ext cx="493514" cy="494109"/>
            <a:chOff x="13995400" y="4049713"/>
            <a:chExt cx="1316037" cy="1317625"/>
          </a:xfrm>
        </p:grpSpPr>
        <p:sp>
          <p:nvSpPr>
            <p:cNvPr id="62" name="Oval 43">
              <a:extLst>
                <a:ext uri="{FF2B5EF4-FFF2-40B4-BE49-F238E27FC236}">
                  <a16:creationId xmlns:a16="http://schemas.microsoft.com/office/drawing/2014/main" id="{5DFEFC0F-7B71-C8DF-87CC-EA75B1933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5400" y="4049713"/>
              <a:ext cx="1316037" cy="1317625"/>
            </a:xfrm>
            <a:prstGeom prst="ellipse">
              <a:avLst/>
            </a:prstGeom>
            <a:solidFill>
              <a:srgbClr val="209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E3126694-6708-C29B-3BBB-FA8B5B1171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331950" y="4402138"/>
              <a:ext cx="612775" cy="566738"/>
            </a:xfrm>
            <a:custGeom>
              <a:avLst/>
              <a:gdLst>
                <a:gd name="T0" fmla="*/ 3 w 40"/>
                <a:gd name="T1" fmla="*/ 37 h 37"/>
                <a:gd name="T2" fmla="*/ 4 w 40"/>
                <a:gd name="T3" fmla="*/ 35 h 37"/>
                <a:gd name="T4" fmla="*/ 6 w 40"/>
                <a:gd name="T5" fmla="*/ 29 h 37"/>
                <a:gd name="T6" fmla="*/ 6 w 40"/>
                <a:gd name="T7" fmla="*/ 28 h 37"/>
                <a:gd name="T8" fmla="*/ 17 w 40"/>
                <a:gd name="T9" fmla="*/ 3 h 37"/>
                <a:gd name="T10" fmla="*/ 38 w 40"/>
                <a:gd name="T11" fmla="*/ 16 h 37"/>
                <a:gd name="T12" fmla="*/ 24 w 40"/>
                <a:gd name="T13" fmla="*/ 37 h 37"/>
                <a:gd name="T14" fmla="*/ 13 w 40"/>
                <a:gd name="T15" fmla="*/ 35 h 37"/>
                <a:gd name="T16" fmla="*/ 12 w 40"/>
                <a:gd name="T17" fmla="*/ 35 h 37"/>
                <a:gd name="T18" fmla="*/ 3 w 40"/>
                <a:gd name="T19" fmla="*/ 37 h 37"/>
                <a:gd name="T20" fmla="*/ 7 w 40"/>
                <a:gd name="T21" fmla="*/ 33 h 37"/>
                <a:gd name="T22" fmla="*/ 12 w 40"/>
                <a:gd name="T23" fmla="*/ 32 h 37"/>
                <a:gd name="T24" fmla="*/ 14 w 40"/>
                <a:gd name="T25" fmla="*/ 32 h 37"/>
                <a:gd name="T26" fmla="*/ 23 w 40"/>
                <a:gd name="T27" fmla="*/ 34 h 37"/>
                <a:gd name="T28" fmla="*/ 35 w 40"/>
                <a:gd name="T29" fmla="*/ 17 h 37"/>
                <a:gd name="T30" fmla="*/ 18 w 40"/>
                <a:gd name="T31" fmla="*/ 5 h 37"/>
                <a:gd name="T32" fmla="*/ 8 w 40"/>
                <a:gd name="T33" fmla="*/ 26 h 37"/>
                <a:gd name="T34" fmla="*/ 9 w 40"/>
                <a:gd name="T35" fmla="*/ 29 h 37"/>
                <a:gd name="T36" fmla="*/ 7 w 40"/>
                <a:gd name="T37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7">
                  <a:moveTo>
                    <a:pt x="3" y="37"/>
                  </a:moveTo>
                  <a:cubicBezTo>
                    <a:pt x="4" y="36"/>
                    <a:pt x="4" y="36"/>
                    <a:pt x="4" y="35"/>
                  </a:cubicBezTo>
                  <a:cubicBezTo>
                    <a:pt x="5" y="33"/>
                    <a:pt x="5" y="31"/>
                    <a:pt x="6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0" y="18"/>
                    <a:pt x="6" y="5"/>
                    <a:pt x="17" y="3"/>
                  </a:cubicBezTo>
                  <a:cubicBezTo>
                    <a:pt x="27" y="0"/>
                    <a:pt x="36" y="7"/>
                    <a:pt x="38" y="16"/>
                  </a:cubicBezTo>
                  <a:cubicBezTo>
                    <a:pt x="40" y="26"/>
                    <a:pt x="33" y="35"/>
                    <a:pt x="24" y="37"/>
                  </a:cubicBezTo>
                  <a:cubicBezTo>
                    <a:pt x="20" y="37"/>
                    <a:pt x="17" y="37"/>
                    <a:pt x="13" y="35"/>
                  </a:cubicBezTo>
                  <a:cubicBezTo>
                    <a:pt x="13" y="35"/>
                    <a:pt x="12" y="35"/>
                    <a:pt x="12" y="35"/>
                  </a:cubicBezTo>
                  <a:cubicBezTo>
                    <a:pt x="7" y="36"/>
                    <a:pt x="4" y="37"/>
                    <a:pt x="3" y="37"/>
                  </a:cubicBezTo>
                  <a:close/>
                  <a:moveTo>
                    <a:pt x="7" y="33"/>
                  </a:moveTo>
                  <a:cubicBezTo>
                    <a:pt x="9" y="33"/>
                    <a:pt x="11" y="32"/>
                    <a:pt x="12" y="32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7" y="34"/>
                    <a:pt x="20" y="34"/>
                    <a:pt x="23" y="34"/>
                  </a:cubicBezTo>
                  <a:cubicBezTo>
                    <a:pt x="31" y="33"/>
                    <a:pt x="36" y="25"/>
                    <a:pt x="35" y="17"/>
                  </a:cubicBezTo>
                  <a:cubicBezTo>
                    <a:pt x="34" y="9"/>
                    <a:pt x="26" y="4"/>
                    <a:pt x="18" y="5"/>
                  </a:cubicBezTo>
                  <a:cubicBezTo>
                    <a:pt x="9" y="7"/>
                    <a:pt x="3" y="18"/>
                    <a:pt x="8" y="26"/>
                  </a:cubicBezTo>
                  <a:cubicBezTo>
                    <a:pt x="9" y="27"/>
                    <a:pt x="9" y="28"/>
                    <a:pt x="9" y="29"/>
                  </a:cubicBezTo>
                  <a:cubicBezTo>
                    <a:pt x="8" y="30"/>
                    <a:pt x="8" y="32"/>
                    <a:pt x="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id="{C278DC59-E022-0451-B554-DB5201EF0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6100" y="4570413"/>
              <a:ext cx="274637" cy="260350"/>
            </a:xfrm>
            <a:custGeom>
              <a:avLst/>
              <a:gdLst>
                <a:gd name="T0" fmla="*/ 13 w 18"/>
                <a:gd name="T1" fmla="*/ 17 h 17"/>
                <a:gd name="T2" fmla="*/ 1 w 18"/>
                <a:gd name="T3" fmla="*/ 8 h 17"/>
                <a:gd name="T4" fmla="*/ 2 w 18"/>
                <a:gd name="T5" fmla="*/ 1 h 17"/>
                <a:gd name="T6" fmla="*/ 4 w 18"/>
                <a:gd name="T7" fmla="*/ 1 h 17"/>
                <a:gd name="T8" fmla="*/ 4 w 18"/>
                <a:gd name="T9" fmla="*/ 1 h 17"/>
                <a:gd name="T10" fmla="*/ 6 w 18"/>
                <a:gd name="T11" fmla="*/ 4 h 17"/>
                <a:gd name="T12" fmla="*/ 5 w 18"/>
                <a:gd name="T13" fmla="*/ 7 h 17"/>
                <a:gd name="T14" fmla="*/ 5 w 18"/>
                <a:gd name="T15" fmla="*/ 8 h 17"/>
                <a:gd name="T16" fmla="*/ 11 w 18"/>
                <a:gd name="T17" fmla="*/ 13 h 17"/>
                <a:gd name="T18" fmla="*/ 12 w 18"/>
                <a:gd name="T19" fmla="*/ 13 h 17"/>
                <a:gd name="T20" fmla="*/ 14 w 18"/>
                <a:gd name="T21" fmla="*/ 11 h 17"/>
                <a:gd name="T22" fmla="*/ 18 w 18"/>
                <a:gd name="T23" fmla="*/ 13 h 17"/>
                <a:gd name="T24" fmla="*/ 13 w 18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7">
                  <a:moveTo>
                    <a:pt x="13" y="17"/>
                  </a:moveTo>
                  <a:cubicBezTo>
                    <a:pt x="10" y="17"/>
                    <a:pt x="5" y="14"/>
                    <a:pt x="1" y="8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3"/>
                    <a:pt x="6" y="4"/>
                  </a:cubicBezTo>
                  <a:cubicBezTo>
                    <a:pt x="6" y="5"/>
                    <a:pt x="6" y="6"/>
                    <a:pt x="5" y="7"/>
                  </a:cubicBezTo>
                  <a:cubicBezTo>
                    <a:pt x="4" y="7"/>
                    <a:pt x="4" y="7"/>
                    <a:pt x="5" y="8"/>
                  </a:cubicBezTo>
                  <a:cubicBezTo>
                    <a:pt x="6" y="10"/>
                    <a:pt x="8" y="12"/>
                    <a:pt x="11" y="13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1"/>
                    <a:pt x="13" y="10"/>
                    <a:pt x="14" y="11"/>
                  </a:cubicBezTo>
                  <a:cubicBezTo>
                    <a:pt x="17" y="12"/>
                    <a:pt x="18" y="12"/>
                    <a:pt x="18" y="13"/>
                  </a:cubicBezTo>
                  <a:cubicBezTo>
                    <a:pt x="18" y="16"/>
                    <a:pt x="15" y="17"/>
                    <a:pt x="1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65" name="กลุ่ม 2082">
            <a:extLst>
              <a:ext uri="{FF2B5EF4-FFF2-40B4-BE49-F238E27FC236}">
                <a16:creationId xmlns:a16="http://schemas.microsoft.com/office/drawing/2014/main" id="{6C68E29D-0912-DB44-6B4D-D82ED06D40E9}"/>
              </a:ext>
            </a:extLst>
          </p:cNvPr>
          <p:cNvGrpSpPr/>
          <p:nvPr/>
        </p:nvGrpSpPr>
        <p:grpSpPr>
          <a:xfrm>
            <a:off x="6832997" y="2247900"/>
            <a:ext cx="493514" cy="494109"/>
            <a:chOff x="18191163" y="5994400"/>
            <a:chExt cx="1316037" cy="1317625"/>
          </a:xfrm>
        </p:grpSpPr>
        <p:sp>
          <p:nvSpPr>
            <p:cNvPr id="66" name="Oval 46">
              <a:extLst>
                <a:ext uri="{FF2B5EF4-FFF2-40B4-BE49-F238E27FC236}">
                  <a16:creationId xmlns:a16="http://schemas.microsoft.com/office/drawing/2014/main" id="{F0F6E32A-D406-9D66-9F24-2C04593C0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1163" y="5994400"/>
              <a:ext cx="1316037" cy="1317625"/>
            </a:xfrm>
            <a:prstGeom prst="ellipse">
              <a:avLst/>
            </a:prstGeom>
            <a:solidFill>
              <a:srgbClr val="4C7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67" name="Freeform 47">
              <a:extLst>
                <a:ext uri="{FF2B5EF4-FFF2-40B4-BE49-F238E27FC236}">
                  <a16:creationId xmlns:a16="http://schemas.microsoft.com/office/drawing/2014/main" id="{393F21B0-2843-0426-BABB-645147F94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0113" y="6362700"/>
              <a:ext cx="336550" cy="566738"/>
            </a:xfrm>
            <a:custGeom>
              <a:avLst/>
              <a:gdLst>
                <a:gd name="T0" fmla="*/ 22 w 22"/>
                <a:gd name="T1" fmla="*/ 29 h 37"/>
                <a:gd name="T2" fmla="*/ 22 w 22"/>
                <a:gd name="T3" fmla="*/ 29 h 37"/>
                <a:gd name="T4" fmla="*/ 13 w 22"/>
                <a:gd name="T5" fmla="*/ 30 h 37"/>
                <a:gd name="T6" fmla="*/ 12 w 22"/>
                <a:gd name="T7" fmla="*/ 22 h 37"/>
                <a:gd name="T8" fmla="*/ 12 w 22"/>
                <a:gd name="T9" fmla="*/ 15 h 37"/>
                <a:gd name="T10" fmla="*/ 21 w 22"/>
                <a:gd name="T11" fmla="*/ 15 h 37"/>
                <a:gd name="T12" fmla="*/ 21 w 22"/>
                <a:gd name="T13" fmla="*/ 10 h 37"/>
                <a:gd name="T14" fmla="*/ 12 w 22"/>
                <a:gd name="T15" fmla="*/ 10 h 37"/>
                <a:gd name="T16" fmla="*/ 12 w 22"/>
                <a:gd name="T17" fmla="*/ 0 h 37"/>
                <a:gd name="T18" fmla="*/ 7 w 22"/>
                <a:gd name="T19" fmla="*/ 0 h 37"/>
                <a:gd name="T20" fmla="*/ 7 w 22"/>
                <a:gd name="T21" fmla="*/ 0 h 37"/>
                <a:gd name="T22" fmla="*/ 0 w 22"/>
                <a:gd name="T23" fmla="*/ 10 h 37"/>
                <a:gd name="T24" fmla="*/ 0 w 22"/>
                <a:gd name="T25" fmla="*/ 15 h 37"/>
                <a:gd name="T26" fmla="*/ 4 w 22"/>
                <a:gd name="T27" fmla="*/ 15 h 37"/>
                <a:gd name="T28" fmla="*/ 4 w 22"/>
                <a:gd name="T29" fmla="*/ 28 h 37"/>
                <a:gd name="T30" fmla="*/ 6 w 22"/>
                <a:gd name="T31" fmla="*/ 35 h 37"/>
                <a:gd name="T32" fmla="*/ 18 w 22"/>
                <a:gd name="T33" fmla="*/ 36 h 37"/>
                <a:gd name="T34" fmla="*/ 22 w 22"/>
                <a:gd name="T35" fmla="*/ 35 h 37"/>
                <a:gd name="T36" fmla="*/ 22 w 22"/>
                <a:gd name="T3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37">
                  <a:moveTo>
                    <a:pt x="22" y="29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17" y="33"/>
                    <a:pt x="13" y="30"/>
                  </a:cubicBezTo>
                  <a:cubicBezTo>
                    <a:pt x="12" y="29"/>
                    <a:pt x="12" y="28"/>
                    <a:pt x="12" y="22"/>
                  </a:cubicBezTo>
                  <a:cubicBezTo>
                    <a:pt x="12" y="21"/>
                    <a:pt x="12" y="16"/>
                    <a:pt x="12" y="15"/>
                  </a:cubicBezTo>
                  <a:cubicBezTo>
                    <a:pt x="12" y="15"/>
                    <a:pt x="12" y="15"/>
                    <a:pt x="21" y="15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0"/>
                    <a:pt x="12" y="10"/>
                    <a:pt x="12" y="10"/>
                  </a:cubicBezTo>
                  <a:cubicBezTo>
                    <a:pt x="12" y="0"/>
                    <a:pt x="12" y="1"/>
                    <a:pt x="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5"/>
                    <a:pt x="5" y="9"/>
                    <a:pt x="0" y="1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2" y="15"/>
                    <a:pt x="4" y="15"/>
                  </a:cubicBezTo>
                  <a:cubicBezTo>
                    <a:pt x="4" y="16"/>
                    <a:pt x="4" y="14"/>
                    <a:pt x="4" y="28"/>
                  </a:cubicBezTo>
                  <a:cubicBezTo>
                    <a:pt x="4" y="31"/>
                    <a:pt x="4" y="33"/>
                    <a:pt x="6" y="35"/>
                  </a:cubicBezTo>
                  <a:cubicBezTo>
                    <a:pt x="9" y="37"/>
                    <a:pt x="15" y="37"/>
                    <a:pt x="18" y="36"/>
                  </a:cubicBezTo>
                  <a:cubicBezTo>
                    <a:pt x="20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68" name="กลุ่ม 2081">
            <a:extLst>
              <a:ext uri="{FF2B5EF4-FFF2-40B4-BE49-F238E27FC236}">
                <a16:creationId xmlns:a16="http://schemas.microsoft.com/office/drawing/2014/main" id="{EE513605-E897-1795-0975-853E0B0F84A0}"/>
              </a:ext>
            </a:extLst>
          </p:cNvPr>
          <p:cNvGrpSpPr/>
          <p:nvPr/>
        </p:nvGrpSpPr>
        <p:grpSpPr>
          <a:xfrm>
            <a:off x="6045995" y="2247900"/>
            <a:ext cx="494109" cy="494109"/>
            <a:chOff x="16092488" y="5994400"/>
            <a:chExt cx="1317625" cy="1317625"/>
          </a:xfrm>
        </p:grpSpPr>
        <p:sp>
          <p:nvSpPr>
            <p:cNvPr id="69" name="Oval 48">
              <a:extLst>
                <a:ext uri="{FF2B5EF4-FFF2-40B4-BE49-F238E27FC236}">
                  <a16:creationId xmlns:a16="http://schemas.microsoft.com/office/drawing/2014/main" id="{6FF4FA55-9F88-FAF6-E405-BB4069EC9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92488" y="5994400"/>
              <a:ext cx="1317625" cy="1317625"/>
            </a:xfrm>
            <a:prstGeom prst="ellipse">
              <a:avLst/>
            </a:prstGeom>
            <a:solidFill>
              <a:srgbClr val="00B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70" name="Freeform 49">
              <a:extLst>
                <a:ext uri="{FF2B5EF4-FFF2-40B4-BE49-F238E27FC236}">
                  <a16:creationId xmlns:a16="http://schemas.microsoft.com/office/drawing/2014/main" id="{12441E69-499A-3116-5F78-8C13B7A5A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6825" y="6362700"/>
              <a:ext cx="488950" cy="566738"/>
            </a:xfrm>
            <a:custGeom>
              <a:avLst/>
              <a:gdLst>
                <a:gd name="T0" fmla="*/ 31 w 32"/>
                <a:gd name="T1" fmla="*/ 19 h 37"/>
                <a:gd name="T2" fmla="*/ 21 w 32"/>
                <a:gd name="T3" fmla="*/ 11 h 37"/>
                <a:gd name="T4" fmla="*/ 26 w 32"/>
                <a:gd name="T5" fmla="*/ 7 h 37"/>
                <a:gd name="T6" fmla="*/ 25 w 32"/>
                <a:gd name="T7" fmla="*/ 14 h 37"/>
                <a:gd name="T8" fmla="*/ 25 w 32"/>
                <a:gd name="T9" fmla="*/ 14 h 37"/>
                <a:gd name="T10" fmla="*/ 31 w 32"/>
                <a:gd name="T11" fmla="*/ 15 h 37"/>
                <a:gd name="T12" fmla="*/ 32 w 32"/>
                <a:gd name="T13" fmla="*/ 10 h 37"/>
                <a:gd name="T14" fmla="*/ 23 w 32"/>
                <a:gd name="T15" fmla="*/ 0 h 37"/>
                <a:gd name="T16" fmla="*/ 16 w 32"/>
                <a:gd name="T17" fmla="*/ 7 h 37"/>
                <a:gd name="T18" fmla="*/ 17 w 32"/>
                <a:gd name="T19" fmla="*/ 17 h 37"/>
                <a:gd name="T20" fmla="*/ 22 w 32"/>
                <a:gd name="T21" fmla="*/ 22 h 37"/>
                <a:gd name="T22" fmla="*/ 22 w 32"/>
                <a:gd name="T23" fmla="*/ 22 h 37"/>
                <a:gd name="T24" fmla="*/ 16 w 32"/>
                <a:gd name="T25" fmla="*/ 31 h 37"/>
                <a:gd name="T26" fmla="*/ 15 w 32"/>
                <a:gd name="T27" fmla="*/ 31 h 37"/>
                <a:gd name="T28" fmla="*/ 6 w 32"/>
                <a:gd name="T29" fmla="*/ 6 h 37"/>
                <a:gd name="T30" fmla="*/ 0 w 32"/>
                <a:gd name="T31" fmla="*/ 6 h 37"/>
                <a:gd name="T32" fmla="*/ 13 w 32"/>
                <a:gd name="T33" fmla="*/ 36 h 37"/>
                <a:gd name="T34" fmla="*/ 14 w 32"/>
                <a:gd name="T35" fmla="*/ 37 h 37"/>
                <a:gd name="T36" fmla="*/ 17 w 32"/>
                <a:gd name="T37" fmla="*/ 36 h 37"/>
                <a:gd name="T38" fmla="*/ 27 w 32"/>
                <a:gd name="T39" fmla="*/ 24 h 37"/>
                <a:gd name="T40" fmla="*/ 28 w 32"/>
                <a:gd name="T41" fmla="*/ 23 h 37"/>
                <a:gd name="T42" fmla="*/ 31 w 32"/>
                <a:gd name="T43" fmla="*/ 23 h 37"/>
                <a:gd name="T44" fmla="*/ 31 w 32"/>
                <a:gd name="T45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7">
                  <a:moveTo>
                    <a:pt x="31" y="19"/>
                  </a:moveTo>
                  <a:cubicBezTo>
                    <a:pt x="26" y="20"/>
                    <a:pt x="21" y="17"/>
                    <a:pt x="21" y="11"/>
                  </a:cubicBezTo>
                  <a:cubicBezTo>
                    <a:pt x="21" y="5"/>
                    <a:pt x="25" y="5"/>
                    <a:pt x="26" y="7"/>
                  </a:cubicBezTo>
                  <a:cubicBezTo>
                    <a:pt x="26" y="10"/>
                    <a:pt x="26" y="12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7" y="16"/>
                    <a:pt x="30" y="16"/>
                    <a:pt x="31" y="15"/>
                  </a:cubicBezTo>
                  <a:cubicBezTo>
                    <a:pt x="31" y="14"/>
                    <a:pt x="32" y="12"/>
                    <a:pt x="32" y="10"/>
                  </a:cubicBezTo>
                  <a:cubicBezTo>
                    <a:pt x="32" y="3"/>
                    <a:pt x="28" y="0"/>
                    <a:pt x="23" y="0"/>
                  </a:cubicBezTo>
                  <a:cubicBezTo>
                    <a:pt x="19" y="1"/>
                    <a:pt x="16" y="4"/>
                    <a:pt x="16" y="7"/>
                  </a:cubicBezTo>
                  <a:cubicBezTo>
                    <a:pt x="15" y="10"/>
                    <a:pt x="15" y="14"/>
                    <a:pt x="17" y="17"/>
                  </a:cubicBezTo>
                  <a:cubicBezTo>
                    <a:pt x="18" y="19"/>
                    <a:pt x="20" y="21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5"/>
                    <a:pt x="18" y="28"/>
                    <a:pt x="16" y="31"/>
                  </a:cubicBezTo>
                  <a:cubicBezTo>
                    <a:pt x="16" y="31"/>
                    <a:pt x="16" y="31"/>
                    <a:pt x="15" y="31"/>
                  </a:cubicBezTo>
                  <a:cubicBezTo>
                    <a:pt x="9" y="23"/>
                    <a:pt x="7" y="15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2" y="28"/>
                    <a:pt x="13" y="36"/>
                  </a:cubicBezTo>
                  <a:cubicBezTo>
                    <a:pt x="13" y="36"/>
                    <a:pt x="14" y="36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9" y="35"/>
                    <a:pt x="24" y="30"/>
                    <a:pt x="27" y="24"/>
                  </a:cubicBezTo>
                  <a:cubicBezTo>
                    <a:pt x="27" y="23"/>
                    <a:pt x="28" y="23"/>
                    <a:pt x="28" y="23"/>
                  </a:cubicBezTo>
                  <a:cubicBezTo>
                    <a:pt x="29" y="23"/>
                    <a:pt x="30" y="23"/>
                    <a:pt x="31" y="23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71" name="กลุ่ม 2086">
            <a:extLst>
              <a:ext uri="{FF2B5EF4-FFF2-40B4-BE49-F238E27FC236}">
                <a16:creationId xmlns:a16="http://schemas.microsoft.com/office/drawing/2014/main" id="{8F01E04A-E0C1-8DEC-747E-154D48BE62AB}"/>
              </a:ext>
            </a:extLst>
          </p:cNvPr>
          <p:cNvGrpSpPr/>
          <p:nvPr/>
        </p:nvGrpSpPr>
        <p:grpSpPr>
          <a:xfrm>
            <a:off x="4472583" y="2977158"/>
            <a:ext cx="494109" cy="494109"/>
            <a:chOff x="11896725" y="7939088"/>
            <a:chExt cx="1317625" cy="1317625"/>
          </a:xfrm>
        </p:grpSpPr>
        <p:sp>
          <p:nvSpPr>
            <p:cNvPr id="72" name="Oval 50">
              <a:extLst>
                <a:ext uri="{FF2B5EF4-FFF2-40B4-BE49-F238E27FC236}">
                  <a16:creationId xmlns:a16="http://schemas.microsoft.com/office/drawing/2014/main" id="{36613C18-747A-7261-0AB8-D4623770B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725" y="7939088"/>
              <a:ext cx="1317625" cy="1317625"/>
            </a:xfrm>
            <a:prstGeom prst="ellipse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73" name="Oval 51">
              <a:extLst>
                <a:ext uri="{FF2B5EF4-FFF2-40B4-BE49-F238E27FC236}">
                  <a16:creationId xmlns:a16="http://schemas.microsoft.com/office/drawing/2014/main" id="{7C36B586-7BC6-59A6-DF59-D80BFE779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9313" y="8475663"/>
              <a:ext cx="246062" cy="230188"/>
            </a:xfrm>
            <a:prstGeom prst="ellipse">
              <a:avLst/>
            </a:prstGeom>
            <a:solidFill>
              <a:srgbClr val="386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74" name="Oval 52">
              <a:extLst>
                <a:ext uri="{FF2B5EF4-FFF2-40B4-BE49-F238E27FC236}">
                  <a16:creationId xmlns:a16="http://schemas.microsoft.com/office/drawing/2014/main" id="{5EC4398B-40B8-AF41-8F2E-D4BAB493B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85700" y="8475663"/>
              <a:ext cx="246062" cy="230188"/>
            </a:xfrm>
            <a:prstGeom prst="ellipse">
              <a:avLst/>
            </a:prstGeom>
            <a:solidFill>
              <a:srgbClr val="ED2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75" name="กลุ่ม 665">
            <a:extLst>
              <a:ext uri="{FF2B5EF4-FFF2-40B4-BE49-F238E27FC236}">
                <a16:creationId xmlns:a16="http://schemas.microsoft.com/office/drawing/2014/main" id="{F2AE9E83-8C58-5CD2-FD0C-0FBAEC79BCEB}"/>
              </a:ext>
            </a:extLst>
          </p:cNvPr>
          <p:cNvGrpSpPr/>
          <p:nvPr/>
        </p:nvGrpSpPr>
        <p:grpSpPr>
          <a:xfrm>
            <a:off x="3686176" y="1518643"/>
            <a:ext cx="493514" cy="494109"/>
            <a:chOff x="9799638" y="4049713"/>
            <a:chExt cx="1316037" cy="1317625"/>
          </a:xfrm>
        </p:grpSpPr>
        <p:sp>
          <p:nvSpPr>
            <p:cNvPr id="76" name="Oval 53">
              <a:extLst>
                <a:ext uri="{FF2B5EF4-FFF2-40B4-BE49-F238E27FC236}">
                  <a16:creationId xmlns:a16="http://schemas.microsoft.com/office/drawing/2014/main" id="{C94785B5-3711-D6BA-795D-E536AB50B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638" y="4049713"/>
              <a:ext cx="1316037" cy="1317625"/>
            </a:xfrm>
            <a:prstGeom prst="ellipse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77" name="Freeform 54">
              <a:extLst>
                <a:ext uri="{FF2B5EF4-FFF2-40B4-BE49-F238E27FC236}">
                  <a16:creationId xmlns:a16="http://schemas.microsoft.com/office/drawing/2014/main" id="{08B33A44-678D-A591-5437-C14F0DA40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52063" y="4494213"/>
              <a:ext cx="596900" cy="412750"/>
            </a:xfrm>
            <a:custGeom>
              <a:avLst/>
              <a:gdLst>
                <a:gd name="T0" fmla="*/ 5 w 39"/>
                <a:gd name="T1" fmla="*/ 26 h 27"/>
                <a:gd name="T2" fmla="*/ 2 w 39"/>
                <a:gd name="T3" fmla="*/ 23 h 27"/>
                <a:gd name="T4" fmla="*/ 2 w 39"/>
                <a:gd name="T5" fmla="*/ 2 h 27"/>
                <a:gd name="T6" fmla="*/ 6 w 39"/>
                <a:gd name="T7" fmla="*/ 1 h 27"/>
                <a:gd name="T8" fmla="*/ 35 w 39"/>
                <a:gd name="T9" fmla="*/ 1 h 27"/>
                <a:gd name="T10" fmla="*/ 38 w 39"/>
                <a:gd name="T11" fmla="*/ 4 h 27"/>
                <a:gd name="T12" fmla="*/ 38 w 39"/>
                <a:gd name="T13" fmla="*/ 24 h 27"/>
                <a:gd name="T14" fmla="*/ 36 w 39"/>
                <a:gd name="T15" fmla="*/ 26 h 27"/>
                <a:gd name="T16" fmla="*/ 5 w 39"/>
                <a:gd name="T17" fmla="*/ 26 h 27"/>
                <a:gd name="T18" fmla="*/ 15 w 39"/>
                <a:gd name="T19" fmla="*/ 19 h 27"/>
                <a:gd name="T20" fmla="*/ 27 w 39"/>
                <a:gd name="T21" fmla="*/ 13 h 27"/>
                <a:gd name="T22" fmla="*/ 15 w 39"/>
                <a:gd name="T23" fmla="*/ 7 h 27"/>
                <a:gd name="T24" fmla="*/ 15 w 39"/>
                <a:gd name="T25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7">
                  <a:moveTo>
                    <a:pt x="5" y="26"/>
                  </a:moveTo>
                  <a:cubicBezTo>
                    <a:pt x="3" y="26"/>
                    <a:pt x="2" y="25"/>
                    <a:pt x="2" y="23"/>
                  </a:cubicBezTo>
                  <a:cubicBezTo>
                    <a:pt x="0" y="20"/>
                    <a:pt x="0" y="5"/>
                    <a:pt x="2" y="2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12" y="0"/>
                    <a:pt x="33" y="0"/>
                    <a:pt x="35" y="1"/>
                  </a:cubicBezTo>
                  <a:cubicBezTo>
                    <a:pt x="36" y="1"/>
                    <a:pt x="37" y="2"/>
                    <a:pt x="38" y="4"/>
                  </a:cubicBezTo>
                  <a:cubicBezTo>
                    <a:pt x="39" y="7"/>
                    <a:pt x="39" y="20"/>
                    <a:pt x="38" y="24"/>
                  </a:cubicBezTo>
                  <a:cubicBezTo>
                    <a:pt x="37" y="25"/>
                    <a:pt x="37" y="26"/>
                    <a:pt x="36" y="26"/>
                  </a:cubicBezTo>
                  <a:cubicBezTo>
                    <a:pt x="33" y="27"/>
                    <a:pt x="8" y="27"/>
                    <a:pt x="5" y="26"/>
                  </a:cubicBezTo>
                  <a:close/>
                  <a:moveTo>
                    <a:pt x="15" y="19"/>
                  </a:moveTo>
                  <a:cubicBezTo>
                    <a:pt x="19" y="17"/>
                    <a:pt x="23" y="15"/>
                    <a:pt x="27" y="13"/>
                  </a:cubicBezTo>
                  <a:cubicBezTo>
                    <a:pt x="23" y="11"/>
                    <a:pt x="19" y="9"/>
                    <a:pt x="15" y="7"/>
                  </a:cubicBezTo>
                  <a:cubicBezTo>
                    <a:pt x="15" y="11"/>
                    <a:pt x="15" y="15"/>
                    <a:pt x="1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78" name="กลุ่ม 669">
            <a:extLst>
              <a:ext uri="{FF2B5EF4-FFF2-40B4-BE49-F238E27FC236}">
                <a16:creationId xmlns:a16="http://schemas.microsoft.com/office/drawing/2014/main" id="{EDD64778-F802-F55D-65F9-D2AAAFBC82F1}"/>
              </a:ext>
            </a:extLst>
          </p:cNvPr>
          <p:cNvGrpSpPr/>
          <p:nvPr/>
        </p:nvGrpSpPr>
        <p:grpSpPr>
          <a:xfrm>
            <a:off x="6832997" y="1518643"/>
            <a:ext cx="493514" cy="494109"/>
            <a:chOff x="18191163" y="4049713"/>
            <a:chExt cx="1316037" cy="1317625"/>
          </a:xfrm>
        </p:grpSpPr>
        <p:sp>
          <p:nvSpPr>
            <p:cNvPr id="79" name="Oval 55">
              <a:extLst>
                <a:ext uri="{FF2B5EF4-FFF2-40B4-BE49-F238E27FC236}">
                  <a16:creationId xmlns:a16="http://schemas.microsoft.com/office/drawing/2014/main" id="{8A8BB730-519B-BA79-7F8D-02B533A8A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1163" y="4049713"/>
              <a:ext cx="1316037" cy="1317625"/>
            </a:xfrm>
            <a:prstGeom prst="ellipse">
              <a:avLst/>
            </a:prstGeom>
            <a:solidFill>
              <a:srgbClr val="FBC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80" name="Oval 56">
              <a:extLst>
                <a:ext uri="{FF2B5EF4-FFF2-40B4-BE49-F238E27FC236}">
                  <a16:creationId xmlns:a16="http://schemas.microsoft.com/office/drawing/2014/main" id="{D7A09BDA-DD39-5FAC-8015-0EFA2E6B8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3913" y="4800600"/>
              <a:ext cx="138112" cy="138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81" name="Freeform 57">
              <a:extLst>
                <a:ext uri="{FF2B5EF4-FFF2-40B4-BE49-F238E27FC236}">
                  <a16:creationId xmlns:a16="http://schemas.microsoft.com/office/drawing/2014/main" id="{589EB91F-A9DF-44CB-A77D-527A965D2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3913" y="4616450"/>
              <a:ext cx="320675" cy="322263"/>
            </a:xfrm>
            <a:custGeom>
              <a:avLst/>
              <a:gdLst>
                <a:gd name="T0" fmla="*/ 0 w 21"/>
                <a:gd name="T1" fmla="*/ 6 h 21"/>
                <a:gd name="T2" fmla="*/ 15 w 21"/>
                <a:gd name="T3" fmla="*/ 21 h 21"/>
                <a:gd name="T4" fmla="*/ 21 w 21"/>
                <a:gd name="T5" fmla="*/ 21 h 21"/>
                <a:gd name="T6" fmla="*/ 0 w 21"/>
                <a:gd name="T7" fmla="*/ 0 h 21"/>
                <a:gd name="T8" fmla="*/ 0 w 21"/>
                <a:gd name="T9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6"/>
                  </a:moveTo>
                  <a:cubicBezTo>
                    <a:pt x="8" y="6"/>
                    <a:pt x="15" y="13"/>
                    <a:pt x="15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9"/>
                    <a:pt x="11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82" name="Freeform 58">
              <a:extLst>
                <a:ext uri="{FF2B5EF4-FFF2-40B4-BE49-F238E27FC236}">
                  <a16:creationId xmlns:a16="http://schemas.microsoft.com/office/drawing/2014/main" id="{678B562B-A483-8E5F-2C39-275E201DC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3913" y="4432300"/>
              <a:ext cx="490537" cy="506413"/>
            </a:xfrm>
            <a:custGeom>
              <a:avLst/>
              <a:gdLst>
                <a:gd name="T0" fmla="*/ 0 w 32"/>
                <a:gd name="T1" fmla="*/ 7 h 33"/>
                <a:gd name="T2" fmla="*/ 26 w 32"/>
                <a:gd name="T3" fmla="*/ 33 h 33"/>
                <a:gd name="T4" fmla="*/ 32 w 32"/>
                <a:gd name="T5" fmla="*/ 33 h 33"/>
                <a:gd name="T6" fmla="*/ 0 w 32"/>
                <a:gd name="T7" fmla="*/ 0 h 33"/>
                <a:gd name="T8" fmla="*/ 0 w 32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0" y="7"/>
                  </a:moveTo>
                  <a:cubicBezTo>
                    <a:pt x="14" y="7"/>
                    <a:pt x="26" y="19"/>
                    <a:pt x="26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15"/>
                    <a:pt x="18" y="0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83" name="กลุ่ม 670">
            <a:extLst>
              <a:ext uri="{FF2B5EF4-FFF2-40B4-BE49-F238E27FC236}">
                <a16:creationId xmlns:a16="http://schemas.microsoft.com/office/drawing/2014/main" id="{0C0F5605-0934-92D3-7568-EA506B6156E3}"/>
              </a:ext>
            </a:extLst>
          </p:cNvPr>
          <p:cNvGrpSpPr/>
          <p:nvPr/>
        </p:nvGrpSpPr>
        <p:grpSpPr>
          <a:xfrm>
            <a:off x="3686176" y="2247900"/>
            <a:ext cx="493514" cy="494109"/>
            <a:chOff x="9799638" y="5994400"/>
            <a:chExt cx="1316037" cy="1317625"/>
          </a:xfrm>
        </p:grpSpPr>
        <p:sp>
          <p:nvSpPr>
            <p:cNvPr id="84" name="Oval 59">
              <a:extLst>
                <a:ext uri="{FF2B5EF4-FFF2-40B4-BE49-F238E27FC236}">
                  <a16:creationId xmlns:a16="http://schemas.microsoft.com/office/drawing/2014/main" id="{C74A7599-E788-81C0-FCB3-F369D2FB8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638" y="5994400"/>
              <a:ext cx="1316037" cy="1317625"/>
            </a:xfrm>
            <a:prstGeom prst="ellipse">
              <a:avLst/>
            </a:prstGeom>
            <a:solidFill>
              <a:srgbClr val="49B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85" name="Freeform 60">
              <a:extLst>
                <a:ext uri="{FF2B5EF4-FFF2-40B4-BE49-F238E27FC236}">
                  <a16:creationId xmlns:a16="http://schemas.microsoft.com/office/drawing/2014/main" id="{0FBD758A-F699-B0ED-5A77-1CBABDFA1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4463" y="6408738"/>
              <a:ext cx="306387" cy="488950"/>
            </a:xfrm>
            <a:custGeom>
              <a:avLst/>
              <a:gdLst>
                <a:gd name="T0" fmla="*/ 193 w 193"/>
                <a:gd name="T1" fmla="*/ 0 h 308"/>
                <a:gd name="T2" fmla="*/ 135 w 193"/>
                <a:gd name="T3" fmla="*/ 0 h 308"/>
                <a:gd name="T4" fmla="*/ 97 w 193"/>
                <a:gd name="T5" fmla="*/ 58 h 308"/>
                <a:gd name="T6" fmla="*/ 0 w 193"/>
                <a:gd name="T7" fmla="*/ 58 h 308"/>
                <a:gd name="T8" fmla="*/ 0 w 193"/>
                <a:gd name="T9" fmla="*/ 135 h 308"/>
                <a:gd name="T10" fmla="*/ 58 w 193"/>
                <a:gd name="T11" fmla="*/ 135 h 308"/>
                <a:gd name="T12" fmla="*/ 0 w 193"/>
                <a:gd name="T13" fmla="*/ 250 h 308"/>
                <a:gd name="T14" fmla="*/ 0 w 193"/>
                <a:gd name="T15" fmla="*/ 308 h 308"/>
                <a:gd name="T16" fmla="*/ 58 w 193"/>
                <a:gd name="T17" fmla="*/ 308 h 308"/>
                <a:gd name="T18" fmla="*/ 87 w 193"/>
                <a:gd name="T19" fmla="*/ 241 h 308"/>
                <a:gd name="T20" fmla="*/ 193 w 193"/>
                <a:gd name="T21" fmla="*/ 241 h 308"/>
                <a:gd name="T22" fmla="*/ 193 w 193"/>
                <a:gd name="T23" fmla="*/ 164 h 308"/>
                <a:gd name="T24" fmla="*/ 135 w 193"/>
                <a:gd name="T25" fmla="*/ 164 h 308"/>
                <a:gd name="T26" fmla="*/ 193 w 193"/>
                <a:gd name="T27" fmla="*/ 48 h 308"/>
                <a:gd name="T28" fmla="*/ 193 w 193"/>
                <a:gd name="T2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308">
                  <a:moveTo>
                    <a:pt x="193" y="0"/>
                  </a:moveTo>
                  <a:lnTo>
                    <a:pt x="135" y="0"/>
                  </a:lnTo>
                  <a:lnTo>
                    <a:pt x="97" y="58"/>
                  </a:lnTo>
                  <a:lnTo>
                    <a:pt x="0" y="58"/>
                  </a:lnTo>
                  <a:lnTo>
                    <a:pt x="0" y="135"/>
                  </a:lnTo>
                  <a:lnTo>
                    <a:pt x="58" y="135"/>
                  </a:lnTo>
                  <a:lnTo>
                    <a:pt x="0" y="250"/>
                  </a:lnTo>
                  <a:lnTo>
                    <a:pt x="0" y="308"/>
                  </a:lnTo>
                  <a:lnTo>
                    <a:pt x="58" y="308"/>
                  </a:lnTo>
                  <a:lnTo>
                    <a:pt x="87" y="241"/>
                  </a:lnTo>
                  <a:lnTo>
                    <a:pt x="193" y="241"/>
                  </a:lnTo>
                  <a:lnTo>
                    <a:pt x="193" y="164"/>
                  </a:lnTo>
                  <a:lnTo>
                    <a:pt x="135" y="164"/>
                  </a:lnTo>
                  <a:lnTo>
                    <a:pt x="193" y="48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86" name="กลุ่ม 2090">
            <a:extLst>
              <a:ext uri="{FF2B5EF4-FFF2-40B4-BE49-F238E27FC236}">
                <a16:creationId xmlns:a16="http://schemas.microsoft.com/office/drawing/2014/main" id="{E8F2BF51-C520-61C2-82DB-BB3AFAABE3CD}"/>
              </a:ext>
            </a:extLst>
          </p:cNvPr>
          <p:cNvGrpSpPr/>
          <p:nvPr/>
        </p:nvGrpSpPr>
        <p:grpSpPr>
          <a:xfrm>
            <a:off x="5259586" y="3706416"/>
            <a:ext cx="493514" cy="494109"/>
            <a:chOff x="13995400" y="9883775"/>
            <a:chExt cx="1316037" cy="1317625"/>
          </a:xfrm>
        </p:grpSpPr>
        <p:sp>
          <p:nvSpPr>
            <p:cNvPr id="87" name="Oval 61">
              <a:extLst>
                <a:ext uri="{FF2B5EF4-FFF2-40B4-BE49-F238E27FC236}">
                  <a16:creationId xmlns:a16="http://schemas.microsoft.com/office/drawing/2014/main" id="{5528236C-5BEA-382E-6249-3145393B8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5400" y="9883775"/>
              <a:ext cx="1316037" cy="1317625"/>
            </a:xfrm>
            <a:prstGeom prst="ellipse">
              <a:avLst/>
            </a:prstGeom>
            <a:solidFill>
              <a:srgbClr val="F04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DE497F56-E1BD-A013-33ED-4C6FBDD22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377988" y="10328275"/>
              <a:ext cx="550862" cy="428625"/>
            </a:xfrm>
            <a:custGeom>
              <a:avLst/>
              <a:gdLst>
                <a:gd name="T0" fmla="*/ 18 w 36"/>
                <a:gd name="T1" fmla="*/ 0 h 28"/>
                <a:gd name="T2" fmla="*/ 10 w 36"/>
                <a:gd name="T3" fmla="*/ 8 h 28"/>
                <a:gd name="T4" fmla="*/ 10 w 36"/>
                <a:gd name="T5" fmla="*/ 19 h 28"/>
                <a:gd name="T6" fmla="*/ 8 w 36"/>
                <a:gd name="T7" fmla="*/ 21 h 28"/>
                <a:gd name="T8" fmla="*/ 6 w 36"/>
                <a:gd name="T9" fmla="*/ 19 h 28"/>
                <a:gd name="T10" fmla="*/ 6 w 36"/>
                <a:gd name="T11" fmla="*/ 14 h 28"/>
                <a:gd name="T12" fmla="*/ 0 w 36"/>
                <a:gd name="T13" fmla="*/ 14 h 28"/>
                <a:gd name="T14" fmla="*/ 0 w 36"/>
                <a:gd name="T15" fmla="*/ 19 h 28"/>
                <a:gd name="T16" fmla="*/ 8 w 36"/>
                <a:gd name="T17" fmla="*/ 28 h 28"/>
                <a:gd name="T18" fmla="*/ 16 w 36"/>
                <a:gd name="T19" fmla="*/ 19 h 28"/>
                <a:gd name="T20" fmla="*/ 16 w 36"/>
                <a:gd name="T21" fmla="*/ 8 h 28"/>
                <a:gd name="T22" fmla="*/ 18 w 36"/>
                <a:gd name="T23" fmla="*/ 6 h 28"/>
                <a:gd name="T24" fmla="*/ 20 w 36"/>
                <a:gd name="T25" fmla="*/ 8 h 28"/>
                <a:gd name="T26" fmla="*/ 20 w 36"/>
                <a:gd name="T27" fmla="*/ 10 h 28"/>
                <a:gd name="T28" fmla="*/ 22 w 36"/>
                <a:gd name="T29" fmla="*/ 11 h 28"/>
                <a:gd name="T30" fmla="*/ 26 w 36"/>
                <a:gd name="T31" fmla="*/ 10 h 28"/>
                <a:gd name="T32" fmla="*/ 26 w 36"/>
                <a:gd name="T33" fmla="*/ 8 h 28"/>
                <a:gd name="T34" fmla="*/ 18 w 36"/>
                <a:gd name="T35" fmla="*/ 0 h 28"/>
                <a:gd name="T36" fmla="*/ 20 w 36"/>
                <a:gd name="T37" fmla="*/ 14 h 28"/>
                <a:gd name="T38" fmla="*/ 20 w 36"/>
                <a:gd name="T39" fmla="*/ 19 h 28"/>
                <a:gd name="T40" fmla="*/ 28 w 36"/>
                <a:gd name="T41" fmla="*/ 28 h 28"/>
                <a:gd name="T42" fmla="*/ 36 w 36"/>
                <a:gd name="T43" fmla="*/ 19 h 28"/>
                <a:gd name="T44" fmla="*/ 36 w 36"/>
                <a:gd name="T45" fmla="*/ 14 h 28"/>
                <a:gd name="T46" fmla="*/ 30 w 36"/>
                <a:gd name="T47" fmla="*/ 14 h 28"/>
                <a:gd name="T48" fmla="*/ 30 w 36"/>
                <a:gd name="T49" fmla="*/ 19 h 28"/>
                <a:gd name="T50" fmla="*/ 28 w 36"/>
                <a:gd name="T51" fmla="*/ 21 h 28"/>
                <a:gd name="T52" fmla="*/ 26 w 36"/>
                <a:gd name="T53" fmla="*/ 19 h 28"/>
                <a:gd name="T54" fmla="*/ 26 w 36"/>
                <a:gd name="T55" fmla="*/ 14 h 28"/>
                <a:gd name="T56" fmla="*/ 22 w 36"/>
                <a:gd name="T57" fmla="*/ 15 h 28"/>
                <a:gd name="T58" fmla="*/ 20 w 36"/>
                <a:gd name="T5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28">
                  <a:moveTo>
                    <a:pt x="18" y="0"/>
                  </a:moveTo>
                  <a:cubicBezTo>
                    <a:pt x="13" y="0"/>
                    <a:pt x="10" y="3"/>
                    <a:pt x="10" y="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7" y="21"/>
                    <a:pt x="6" y="20"/>
                    <a:pt x="6" y="1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3" y="28"/>
                    <a:pt x="8" y="28"/>
                  </a:cubicBezTo>
                  <a:cubicBezTo>
                    <a:pt x="12" y="28"/>
                    <a:pt x="16" y="24"/>
                    <a:pt x="16" y="1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7" y="6"/>
                    <a:pt x="18" y="6"/>
                  </a:cubicBezTo>
                  <a:cubicBezTo>
                    <a:pt x="19" y="6"/>
                    <a:pt x="20" y="7"/>
                    <a:pt x="20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3"/>
                    <a:pt x="22" y="0"/>
                    <a:pt x="18" y="0"/>
                  </a:cubicBezTo>
                  <a:close/>
                  <a:moveTo>
                    <a:pt x="20" y="14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24"/>
                    <a:pt x="23" y="28"/>
                    <a:pt x="28" y="28"/>
                  </a:cubicBezTo>
                  <a:cubicBezTo>
                    <a:pt x="32" y="28"/>
                    <a:pt x="36" y="24"/>
                    <a:pt x="36" y="19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1"/>
                    <a:pt x="29" y="21"/>
                    <a:pt x="28" y="21"/>
                  </a:cubicBezTo>
                  <a:cubicBezTo>
                    <a:pt x="27" y="21"/>
                    <a:pt x="26" y="21"/>
                    <a:pt x="26" y="19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5"/>
                    <a:pt x="22" y="15"/>
                    <a:pt x="22" y="15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89" name="กลุ่ม 2089">
            <a:extLst>
              <a:ext uri="{FF2B5EF4-FFF2-40B4-BE49-F238E27FC236}">
                <a16:creationId xmlns:a16="http://schemas.microsoft.com/office/drawing/2014/main" id="{54D20A5C-80D2-3FD1-ED7D-71BBA190638C}"/>
              </a:ext>
            </a:extLst>
          </p:cNvPr>
          <p:cNvGrpSpPr/>
          <p:nvPr/>
        </p:nvGrpSpPr>
        <p:grpSpPr>
          <a:xfrm>
            <a:off x="4472583" y="3706416"/>
            <a:ext cx="494109" cy="494109"/>
            <a:chOff x="11896725" y="9883775"/>
            <a:chExt cx="1317625" cy="1317625"/>
          </a:xfrm>
        </p:grpSpPr>
        <p:sp>
          <p:nvSpPr>
            <p:cNvPr id="90" name="Oval 63">
              <a:extLst>
                <a:ext uri="{FF2B5EF4-FFF2-40B4-BE49-F238E27FC236}">
                  <a16:creationId xmlns:a16="http://schemas.microsoft.com/office/drawing/2014/main" id="{C8E42C60-4044-CA82-6750-E53291931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725" y="9883775"/>
              <a:ext cx="1317625" cy="1317625"/>
            </a:xfrm>
            <a:prstGeom prst="ellipse">
              <a:avLst/>
            </a:prstGeom>
            <a:solidFill>
              <a:srgbClr val="38A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91" name="Freeform 64">
              <a:extLst>
                <a:ext uri="{FF2B5EF4-FFF2-40B4-BE49-F238E27FC236}">
                  <a16:creationId xmlns:a16="http://schemas.microsoft.com/office/drawing/2014/main" id="{0364F5B3-AF36-FB6B-3A00-B85035973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1063" y="10344150"/>
              <a:ext cx="198437" cy="182563"/>
            </a:xfrm>
            <a:custGeom>
              <a:avLst/>
              <a:gdLst>
                <a:gd name="T0" fmla="*/ 125 w 125"/>
                <a:gd name="T1" fmla="*/ 115 h 115"/>
                <a:gd name="T2" fmla="*/ 125 w 125"/>
                <a:gd name="T3" fmla="*/ 0 h 115"/>
                <a:gd name="T4" fmla="*/ 0 w 125"/>
                <a:gd name="T5" fmla="*/ 9 h 115"/>
                <a:gd name="T6" fmla="*/ 0 w 125"/>
                <a:gd name="T7" fmla="*/ 115 h 115"/>
                <a:gd name="T8" fmla="*/ 125 w 125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15">
                  <a:moveTo>
                    <a:pt x="125" y="115"/>
                  </a:moveTo>
                  <a:lnTo>
                    <a:pt x="125" y="0"/>
                  </a:lnTo>
                  <a:lnTo>
                    <a:pt x="0" y="9"/>
                  </a:lnTo>
                  <a:lnTo>
                    <a:pt x="0" y="115"/>
                  </a:lnTo>
                  <a:lnTo>
                    <a:pt x="125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92" name="Freeform 65">
              <a:extLst>
                <a:ext uri="{FF2B5EF4-FFF2-40B4-BE49-F238E27FC236}">
                  <a16:creationId xmlns:a16="http://schemas.microsoft.com/office/drawing/2014/main" id="{0F847D15-A8A4-C1D5-6DE8-E2430A50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1063" y="10542588"/>
              <a:ext cx="198437" cy="200025"/>
            </a:xfrm>
            <a:custGeom>
              <a:avLst/>
              <a:gdLst>
                <a:gd name="T0" fmla="*/ 0 w 125"/>
                <a:gd name="T1" fmla="*/ 0 h 126"/>
                <a:gd name="T2" fmla="*/ 0 w 125"/>
                <a:gd name="T3" fmla="*/ 106 h 126"/>
                <a:gd name="T4" fmla="*/ 125 w 125"/>
                <a:gd name="T5" fmla="*/ 126 h 126"/>
                <a:gd name="T6" fmla="*/ 125 w 125"/>
                <a:gd name="T7" fmla="*/ 0 h 126"/>
                <a:gd name="T8" fmla="*/ 0 w 12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6">
                  <a:moveTo>
                    <a:pt x="0" y="0"/>
                  </a:moveTo>
                  <a:lnTo>
                    <a:pt x="0" y="106"/>
                  </a:lnTo>
                  <a:lnTo>
                    <a:pt x="125" y="126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93" name="Freeform 66">
              <a:extLst>
                <a:ext uri="{FF2B5EF4-FFF2-40B4-BE49-F238E27FC236}">
                  <a16:creationId xmlns:a16="http://schemas.microsoft.com/office/drawing/2014/main" id="{CB17C13E-88EE-CBE9-B7CA-E7220127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75" y="10542588"/>
              <a:ext cx="260350" cy="230188"/>
            </a:xfrm>
            <a:custGeom>
              <a:avLst/>
              <a:gdLst>
                <a:gd name="T0" fmla="*/ 0 w 164"/>
                <a:gd name="T1" fmla="*/ 0 h 145"/>
                <a:gd name="T2" fmla="*/ 0 w 164"/>
                <a:gd name="T3" fmla="*/ 126 h 145"/>
                <a:gd name="T4" fmla="*/ 164 w 164"/>
                <a:gd name="T5" fmla="*/ 145 h 145"/>
                <a:gd name="T6" fmla="*/ 164 w 164"/>
                <a:gd name="T7" fmla="*/ 0 h 145"/>
                <a:gd name="T8" fmla="*/ 0 w 164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5">
                  <a:moveTo>
                    <a:pt x="0" y="0"/>
                  </a:moveTo>
                  <a:lnTo>
                    <a:pt x="0" y="126"/>
                  </a:lnTo>
                  <a:lnTo>
                    <a:pt x="164" y="145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94" name="Freeform 67">
              <a:extLst>
                <a:ext uri="{FF2B5EF4-FFF2-40B4-BE49-F238E27FC236}">
                  <a16:creationId xmlns:a16="http://schemas.microsoft.com/office/drawing/2014/main" id="{E00BAD49-0D0D-F50B-5004-AC3286C2A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75" y="10298113"/>
              <a:ext cx="260350" cy="228600"/>
            </a:xfrm>
            <a:custGeom>
              <a:avLst/>
              <a:gdLst>
                <a:gd name="T0" fmla="*/ 164 w 164"/>
                <a:gd name="T1" fmla="*/ 144 h 144"/>
                <a:gd name="T2" fmla="*/ 164 w 164"/>
                <a:gd name="T3" fmla="*/ 0 h 144"/>
                <a:gd name="T4" fmla="*/ 0 w 164"/>
                <a:gd name="T5" fmla="*/ 19 h 144"/>
                <a:gd name="T6" fmla="*/ 0 w 164"/>
                <a:gd name="T7" fmla="*/ 144 h 144"/>
                <a:gd name="T8" fmla="*/ 164 w 164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4">
                  <a:moveTo>
                    <a:pt x="164" y="144"/>
                  </a:moveTo>
                  <a:lnTo>
                    <a:pt x="164" y="0"/>
                  </a:lnTo>
                  <a:lnTo>
                    <a:pt x="0" y="19"/>
                  </a:lnTo>
                  <a:lnTo>
                    <a:pt x="0" y="144"/>
                  </a:lnTo>
                  <a:lnTo>
                    <a:pt x="164" y="1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95" name="กลุ่ม 2088">
            <a:extLst>
              <a:ext uri="{FF2B5EF4-FFF2-40B4-BE49-F238E27FC236}">
                <a16:creationId xmlns:a16="http://schemas.microsoft.com/office/drawing/2014/main" id="{179AE650-D815-FDAF-8D34-73E58086B9B8}"/>
              </a:ext>
            </a:extLst>
          </p:cNvPr>
          <p:cNvGrpSpPr/>
          <p:nvPr/>
        </p:nvGrpSpPr>
        <p:grpSpPr>
          <a:xfrm>
            <a:off x="3686176" y="3706416"/>
            <a:ext cx="493514" cy="494109"/>
            <a:chOff x="9799638" y="9883775"/>
            <a:chExt cx="1316037" cy="1317625"/>
          </a:xfrm>
        </p:grpSpPr>
        <p:sp>
          <p:nvSpPr>
            <p:cNvPr id="96" name="Oval 68">
              <a:extLst>
                <a:ext uri="{FF2B5EF4-FFF2-40B4-BE49-F238E27FC236}">
                  <a16:creationId xmlns:a16="http://schemas.microsoft.com/office/drawing/2014/main" id="{D2035742-6D2E-5DB7-7C39-7BEED064A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638" y="9883775"/>
              <a:ext cx="1316037" cy="1317625"/>
            </a:xfrm>
            <a:prstGeom prst="ellipse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97" name="Freeform 69">
              <a:extLst>
                <a:ext uri="{FF2B5EF4-FFF2-40B4-BE49-F238E27FC236}">
                  <a16:creationId xmlns:a16="http://schemas.microsoft.com/office/drawing/2014/main" id="{3A301A2D-4093-5282-6E99-2094B7673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2388" y="10374313"/>
              <a:ext cx="474662" cy="444500"/>
            </a:xfrm>
            <a:custGeom>
              <a:avLst/>
              <a:gdLst>
                <a:gd name="T0" fmla="*/ 31 w 31"/>
                <a:gd name="T1" fmla="*/ 19 h 29"/>
                <a:gd name="T2" fmla="*/ 22 w 31"/>
                <a:gd name="T3" fmla="*/ 28 h 29"/>
                <a:gd name="T4" fmla="*/ 15 w 31"/>
                <a:gd name="T5" fmla="*/ 27 h 29"/>
                <a:gd name="T6" fmla="*/ 11 w 31"/>
                <a:gd name="T7" fmla="*/ 28 h 29"/>
                <a:gd name="T8" fmla="*/ 5 w 31"/>
                <a:gd name="T9" fmla="*/ 24 h 29"/>
                <a:gd name="T10" fmla="*/ 2 w 31"/>
                <a:gd name="T11" fmla="*/ 20 h 29"/>
                <a:gd name="T12" fmla="*/ 1 w 31"/>
                <a:gd name="T13" fmla="*/ 8 h 29"/>
                <a:gd name="T14" fmla="*/ 7 w 31"/>
                <a:gd name="T15" fmla="*/ 2 h 29"/>
                <a:gd name="T16" fmla="*/ 15 w 31"/>
                <a:gd name="T17" fmla="*/ 3 h 29"/>
                <a:gd name="T18" fmla="*/ 19 w 31"/>
                <a:gd name="T19" fmla="*/ 2 h 29"/>
                <a:gd name="T20" fmla="*/ 30 w 31"/>
                <a:gd name="T21" fmla="*/ 5 h 29"/>
                <a:gd name="T22" fmla="*/ 30 w 31"/>
                <a:gd name="T23" fmla="*/ 5 h 29"/>
                <a:gd name="T24" fmla="*/ 31 w 31"/>
                <a:gd name="T25" fmla="*/ 19 h 29"/>
                <a:gd name="T26" fmla="*/ 31 w 31"/>
                <a:gd name="T2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9">
                  <a:moveTo>
                    <a:pt x="31" y="19"/>
                  </a:moveTo>
                  <a:cubicBezTo>
                    <a:pt x="29" y="23"/>
                    <a:pt x="26" y="29"/>
                    <a:pt x="22" y="28"/>
                  </a:cubicBezTo>
                  <a:cubicBezTo>
                    <a:pt x="19" y="28"/>
                    <a:pt x="18" y="26"/>
                    <a:pt x="15" y="27"/>
                  </a:cubicBezTo>
                  <a:cubicBezTo>
                    <a:pt x="13" y="27"/>
                    <a:pt x="12" y="28"/>
                    <a:pt x="11" y="28"/>
                  </a:cubicBezTo>
                  <a:cubicBezTo>
                    <a:pt x="8" y="28"/>
                    <a:pt x="6" y="26"/>
                    <a:pt x="5" y="24"/>
                  </a:cubicBezTo>
                  <a:cubicBezTo>
                    <a:pt x="4" y="23"/>
                    <a:pt x="3" y="21"/>
                    <a:pt x="2" y="20"/>
                  </a:cubicBezTo>
                  <a:cubicBezTo>
                    <a:pt x="1" y="16"/>
                    <a:pt x="0" y="12"/>
                    <a:pt x="1" y="8"/>
                  </a:cubicBezTo>
                  <a:cubicBezTo>
                    <a:pt x="2" y="5"/>
                    <a:pt x="4" y="3"/>
                    <a:pt x="7" y="2"/>
                  </a:cubicBezTo>
                  <a:cubicBezTo>
                    <a:pt x="11" y="0"/>
                    <a:pt x="14" y="2"/>
                    <a:pt x="15" y="3"/>
                  </a:cubicBezTo>
                  <a:cubicBezTo>
                    <a:pt x="17" y="3"/>
                    <a:pt x="17" y="2"/>
                    <a:pt x="19" y="2"/>
                  </a:cubicBezTo>
                  <a:cubicBezTo>
                    <a:pt x="22" y="1"/>
                    <a:pt x="27" y="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9"/>
                    <a:pt x="25" y="15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98" name="Freeform 70">
              <a:extLst>
                <a:ext uri="{FF2B5EF4-FFF2-40B4-BE49-F238E27FC236}">
                  <a16:creationId xmlns:a16="http://schemas.microsoft.com/office/drawing/2014/main" id="{31116FFE-A58E-AB12-BE2C-5F2870DA9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10266363"/>
              <a:ext cx="122237" cy="138113"/>
            </a:xfrm>
            <a:custGeom>
              <a:avLst/>
              <a:gdLst>
                <a:gd name="T0" fmla="*/ 8 w 8"/>
                <a:gd name="T1" fmla="*/ 0 h 9"/>
                <a:gd name="T2" fmla="*/ 8 w 8"/>
                <a:gd name="T3" fmla="*/ 2 h 9"/>
                <a:gd name="T4" fmla="*/ 1 w 8"/>
                <a:gd name="T5" fmla="*/ 9 h 9"/>
                <a:gd name="T6" fmla="*/ 1 w 8"/>
                <a:gd name="T7" fmla="*/ 9 h 9"/>
                <a:gd name="T8" fmla="*/ 0 w 8"/>
                <a:gd name="T9" fmla="*/ 7 h 9"/>
                <a:gd name="T10" fmla="*/ 7 w 8"/>
                <a:gd name="T11" fmla="*/ 0 h 9"/>
                <a:gd name="T12" fmla="*/ 8 w 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8" y="5"/>
                    <a:pt x="4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1" y="4"/>
                    <a:pt x="4" y="1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99" name="กลุ่ม 2091">
            <a:extLst>
              <a:ext uri="{FF2B5EF4-FFF2-40B4-BE49-F238E27FC236}">
                <a16:creationId xmlns:a16="http://schemas.microsoft.com/office/drawing/2014/main" id="{2AE7289D-2A80-B5CA-025C-60297A0F8E4A}"/>
              </a:ext>
            </a:extLst>
          </p:cNvPr>
          <p:cNvGrpSpPr/>
          <p:nvPr/>
        </p:nvGrpSpPr>
        <p:grpSpPr>
          <a:xfrm>
            <a:off x="6045995" y="3706416"/>
            <a:ext cx="494109" cy="494109"/>
            <a:chOff x="16092488" y="9883775"/>
            <a:chExt cx="1317625" cy="1317625"/>
          </a:xfrm>
        </p:grpSpPr>
        <p:sp>
          <p:nvSpPr>
            <p:cNvPr id="100" name="Oval 71">
              <a:extLst>
                <a:ext uri="{FF2B5EF4-FFF2-40B4-BE49-F238E27FC236}">
                  <a16:creationId xmlns:a16="http://schemas.microsoft.com/office/drawing/2014/main" id="{70D5FED0-EB5F-68CE-A05F-469A84076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92488" y="9883775"/>
              <a:ext cx="1317625" cy="1317625"/>
            </a:xfrm>
            <a:prstGeom prst="ellipse">
              <a:avLst/>
            </a:prstGeom>
            <a:solidFill>
              <a:srgbClr val="82B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101" name="Freeform 72">
              <a:extLst>
                <a:ext uri="{FF2B5EF4-FFF2-40B4-BE49-F238E27FC236}">
                  <a16:creationId xmlns:a16="http://schemas.microsoft.com/office/drawing/2014/main" id="{2794868E-3875-B0FD-D663-EEBA79BAE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5075" y="10282238"/>
              <a:ext cx="582612" cy="550863"/>
            </a:xfrm>
            <a:custGeom>
              <a:avLst/>
              <a:gdLst>
                <a:gd name="T0" fmla="*/ 10 w 38"/>
                <a:gd name="T1" fmla="*/ 21 h 36"/>
                <a:gd name="T2" fmla="*/ 10 w 38"/>
                <a:gd name="T3" fmla="*/ 18 h 36"/>
                <a:gd name="T4" fmla="*/ 18 w 38"/>
                <a:gd name="T5" fmla="*/ 3 h 36"/>
                <a:gd name="T6" fmla="*/ 25 w 38"/>
                <a:gd name="T7" fmla="*/ 0 h 36"/>
                <a:gd name="T8" fmla="*/ 29 w 38"/>
                <a:gd name="T9" fmla="*/ 1 h 36"/>
                <a:gd name="T10" fmla="*/ 31 w 38"/>
                <a:gd name="T11" fmla="*/ 5 h 36"/>
                <a:gd name="T12" fmla="*/ 13 w 38"/>
                <a:gd name="T13" fmla="*/ 32 h 36"/>
                <a:gd name="T14" fmla="*/ 7 w 38"/>
                <a:gd name="T15" fmla="*/ 9 h 36"/>
                <a:gd name="T16" fmla="*/ 8 w 38"/>
                <a:gd name="T17" fmla="*/ 10 h 36"/>
                <a:gd name="T18" fmla="*/ 10 w 38"/>
                <a:gd name="T19" fmla="*/ 21 h 36"/>
                <a:gd name="T20" fmla="*/ 10 w 38"/>
                <a:gd name="T2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6">
                  <a:moveTo>
                    <a:pt x="10" y="21"/>
                  </a:moveTo>
                  <a:cubicBezTo>
                    <a:pt x="10" y="20"/>
                    <a:pt x="10" y="19"/>
                    <a:pt x="10" y="18"/>
                  </a:cubicBezTo>
                  <a:cubicBezTo>
                    <a:pt x="11" y="12"/>
                    <a:pt x="13" y="7"/>
                    <a:pt x="18" y="3"/>
                  </a:cubicBezTo>
                  <a:cubicBezTo>
                    <a:pt x="20" y="1"/>
                    <a:pt x="21" y="1"/>
                    <a:pt x="25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30" y="2"/>
                    <a:pt x="30" y="4"/>
                    <a:pt x="31" y="5"/>
                  </a:cubicBezTo>
                  <a:cubicBezTo>
                    <a:pt x="38" y="27"/>
                    <a:pt x="24" y="36"/>
                    <a:pt x="13" y="32"/>
                  </a:cubicBezTo>
                  <a:cubicBezTo>
                    <a:pt x="3" y="29"/>
                    <a:pt x="0" y="16"/>
                    <a:pt x="7" y="9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6" y="17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  <p:grpSp>
        <p:nvGrpSpPr>
          <p:cNvPr id="102" name="กลุ่ม 2092">
            <a:extLst>
              <a:ext uri="{FF2B5EF4-FFF2-40B4-BE49-F238E27FC236}">
                <a16:creationId xmlns:a16="http://schemas.microsoft.com/office/drawing/2014/main" id="{CBE16C98-13A9-97DA-9EAF-B1690B560BD0}"/>
              </a:ext>
            </a:extLst>
          </p:cNvPr>
          <p:cNvGrpSpPr/>
          <p:nvPr/>
        </p:nvGrpSpPr>
        <p:grpSpPr>
          <a:xfrm>
            <a:off x="6832997" y="3706416"/>
            <a:ext cx="493514" cy="494109"/>
            <a:chOff x="18191163" y="9883775"/>
            <a:chExt cx="1316037" cy="1317625"/>
          </a:xfrm>
        </p:grpSpPr>
        <p:sp>
          <p:nvSpPr>
            <p:cNvPr id="103" name="Oval 73">
              <a:extLst>
                <a:ext uri="{FF2B5EF4-FFF2-40B4-BE49-F238E27FC236}">
                  <a16:creationId xmlns:a16="http://schemas.microsoft.com/office/drawing/2014/main" id="{F33596C8-A81C-45F1-8A57-A6F4D9F50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1163" y="9883775"/>
              <a:ext cx="1316037" cy="1317625"/>
            </a:xfrm>
            <a:prstGeom prst="ellipse">
              <a:avLst/>
            </a:prstGeom>
            <a:solidFill>
              <a:srgbClr val="53A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104" name="Freeform 74">
              <a:extLst>
                <a:ext uri="{FF2B5EF4-FFF2-40B4-BE49-F238E27FC236}">
                  <a16:creationId xmlns:a16="http://schemas.microsoft.com/office/drawing/2014/main" id="{7FEA81E2-419B-0975-5D86-0D2716D3F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42000" y="10282238"/>
              <a:ext cx="292100" cy="520700"/>
            </a:xfrm>
            <a:custGeom>
              <a:avLst/>
              <a:gdLst>
                <a:gd name="T0" fmla="*/ 184 w 184"/>
                <a:gd name="T1" fmla="*/ 106 h 328"/>
                <a:gd name="T2" fmla="*/ 58 w 184"/>
                <a:gd name="T3" fmla="*/ 328 h 328"/>
                <a:gd name="T4" fmla="*/ 0 w 184"/>
                <a:gd name="T5" fmla="*/ 212 h 328"/>
                <a:gd name="T6" fmla="*/ 126 w 184"/>
                <a:gd name="T7" fmla="*/ 0 h 328"/>
                <a:gd name="T8" fmla="*/ 184 w 184"/>
                <a:gd name="T9" fmla="*/ 10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328">
                  <a:moveTo>
                    <a:pt x="184" y="106"/>
                  </a:moveTo>
                  <a:lnTo>
                    <a:pt x="58" y="328"/>
                  </a:lnTo>
                  <a:lnTo>
                    <a:pt x="0" y="212"/>
                  </a:lnTo>
                  <a:lnTo>
                    <a:pt x="126" y="0"/>
                  </a:lnTo>
                  <a:lnTo>
                    <a:pt x="184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105" name="Freeform 75">
              <a:extLst>
                <a:ext uri="{FF2B5EF4-FFF2-40B4-BE49-F238E27FC236}">
                  <a16:creationId xmlns:a16="http://schemas.microsoft.com/office/drawing/2014/main" id="{6181DB1C-7DB5-7993-095A-35D056EA2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6313" y="10266363"/>
              <a:ext cx="398462" cy="352425"/>
            </a:xfrm>
            <a:custGeom>
              <a:avLst/>
              <a:gdLst>
                <a:gd name="T0" fmla="*/ 251 w 251"/>
                <a:gd name="T1" fmla="*/ 222 h 222"/>
                <a:gd name="T2" fmla="*/ 126 w 251"/>
                <a:gd name="T3" fmla="*/ 222 h 222"/>
                <a:gd name="T4" fmla="*/ 0 w 251"/>
                <a:gd name="T5" fmla="*/ 0 h 222"/>
                <a:gd name="T6" fmla="*/ 126 w 251"/>
                <a:gd name="T7" fmla="*/ 0 h 222"/>
                <a:gd name="T8" fmla="*/ 251 w 251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22">
                  <a:moveTo>
                    <a:pt x="251" y="222"/>
                  </a:moveTo>
                  <a:lnTo>
                    <a:pt x="126" y="222"/>
                  </a:lnTo>
                  <a:lnTo>
                    <a:pt x="0" y="0"/>
                  </a:lnTo>
                  <a:lnTo>
                    <a:pt x="126" y="0"/>
                  </a:lnTo>
                  <a:lnTo>
                    <a:pt x="251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  <p:sp>
          <p:nvSpPr>
            <p:cNvPr id="106" name="Freeform 76">
              <a:extLst>
                <a:ext uri="{FF2B5EF4-FFF2-40B4-BE49-F238E27FC236}">
                  <a16:creationId xmlns:a16="http://schemas.microsoft.com/office/drawing/2014/main" id="{EDC0D3D4-7C14-9929-CB38-C6B8E6BA6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9950" y="10634663"/>
              <a:ext cx="504825" cy="168275"/>
            </a:xfrm>
            <a:custGeom>
              <a:avLst/>
              <a:gdLst>
                <a:gd name="T0" fmla="*/ 318 w 318"/>
                <a:gd name="T1" fmla="*/ 0 h 106"/>
                <a:gd name="T2" fmla="*/ 260 w 318"/>
                <a:gd name="T3" fmla="*/ 106 h 106"/>
                <a:gd name="T4" fmla="*/ 0 w 318"/>
                <a:gd name="T5" fmla="*/ 106 h 106"/>
                <a:gd name="T6" fmla="*/ 67 w 318"/>
                <a:gd name="T7" fmla="*/ 0 h 106"/>
                <a:gd name="T8" fmla="*/ 318 w 318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106">
                  <a:moveTo>
                    <a:pt x="318" y="0"/>
                  </a:moveTo>
                  <a:lnTo>
                    <a:pt x="260" y="106"/>
                  </a:lnTo>
                  <a:lnTo>
                    <a:pt x="0" y="106"/>
                  </a:lnTo>
                  <a:lnTo>
                    <a:pt x="67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/>
            </a:p>
          </p:txBody>
        </p:sp>
      </p:grpSp>
    </p:spTree>
    <p:extLst>
      <p:ext uri="{BB962C8B-B14F-4D97-AF65-F5344CB8AC3E}">
        <p14:creationId xmlns:p14="http://schemas.microsoft.com/office/powerpoint/2010/main" val="30738394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884;p27">
            <a:extLst>
              <a:ext uri="{FF2B5EF4-FFF2-40B4-BE49-F238E27FC236}">
                <a16:creationId xmlns:a16="http://schemas.microsoft.com/office/drawing/2014/main" id="{A79AE5DB-9DFC-76F8-511E-98310237A46B}"/>
              </a:ext>
            </a:extLst>
          </p:cNvPr>
          <p:cNvSpPr/>
          <p:nvPr/>
        </p:nvSpPr>
        <p:spPr>
          <a:xfrm>
            <a:off x="1042813" y="1767791"/>
            <a:ext cx="362447" cy="354614"/>
          </a:xfrm>
          <a:custGeom>
            <a:avLst/>
            <a:gdLst/>
            <a:ahLst/>
            <a:cxnLst/>
            <a:rect l="l" t="t" r="r" b="b"/>
            <a:pathLst>
              <a:path w="12123" h="11861" extrusionOk="0">
                <a:moveTo>
                  <a:pt x="5740" y="334"/>
                </a:moveTo>
                <a:lnTo>
                  <a:pt x="5740" y="1596"/>
                </a:lnTo>
                <a:cubicBezTo>
                  <a:pt x="5621" y="1596"/>
                  <a:pt x="5502" y="1596"/>
                  <a:pt x="5383" y="1644"/>
                </a:cubicBezTo>
                <a:cubicBezTo>
                  <a:pt x="4382" y="1763"/>
                  <a:pt x="3478" y="2192"/>
                  <a:pt x="2811" y="2906"/>
                </a:cubicBezTo>
                <a:lnTo>
                  <a:pt x="2644" y="3073"/>
                </a:lnTo>
                <a:lnTo>
                  <a:pt x="1668" y="2263"/>
                </a:lnTo>
                <a:cubicBezTo>
                  <a:pt x="1668" y="2263"/>
                  <a:pt x="1930" y="1953"/>
                  <a:pt x="1977" y="1953"/>
                </a:cubicBezTo>
                <a:cubicBezTo>
                  <a:pt x="2858" y="1072"/>
                  <a:pt x="4001" y="501"/>
                  <a:pt x="5240" y="358"/>
                </a:cubicBezTo>
                <a:cubicBezTo>
                  <a:pt x="5383" y="334"/>
                  <a:pt x="5549" y="334"/>
                  <a:pt x="5692" y="334"/>
                </a:cubicBezTo>
                <a:close/>
                <a:moveTo>
                  <a:pt x="6073" y="382"/>
                </a:moveTo>
                <a:cubicBezTo>
                  <a:pt x="7502" y="405"/>
                  <a:pt x="8836" y="1001"/>
                  <a:pt x="9860" y="2025"/>
                </a:cubicBezTo>
                <a:cubicBezTo>
                  <a:pt x="10860" y="3025"/>
                  <a:pt x="11432" y="4382"/>
                  <a:pt x="11479" y="5811"/>
                </a:cubicBezTo>
                <a:lnTo>
                  <a:pt x="10217" y="5811"/>
                </a:lnTo>
                <a:cubicBezTo>
                  <a:pt x="10146" y="4406"/>
                  <a:pt x="9431" y="3144"/>
                  <a:pt x="8264" y="2382"/>
                </a:cubicBezTo>
                <a:cubicBezTo>
                  <a:pt x="8239" y="2357"/>
                  <a:pt x="8212" y="2347"/>
                  <a:pt x="8183" y="2347"/>
                </a:cubicBezTo>
                <a:cubicBezTo>
                  <a:pt x="8129" y="2347"/>
                  <a:pt x="8073" y="2383"/>
                  <a:pt x="8026" y="2430"/>
                </a:cubicBezTo>
                <a:cubicBezTo>
                  <a:pt x="7978" y="2525"/>
                  <a:pt x="8002" y="2620"/>
                  <a:pt x="8098" y="2668"/>
                </a:cubicBezTo>
                <a:cubicBezTo>
                  <a:pt x="9217" y="3430"/>
                  <a:pt x="9884" y="4644"/>
                  <a:pt x="9884" y="5978"/>
                </a:cubicBezTo>
                <a:cubicBezTo>
                  <a:pt x="9884" y="8098"/>
                  <a:pt x="8098" y="9884"/>
                  <a:pt x="5930" y="9884"/>
                </a:cubicBezTo>
                <a:cubicBezTo>
                  <a:pt x="3763" y="9884"/>
                  <a:pt x="1977" y="8098"/>
                  <a:pt x="1977" y="5930"/>
                </a:cubicBezTo>
                <a:cubicBezTo>
                  <a:pt x="1977" y="5049"/>
                  <a:pt x="2263" y="4192"/>
                  <a:pt x="2763" y="3501"/>
                </a:cubicBezTo>
                <a:cubicBezTo>
                  <a:pt x="3263" y="2835"/>
                  <a:pt x="4025" y="2311"/>
                  <a:pt x="4835" y="2120"/>
                </a:cubicBezTo>
                <a:cubicBezTo>
                  <a:pt x="5168" y="2025"/>
                  <a:pt x="5549" y="1953"/>
                  <a:pt x="5930" y="1953"/>
                </a:cubicBezTo>
                <a:cubicBezTo>
                  <a:pt x="6431" y="1953"/>
                  <a:pt x="6931" y="2049"/>
                  <a:pt x="7407" y="2263"/>
                </a:cubicBezTo>
                <a:cubicBezTo>
                  <a:pt x="7423" y="2267"/>
                  <a:pt x="7440" y="2269"/>
                  <a:pt x="7457" y="2269"/>
                </a:cubicBezTo>
                <a:cubicBezTo>
                  <a:pt x="7540" y="2269"/>
                  <a:pt x="7625" y="2223"/>
                  <a:pt x="7645" y="2144"/>
                </a:cubicBezTo>
                <a:cubicBezTo>
                  <a:pt x="7645" y="2049"/>
                  <a:pt x="7621" y="2001"/>
                  <a:pt x="7526" y="1953"/>
                </a:cubicBezTo>
                <a:cubicBezTo>
                  <a:pt x="7050" y="1787"/>
                  <a:pt x="6573" y="1668"/>
                  <a:pt x="6073" y="1668"/>
                </a:cubicBezTo>
                <a:lnTo>
                  <a:pt x="6073" y="382"/>
                </a:lnTo>
                <a:close/>
                <a:moveTo>
                  <a:pt x="5502" y="1"/>
                </a:moveTo>
                <a:cubicBezTo>
                  <a:pt x="5264" y="24"/>
                  <a:pt x="5002" y="48"/>
                  <a:pt x="4764" y="96"/>
                </a:cubicBezTo>
                <a:cubicBezTo>
                  <a:pt x="4478" y="144"/>
                  <a:pt x="4144" y="239"/>
                  <a:pt x="3835" y="358"/>
                </a:cubicBezTo>
                <a:cubicBezTo>
                  <a:pt x="3073" y="644"/>
                  <a:pt x="2334" y="1120"/>
                  <a:pt x="1739" y="1715"/>
                </a:cubicBezTo>
                <a:cubicBezTo>
                  <a:pt x="596" y="2858"/>
                  <a:pt x="1" y="4335"/>
                  <a:pt x="1" y="5930"/>
                </a:cubicBezTo>
                <a:cubicBezTo>
                  <a:pt x="1" y="7431"/>
                  <a:pt x="572" y="8860"/>
                  <a:pt x="1572" y="9979"/>
                </a:cubicBezTo>
                <a:cubicBezTo>
                  <a:pt x="1612" y="10005"/>
                  <a:pt x="1665" y="10024"/>
                  <a:pt x="1713" y="10024"/>
                </a:cubicBezTo>
                <a:cubicBezTo>
                  <a:pt x="1753" y="10024"/>
                  <a:pt x="1789" y="10011"/>
                  <a:pt x="1811" y="9979"/>
                </a:cubicBezTo>
                <a:cubicBezTo>
                  <a:pt x="1882" y="9907"/>
                  <a:pt x="1906" y="9788"/>
                  <a:pt x="1811" y="9717"/>
                </a:cubicBezTo>
                <a:cubicBezTo>
                  <a:pt x="858" y="8693"/>
                  <a:pt x="334" y="7335"/>
                  <a:pt x="334" y="5907"/>
                </a:cubicBezTo>
                <a:cubicBezTo>
                  <a:pt x="334" y="4692"/>
                  <a:pt x="715" y="3501"/>
                  <a:pt x="1453" y="2549"/>
                </a:cubicBezTo>
                <a:lnTo>
                  <a:pt x="2477" y="3358"/>
                </a:lnTo>
                <a:cubicBezTo>
                  <a:pt x="1930" y="4097"/>
                  <a:pt x="1620" y="5025"/>
                  <a:pt x="1620" y="6002"/>
                </a:cubicBezTo>
                <a:cubicBezTo>
                  <a:pt x="1644" y="8336"/>
                  <a:pt x="3549" y="10193"/>
                  <a:pt x="5859" y="10241"/>
                </a:cubicBezTo>
                <a:cubicBezTo>
                  <a:pt x="5874" y="10241"/>
                  <a:pt x="5889" y="10241"/>
                  <a:pt x="5904" y="10241"/>
                </a:cubicBezTo>
                <a:cubicBezTo>
                  <a:pt x="8241" y="10241"/>
                  <a:pt x="10146" y="8392"/>
                  <a:pt x="10241" y="6097"/>
                </a:cubicBezTo>
                <a:lnTo>
                  <a:pt x="11527" y="6097"/>
                </a:lnTo>
                <a:cubicBezTo>
                  <a:pt x="11503" y="7526"/>
                  <a:pt x="10908" y="8860"/>
                  <a:pt x="9884" y="9884"/>
                </a:cubicBezTo>
                <a:cubicBezTo>
                  <a:pt x="8836" y="10908"/>
                  <a:pt x="7407" y="11503"/>
                  <a:pt x="5930" y="11503"/>
                </a:cubicBezTo>
                <a:cubicBezTo>
                  <a:pt x="4644" y="11503"/>
                  <a:pt x="3406" y="11074"/>
                  <a:pt x="2382" y="10265"/>
                </a:cubicBezTo>
                <a:cubicBezTo>
                  <a:pt x="2338" y="10231"/>
                  <a:pt x="2299" y="10214"/>
                  <a:pt x="2262" y="10214"/>
                </a:cubicBezTo>
                <a:cubicBezTo>
                  <a:pt x="2220" y="10214"/>
                  <a:pt x="2182" y="10237"/>
                  <a:pt x="2144" y="10288"/>
                </a:cubicBezTo>
                <a:cubicBezTo>
                  <a:pt x="2096" y="10384"/>
                  <a:pt x="2096" y="10479"/>
                  <a:pt x="2168" y="10527"/>
                </a:cubicBezTo>
                <a:cubicBezTo>
                  <a:pt x="3216" y="11384"/>
                  <a:pt x="4549" y="11860"/>
                  <a:pt x="5930" y="11860"/>
                </a:cubicBezTo>
                <a:cubicBezTo>
                  <a:pt x="7931" y="11860"/>
                  <a:pt x="9741" y="10908"/>
                  <a:pt x="10908" y="9193"/>
                </a:cubicBezTo>
                <a:cubicBezTo>
                  <a:pt x="11312" y="8574"/>
                  <a:pt x="11622" y="7859"/>
                  <a:pt x="11765" y="7097"/>
                </a:cubicBezTo>
                <a:cubicBezTo>
                  <a:pt x="12122" y="5097"/>
                  <a:pt x="11527" y="3120"/>
                  <a:pt x="10122" y="1715"/>
                </a:cubicBezTo>
                <a:cubicBezTo>
                  <a:pt x="9002" y="596"/>
                  <a:pt x="7502" y="1"/>
                  <a:pt x="593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3" name="Google Shape;13885;p27">
            <a:extLst>
              <a:ext uri="{FF2B5EF4-FFF2-40B4-BE49-F238E27FC236}">
                <a16:creationId xmlns:a16="http://schemas.microsoft.com/office/drawing/2014/main" id="{CE433111-0370-C4BD-3354-E8B3AAC29CCF}"/>
              </a:ext>
            </a:extLst>
          </p:cNvPr>
          <p:cNvGrpSpPr/>
          <p:nvPr/>
        </p:nvGrpSpPr>
        <p:grpSpPr>
          <a:xfrm>
            <a:off x="2541658" y="1767756"/>
            <a:ext cx="356737" cy="353239"/>
            <a:chOff x="3192838" y="1931233"/>
            <a:chExt cx="298300" cy="295375"/>
          </a:xfrm>
        </p:grpSpPr>
        <p:sp>
          <p:nvSpPr>
            <p:cNvPr id="4" name="Google Shape;13886;p27">
              <a:extLst>
                <a:ext uri="{FF2B5EF4-FFF2-40B4-BE49-F238E27FC236}">
                  <a16:creationId xmlns:a16="http://schemas.microsoft.com/office/drawing/2014/main" id="{6981FB42-B4CD-6408-207D-4894E9C982F6}"/>
                </a:ext>
              </a:extLst>
            </p:cNvPr>
            <p:cNvSpPr/>
            <p:nvPr/>
          </p:nvSpPr>
          <p:spPr>
            <a:xfrm>
              <a:off x="3192838" y="1931233"/>
              <a:ext cx="91700" cy="295375"/>
            </a:xfrm>
            <a:custGeom>
              <a:avLst/>
              <a:gdLst/>
              <a:ahLst/>
              <a:cxnLst/>
              <a:rect l="l" t="t" r="r" b="b"/>
              <a:pathLst>
                <a:path w="3668" h="11815" extrusionOk="0">
                  <a:moveTo>
                    <a:pt x="1858" y="336"/>
                  </a:moveTo>
                  <a:cubicBezTo>
                    <a:pt x="2239" y="336"/>
                    <a:pt x="2596" y="479"/>
                    <a:pt x="2882" y="741"/>
                  </a:cubicBezTo>
                  <a:cubicBezTo>
                    <a:pt x="3168" y="1003"/>
                    <a:pt x="3311" y="1384"/>
                    <a:pt x="3311" y="1789"/>
                  </a:cubicBezTo>
                  <a:cubicBezTo>
                    <a:pt x="3311" y="2479"/>
                    <a:pt x="2930" y="3003"/>
                    <a:pt x="2311" y="3218"/>
                  </a:cubicBezTo>
                  <a:cubicBezTo>
                    <a:pt x="2263" y="3218"/>
                    <a:pt x="2239" y="3241"/>
                    <a:pt x="2215" y="3265"/>
                  </a:cubicBezTo>
                  <a:lnTo>
                    <a:pt x="1858" y="3765"/>
                  </a:lnTo>
                  <a:lnTo>
                    <a:pt x="1501" y="3265"/>
                  </a:lnTo>
                  <a:cubicBezTo>
                    <a:pt x="1477" y="3241"/>
                    <a:pt x="1453" y="3218"/>
                    <a:pt x="1406" y="3218"/>
                  </a:cubicBezTo>
                  <a:cubicBezTo>
                    <a:pt x="786" y="3003"/>
                    <a:pt x="358" y="2408"/>
                    <a:pt x="405" y="1765"/>
                  </a:cubicBezTo>
                  <a:cubicBezTo>
                    <a:pt x="429" y="979"/>
                    <a:pt x="1048" y="360"/>
                    <a:pt x="1834" y="336"/>
                  </a:cubicBezTo>
                  <a:close/>
                  <a:moveTo>
                    <a:pt x="1923" y="0"/>
                  </a:moveTo>
                  <a:cubicBezTo>
                    <a:pt x="1894" y="0"/>
                    <a:pt x="1864" y="1"/>
                    <a:pt x="1834" y="3"/>
                  </a:cubicBezTo>
                  <a:cubicBezTo>
                    <a:pt x="882" y="26"/>
                    <a:pt x="72" y="812"/>
                    <a:pt x="48" y="1765"/>
                  </a:cubicBezTo>
                  <a:lnTo>
                    <a:pt x="48" y="1813"/>
                  </a:lnTo>
                  <a:lnTo>
                    <a:pt x="48" y="5766"/>
                  </a:lnTo>
                  <a:cubicBezTo>
                    <a:pt x="48" y="5861"/>
                    <a:pt x="96" y="5956"/>
                    <a:pt x="191" y="5956"/>
                  </a:cubicBezTo>
                  <a:cubicBezTo>
                    <a:pt x="310" y="5956"/>
                    <a:pt x="405" y="5885"/>
                    <a:pt x="405" y="5766"/>
                  </a:cubicBezTo>
                  <a:lnTo>
                    <a:pt x="405" y="2884"/>
                  </a:lnTo>
                  <a:cubicBezTo>
                    <a:pt x="620" y="3194"/>
                    <a:pt x="905" y="3432"/>
                    <a:pt x="1263" y="3551"/>
                  </a:cubicBezTo>
                  <a:lnTo>
                    <a:pt x="1668" y="4099"/>
                  </a:lnTo>
                  <a:cubicBezTo>
                    <a:pt x="1722" y="4171"/>
                    <a:pt x="1818" y="4203"/>
                    <a:pt x="1903" y="4203"/>
                  </a:cubicBezTo>
                  <a:cubicBezTo>
                    <a:pt x="1929" y="4203"/>
                    <a:pt x="1955" y="4200"/>
                    <a:pt x="1977" y="4194"/>
                  </a:cubicBezTo>
                  <a:lnTo>
                    <a:pt x="2072" y="4099"/>
                  </a:lnTo>
                  <a:lnTo>
                    <a:pt x="2477" y="3551"/>
                  </a:lnTo>
                  <a:cubicBezTo>
                    <a:pt x="2834" y="3432"/>
                    <a:pt x="3144" y="3194"/>
                    <a:pt x="3335" y="2884"/>
                  </a:cubicBezTo>
                  <a:lnTo>
                    <a:pt x="3335" y="11434"/>
                  </a:lnTo>
                  <a:cubicBezTo>
                    <a:pt x="3335" y="11457"/>
                    <a:pt x="3311" y="11481"/>
                    <a:pt x="3287" y="11481"/>
                  </a:cubicBezTo>
                  <a:lnTo>
                    <a:pt x="429" y="11481"/>
                  </a:lnTo>
                  <a:cubicBezTo>
                    <a:pt x="405" y="11481"/>
                    <a:pt x="358" y="11457"/>
                    <a:pt x="358" y="11434"/>
                  </a:cubicBezTo>
                  <a:lnTo>
                    <a:pt x="358" y="6575"/>
                  </a:lnTo>
                  <a:cubicBezTo>
                    <a:pt x="358" y="6480"/>
                    <a:pt x="310" y="6409"/>
                    <a:pt x="215" y="6409"/>
                  </a:cubicBezTo>
                  <a:cubicBezTo>
                    <a:pt x="96" y="6409"/>
                    <a:pt x="1" y="6456"/>
                    <a:pt x="1" y="6575"/>
                  </a:cubicBezTo>
                  <a:lnTo>
                    <a:pt x="1" y="11434"/>
                  </a:lnTo>
                  <a:cubicBezTo>
                    <a:pt x="1" y="11648"/>
                    <a:pt x="191" y="11815"/>
                    <a:pt x="405" y="11815"/>
                  </a:cubicBezTo>
                  <a:lnTo>
                    <a:pt x="3263" y="11815"/>
                  </a:lnTo>
                  <a:cubicBezTo>
                    <a:pt x="3454" y="11815"/>
                    <a:pt x="3644" y="11648"/>
                    <a:pt x="3644" y="11434"/>
                  </a:cubicBezTo>
                  <a:lnTo>
                    <a:pt x="3644" y="1813"/>
                  </a:lnTo>
                  <a:cubicBezTo>
                    <a:pt x="3668" y="1312"/>
                    <a:pt x="3501" y="860"/>
                    <a:pt x="3144" y="503"/>
                  </a:cubicBezTo>
                  <a:cubicBezTo>
                    <a:pt x="2809" y="168"/>
                    <a:pt x="2370" y="0"/>
                    <a:pt x="19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5" name="Google Shape;13887;p27">
              <a:extLst>
                <a:ext uri="{FF2B5EF4-FFF2-40B4-BE49-F238E27FC236}">
                  <a16:creationId xmlns:a16="http://schemas.microsoft.com/office/drawing/2014/main" id="{4FB3A5D0-C1DE-6DEC-FC62-E5BA11F2ED5C}"/>
                </a:ext>
              </a:extLst>
            </p:cNvPr>
            <p:cNvSpPr/>
            <p:nvPr/>
          </p:nvSpPr>
          <p:spPr>
            <a:xfrm>
              <a:off x="3222013" y="1955483"/>
              <a:ext cx="32175" cy="37850"/>
            </a:xfrm>
            <a:custGeom>
              <a:avLst/>
              <a:gdLst/>
              <a:ahLst/>
              <a:cxnLst/>
              <a:rect l="l" t="t" r="r" b="b"/>
              <a:pathLst>
                <a:path w="1287" h="1514" extrusionOk="0">
                  <a:moveTo>
                    <a:pt x="691" y="604"/>
                  </a:moveTo>
                  <a:lnTo>
                    <a:pt x="786" y="866"/>
                  </a:lnTo>
                  <a:lnTo>
                    <a:pt x="596" y="866"/>
                  </a:lnTo>
                  <a:lnTo>
                    <a:pt x="691" y="604"/>
                  </a:lnTo>
                  <a:close/>
                  <a:moveTo>
                    <a:pt x="686" y="1"/>
                  </a:moveTo>
                  <a:cubicBezTo>
                    <a:pt x="602" y="1"/>
                    <a:pt x="532" y="36"/>
                    <a:pt x="477" y="128"/>
                  </a:cubicBezTo>
                  <a:lnTo>
                    <a:pt x="48" y="1271"/>
                  </a:lnTo>
                  <a:cubicBezTo>
                    <a:pt x="0" y="1343"/>
                    <a:pt x="72" y="1462"/>
                    <a:pt x="167" y="1509"/>
                  </a:cubicBezTo>
                  <a:cubicBezTo>
                    <a:pt x="177" y="1513"/>
                    <a:pt x="187" y="1514"/>
                    <a:pt x="197" y="1514"/>
                  </a:cubicBezTo>
                  <a:cubicBezTo>
                    <a:pt x="263" y="1514"/>
                    <a:pt x="337" y="1452"/>
                    <a:pt x="358" y="1390"/>
                  </a:cubicBezTo>
                  <a:lnTo>
                    <a:pt x="429" y="1200"/>
                  </a:lnTo>
                  <a:lnTo>
                    <a:pt x="882" y="1200"/>
                  </a:lnTo>
                  <a:lnTo>
                    <a:pt x="929" y="1390"/>
                  </a:lnTo>
                  <a:cubicBezTo>
                    <a:pt x="953" y="1462"/>
                    <a:pt x="1048" y="1509"/>
                    <a:pt x="1120" y="1509"/>
                  </a:cubicBezTo>
                  <a:cubicBezTo>
                    <a:pt x="1239" y="1462"/>
                    <a:pt x="1286" y="1390"/>
                    <a:pt x="1263" y="1271"/>
                  </a:cubicBezTo>
                  <a:lnTo>
                    <a:pt x="882" y="128"/>
                  </a:lnTo>
                  <a:cubicBezTo>
                    <a:pt x="834" y="80"/>
                    <a:pt x="810" y="33"/>
                    <a:pt x="762" y="9"/>
                  </a:cubicBezTo>
                  <a:cubicBezTo>
                    <a:pt x="736" y="4"/>
                    <a:pt x="710" y="1"/>
                    <a:pt x="6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6" name="Google Shape;13888;p27">
              <a:extLst>
                <a:ext uri="{FF2B5EF4-FFF2-40B4-BE49-F238E27FC236}">
                  <a16:creationId xmlns:a16="http://schemas.microsoft.com/office/drawing/2014/main" id="{27276F05-852C-0EFA-9FDA-4E0F6B4810C1}"/>
                </a:ext>
              </a:extLst>
            </p:cNvPr>
            <p:cNvSpPr/>
            <p:nvPr/>
          </p:nvSpPr>
          <p:spPr>
            <a:xfrm>
              <a:off x="3212488" y="20735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6" y="0"/>
                    <a:pt x="0" y="48"/>
                    <a:pt x="0" y="143"/>
                  </a:cubicBezTo>
                  <a:cubicBezTo>
                    <a:pt x="0" y="262"/>
                    <a:pt x="96" y="357"/>
                    <a:pt x="167" y="357"/>
                  </a:cubicBezTo>
                  <a:lnTo>
                    <a:pt x="1929" y="357"/>
                  </a:lnTo>
                  <a:cubicBezTo>
                    <a:pt x="2025" y="357"/>
                    <a:pt x="2120" y="286"/>
                    <a:pt x="2120" y="191"/>
                  </a:cubicBezTo>
                  <a:cubicBezTo>
                    <a:pt x="2120" y="72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7" name="Google Shape;13889;p27">
              <a:extLst>
                <a:ext uri="{FF2B5EF4-FFF2-40B4-BE49-F238E27FC236}">
                  <a16:creationId xmlns:a16="http://schemas.microsoft.com/office/drawing/2014/main" id="{7F282B77-CD8A-4416-BECE-DC0A0361DAA7}"/>
                </a:ext>
              </a:extLst>
            </p:cNvPr>
            <p:cNvSpPr/>
            <p:nvPr/>
          </p:nvSpPr>
          <p:spPr>
            <a:xfrm>
              <a:off x="3212488" y="20932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6" y="0"/>
                    <a:pt x="0" y="72"/>
                    <a:pt x="0" y="167"/>
                  </a:cubicBezTo>
                  <a:cubicBezTo>
                    <a:pt x="0" y="286"/>
                    <a:pt x="96" y="357"/>
                    <a:pt x="167" y="357"/>
                  </a:cubicBezTo>
                  <a:lnTo>
                    <a:pt x="1929" y="357"/>
                  </a:lnTo>
                  <a:cubicBezTo>
                    <a:pt x="2025" y="357"/>
                    <a:pt x="2120" y="310"/>
                    <a:pt x="2120" y="214"/>
                  </a:cubicBezTo>
                  <a:cubicBezTo>
                    <a:pt x="2120" y="95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" name="Google Shape;13890;p27">
              <a:extLst>
                <a:ext uri="{FF2B5EF4-FFF2-40B4-BE49-F238E27FC236}">
                  <a16:creationId xmlns:a16="http://schemas.microsoft.com/office/drawing/2014/main" id="{722BA2F7-B45F-21D6-A03B-6CB73E566161}"/>
                </a:ext>
              </a:extLst>
            </p:cNvPr>
            <p:cNvSpPr/>
            <p:nvPr/>
          </p:nvSpPr>
          <p:spPr>
            <a:xfrm>
              <a:off x="3212488" y="2113458"/>
              <a:ext cx="53000" cy="8975"/>
            </a:xfrm>
            <a:custGeom>
              <a:avLst/>
              <a:gdLst/>
              <a:ahLst/>
              <a:cxnLst/>
              <a:rect l="l" t="t" r="r" b="b"/>
              <a:pathLst>
                <a:path w="2120" h="359" extrusionOk="0">
                  <a:moveTo>
                    <a:pt x="167" y="1"/>
                  </a:moveTo>
                  <a:cubicBezTo>
                    <a:pt x="96" y="1"/>
                    <a:pt x="0" y="72"/>
                    <a:pt x="0" y="144"/>
                  </a:cubicBezTo>
                  <a:cubicBezTo>
                    <a:pt x="0" y="263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310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9" name="Google Shape;13891;p27">
              <a:extLst>
                <a:ext uri="{FF2B5EF4-FFF2-40B4-BE49-F238E27FC236}">
                  <a16:creationId xmlns:a16="http://schemas.microsoft.com/office/drawing/2014/main" id="{3AC0FE84-18EE-67F4-5EBB-E981C575E881}"/>
                </a:ext>
              </a:extLst>
            </p:cNvPr>
            <p:cNvSpPr/>
            <p:nvPr/>
          </p:nvSpPr>
          <p:spPr>
            <a:xfrm>
              <a:off x="3212488" y="2133708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6" y="1"/>
                    <a:pt x="0" y="48"/>
                    <a:pt x="0" y="143"/>
                  </a:cubicBezTo>
                  <a:cubicBezTo>
                    <a:pt x="0" y="262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286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0" name="Google Shape;13892;p27">
              <a:extLst>
                <a:ext uri="{FF2B5EF4-FFF2-40B4-BE49-F238E27FC236}">
                  <a16:creationId xmlns:a16="http://schemas.microsoft.com/office/drawing/2014/main" id="{5C004994-A7A3-4E42-BCEE-46D342290410}"/>
                </a:ext>
              </a:extLst>
            </p:cNvPr>
            <p:cNvSpPr/>
            <p:nvPr/>
          </p:nvSpPr>
          <p:spPr>
            <a:xfrm>
              <a:off x="3212488" y="2152758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6" y="1"/>
                    <a:pt x="0" y="72"/>
                    <a:pt x="0" y="167"/>
                  </a:cubicBezTo>
                  <a:cubicBezTo>
                    <a:pt x="0" y="286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310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1" name="Google Shape;13893;p27">
              <a:extLst>
                <a:ext uri="{FF2B5EF4-FFF2-40B4-BE49-F238E27FC236}">
                  <a16:creationId xmlns:a16="http://schemas.microsoft.com/office/drawing/2014/main" id="{B631F36C-5172-E27E-7D26-9B4B79055560}"/>
                </a:ext>
              </a:extLst>
            </p:cNvPr>
            <p:cNvSpPr/>
            <p:nvPr/>
          </p:nvSpPr>
          <p:spPr>
            <a:xfrm>
              <a:off x="3212488" y="2173008"/>
              <a:ext cx="26825" cy="8950"/>
            </a:xfrm>
            <a:custGeom>
              <a:avLst/>
              <a:gdLst/>
              <a:ahLst/>
              <a:cxnLst/>
              <a:rect l="l" t="t" r="r" b="b"/>
              <a:pathLst>
                <a:path w="1073" h="358" extrusionOk="0">
                  <a:moveTo>
                    <a:pt x="167" y="0"/>
                  </a:moveTo>
                  <a:cubicBezTo>
                    <a:pt x="96" y="0"/>
                    <a:pt x="0" y="72"/>
                    <a:pt x="0" y="143"/>
                  </a:cubicBezTo>
                  <a:cubicBezTo>
                    <a:pt x="0" y="262"/>
                    <a:pt x="96" y="357"/>
                    <a:pt x="167" y="357"/>
                  </a:cubicBezTo>
                  <a:lnTo>
                    <a:pt x="882" y="357"/>
                  </a:lnTo>
                  <a:cubicBezTo>
                    <a:pt x="977" y="357"/>
                    <a:pt x="1072" y="310"/>
                    <a:pt x="1072" y="215"/>
                  </a:cubicBezTo>
                  <a:cubicBezTo>
                    <a:pt x="1072" y="96"/>
                    <a:pt x="1024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2" name="Google Shape;13894;p27">
              <a:extLst>
                <a:ext uri="{FF2B5EF4-FFF2-40B4-BE49-F238E27FC236}">
                  <a16:creationId xmlns:a16="http://schemas.microsoft.com/office/drawing/2014/main" id="{9B8CC567-5AED-F492-16EB-0CF9E12D7333}"/>
                </a:ext>
              </a:extLst>
            </p:cNvPr>
            <p:cNvSpPr/>
            <p:nvPr/>
          </p:nvSpPr>
          <p:spPr>
            <a:xfrm>
              <a:off x="3400013" y="1931233"/>
              <a:ext cx="91125" cy="295375"/>
            </a:xfrm>
            <a:custGeom>
              <a:avLst/>
              <a:gdLst/>
              <a:ahLst/>
              <a:cxnLst/>
              <a:rect l="l" t="t" r="r" b="b"/>
              <a:pathLst>
                <a:path w="3645" h="11815" extrusionOk="0">
                  <a:moveTo>
                    <a:pt x="1811" y="336"/>
                  </a:moveTo>
                  <a:cubicBezTo>
                    <a:pt x="2216" y="336"/>
                    <a:pt x="2573" y="479"/>
                    <a:pt x="2835" y="741"/>
                  </a:cubicBezTo>
                  <a:cubicBezTo>
                    <a:pt x="3121" y="1003"/>
                    <a:pt x="3287" y="1384"/>
                    <a:pt x="3287" y="1789"/>
                  </a:cubicBezTo>
                  <a:cubicBezTo>
                    <a:pt x="3311" y="2479"/>
                    <a:pt x="2882" y="3003"/>
                    <a:pt x="2263" y="3218"/>
                  </a:cubicBezTo>
                  <a:cubicBezTo>
                    <a:pt x="2240" y="3218"/>
                    <a:pt x="2216" y="3241"/>
                    <a:pt x="2168" y="3265"/>
                  </a:cubicBezTo>
                  <a:lnTo>
                    <a:pt x="1811" y="3765"/>
                  </a:lnTo>
                  <a:lnTo>
                    <a:pt x="1454" y="3265"/>
                  </a:lnTo>
                  <a:cubicBezTo>
                    <a:pt x="1430" y="3241"/>
                    <a:pt x="1406" y="3218"/>
                    <a:pt x="1382" y="3218"/>
                  </a:cubicBezTo>
                  <a:cubicBezTo>
                    <a:pt x="739" y="3003"/>
                    <a:pt x="334" y="2408"/>
                    <a:pt x="358" y="1765"/>
                  </a:cubicBezTo>
                  <a:cubicBezTo>
                    <a:pt x="382" y="979"/>
                    <a:pt x="1025" y="360"/>
                    <a:pt x="1787" y="336"/>
                  </a:cubicBezTo>
                  <a:close/>
                  <a:moveTo>
                    <a:pt x="3311" y="2884"/>
                  </a:moveTo>
                  <a:lnTo>
                    <a:pt x="3311" y="11434"/>
                  </a:lnTo>
                  <a:cubicBezTo>
                    <a:pt x="3311" y="11457"/>
                    <a:pt x="3287" y="11481"/>
                    <a:pt x="3240" y="11481"/>
                  </a:cubicBezTo>
                  <a:lnTo>
                    <a:pt x="382" y="11481"/>
                  </a:lnTo>
                  <a:cubicBezTo>
                    <a:pt x="358" y="11481"/>
                    <a:pt x="334" y="11457"/>
                    <a:pt x="334" y="11434"/>
                  </a:cubicBezTo>
                  <a:lnTo>
                    <a:pt x="334" y="2884"/>
                  </a:lnTo>
                  <a:cubicBezTo>
                    <a:pt x="525" y="3194"/>
                    <a:pt x="834" y="3432"/>
                    <a:pt x="1192" y="3551"/>
                  </a:cubicBezTo>
                  <a:lnTo>
                    <a:pt x="1597" y="4099"/>
                  </a:lnTo>
                  <a:cubicBezTo>
                    <a:pt x="1668" y="4170"/>
                    <a:pt x="1716" y="4194"/>
                    <a:pt x="1811" y="4194"/>
                  </a:cubicBezTo>
                  <a:cubicBezTo>
                    <a:pt x="1906" y="4194"/>
                    <a:pt x="1954" y="4170"/>
                    <a:pt x="2025" y="4099"/>
                  </a:cubicBezTo>
                  <a:lnTo>
                    <a:pt x="2430" y="3551"/>
                  </a:lnTo>
                  <a:cubicBezTo>
                    <a:pt x="2787" y="3432"/>
                    <a:pt x="3097" y="3194"/>
                    <a:pt x="3311" y="2884"/>
                  </a:cubicBezTo>
                  <a:close/>
                  <a:moveTo>
                    <a:pt x="1876" y="0"/>
                  </a:moveTo>
                  <a:cubicBezTo>
                    <a:pt x="1847" y="0"/>
                    <a:pt x="1817" y="1"/>
                    <a:pt x="1787" y="3"/>
                  </a:cubicBezTo>
                  <a:cubicBezTo>
                    <a:pt x="834" y="26"/>
                    <a:pt x="25" y="812"/>
                    <a:pt x="1" y="1765"/>
                  </a:cubicBezTo>
                  <a:lnTo>
                    <a:pt x="1" y="1813"/>
                  </a:lnTo>
                  <a:lnTo>
                    <a:pt x="1" y="11434"/>
                  </a:lnTo>
                  <a:cubicBezTo>
                    <a:pt x="1" y="11648"/>
                    <a:pt x="191" y="11815"/>
                    <a:pt x="382" y="11815"/>
                  </a:cubicBezTo>
                  <a:lnTo>
                    <a:pt x="3240" y="11815"/>
                  </a:lnTo>
                  <a:cubicBezTo>
                    <a:pt x="3454" y="11815"/>
                    <a:pt x="3645" y="11648"/>
                    <a:pt x="3645" y="11434"/>
                  </a:cubicBezTo>
                  <a:lnTo>
                    <a:pt x="3645" y="1813"/>
                  </a:lnTo>
                  <a:cubicBezTo>
                    <a:pt x="3645" y="1312"/>
                    <a:pt x="3454" y="860"/>
                    <a:pt x="3097" y="503"/>
                  </a:cubicBezTo>
                  <a:cubicBezTo>
                    <a:pt x="2762" y="168"/>
                    <a:pt x="2322" y="0"/>
                    <a:pt x="18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" name="Google Shape;13895;p27">
              <a:extLst>
                <a:ext uri="{FF2B5EF4-FFF2-40B4-BE49-F238E27FC236}">
                  <a16:creationId xmlns:a16="http://schemas.microsoft.com/office/drawing/2014/main" id="{18923BB9-7FE2-3E30-3B25-C4BE35300A3D}"/>
                </a:ext>
              </a:extLst>
            </p:cNvPr>
            <p:cNvSpPr/>
            <p:nvPr/>
          </p:nvSpPr>
          <p:spPr>
            <a:xfrm>
              <a:off x="3429788" y="1955108"/>
              <a:ext cx="32775" cy="36925"/>
            </a:xfrm>
            <a:custGeom>
              <a:avLst/>
              <a:gdLst/>
              <a:ahLst/>
              <a:cxnLst/>
              <a:rect l="l" t="t" r="r" b="b"/>
              <a:pathLst>
                <a:path w="1311" h="1477" extrusionOk="0">
                  <a:moveTo>
                    <a:pt x="739" y="0"/>
                  </a:moveTo>
                  <a:cubicBezTo>
                    <a:pt x="334" y="0"/>
                    <a:pt x="1" y="310"/>
                    <a:pt x="1" y="738"/>
                  </a:cubicBezTo>
                  <a:cubicBezTo>
                    <a:pt x="1" y="1143"/>
                    <a:pt x="334" y="1477"/>
                    <a:pt x="739" y="1477"/>
                  </a:cubicBezTo>
                  <a:cubicBezTo>
                    <a:pt x="929" y="1477"/>
                    <a:pt x="1072" y="1429"/>
                    <a:pt x="1191" y="1334"/>
                  </a:cubicBezTo>
                  <a:lnTo>
                    <a:pt x="1263" y="1262"/>
                  </a:lnTo>
                  <a:cubicBezTo>
                    <a:pt x="1310" y="1215"/>
                    <a:pt x="1287" y="1119"/>
                    <a:pt x="1215" y="1072"/>
                  </a:cubicBezTo>
                  <a:cubicBezTo>
                    <a:pt x="1193" y="1039"/>
                    <a:pt x="1156" y="1021"/>
                    <a:pt x="1115" y="1021"/>
                  </a:cubicBezTo>
                  <a:cubicBezTo>
                    <a:pt x="1067" y="1021"/>
                    <a:pt x="1015" y="1045"/>
                    <a:pt x="977" y="1096"/>
                  </a:cubicBezTo>
                  <a:lnTo>
                    <a:pt x="953" y="1119"/>
                  </a:lnTo>
                  <a:cubicBezTo>
                    <a:pt x="906" y="1191"/>
                    <a:pt x="834" y="1191"/>
                    <a:pt x="739" y="1191"/>
                  </a:cubicBezTo>
                  <a:cubicBezTo>
                    <a:pt x="501" y="1191"/>
                    <a:pt x="334" y="1000"/>
                    <a:pt x="334" y="762"/>
                  </a:cubicBezTo>
                  <a:cubicBezTo>
                    <a:pt x="334" y="524"/>
                    <a:pt x="501" y="357"/>
                    <a:pt x="739" y="357"/>
                  </a:cubicBezTo>
                  <a:cubicBezTo>
                    <a:pt x="834" y="357"/>
                    <a:pt x="906" y="381"/>
                    <a:pt x="977" y="405"/>
                  </a:cubicBezTo>
                  <a:cubicBezTo>
                    <a:pt x="1010" y="430"/>
                    <a:pt x="1043" y="440"/>
                    <a:pt x="1075" y="440"/>
                  </a:cubicBezTo>
                  <a:cubicBezTo>
                    <a:pt x="1133" y="440"/>
                    <a:pt x="1184" y="404"/>
                    <a:pt x="1215" y="357"/>
                  </a:cubicBezTo>
                  <a:cubicBezTo>
                    <a:pt x="1287" y="262"/>
                    <a:pt x="1263" y="167"/>
                    <a:pt x="1168" y="119"/>
                  </a:cubicBezTo>
                  <a:cubicBezTo>
                    <a:pt x="1049" y="24"/>
                    <a:pt x="906" y="0"/>
                    <a:pt x="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" name="Google Shape;13896;p27">
              <a:extLst>
                <a:ext uri="{FF2B5EF4-FFF2-40B4-BE49-F238E27FC236}">
                  <a16:creationId xmlns:a16="http://schemas.microsoft.com/office/drawing/2014/main" id="{1A3ECC7C-E9E0-2343-75B8-908894470184}"/>
                </a:ext>
              </a:extLst>
            </p:cNvPr>
            <p:cNvSpPr/>
            <p:nvPr/>
          </p:nvSpPr>
          <p:spPr>
            <a:xfrm>
              <a:off x="3419663" y="2074183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7"/>
                    <a:pt x="168" y="357"/>
                  </a:cubicBezTo>
                  <a:lnTo>
                    <a:pt x="1930" y="357"/>
                  </a:lnTo>
                  <a:cubicBezTo>
                    <a:pt x="2025" y="357"/>
                    <a:pt x="2096" y="286"/>
                    <a:pt x="2096" y="214"/>
                  </a:cubicBezTo>
                  <a:cubicBezTo>
                    <a:pt x="2096" y="95"/>
                    <a:pt x="2025" y="0"/>
                    <a:pt x="1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5" name="Google Shape;13897;p27">
              <a:extLst>
                <a:ext uri="{FF2B5EF4-FFF2-40B4-BE49-F238E27FC236}">
                  <a16:creationId xmlns:a16="http://schemas.microsoft.com/office/drawing/2014/main" id="{04578EBC-0906-6A12-BA4D-103B2910F09D}"/>
                </a:ext>
              </a:extLst>
            </p:cNvPr>
            <p:cNvSpPr/>
            <p:nvPr/>
          </p:nvSpPr>
          <p:spPr>
            <a:xfrm>
              <a:off x="3419663" y="2093233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86"/>
                    <a:pt x="48" y="357"/>
                    <a:pt x="168" y="357"/>
                  </a:cubicBezTo>
                  <a:lnTo>
                    <a:pt x="1930" y="357"/>
                  </a:lnTo>
                  <a:cubicBezTo>
                    <a:pt x="2025" y="357"/>
                    <a:pt x="2096" y="310"/>
                    <a:pt x="2096" y="214"/>
                  </a:cubicBezTo>
                  <a:cubicBezTo>
                    <a:pt x="2096" y="95"/>
                    <a:pt x="2025" y="0"/>
                    <a:pt x="1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" name="Google Shape;13898;p27">
              <a:extLst>
                <a:ext uri="{FF2B5EF4-FFF2-40B4-BE49-F238E27FC236}">
                  <a16:creationId xmlns:a16="http://schemas.microsoft.com/office/drawing/2014/main" id="{8962B60E-A76A-888B-8A19-293969E66BA2}"/>
                </a:ext>
              </a:extLst>
            </p:cNvPr>
            <p:cNvSpPr/>
            <p:nvPr/>
          </p:nvSpPr>
          <p:spPr>
            <a:xfrm>
              <a:off x="3419663" y="2113458"/>
              <a:ext cx="52425" cy="8975"/>
            </a:xfrm>
            <a:custGeom>
              <a:avLst/>
              <a:gdLst/>
              <a:ahLst/>
              <a:cxnLst/>
              <a:rect l="l" t="t" r="r" b="b"/>
              <a:pathLst>
                <a:path w="2097" h="359" extrusionOk="0">
                  <a:moveTo>
                    <a:pt x="168" y="1"/>
                  </a:moveTo>
                  <a:cubicBezTo>
                    <a:pt x="72" y="1"/>
                    <a:pt x="1" y="48"/>
                    <a:pt x="1" y="144"/>
                  </a:cubicBezTo>
                  <a:cubicBezTo>
                    <a:pt x="1" y="263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310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7" name="Google Shape;13899;p27">
              <a:extLst>
                <a:ext uri="{FF2B5EF4-FFF2-40B4-BE49-F238E27FC236}">
                  <a16:creationId xmlns:a16="http://schemas.microsoft.com/office/drawing/2014/main" id="{097AEDCA-CD02-2581-E9BA-0C10E838281E}"/>
                </a:ext>
              </a:extLst>
            </p:cNvPr>
            <p:cNvSpPr/>
            <p:nvPr/>
          </p:nvSpPr>
          <p:spPr>
            <a:xfrm>
              <a:off x="3419663" y="2133708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1"/>
                  </a:moveTo>
                  <a:cubicBezTo>
                    <a:pt x="72" y="1"/>
                    <a:pt x="1" y="48"/>
                    <a:pt x="1" y="143"/>
                  </a:cubicBezTo>
                  <a:cubicBezTo>
                    <a:pt x="1" y="262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286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" name="Google Shape;13900;p27">
              <a:extLst>
                <a:ext uri="{FF2B5EF4-FFF2-40B4-BE49-F238E27FC236}">
                  <a16:creationId xmlns:a16="http://schemas.microsoft.com/office/drawing/2014/main" id="{C4112328-F547-C701-E732-CA2A363AC1F5}"/>
                </a:ext>
              </a:extLst>
            </p:cNvPr>
            <p:cNvSpPr/>
            <p:nvPr/>
          </p:nvSpPr>
          <p:spPr>
            <a:xfrm>
              <a:off x="3419663" y="2152758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86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310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" name="Google Shape;13901;p27">
              <a:extLst>
                <a:ext uri="{FF2B5EF4-FFF2-40B4-BE49-F238E27FC236}">
                  <a16:creationId xmlns:a16="http://schemas.microsoft.com/office/drawing/2014/main" id="{77BE2FB6-C358-31E8-35B5-583CA98A7F62}"/>
                </a:ext>
              </a:extLst>
            </p:cNvPr>
            <p:cNvSpPr/>
            <p:nvPr/>
          </p:nvSpPr>
          <p:spPr>
            <a:xfrm>
              <a:off x="3419663" y="2173008"/>
              <a:ext cx="26825" cy="8950"/>
            </a:xfrm>
            <a:custGeom>
              <a:avLst/>
              <a:gdLst/>
              <a:ahLst/>
              <a:cxnLst/>
              <a:rect l="l" t="t" r="r" b="b"/>
              <a:pathLst>
                <a:path w="1073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7"/>
                    <a:pt x="168" y="357"/>
                  </a:cubicBezTo>
                  <a:lnTo>
                    <a:pt x="882" y="357"/>
                  </a:lnTo>
                  <a:cubicBezTo>
                    <a:pt x="977" y="357"/>
                    <a:pt x="1072" y="310"/>
                    <a:pt x="1072" y="215"/>
                  </a:cubicBezTo>
                  <a:cubicBezTo>
                    <a:pt x="1072" y="96"/>
                    <a:pt x="1001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" name="Google Shape;13902;p27">
              <a:extLst>
                <a:ext uri="{FF2B5EF4-FFF2-40B4-BE49-F238E27FC236}">
                  <a16:creationId xmlns:a16="http://schemas.microsoft.com/office/drawing/2014/main" id="{974C2845-20A0-94D2-8A15-7F1400401347}"/>
                </a:ext>
              </a:extLst>
            </p:cNvPr>
            <p:cNvSpPr/>
            <p:nvPr/>
          </p:nvSpPr>
          <p:spPr>
            <a:xfrm>
              <a:off x="3329188" y="2163483"/>
              <a:ext cx="26200" cy="36925"/>
            </a:xfrm>
            <a:custGeom>
              <a:avLst/>
              <a:gdLst/>
              <a:ahLst/>
              <a:cxnLst/>
              <a:rect l="l" t="t" r="r" b="b"/>
              <a:pathLst>
                <a:path w="1048" h="1477" extrusionOk="0">
                  <a:moveTo>
                    <a:pt x="524" y="334"/>
                  </a:moveTo>
                  <a:cubicBezTo>
                    <a:pt x="548" y="334"/>
                    <a:pt x="595" y="357"/>
                    <a:pt x="595" y="381"/>
                  </a:cubicBezTo>
                  <a:cubicBezTo>
                    <a:pt x="595" y="429"/>
                    <a:pt x="572" y="500"/>
                    <a:pt x="524" y="500"/>
                  </a:cubicBezTo>
                  <a:lnTo>
                    <a:pt x="357" y="500"/>
                  </a:lnTo>
                  <a:lnTo>
                    <a:pt x="357" y="334"/>
                  </a:lnTo>
                  <a:close/>
                  <a:moveTo>
                    <a:pt x="572" y="858"/>
                  </a:moveTo>
                  <a:cubicBezTo>
                    <a:pt x="643" y="858"/>
                    <a:pt x="691" y="881"/>
                    <a:pt x="714" y="977"/>
                  </a:cubicBezTo>
                  <a:cubicBezTo>
                    <a:pt x="714" y="1048"/>
                    <a:pt x="667" y="1120"/>
                    <a:pt x="572" y="1120"/>
                  </a:cubicBezTo>
                  <a:lnTo>
                    <a:pt x="357" y="1120"/>
                  </a:lnTo>
                  <a:lnTo>
                    <a:pt x="357" y="858"/>
                  </a:lnTo>
                  <a:close/>
                  <a:moveTo>
                    <a:pt x="191" y="0"/>
                  </a:moveTo>
                  <a:cubicBezTo>
                    <a:pt x="95" y="0"/>
                    <a:pt x="0" y="96"/>
                    <a:pt x="0" y="167"/>
                  </a:cubicBezTo>
                  <a:lnTo>
                    <a:pt x="0" y="1334"/>
                  </a:lnTo>
                  <a:lnTo>
                    <a:pt x="0" y="1405"/>
                  </a:lnTo>
                  <a:cubicBezTo>
                    <a:pt x="48" y="1429"/>
                    <a:pt x="95" y="1477"/>
                    <a:pt x="191" y="1477"/>
                  </a:cubicBezTo>
                  <a:lnTo>
                    <a:pt x="572" y="1477"/>
                  </a:lnTo>
                  <a:cubicBezTo>
                    <a:pt x="834" y="1477"/>
                    <a:pt x="1048" y="1286"/>
                    <a:pt x="1048" y="1000"/>
                  </a:cubicBezTo>
                  <a:cubicBezTo>
                    <a:pt x="1048" y="858"/>
                    <a:pt x="1000" y="738"/>
                    <a:pt x="905" y="643"/>
                  </a:cubicBezTo>
                  <a:cubicBezTo>
                    <a:pt x="953" y="572"/>
                    <a:pt x="953" y="477"/>
                    <a:pt x="953" y="357"/>
                  </a:cubicBezTo>
                  <a:cubicBezTo>
                    <a:pt x="929" y="143"/>
                    <a:pt x="714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1" name="Google Shape;13903;p27">
              <a:extLst>
                <a:ext uri="{FF2B5EF4-FFF2-40B4-BE49-F238E27FC236}">
                  <a16:creationId xmlns:a16="http://schemas.microsoft.com/office/drawing/2014/main" id="{108D1BE1-CE78-36AB-958C-F730746DA062}"/>
                </a:ext>
              </a:extLst>
            </p:cNvPr>
            <p:cNvSpPr/>
            <p:nvPr/>
          </p:nvSpPr>
          <p:spPr>
            <a:xfrm>
              <a:off x="3297613" y="1931283"/>
              <a:ext cx="90525" cy="295325"/>
            </a:xfrm>
            <a:custGeom>
              <a:avLst/>
              <a:gdLst/>
              <a:ahLst/>
              <a:cxnLst/>
              <a:rect l="l" t="t" r="r" b="b"/>
              <a:pathLst>
                <a:path w="3621" h="11813" extrusionOk="0">
                  <a:moveTo>
                    <a:pt x="1811" y="8026"/>
                  </a:moveTo>
                  <a:lnTo>
                    <a:pt x="2168" y="8550"/>
                  </a:lnTo>
                  <a:cubicBezTo>
                    <a:pt x="2192" y="8574"/>
                    <a:pt x="2216" y="8598"/>
                    <a:pt x="2263" y="8598"/>
                  </a:cubicBezTo>
                  <a:cubicBezTo>
                    <a:pt x="2882" y="8812"/>
                    <a:pt x="3287" y="9407"/>
                    <a:pt x="3263" y="10050"/>
                  </a:cubicBezTo>
                  <a:cubicBezTo>
                    <a:pt x="3240" y="10836"/>
                    <a:pt x="2620" y="11455"/>
                    <a:pt x="1835" y="11479"/>
                  </a:cubicBezTo>
                  <a:cubicBezTo>
                    <a:pt x="1454" y="11479"/>
                    <a:pt x="1049" y="11336"/>
                    <a:pt x="763" y="11074"/>
                  </a:cubicBezTo>
                  <a:cubicBezTo>
                    <a:pt x="453" y="10812"/>
                    <a:pt x="310" y="10408"/>
                    <a:pt x="310" y="10026"/>
                  </a:cubicBezTo>
                  <a:cubicBezTo>
                    <a:pt x="310" y="9384"/>
                    <a:pt x="739" y="8812"/>
                    <a:pt x="1358" y="8598"/>
                  </a:cubicBezTo>
                  <a:cubicBezTo>
                    <a:pt x="1382" y="8598"/>
                    <a:pt x="1430" y="8574"/>
                    <a:pt x="1454" y="8550"/>
                  </a:cubicBezTo>
                  <a:lnTo>
                    <a:pt x="1811" y="8026"/>
                  </a:lnTo>
                  <a:close/>
                  <a:moveTo>
                    <a:pt x="382" y="1"/>
                  </a:moveTo>
                  <a:cubicBezTo>
                    <a:pt x="168" y="1"/>
                    <a:pt x="1" y="167"/>
                    <a:pt x="1" y="382"/>
                  </a:cubicBezTo>
                  <a:lnTo>
                    <a:pt x="1" y="9979"/>
                  </a:lnTo>
                  <a:cubicBezTo>
                    <a:pt x="1" y="10455"/>
                    <a:pt x="168" y="10884"/>
                    <a:pt x="501" y="11241"/>
                  </a:cubicBezTo>
                  <a:cubicBezTo>
                    <a:pt x="858" y="11598"/>
                    <a:pt x="1287" y="11813"/>
                    <a:pt x="1811" y="11813"/>
                  </a:cubicBezTo>
                  <a:lnTo>
                    <a:pt x="1835" y="11813"/>
                  </a:lnTo>
                  <a:cubicBezTo>
                    <a:pt x="2787" y="11789"/>
                    <a:pt x="3597" y="11003"/>
                    <a:pt x="3621" y="10050"/>
                  </a:cubicBezTo>
                  <a:lnTo>
                    <a:pt x="3621" y="10003"/>
                  </a:lnTo>
                  <a:lnTo>
                    <a:pt x="3621" y="1953"/>
                  </a:lnTo>
                  <a:cubicBezTo>
                    <a:pt x="3621" y="1882"/>
                    <a:pt x="3573" y="1787"/>
                    <a:pt x="3478" y="1787"/>
                  </a:cubicBezTo>
                  <a:cubicBezTo>
                    <a:pt x="3359" y="1787"/>
                    <a:pt x="3263" y="1834"/>
                    <a:pt x="3263" y="1953"/>
                  </a:cubicBezTo>
                  <a:lnTo>
                    <a:pt x="3263" y="8931"/>
                  </a:lnTo>
                  <a:cubicBezTo>
                    <a:pt x="3049" y="8621"/>
                    <a:pt x="2763" y="8383"/>
                    <a:pt x="2406" y="8264"/>
                  </a:cubicBezTo>
                  <a:lnTo>
                    <a:pt x="1977" y="7716"/>
                  </a:lnTo>
                  <a:lnTo>
                    <a:pt x="1906" y="7621"/>
                  </a:lnTo>
                  <a:cubicBezTo>
                    <a:pt x="1868" y="7598"/>
                    <a:pt x="1830" y="7588"/>
                    <a:pt x="1793" y="7588"/>
                  </a:cubicBezTo>
                  <a:cubicBezTo>
                    <a:pt x="1715" y="7588"/>
                    <a:pt x="1645" y="7636"/>
                    <a:pt x="1596" y="7716"/>
                  </a:cubicBezTo>
                  <a:lnTo>
                    <a:pt x="1192" y="8264"/>
                  </a:lnTo>
                  <a:cubicBezTo>
                    <a:pt x="834" y="8383"/>
                    <a:pt x="525" y="8621"/>
                    <a:pt x="310" y="8931"/>
                  </a:cubicBezTo>
                  <a:lnTo>
                    <a:pt x="310" y="382"/>
                  </a:lnTo>
                  <a:cubicBezTo>
                    <a:pt x="310" y="358"/>
                    <a:pt x="358" y="334"/>
                    <a:pt x="382" y="334"/>
                  </a:cubicBezTo>
                  <a:lnTo>
                    <a:pt x="3240" y="334"/>
                  </a:lnTo>
                  <a:cubicBezTo>
                    <a:pt x="3263" y="334"/>
                    <a:pt x="3287" y="358"/>
                    <a:pt x="3287" y="382"/>
                  </a:cubicBezTo>
                  <a:lnTo>
                    <a:pt x="3287" y="1168"/>
                  </a:lnTo>
                  <a:cubicBezTo>
                    <a:pt x="3263" y="1239"/>
                    <a:pt x="3311" y="1334"/>
                    <a:pt x="3454" y="1334"/>
                  </a:cubicBezTo>
                  <a:cubicBezTo>
                    <a:pt x="3525" y="1334"/>
                    <a:pt x="3621" y="1239"/>
                    <a:pt x="3621" y="1168"/>
                  </a:cubicBezTo>
                  <a:lnTo>
                    <a:pt x="3621" y="382"/>
                  </a:lnTo>
                  <a:cubicBezTo>
                    <a:pt x="3621" y="167"/>
                    <a:pt x="3454" y="1"/>
                    <a:pt x="32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2" name="Google Shape;13904;p27">
              <a:extLst>
                <a:ext uri="{FF2B5EF4-FFF2-40B4-BE49-F238E27FC236}">
                  <a16:creationId xmlns:a16="http://schemas.microsoft.com/office/drawing/2014/main" id="{06B4CAF4-D934-20A5-CEB6-295D80A234C2}"/>
                </a:ext>
              </a:extLst>
            </p:cNvPr>
            <p:cNvSpPr/>
            <p:nvPr/>
          </p:nvSpPr>
          <p:spPr>
            <a:xfrm>
              <a:off x="3316088" y="19759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86"/>
                    <a:pt x="2120" y="191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" name="Google Shape;13905;p27">
              <a:extLst>
                <a:ext uri="{FF2B5EF4-FFF2-40B4-BE49-F238E27FC236}">
                  <a16:creationId xmlns:a16="http://schemas.microsoft.com/office/drawing/2014/main" id="{B1065897-AC18-F823-18B1-09684A5F1F39}"/>
                </a:ext>
              </a:extLst>
            </p:cNvPr>
            <p:cNvSpPr/>
            <p:nvPr/>
          </p:nvSpPr>
          <p:spPr>
            <a:xfrm>
              <a:off x="3316088" y="19961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86"/>
                    <a:pt x="2120" y="191"/>
                  </a:cubicBezTo>
                  <a:cubicBezTo>
                    <a:pt x="2120" y="72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4" name="Google Shape;13906;p27">
              <a:extLst>
                <a:ext uri="{FF2B5EF4-FFF2-40B4-BE49-F238E27FC236}">
                  <a16:creationId xmlns:a16="http://schemas.microsoft.com/office/drawing/2014/main" id="{53B86C3B-B793-5A8C-4B5E-0FE82935FFE8}"/>
                </a:ext>
              </a:extLst>
            </p:cNvPr>
            <p:cNvSpPr/>
            <p:nvPr/>
          </p:nvSpPr>
          <p:spPr>
            <a:xfrm>
              <a:off x="3316088" y="20158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72"/>
                    <a:pt x="0" y="167"/>
                  </a:cubicBezTo>
                  <a:cubicBezTo>
                    <a:pt x="0" y="286"/>
                    <a:pt x="48" y="357"/>
                    <a:pt x="167" y="357"/>
                  </a:cubicBezTo>
                  <a:lnTo>
                    <a:pt x="1929" y="357"/>
                  </a:lnTo>
                  <a:cubicBezTo>
                    <a:pt x="2024" y="357"/>
                    <a:pt x="2120" y="310"/>
                    <a:pt x="2120" y="215"/>
                  </a:cubicBezTo>
                  <a:cubicBezTo>
                    <a:pt x="2120" y="96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5" name="Google Shape;13907;p27">
              <a:extLst>
                <a:ext uri="{FF2B5EF4-FFF2-40B4-BE49-F238E27FC236}">
                  <a16:creationId xmlns:a16="http://schemas.microsoft.com/office/drawing/2014/main" id="{806D594D-B0F7-17EA-AC48-E9B3496CD78A}"/>
                </a:ext>
              </a:extLst>
            </p:cNvPr>
            <p:cNvSpPr/>
            <p:nvPr/>
          </p:nvSpPr>
          <p:spPr>
            <a:xfrm>
              <a:off x="3316088" y="20354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48" y="357"/>
                    <a:pt x="167" y="357"/>
                  </a:cubicBezTo>
                  <a:lnTo>
                    <a:pt x="1929" y="357"/>
                  </a:lnTo>
                  <a:cubicBezTo>
                    <a:pt x="2024" y="357"/>
                    <a:pt x="2120" y="286"/>
                    <a:pt x="2120" y="191"/>
                  </a:cubicBezTo>
                  <a:cubicBezTo>
                    <a:pt x="2120" y="95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6" name="Google Shape;13908;p27">
              <a:extLst>
                <a:ext uri="{FF2B5EF4-FFF2-40B4-BE49-F238E27FC236}">
                  <a16:creationId xmlns:a16="http://schemas.microsoft.com/office/drawing/2014/main" id="{49F7F1E7-EDC6-3031-1F28-C77FAB706B00}"/>
                </a:ext>
              </a:extLst>
            </p:cNvPr>
            <p:cNvSpPr/>
            <p:nvPr/>
          </p:nvSpPr>
          <p:spPr>
            <a:xfrm>
              <a:off x="3316088" y="2055708"/>
              <a:ext cx="53000" cy="8975"/>
            </a:xfrm>
            <a:custGeom>
              <a:avLst/>
              <a:gdLst/>
              <a:ahLst/>
              <a:cxnLst/>
              <a:rect l="l" t="t" r="r" b="b"/>
              <a:pathLst>
                <a:path w="2120" h="359" extrusionOk="0">
                  <a:moveTo>
                    <a:pt x="167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63"/>
                    <a:pt x="2120" y="144"/>
                  </a:cubicBezTo>
                  <a:cubicBezTo>
                    <a:pt x="2120" y="48"/>
                    <a:pt x="2024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" name="Google Shape;13909;p27">
              <a:extLst>
                <a:ext uri="{FF2B5EF4-FFF2-40B4-BE49-F238E27FC236}">
                  <a16:creationId xmlns:a16="http://schemas.microsoft.com/office/drawing/2014/main" id="{C558A221-E2F2-4727-5AE4-834F12BE6E5E}"/>
                </a:ext>
              </a:extLst>
            </p:cNvPr>
            <p:cNvSpPr/>
            <p:nvPr/>
          </p:nvSpPr>
          <p:spPr>
            <a:xfrm>
              <a:off x="3316088" y="2075358"/>
              <a:ext cx="26800" cy="8950"/>
            </a:xfrm>
            <a:custGeom>
              <a:avLst/>
              <a:gdLst/>
              <a:ahLst/>
              <a:cxnLst/>
              <a:rect l="l" t="t" r="r" b="b"/>
              <a:pathLst>
                <a:path w="1072" h="358" extrusionOk="0">
                  <a:moveTo>
                    <a:pt x="167" y="1"/>
                  </a:moveTo>
                  <a:cubicBezTo>
                    <a:pt x="95" y="1"/>
                    <a:pt x="0" y="96"/>
                    <a:pt x="0" y="215"/>
                  </a:cubicBezTo>
                  <a:cubicBezTo>
                    <a:pt x="0" y="310"/>
                    <a:pt x="95" y="358"/>
                    <a:pt x="167" y="358"/>
                  </a:cubicBezTo>
                  <a:lnTo>
                    <a:pt x="881" y="358"/>
                  </a:lnTo>
                  <a:cubicBezTo>
                    <a:pt x="976" y="358"/>
                    <a:pt x="1072" y="310"/>
                    <a:pt x="1072" y="215"/>
                  </a:cubicBezTo>
                  <a:cubicBezTo>
                    <a:pt x="1072" y="96"/>
                    <a:pt x="1000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8" name="Google Shape;13910;p27">
            <a:extLst>
              <a:ext uri="{FF2B5EF4-FFF2-40B4-BE49-F238E27FC236}">
                <a16:creationId xmlns:a16="http://schemas.microsoft.com/office/drawing/2014/main" id="{B751FC89-2822-2052-7EFF-6D25F2C62BBD}"/>
              </a:ext>
            </a:extLst>
          </p:cNvPr>
          <p:cNvGrpSpPr/>
          <p:nvPr/>
        </p:nvGrpSpPr>
        <p:grpSpPr>
          <a:xfrm>
            <a:off x="3272903" y="1766411"/>
            <a:ext cx="342506" cy="355302"/>
            <a:chOff x="3676863" y="1930108"/>
            <a:chExt cx="286400" cy="297100"/>
          </a:xfrm>
        </p:grpSpPr>
        <p:sp>
          <p:nvSpPr>
            <p:cNvPr id="29" name="Google Shape;13911;p27">
              <a:extLst>
                <a:ext uri="{FF2B5EF4-FFF2-40B4-BE49-F238E27FC236}">
                  <a16:creationId xmlns:a16="http://schemas.microsoft.com/office/drawing/2014/main" id="{1D03CDBF-31BE-5AA3-CD62-648818764C34}"/>
                </a:ext>
              </a:extLst>
            </p:cNvPr>
            <p:cNvSpPr/>
            <p:nvPr/>
          </p:nvSpPr>
          <p:spPr>
            <a:xfrm>
              <a:off x="3779863" y="1930108"/>
              <a:ext cx="79200" cy="79200"/>
            </a:xfrm>
            <a:custGeom>
              <a:avLst/>
              <a:gdLst/>
              <a:ahLst/>
              <a:cxnLst/>
              <a:rect l="l" t="t" r="r" b="b"/>
              <a:pathLst>
                <a:path w="3168" h="3168" extrusionOk="0">
                  <a:moveTo>
                    <a:pt x="1596" y="500"/>
                  </a:moveTo>
                  <a:lnTo>
                    <a:pt x="2763" y="2810"/>
                  </a:lnTo>
                  <a:lnTo>
                    <a:pt x="429" y="2810"/>
                  </a:lnTo>
                  <a:lnTo>
                    <a:pt x="1596" y="500"/>
                  </a:lnTo>
                  <a:close/>
                  <a:moveTo>
                    <a:pt x="1596" y="0"/>
                  </a:moveTo>
                  <a:cubicBezTo>
                    <a:pt x="1501" y="0"/>
                    <a:pt x="1406" y="71"/>
                    <a:pt x="1382" y="167"/>
                  </a:cubicBezTo>
                  <a:lnTo>
                    <a:pt x="48" y="2810"/>
                  </a:lnTo>
                  <a:cubicBezTo>
                    <a:pt x="1" y="2905"/>
                    <a:pt x="24" y="3024"/>
                    <a:pt x="120" y="3096"/>
                  </a:cubicBezTo>
                  <a:cubicBezTo>
                    <a:pt x="143" y="3144"/>
                    <a:pt x="191" y="3167"/>
                    <a:pt x="263" y="3167"/>
                  </a:cubicBezTo>
                  <a:lnTo>
                    <a:pt x="2906" y="3167"/>
                  </a:lnTo>
                  <a:cubicBezTo>
                    <a:pt x="3001" y="3167"/>
                    <a:pt x="3049" y="3144"/>
                    <a:pt x="3120" y="3072"/>
                  </a:cubicBezTo>
                  <a:cubicBezTo>
                    <a:pt x="3168" y="2977"/>
                    <a:pt x="3168" y="2905"/>
                    <a:pt x="3144" y="2810"/>
                  </a:cubicBezTo>
                  <a:lnTo>
                    <a:pt x="1810" y="167"/>
                  </a:lnTo>
                  <a:cubicBezTo>
                    <a:pt x="1763" y="71"/>
                    <a:pt x="1691" y="0"/>
                    <a:pt x="1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" name="Google Shape;13912;p27">
              <a:extLst>
                <a:ext uri="{FF2B5EF4-FFF2-40B4-BE49-F238E27FC236}">
                  <a16:creationId xmlns:a16="http://schemas.microsoft.com/office/drawing/2014/main" id="{ECFD54F2-AFF4-B07E-043C-6024C24085F2}"/>
                </a:ext>
              </a:extLst>
            </p:cNvPr>
            <p:cNvSpPr/>
            <p:nvPr/>
          </p:nvSpPr>
          <p:spPr>
            <a:xfrm>
              <a:off x="3732838" y="2021183"/>
              <a:ext cx="175650" cy="92900"/>
            </a:xfrm>
            <a:custGeom>
              <a:avLst/>
              <a:gdLst/>
              <a:ahLst/>
              <a:cxnLst/>
              <a:rect l="l" t="t" r="r" b="b"/>
              <a:pathLst>
                <a:path w="7026" h="3716" extrusionOk="0">
                  <a:moveTo>
                    <a:pt x="1834" y="1"/>
                  </a:moveTo>
                  <a:cubicBezTo>
                    <a:pt x="1763" y="1"/>
                    <a:pt x="1667" y="48"/>
                    <a:pt x="1643" y="143"/>
                  </a:cubicBezTo>
                  <a:lnTo>
                    <a:pt x="24" y="3358"/>
                  </a:lnTo>
                  <a:cubicBezTo>
                    <a:pt x="0" y="3454"/>
                    <a:pt x="0" y="3549"/>
                    <a:pt x="24" y="3597"/>
                  </a:cubicBezTo>
                  <a:cubicBezTo>
                    <a:pt x="48" y="3692"/>
                    <a:pt x="143" y="3716"/>
                    <a:pt x="238" y="3716"/>
                  </a:cubicBezTo>
                  <a:lnTo>
                    <a:pt x="6764" y="3716"/>
                  </a:lnTo>
                  <a:cubicBezTo>
                    <a:pt x="6835" y="3716"/>
                    <a:pt x="6906" y="3692"/>
                    <a:pt x="6954" y="3644"/>
                  </a:cubicBezTo>
                  <a:cubicBezTo>
                    <a:pt x="7026" y="3549"/>
                    <a:pt x="7026" y="3454"/>
                    <a:pt x="7002" y="3358"/>
                  </a:cubicBezTo>
                  <a:lnTo>
                    <a:pt x="5382" y="143"/>
                  </a:lnTo>
                  <a:cubicBezTo>
                    <a:pt x="5358" y="48"/>
                    <a:pt x="5263" y="1"/>
                    <a:pt x="5168" y="1"/>
                  </a:cubicBezTo>
                  <a:lnTo>
                    <a:pt x="3334" y="1"/>
                  </a:lnTo>
                  <a:cubicBezTo>
                    <a:pt x="3239" y="1"/>
                    <a:pt x="3191" y="48"/>
                    <a:pt x="3144" y="143"/>
                  </a:cubicBezTo>
                  <a:cubicBezTo>
                    <a:pt x="3120" y="263"/>
                    <a:pt x="3215" y="358"/>
                    <a:pt x="3334" y="358"/>
                  </a:cubicBezTo>
                  <a:lnTo>
                    <a:pt x="5120" y="358"/>
                  </a:lnTo>
                  <a:lnTo>
                    <a:pt x="6644" y="3358"/>
                  </a:lnTo>
                  <a:lnTo>
                    <a:pt x="381" y="3358"/>
                  </a:lnTo>
                  <a:lnTo>
                    <a:pt x="1905" y="358"/>
                  </a:lnTo>
                  <a:lnTo>
                    <a:pt x="2477" y="358"/>
                  </a:lnTo>
                  <a:cubicBezTo>
                    <a:pt x="2548" y="358"/>
                    <a:pt x="2620" y="310"/>
                    <a:pt x="2644" y="215"/>
                  </a:cubicBezTo>
                  <a:cubicBezTo>
                    <a:pt x="2667" y="96"/>
                    <a:pt x="2596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" name="Google Shape;13913;p27">
              <a:extLst>
                <a:ext uri="{FF2B5EF4-FFF2-40B4-BE49-F238E27FC236}">
                  <a16:creationId xmlns:a16="http://schemas.microsoft.com/office/drawing/2014/main" id="{D7B83570-A0B9-255E-1A8B-74895EB1C2C6}"/>
                </a:ext>
              </a:extLst>
            </p:cNvPr>
            <p:cNvSpPr/>
            <p:nvPr/>
          </p:nvSpPr>
          <p:spPr>
            <a:xfrm>
              <a:off x="3676863" y="2125383"/>
              <a:ext cx="286400" cy="101825"/>
            </a:xfrm>
            <a:custGeom>
              <a:avLst/>
              <a:gdLst/>
              <a:ahLst/>
              <a:cxnLst/>
              <a:rect l="l" t="t" r="r" b="b"/>
              <a:pathLst>
                <a:path w="11456" h="4073" extrusionOk="0">
                  <a:moveTo>
                    <a:pt x="2049" y="0"/>
                  </a:moveTo>
                  <a:cubicBezTo>
                    <a:pt x="1977" y="0"/>
                    <a:pt x="1882" y="72"/>
                    <a:pt x="1858" y="143"/>
                  </a:cubicBezTo>
                  <a:lnTo>
                    <a:pt x="72" y="3715"/>
                  </a:lnTo>
                  <a:cubicBezTo>
                    <a:pt x="1" y="3810"/>
                    <a:pt x="24" y="3929"/>
                    <a:pt x="96" y="4001"/>
                  </a:cubicBezTo>
                  <a:cubicBezTo>
                    <a:pt x="144" y="4049"/>
                    <a:pt x="215" y="4072"/>
                    <a:pt x="263" y="4072"/>
                  </a:cubicBezTo>
                  <a:lnTo>
                    <a:pt x="11170" y="4072"/>
                  </a:lnTo>
                  <a:cubicBezTo>
                    <a:pt x="11217" y="4072"/>
                    <a:pt x="11313" y="4049"/>
                    <a:pt x="11336" y="4001"/>
                  </a:cubicBezTo>
                  <a:cubicBezTo>
                    <a:pt x="11432" y="3929"/>
                    <a:pt x="11455" y="3810"/>
                    <a:pt x="11408" y="3715"/>
                  </a:cubicBezTo>
                  <a:lnTo>
                    <a:pt x="10384" y="1667"/>
                  </a:lnTo>
                  <a:cubicBezTo>
                    <a:pt x="10366" y="1594"/>
                    <a:pt x="10292" y="1563"/>
                    <a:pt x="10216" y="1563"/>
                  </a:cubicBezTo>
                  <a:cubicBezTo>
                    <a:pt x="10192" y="1563"/>
                    <a:pt x="10168" y="1566"/>
                    <a:pt x="10146" y="1572"/>
                  </a:cubicBezTo>
                  <a:cubicBezTo>
                    <a:pt x="10074" y="1620"/>
                    <a:pt x="10027" y="1739"/>
                    <a:pt x="10074" y="1810"/>
                  </a:cubicBezTo>
                  <a:lnTo>
                    <a:pt x="11027" y="3715"/>
                  </a:lnTo>
                  <a:lnTo>
                    <a:pt x="429" y="3715"/>
                  </a:lnTo>
                  <a:lnTo>
                    <a:pt x="2120" y="357"/>
                  </a:lnTo>
                  <a:lnTo>
                    <a:pt x="9312" y="357"/>
                  </a:lnTo>
                  <a:lnTo>
                    <a:pt x="9693" y="1096"/>
                  </a:lnTo>
                  <a:cubicBezTo>
                    <a:pt x="9730" y="1168"/>
                    <a:pt x="9808" y="1199"/>
                    <a:pt x="9885" y="1199"/>
                  </a:cubicBezTo>
                  <a:cubicBezTo>
                    <a:pt x="9909" y="1199"/>
                    <a:pt x="9933" y="1196"/>
                    <a:pt x="9955" y="1191"/>
                  </a:cubicBezTo>
                  <a:cubicBezTo>
                    <a:pt x="10027" y="1167"/>
                    <a:pt x="10050" y="1048"/>
                    <a:pt x="10027" y="953"/>
                  </a:cubicBezTo>
                  <a:lnTo>
                    <a:pt x="9622" y="143"/>
                  </a:lnTo>
                  <a:cubicBezTo>
                    <a:pt x="9598" y="72"/>
                    <a:pt x="9503" y="0"/>
                    <a:pt x="94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2" name="Google Shape;13914;p27">
            <a:extLst>
              <a:ext uri="{FF2B5EF4-FFF2-40B4-BE49-F238E27FC236}">
                <a16:creationId xmlns:a16="http://schemas.microsoft.com/office/drawing/2014/main" id="{0319DCFF-5DB7-F3D6-304C-89AD08DB0C3F}"/>
              </a:ext>
            </a:extLst>
          </p:cNvPr>
          <p:cNvGrpSpPr/>
          <p:nvPr/>
        </p:nvGrpSpPr>
        <p:grpSpPr>
          <a:xfrm>
            <a:off x="1797586" y="1765574"/>
            <a:ext cx="357455" cy="356139"/>
            <a:chOff x="2698088" y="1929408"/>
            <a:chExt cx="298900" cy="297800"/>
          </a:xfrm>
        </p:grpSpPr>
        <p:sp>
          <p:nvSpPr>
            <p:cNvPr id="33" name="Google Shape;13915;p27">
              <a:extLst>
                <a:ext uri="{FF2B5EF4-FFF2-40B4-BE49-F238E27FC236}">
                  <a16:creationId xmlns:a16="http://schemas.microsoft.com/office/drawing/2014/main" id="{39E9D314-6A0D-9838-709B-4058BBBD5E80}"/>
                </a:ext>
              </a:extLst>
            </p:cNvPr>
            <p:cNvSpPr/>
            <p:nvPr/>
          </p:nvSpPr>
          <p:spPr>
            <a:xfrm>
              <a:off x="2735013" y="1931283"/>
              <a:ext cx="170300" cy="140675"/>
            </a:xfrm>
            <a:custGeom>
              <a:avLst/>
              <a:gdLst/>
              <a:ahLst/>
              <a:cxnLst/>
              <a:rect l="l" t="t" r="r" b="b"/>
              <a:pathLst>
                <a:path w="6812" h="5627" extrusionOk="0">
                  <a:moveTo>
                    <a:pt x="6192" y="286"/>
                  </a:moveTo>
                  <a:cubicBezTo>
                    <a:pt x="6240" y="286"/>
                    <a:pt x="6335" y="334"/>
                    <a:pt x="6382" y="358"/>
                  </a:cubicBezTo>
                  <a:cubicBezTo>
                    <a:pt x="6454" y="405"/>
                    <a:pt x="6454" y="477"/>
                    <a:pt x="6454" y="572"/>
                  </a:cubicBezTo>
                  <a:lnTo>
                    <a:pt x="6216" y="1691"/>
                  </a:lnTo>
                  <a:cubicBezTo>
                    <a:pt x="6183" y="1811"/>
                    <a:pt x="6082" y="1866"/>
                    <a:pt x="5983" y="1866"/>
                  </a:cubicBezTo>
                  <a:cubicBezTo>
                    <a:pt x="5865" y="1866"/>
                    <a:pt x="5750" y="1787"/>
                    <a:pt x="5763" y="1644"/>
                  </a:cubicBezTo>
                  <a:cubicBezTo>
                    <a:pt x="5763" y="1572"/>
                    <a:pt x="5739" y="1525"/>
                    <a:pt x="5668" y="1477"/>
                  </a:cubicBezTo>
                  <a:cubicBezTo>
                    <a:pt x="5651" y="1468"/>
                    <a:pt x="5630" y="1463"/>
                    <a:pt x="5608" y="1463"/>
                  </a:cubicBezTo>
                  <a:cubicBezTo>
                    <a:pt x="5571" y="1463"/>
                    <a:pt x="5532" y="1479"/>
                    <a:pt x="5501" y="1525"/>
                  </a:cubicBezTo>
                  <a:lnTo>
                    <a:pt x="810" y="5216"/>
                  </a:lnTo>
                  <a:cubicBezTo>
                    <a:pt x="762" y="5240"/>
                    <a:pt x="691" y="5264"/>
                    <a:pt x="643" y="5264"/>
                  </a:cubicBezTo>
                  <a:cubicBezTo>
                    <a:pt x="596" y="5264"/>
                    <a:pt x="524" y="5240"/>
                    <a:pt x="500" y="5168"/>
                  </a:cubicBezTo>
                  <a:cubicBezTo>
                    <a:pt x="476" y="5121"/>
                    <a:pt x="405" y="5049"/>
                    <a:pt x="405" y="5002"/>
                  </a:cubicBezTo>
                  <a:cubicBezTo>
                    <a:pt x="405" y="4930"/>
                    <a:pt x="429" y="4883"/>
                    <a:pt x="500" y="4859"/>
                  </a:cubicBezTo>
                  <a:lnTo>
                    <a:pt x="5073" y="1215"/>
                  </a:lnTo>
                  <a:cubicBezTo>
                    <a:pt x="5144" y="1191"/>
                    <a:pt x="5168" y="1096"/>
                    <a:pt x="5144" y="1048"/>
                  </a:cubicBezTo>
                  <a:cubicBezTo>
                    <a:pt x="5144" y="977"/>
                    <a:pt x="5073" y="929"/>
                    <a:pt x="5025" y="929"/>
                  </a:cubicBezTo>
                  <a:cubicBezTo>
                    <a:pt x="4930" y="882"/>
                    <a:pt x="4882" y="834"/>
                    <a:pt x="4835" y="715"/>
                  </a:cubicBezTo>
                  <a:cubicBezTo>
                    <a:pt x="4811" y="596"/>
                    <a:pt x="4930" y="477"/>
                    <a:pt x="5049" y="453"/>
                  </a:cubicBezTo>
                  <a:lnTo>
                    <a:pt x="6192" y="286"/>
                  </a:lnTo>
                  <a:close/>
                  <a:moveTo>
                    <a:pt x="6144" y="1"/>
                  </a:moveTo>
                  <a:lnTo>
                    <a:pt x="5025" y="144"/>
                  </a:lnTo>
                  <a:cubicBezTo>
                    <a:pt x="4882" y="167"/>
                    <a:pt x="4715" y="239"/>
                    <a:pt x="4644" y="358"/>
                  </a:cubicBezTo>
                  <a:cubicBezTo>
                    <a:pt x="4549" y="477"/>
                    <a:pt x="4477" y="620"/>
                    <a:pt x="4525" y="763"/>
                  </a:cubicBezTo>
                  <a:cubicBezTo>
                    <a:pt x="4549" y="882"/>
                    <a:pt x="4596" y="1001"/>
                    <a:pt x="4692" y="1096"/>
                  </a:cubicBezTo>
                  <a:lnTo>
                    <a:pt x="286" y="4549"/>
                  </a:lnTo>
                  <a:cubicBezTo>
                    <a:pt x="48" y="4764"/>
                    <a:pt x="0" y="5121"/>
                    <a:pt x="191" y="5359"/>
                  </a:cubicBezTo>
                  <a:cubicBezTo>
                    <a:pt x="286" y="5502"/>
                    <a:pt x="405" y="5597"/>
                    <a:pt x="596" y="5621"/>
                  </a:cubicBezTo>
                  <a:cubicBezTo>
                    <a:pt x="620" y="5625"/>
                    <a:pt x="645" y="5627"/>
                    <a:pt x="669" y="5627"/>
                  </a:cubicBezTo>
                  <a:cubicBezTo>
                    <a:pt x="787" y="5627"/>
                    <a:pt x="902" y="5581"/>
                    <a:pt x="1000" y="5502"/>
                  </a:cubicBezTo>
                  <a:lnTo>
                    <a:pt x="5477" y="1977"/>
                  </a:lnTo>
                  <a:cubicBezTo>
                    <a:pt x="5549" y="2144"/>
                    <a:pt x="5668" y="2239"/>
                    <a:pt x="5859" y="2263"/>
                  </a:cubicBezTo>
                  <a:cubicBezTo>
                    <a:pt x="5891" y="2268"/>
                    <a:pt x="5923" y="2271"/>
                    <a:pt x="5956" y="2271"/>
                  </a:cubicBezTo>
                  <a:cubicBezTo>
                    <a:pt x="6216" y="2271"/>
                    <a:pt x="6486" y="2106"/>
                    <a:pt x="6549" y="1811"/>
                  </a:cubicBezTo>
                  <a:lnTo>
                    <a:pt x="6787" y="667"/>
                  </a:lnTo>
                  <a:cubicBezTo>
                    <a:pt x="6811" y="501"/>
                    <a:pt x="6787" y="286"/>
                    <a:pt x="6621" y="167"/>
                  </a:cubicBezTo>
                  <a:cubicBezTo>
                    <a:pt x="6502" y="48"/>
                    <a:pt x="6359" y="1"/>
                    <a:pt x="62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" name="Google Shape;13916;p27">
              <a:extLst>
                <a:ext uri="{FF2B5EF4-FFF2-40B4-BE49-F238E27FC236}">
                  <a16:creationId xmlns:a16="http://schemas.microsoft.com/office/drawing/2014/main" id="{DF375034-B76D-BE78-8D9C-A67D3A2EB342}"/>
                </a:ext>
              </a:extLst>
            </p:cNvPr>
            <p:cNvSpPr/>
            <p:nvPr/>
          </p:nvSpPr>
          <p:spPr>
            <a:xfrm>
              <a:off x="2698088" y="1929408"/>
              <a:ext cx="298900" cy="297800"/>
            </a:xfrm>
            <a:custGeom>
              <a:avLst/>
              <a:gdLst/>
              <a:ahLst/>
              <a:cxnLst/>
              <a:rect l="l" t="t" r="r" b="b"/>
              <a:pathLst>
                <a:path w="11956" h="11912" extrusionOk="0">
                  <a:moveTo>
                    <a:pt x="7336" y="5124"/>
                  </a:moveTo>
                  <a:lnTo>
                    <a:pt x="7336" y="10768"/>
                  </a:lnTo>
                  <a:lnTo>
                    <a:pt x="5359" y="10768"/>
                  </a:lnTo>
                  <a:lnTo>
                    <a:pt x="5359" y="5124"/>
                  </a:lnTo>
                  <a:close/>
                  <a:moveTo>
                    <a:pt x="11598" y="11126"/>
                  </a:moveTo>
                  <a:lnTo>
                    <a:pt x="11598" y="11602"/>
                  </a:lnTo>
                  <a:lnTo>
                    <a:pt x="406" y="11602"/>
                  </a:lnTo>
                  <a:lnTo>
                    <a:pt x="406" y="11126"/>
                  </a:lnTo>
                  <a:close/>
                  <a:moveTo>
                    <a:pt x="893" y="1"/>
                  </a:moveTo>
                  <a:cubicBezTo>
                    <a:pt x="792" y="1"/>
                    <a:pt x="715" y="88"/>
                    <a:pt x="715" y="195"/>
                  </a:cubicBezTo>
                  <a:lnTo>
                    <a:pt x="715" y="1004"/>
                  </a:lnTo>
                  <a:lnTo>
                    <a:pt x="525" y="1004"/>
                  </a:lnTo>
                  <a:cubicBezTo>
                    <a:pt x="429" y="1004"/>
                    <a:pt x="334" y="1052"/>
                    <a:pt x="334" y="1147"/>
                  </a:cubicBezTo>
                  <a:cubicBezTo>
                    <a:pt x="334" y="1266"/>
                    <a:pt x="406" y="1338"/>
                    <a:pt x="525" y="1338"/>
                  </a:cubicBezTo>
                  <a:lnTo>
                    <a:pt x="715" y="1338"/>
                  </a:lnTo>
                  <a:lnTo>
                    <a:pt x="715" y="2243"/>
                  </a:lnTo>
                  <a:lnTo>
                    <a:pt x="525" y="2243"/>
                  </a:lnTo>
                  <a:cubicBezTo>
                    <a:pt x="429" y="2243"/>
                    <a:pt x="358" y="2290"/>
                    <a:pt x="334" y="2386"/>
                  </a:cubicBezTo>
                  <a:cubicBezTo>
                    <a:pt x="310" y="2505"/>
                    <a:pt x="406" y="2600"/>
                    <a:pt x="525" y="2600"/>
                  </a:cubicBezTo>
                  <a:lnTo>
                    <a:pt x="715" y="2600"/>
                  </a:lnTo>
                  <a:lnTo>
                    <a:pt x="715" y="3481"/>
                  </a:lnTo>
                  <a:lnTo>
                    <a:pt x="525" y="3481"/>
                  </a:lnTo>
                  <a:cubicBezTo>
                    <a:pt x="429" y="3481"/>
                    <a:pt x="358" y="3553"/>
                    <a:pt x="334" y="3648"/>
                  </a:cubicBezTo>
                  <a:cubicBezTo>
                    <a:pt x="310" y="3767"/>
                    <a:pt x="406" y="3838"/>
                    <a:pt x="525" y="3838"/>
                  </a:cubicBezTo>
                  <a:lnTo>
                    <a:pt x="715" y="3838"/>
                  </a:lnTo>
                  <a:lnTo>
                    <a:pt x="715" y="4743"/>
                  </a:lnTo>
                  <a:lnTo>
                    <a:pt x="525" y="4743"/>
                  </a:lnTo>
                  <a:cubicBezTo>
                    <a:pt x="429" y="4743"/>
                    <a:pt x="334" y="4791"/>
                    <a:pt x="334" y="4886"/>
                  </a:cubicBezTo>
                  <a:cubicBezTo>
                    <a:pt x="334" y="5005"/>
                    <a:pt x="406" y="5100"/>
                    <a:pt x="525" y="5100"/>
                  </a:cubicBezTo>
                  <a:lnTo>
                    <a:pt x="715" y="5100"/>
                  </a:lnTo>
                  <a:lnTo>
                    <a:pt x="715" y="5982"/>
                  </a:lnTo>
                  <a:lnTo>
                    <a:pt x="525" y="5982"/>
                  </a:lnTo>
                  <a:cubicBezTo>
                    <a:pt x="429" y="5982"/>
                    <a:pt x="334" y="6053"/>
                    <a:pt x="334" y="6148"/>
                  </a:cubicBezTo>
                  <a:cubicBezTo>
                    <a:pt x="334" y="6267"/>
                    <a:pt x="406" y="6339"/>
                    <a:pt x="525" y="6339"/>
                  </a:cubicBezTo>
                  <a:lnTo>
                    <a:pt x="715" y="6339"/>
                  </a:lnTo>
                  <a:lnTo>
                    <a:pt x="715" y="7244"/>
                  </a:lnTo>
                  <a:lnTo>
                    <a:pt x="525" y="7244"/>
                  </a:lnTo>
                  <a:cubicBezTo>
                    <a:pt x="429" y="7244"/>
                    <a:pt x="358" y="7291"/>
                    <a:pt x="334" y="7387"/>
                  </a:cubicBezTo>
                  <a:cubicBezTo>
                    <a:pt x="310" y="7506"/>
                    <a:pt x="406" y="7601"/>
                    <a:pt x="525" y="7601"/>
                  </a:cubicBezTo>
                  <a:lnTo>
                    <a:pt x="715" y="7601"/>
                  </a:lnTo>
                  <a:lnTo>
                    <a:pt x="715" y="8482"/>
                  </a:lnTo>
                  <a:lnTo>
                    <a:pt x="525" y="8482"/>
                  </a:lnTo>
                  <a:cubicBezTo>
                    <a:pt x="429" y="8482"/>
                    <a:pt x="358" y="8554"/>
                    <a:pt x="334" y="8649"/>
                  </a:cubicBezTo>
                  <a:cubicBezTo>
                    <a:pt x="310" y="8768"/>
                    <a:pt x="406" y="8839"/>
                    <a:pt x="525" y="8839"/>
                  </a:cubicBezTo>
                  <a:lnTo>
                    <a:pt x="715" y="8839"/>
                  </a:lnTo>
                  <a:lnTo>
                    <a:pt x="715" y="9744"/>
                  </a:lnTo>
                  <a:lnTo>
                    <a:pt x="525" y="9744"/>
                  </a:lnTo>
                  <a:cubicBezTo>
                    <a:pt x="429" y="9744"/>
                    <a:pt x="334" y="9792"/>
                    <a:pt x="334" y="9887"/>
                  </a:cubicBezTo>
                  <a:cubicBezTo>
                    <a:pt x="334" y="10006"/>
                    <a:pt x="406" y="10101"/>
                    <a:pt x="525" y="10101"/>
                  </a:cubicBezTo>
                  <a:lnTo>
                    <a:pt x="715" y="10101"/>
                  </a:lnTo>
                  <a:lnTo>
                    <a:pt x="715" y="10721"/>
                  </a:lnTo>
                  <a:lnTo>
                    <a:pt x="310" y="10721"/>
                  </a:lnTo>
                  <a:cubicBezTo>
                    <a:pt x="167" y="10721"/>
                    <a:pt x="1" y="10840"/>
                    <a:pt x="1" y="11030"/>
                  </a:cubicBezTo>
                  <a:lnTo>
                    <a:pt x="1" y="11626"/>
                  </a:lnTo>
                  <a:cubicBezTo>
                    <a:pt x="1" y="11768"/>
                    <a:pt x="120" y="11911"/>
                    <a:pt x="310" y="11911"/>
                  </a:cubicBezTo>
                  <a:lnTo>
                    <a:pt x="11622" y="11911"/>
                  </a:lnTo>
                  <a:cubicBezTo>
                    <a:pt x="11765" y="11911"/>
                    <a:pt x="11908" y="11792"/>
                    <a:pt x="11908" y="11626"/>
                  </a:cubicBezTo>
                  <a:lnTo>
                    <a:pt x="11908" y="11030"/>
                  </a:lnTo>
                  <a:cubicBezTo>
                    <a:pt x="11956" y="10911"/>
                    <a:pt x="11789" y="10768"/>
                    <a:pt x="11646" y="10768"/>
                  </a:cubicBezTo>
                  <a:lnTo>
                    <a:pt x="11146" y="10768"/>
                  </a:lnTo>
                  <a:lnTo>
                    <a:pt x="11146" y="3195"/>
                  </a:lnTo>
                  <a:cubicBezTo>
                    <a:pt x="11146" y="3100"/>
                    <a:pt x="11074" y="3029"/>
                    <a:pt x="11003" y="3029"/>
                  </a:cubicBezTo>
                  <a:cubicBezTo>
                    <a:pt x="10884" y="3029"/>
                    <a:pt x="10789" y="3076"/>
                    <a:pt x="10789" y="3195"/>
                  </a:cubicBezTo>
                  <a:lnTo>
                    <a:pt x="10789" y="10792"/>
                  </a:lnTo>
                  <a:lnTo>
                    <a:pt x="8812" y="10792"/>
                  </a:lnTo>
                  <a:lnTo>
                    <a:pt x="8812" y="1385"/>
                  </a:lnTo>
                  <a:lnTo>
                    <a:pt x="10789" y="1385"/>
                  </a:lnTo>
                  <a:lnTo>
                    <a:pt x="10789" y="2386"/>
                  </a:lnTo>
                  <a:cubicBezTo>
                    <a:pt x="10789" y="2481"/>
                    <a:pt x="10836" y="2576"/>
                    <a:pt x="10932" y="2576"/>
                  </a:cubicBezTo>
                  <a:cubicBezTo>
                    <a:pt x="11051" y="2576"/>
                    <a:pt x="11146" y="2505"/>
                    <a:pt x="11146" y="2386"/>
                  </a:cubicBezTo>
                  <a:lnTo>
                    <a:pt x="11146" y="1266"/>
                  </a:lnTo>
                  <a:cubicBezTo>
                    <a:pt x="11146" y="1123"/>
                    <a:pt x="11027" y="1028"/>
                    <a:pt x="10908" y="1028"/>
                  </a:cubicBezTo>
                  <a:lnTo>
                    <a:pt x="8741" y="1028"/>
                  </a:lnTo>
                  <a:cubicBezTo>
                    <a:pt x="8574" y="1028"/>
                    <a:pt x="8502" y="1147"/>
                    <a:pt x="8502" y="1266"/>
                  </a:cubicBezTo>
                  <a:lnTo>
                    <a:pt x="8502" y="10768"/>
                  </a:lnTo>
                  <a:lnTo>
                    <a:pt x="7693" y="10768"/>
                  </a:lnTo>
                  <a:lnTo>
                    <a:pt x="7693" y="5005"/>
                  </a:lnTo>
                  <a:cubicBezTo>
                    <a:pt x="7693" y="4862"/>
                    <a:pt x="7574" y="4767"/>
                    <a:pt x="7455" y="4767"/>
                  </a:cubicBezTo>
                  <a:lnTo>
                    <a:pt x="5264" y="4767"/>
                  </a:lnTo>
                  <a:cubicBezTo>
                    <a:pt x="5121" y="4767"/>
                    <a:pt x="5026" y="4886"/>
                    <a:pt x="5026" y="5005"/>
                  </a:cubicBezTo>
                  <a:lnTo>
                    <a:pt x="5026" y="10768"/>
                  </a:lnTo>
                  <a:lnTo>
                    <a:pt x="4240" y="10768"/>
                  </a:lnTo>
                  <a:lnTo>
                    <a:pt x="4240" y="7506"/>
                  </a:lnTo>
                  <a:cubicBezTo>
                    <a:pt x="4240" y="7363"/>
                    <a:pt x="4121" y="7268"/>
                    <a:pt x="4001" y="7268"/>
                  </a:cubicBezTo>
                  <a:lnTo>
                    <a:pt x="1763" y="7268"/>
                  </a:lnTo>
                  <a:cubicBezTo>
                    <a:pt x="1668" y="7268"/>
                    <a:pt x="1572" y="7363"/>
                    <a:pt x="1572" y="7458"/>
                  </a:cubicBezTo>
                  <a:lnTo>
                    <a:pt x="1572" y="8744"/>
                  </a:lnTo>
                  <a:cubicBezTo>
                    <a:pt x="1572" y="8768"/>
                    <a:pt x="1620" y="8816"/>
                    <a:pt x="1644" y="8863"/>
                  </a:cubicBezTo>
                  <a:cubicBezTo>
                    <a:pt x="1681" y="8882"/>
                    <a:pt x="1719" y="8891"/>
                    <a:pt x="1753" y="8891"/>
                  </a:cubicBezTo>
                  <a:cubicBezTo>
                    <a:pt x="1852" y="8891"/>
                    <a:pt x="1930" y="8820"/>
                    <a:pt x="1930" y="8696"/>
                  </a:cubicBezTo>
                  <a:lnTo>
                    <a:pt x="1930" y="7601"/>
                  </a:lnTo>
                  <a:lnTo>
                    <a:pt x="3906" y="7601"/>
                  </a:lnTo>
                  <a:lnTo>
                    <a:pt x="3906" y="10721"/>
                  </a:lnTo>
                  <a:lnTo>
                    <a:pt x="1882" y="10721"/>
                  </a:lnTo>
                  <a:lnTo>
                    <a:pt x="1882" y="9506"/>
                  </a:lnTo>
                  <a:cubicBezTo>
                    <a:pt x="1882" y="9411"/>
                    <a:pt x="1834" y="9339"/>
                    <a:pt x="1739" y="9339"/>
                  </a:cubicBezTo>
                  <a:cubicBezTo>
                    <a:pt x="1620" y="9339"/>
                    <a:pt x="1525" y="9387"/>
                    <a:pt x="1525" y="9506"/>
                  </a:cubicBezTo>
                  <a:lnTo>
                    <a:pt x="1525" y="10721"/>
                  </a:lnTo>
                  <a:lnTo>
                    <a:pt x="1072" y="10721"/>
                  </a:lnTo>
                  <a:lnTo>
                    <a:pt x="1072" y="195"/>
                  </a:lnTo>
                  <a:cubicBezTo>
                    <a:pt x="1072" y="99"/>
                    <a:pt x="1025" y="52"/>
                    <a:pt x="929" y="4"/>
                  </a:cubicBezTo>
                  <a:cubicBezTo>
                    <a:pt x="917" y="2"/>
                    <a:pt x="905" y="1"/>
                    <a:pt x="8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5" name="Google Shape;13917;p27">
            <a:extLst>
              <a:ext uri="{FF2B5EF4-FFF2-40B4-BE49-F238E27FC236}">
                <a16:creationId xmlns:a16="http://schemas.microsoft.com/office/drawing/2014/main" id="{A53F7C71-4C9C-4576-400B-DC2FFD73EB3F}"/>
              </a:ext>
            </a:extLst>
          </p:cNvPr>
          <p:cNvGrpSpPr/>
          <p:nvPr/>
        </p:nvGrpSpPr>
        <p:grpSpPr>
          <a:xfrm>
            <a:off x="4822994" y="1767099"/>
            <a:ext cx="288391" cy="354734"/>
            <a:chOff x="4718163" y="1930683"/>
            <a:chExt cx="241150" cy="296625"/>
          </a:xfrm>
        </p:grpSpPr>
        <p:sp>
          <p:nvSpPr>
            <p:cNvPr id="36" name="Google Shape;13918;p27">
              <a:extLst>
                <a:ext uri="{FF2B5EF4-FFF2-40B4-BE49-F238E27FC236}">
                  <a16:creationId xmlns:a16="http://schemas.microsoft.com/office/drawing/2014/main" id="{AB9CEF93-CD4D-93A1-277E-036C856F5AAD}"/>
                </a:ext>
              </a:extLst>
            </p:cNvPr>
            <p:cNvSpPr/>
            <p:nvPr/>
          </p:nvSpPr>
          <p:spPr>
            <a:xfrm>
              <a:off x="4852713" y="2030708"/>
              <a:ext cx="106000" cy="196500"/>
            </a:xfrm>
            <a:custGeom>
              <a:avLst/>
              <a:gdLst/>
              <a:ahLst/>
              <a:cxnLst/>
              <a:rect l="l" t="t" r="r" b="b"/>
              <a:pathLst>
                <a:path w="4240" h="7860" extrusionOk="0">
                  <a:moveTo>
                    <a:pt x="238" y="1"/>
                  </a:moveTo>
                  <a:cubicBezTo>
                    <a:pt x="96" y="1"/>
                    <a:pt x="0" y="120"/>
                    <a:pt x="0" y="239"/>
                  </a:cubicBezTo>
                  <a:lnTo>
                    <a:pt x="0" y="7621"/>
                  </a:lnTo>
                  <a:cubicBezTo>
                    <a:pt x="0" y="7788"/>
                    <a:pt x="119" y="7859"/>
                    <a:pt x="238" y="7859"/>
                  </a:cubicBezTo>
                  <a:lnTo>
                    <a:pt x="4049" y="7859"/>
                  </a:lnTo>
                  <a:cubicBezTo>
                    <a:pt x="4144" y="7859"/>
                    <a:pt x="4239" y="7788"/>
                    <a:pt x="4239" y="7693"/>
                  </a:cubicBezTo>
                  <a:lnTo>
                    <a:pt x="4239" y="6026"/>
                  </a:lnTo>
                  <a:cubicBezTo>
                    <a:pt x="4239" y="6002"/>
                    <a:pt x="4192" y="5930"/>
                    <a:pt x="4168" y="5907"/>
                  </a:cubicBezTo>
                  <a:cubicBezTo>
                    <a:pt x="4128" y="5880"/>
                    <a:pt x="4086" y="5868"/>
                    <a:pt x="4047" y="5868"/>
                  </a:cubicBezTo>
                  <a:cubicBezTo>
                    <a:pt x="3945" y="5868"/>
                    <a:pt x="3858" y="5947"/>
                    <a:pt x="3858" y="6049"/>
                  </a:cubicBezTo>
                  <a:lnTo>
                    <a:pt x="3858" y="7502"/>
                  </a:lnTo>
                  <a:lnTo>
                    <a:pt x="358" y="7502"/>
                  </a:lnTo>
                  <a:lnTo>
                    <a:pt x="358" y="334"/>
                  </a:lnTo>
                  <a:lnTo>
                    <a:pt x="3858" y="334"/>
                  </a:lnTo>
                  <a:lnTo>
                    <a:pt x="3858" y="5240"/>
                  </a:lnTo>
                  <a:cubicBezTo>
                    <a:pt x="3858" y="5335"/>
                    <a:pt x="3930" y="5407"/>
                    <a:pt x="4025" y="5430"/>
                  </a:cubicBezTo>
                  <a:cubicBezTo>
                    <a:pt x="4037" y="5433"/>
                    <a:pt x="4050" y="5434"/>
                    <a:pt x="4061" y="5434"/>
                  </a:cubicBezTo>
                  <a:cubicBezTo>
                    <a:pt x="4163" y="5434"/>
                    <a:pt x="4239" y="5346"/>
                    <a:pt x="4239" y="5240"/>
                  </a:cubicBezTo>
                  <a:lnTo>
                    <a:pt x="4239" y="239"/>
                  </a:lnTo>
                  <a:cubicBezTo>
                    <a:pt x="4239" y="96"/>
                    <a:pt x="4120" y="1"/>
                    <a:pt x="4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7" name="Google Shape;13919;p27">
              <a:extLst>
                <a:ext uri="{FF2B5EF4-FFF2-40B4-BE49-F238E27FC236}">
                  <a16:creationId xmlns:a16="http://schemas.microsoft.com/office/drawing/2014/main" id="{C9C27935-233E-615D-29DC-A24A8C0FE120}"/>
                </a:ext>
              </a:extLst>
            </p:cNvPr>
            <p:cNvSpPr/>
            <p:nvPr/>
          </p:nvSpPr>
          <p:spPr>
            <a:xfrm>
              <a:off x="4846763" y="1968708"/>
              <a:ext cx="31575" cy="45350"/>
            </a:xfrm>
            <a:custGeom>
              <a:avLst/>
              <a:gdLst/>
              <a:ahLst/>
              <a:cxnLst/>
              <a:rect l="l" t="t" r="r" b="b"/>
              <a:pathLst>
                <a:path w="1263" h="1814" extrusionOk="0">
                  <a:moveTo>
                    <a:pt x="619" y="980"/>
                  </a:moveTo>
                  <a:cubicBezTo>
                    <a:pt x="786" y="980"/>
                    <a:pt x="857" y="1099"/>
                    <a:pt x="857" y="1218"/>
                  </a:cubicBezTo>
                  <a:cubicBezTo>
                    <a:pt x="857" y="1338"/>
                    <a:pt x="738" y="1457"/>
                    <a:pt x="619" y="1457"/>
                  </a:cubicBezTo>
                  <a:cubicBezTo>
                    <a:pt x="609" y="1459"/>
                    <a:pt x="599" y="1460"/>
                    <a:pt x="589" y="1460"/>
                  </a:cubicBezTo>
                  <a:cubicBezTo>
                    <a:pt x="481" y="1460"/>
                    <a:pt x="381" y="1349"/>
                    <a:pt x="381" y="1218"/>
                  </a:cubicBezTo>
                  <a:cubicBezTo>
                    <a:pt x="381" y="1052"/>
                    <a:pt x="500" y="980"/>
                    <a:pt x="619" y="980"/>
                  </a:cubicBezTo>
                  <a:close/>
                  <a:moveTo>
                    <a:pt x="738" y="1"/>
                  </a:moveTo>
                  <a:cubicBezTo>
                    <a:pt x="696" y="1"/>
                    <a:pt x="652" y="18"/>
                    <a:pt x="619" y="52"/>
                  </a:cubicBezTo>
                  <a:cubicBezTo>
                    <a:pt x="596" y="75"/>
                    <a:pt x="119" y="433"/>
                    <a:pt x="24" y="1123"/>
                  </a:cubicBezTo>
                  <a:cubicBezTo>
                    <a:pt x="0" y="1480"/>
                    <a:pt x="238" y="1814"/>
                    <a:pt x="619" y="1814"/>
                  </a:cubicBezTo>
                  <a:cubicBezTo>
                    <a:pt x="977" y="1814"/>
                    <a:pt x="1262" y="1528"/>
                    <a:pt x="1262" y="1218"/>
                  </a:cubicBezTo>
                  <a:cubicBezTo>
                    <a:pt x="1262" y="885"/>
                    <a:pt x="977" y="623"/>
                    <a:pt x="667" y="623"/>
                  </a:cubicBezTo>
                  <a:lnTo>
                    <a:pt x="596" y="623"/>
                  </a:lnTo>
                  <a:cubicBezTo>
                    <a:pt x="715" y="433"/>
                    <a:pt x="834" y="314"/>
                    <a:pt x="834" y="314"/>
                  </a:cubicBezTo>
                  <a:cubicBezTo>
                    <a:pt x="929" y="266"/>
                    <a:pt x="929" y="147"/>
                    <a:pt x="857" y="75"/>
                  </a:cubicBezTo>
                  <a:cubicBezTo>
                    <a:pt x="832" y="24"/>
                    <a:pt x="786" y="1"/>
                    <a:pt x="7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8" name="Google Shape;13920;p27">
              <a:extLst>
                <a:ext uri="{FF2B5EF4-FFF2-40B4-BE49-F238E27FC236}">
                  <a16:creationId xmlns:a16="http://schemas.microsoft.com/office/drawing/2014/main" id="{B557B2D9-3A3C-F2CA-9125-CD03307803E4}"/>
                </a:ext>
              </a:extLst>
            </p:cNvPr>
            <p:cNvSpPr/>
            <p:nvPr/>
          </p:nvSpPr>
          <p:spPr>
            <a:xfrm>
              <a:off x="4884263" y="1969958"/>
              <a:ext cx="28600" cy="47075"/>
            </a:xfrm>
            <a:custGeom>
              <a:avLst/>
              <a:gdLst/>
              <a:ahLst/>
              <a:cxnLst/>
              <a:rect l="l" t="t" r="r" b="b"/>
              <a:pathLst>
                <a:path w="1144" h="1883" extrusionOk="0">
                  <a:moveTo>
                    <a:pt x="524" y="324"/>
                  </a:moveTo>
                  <a:cubicBezTo>
                    <a:pt x="547" y="324"/>
                    <a:pt x="571" y="328"/>
                    <a:pt x="596" y="335"/>
                  </a:cubicBezTo>
                  <a:cubicBezTo>
                    <a:pt x="691" y="335"/>
                    <a:pt x="786" y="454"/>
                    <a:pt x="786" y="573"/>
                  </a:cubicBezTo>
                  <a:lnTo>
                    <a:pt x="786" y="1216"/>
                  </a:lnTo>
                  <a:cubicBezTo>
                    <a:pt x="786" y="1335"/>
                    <a:pt x="715" y="1454"/>
                    <a:pt x="596" y="1454"/>
                  </a:cubicBezTo>
                  <a:cubicBezTo>
                    <a:pt x="429" y="1454"/>
                    <a:pt x="310" y="1359"/>
                    <a:pt x="310" y="1216"/>
                  </a:cubicBezTo>
                  <a:lnTo>
                    <a:pt x="310" y="573"/>
                  </a:lnTo>
                  <a:cubicBezTo>
                    <a:pt x="310" y="432"/>
                    <a:pt x="396" y="324"/>
                    <a:pt x="524" y="324"/>
                  </a:cubicBezTo>
                  <a:close/>
                  <a:moveTo>
                    <a:pt x="566" y="0"/>
                  </a:moveTo>
                  <a:cubicBezTo>
                    <a:pt x="552" y="0"/>
                    <a:pt x="538" y="1"/>
                    <a:pt x="524" y="2"/>
                  </a:cubicBezTo>
                  <a:cubicBezTo>
                    <a:pt x="215" y="25"/>
                    <a:pt x="0" y="264"/>
                    <a:pt x="0" y="597"/>
                  </a:cubicBezTo>
                  <a:lnTo>
                    <a:pt x="0" y="1288"/>
                  </a:lnTo>
                  <a:cubicBezTo>
                    <a:pt x="0" y="1573"/>
                    <a:pt x="215" y="1835"/>
                    <a:pt x="524" y="1883"/>
                  </a:cubicBezTo>
                  <a:cubicBezTo>
                    <a:pt x="882" y="1883"/>
                    <a:pt x="1144" y="1573"/>
                    <a:pt x="1144" y="1216"/>
                  </a:cubicBezTo>
                  <a:lnTo>
                    <a:pt x="1144" y="597"/>
                  </a:lnTo>
                  <a:cubicBezTo>
                    <a:pt x="1144" y="255"/>
                    <a:pt x="881" y="0"/>
                    <a:pt x="5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9" name="Google Shape;13921;p27">
              <a:extLst>
                <a:ext uri="{FF2B5EF4-FFF2-40B4-BE49-F238E27FC236}">
                  <a16:creationId xmlns:a16="http://schemas.microsoft.com/office/drawing/2014/main" id="{3281A063-B702-618E-778B-ACE368202796}"/>
                </a:ext>
              </a:extLst>
            </p:cNvPr>
            <p:cNvSpPr/>
            <p:nvPr/>
          </p:nvSpPr>
          <p:spPr>
            <a:xfrm>
              <a:off x="4928913" y="1968908"/>
              <a:ext cx="24425" cy="46350"/>
            </a:xfrm>
            <a:custGeom>
              <a:avLst/>
              <a:gdLst/>
              <a:ahLst/>
              <a:cxnLst/>
              <a:rect l="l" t="t" r="r" b="b"/>
              <a:pathLst>
                <a:path w="977" h="1854" extrusionOk="0">
                  <a:moveTo>
                    <a:pt x="779" y="1"/>
                  </a:moveTo>
                  <a:cubicBezTo>
                    <a:pt x="713" y="1"/>
                    <a:pt x="654" y="40"/>
                    <a:pt x="620" y="91"/>
                  </a:cubicBezTo>
                  <a:lnTo>
                    <a:pt x="1" y="1592"/>
                  </a:lnTo>
                  <a:cubicBezTo>
                    <a:pt x="1" y="1711"/>
                    <a:pt x="48" y="1830"/>
                    <a:pt x="96" y="1853"/>
                  </a:cubicBezTo>
                  <a:lnTo>
                    <a:pt x="167" y="1853"/>
                  </a:lnTo>
                  <a:cubicBezTo>
                    <a:pt x="239" y="1853"/>
                    <a:pt x="286" y="1830"/>
                    <a:pt x="310" y="1734"/>
                  </a:cubicBezTo>
                  <a:lnTo>
                    <a:pt x="953" y="258"/>
                  </a:lnTo>
                  <a:cubicBezTo>
                    <a:pt x="977" y="163"/>
                    <a:pt x="953" y="67"/>
                    <a:pt x="858" y="20"/>
                  </a:cubicBezTo>
                  <a:cubicBezTo>
                    <a:pt x="831" y="6"/>
                    <a:pt x="805" y="1"/>
                    <a:pt x="7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40" name="Google Shape;13922;p27">
              <a:extLst>
                <a:ext uri="{FF2B5EF4-FFF2-40B4-BE49-F238E27FC236}">
                  <a16:creationId xmlns:a16="http://schemas.microsoft.com/office/drawing/2014/main" id="{0399C8B1-AE97-09AA-89FB-729AF3A241D9}"/>
                </a:ext>
              </a:extLst>
            </p:cNvPr>
            <p:cNvSpPr/>
            <p:nvPr/>
          </p:nvSpPr>
          <p:spPr>
            <a:xfrm>
              <a:off x="4923563" y="1972958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15" y="1"/>
                  </a:moveTo>
                  <a:cubicBezTo>
                    <a:pt x="95" y="1"/>
                    <a:pt x="0" y="96"/>
                    <a:pt x="0" y="215"/>
                  </a:cubicBezTo>
                  <a:cubicBezTo>
                    <a:pt x="0" y="310"/>
                    <a:pt x="95" y="405"/>
                    <a:pt x="215" y="405"/>
                  </a:cubicBezTo>
                  <a:cubicBezTo>
                    <a:pt x="310" y="405"/>
                    <a:pt x="405" y="310"/>
                    <a:pt x="405" y="215"/>
                  </a:cubicBezTo>
                  <a:cubicBezTo>
                    <a:pt x="405" y="96"/>
                    <a:pt x="310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41" name="Google Shape;13923;p27">
              <a:extLst>
                <a:ext uri="{FF2B5EF4-FFF2-40B4-BE49-F238E27FC236}">
                  <a16:creationId xmlns:a16="http://schemas.microsoft.com/office/drawing/2014/main" id="{65C2BF5F-B5A4-4F35-D4FD-2E2EF21DB37E}"/>
                </a:ext>
              </a:extLst>
            </p:cNvPr>
            <p:cNvSpPr/>
            <p:nvPr/>
          </p:nvSpPr>
          <p:spPr>
            <a:xfrm>
              <a:off x="4948563" y="2001533"/>
              <a:ext cx="10750" cy="10750"/>
            </a:xfrm>
            <a:custGeom>
              <a:avLst/>
              <a:gdLst/>
              <a:ahLst/>
              <a:cxnLst/>
              <a:rect l="l" t="t" r="r" b="b"/>
              <a:pathLst>
                <a:path w="430" h="430" extrusionOk="0">
                  <a:moveTo>
                    <a:pt x="215" y="1"/>
                  </a:moveTo>
                  <a:cubicBezTo>
                    <a:pt x="96" y="1"/>
                    <a:pt x="0" y="96"/>
                    <a:pt x="0" y="215"/>
                  </a:cubicBezTo>
                  <a:cubicBezTo>
                    <a:pt x="0" y="334"/>
                    <a:pt x="96" y="429"/>
                    <a:pt x="215" y="429"/>
                  </a:cubicBezTo>
                  <a:cubicBezTo>
                    <a:pt x="334" y="429"/>
                    <a:pt x="429" y="334"/>
                    <a:pt x="429" y="215"/>
                  </a:cubicBezTo>
                  <a:cubicBezTo>
                    <a:pt x="429" y="96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42" name="Google Shape;13924;p27">
              <a:extLst>
                <a:ext uri="{FF2B5EF4-FFF2-40B4-BE49-F238E27FC236}">
                  <a16:creationId xmlns:a16="http://schemas.microsoft.com/office/drawing/2014/main" id="{8680010C-546E-7F06-04A9-6FDC3598DD3B}"/>
                </a:ext>
              </a:extLst>
            </p:cNvPr>
            <p:cNvSpPr/>
            <p:nvPr/>
          </p:nvSpPr>
          <p:spPr>
            <a:xfrm>
              <a:off x="4739588" y="1930683"/>
              <a:ext cx="57775" cy="57775"/>
            </a:xfrm>
            <a:custGeom>
              <a:avLst/>
              <a:gdLst/>
              <a:ahLst/>
              <a:cxnLst/>
              <a:rect l="l" t="t" r="r" b="b"/>
              <a:pathLst>
                <a:path w="2311" h="2311" extrusionOk="0">
                  <a:moveTo>
                    <a:pt x="1167" y="358"/>
                  </a:moveTo>
                  <a:cubicBezTo>
                    <a:pt x="1620" y="358"/>
                    <a:pt x="1977" y="715"/>
                    <a:pt x="1977" y="1144"/>
                  </a:cubicBezTo>
                  <a:cubicBezTo>
                    <a:pt x="1977" y="1596"/>
                    <a:pt x="1620" y="1954"/>
                    <a:pt x="1167" y="1954"/>
                  </a:cubicBezTo>
                  <a:cubicBezTo>
                    <a:pt x="715" y="1954"/>
                    <a:pt x="358" y="1596"/>
                    <a:pt x="358" y="1144"/>
                  </a:cubicBezTo>
                  <a:cubicBezTo>
                    <a:pt x="358" y="715"/>
                    <a:pt x="715" y="358"/>
                    <a:pt x="1167" y="358"/>
                  </a:cubicBezTo>
                  <a:close/>
                  <a:moveTo>
                    <a:pt x="1167" y="1"/>
                  </a:moveTo>
                  <a:cubicBezTo>
                    <a:pt x="524" y="1"/>
                    <a:pt x="1" y="501"/>
                    <a:pt x="1" y="1144"/>
                  </a:cubicBezTo>
                  <a:cubicBezTo>
                    <a:pt x="24" y="1811"/>
                    <a:pt x="548" y="2311"/>
                    <a:pt x="1167" y="2311"/>
                  </a:cubicBezTo>
                  <a:cubicBezTo>
                    <a:pt x="1787" y="2311"/>
                    <a:pt x="2311" y="1811"/>
                    <a:pt x="2311" y="1144"/>
                  </a:cubicBezTo>
                  <a:cubicBezTo>
                    <a:pt x="2311" y="501"/>
                    <a:pt x="1810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43" name="Google Shape;13925;p27">
              <a:extLst>
                <a:ext uri="{FF2B5EF4-FFF2-40B4-BE49-F238E27FC236}">
                  <a16:creationId xmlns:a16="http://schemas.microsoft.com/office/drawing/2014/main" id="{8F7F71C6-E891-C944-E7C1-5DF7B235E122}"/>
                </a:ext>
              </a:extLst>
            </p:cNvPr>
            <p:cNvSpPr/>
            <p:nvPr/>
          </p:nvSpPr>
          <p:spPr>
            <a:xfrm>
              <a:off x="4718163" y="1997383"/>
              <a:ext cx="106575" cy="229925"/>
            </a:xfrm>
            <a:custGeom>
              <a:avLst/>
              <a:gdLst/>
              <a:ahLst/>
              <a:cxnLst/>
              <a:rect l="l" t="t" r="r" b="b"/>
              <a:pathLst>
                <a:path w="4263" h="9197" extrusionOk="0">
                  <a:moveTo>
                    <a:pt x="3025" y="5954"/>
                  </a:moveTo>
                  <a:lnTo>
                    <a:pt x="3025" y="8430"/>
                  </a:lnTo>
                  <a:cubicBezTo>
                    <a:pt x="3025" y="8645"/>
                    <a:pt x="2882" y="8811"/>
                    <a:pt x="2715" y="8835"/>
                  </a:cubicBezTo>
                  <a:cubicBezTo>
                    <a:pt x="2677" y="8845"/>
                    <a:pt x="2640" y="8849"/>
                    <a:pt x="2605" y="8849"/>
                  </a:cubicBezTo>
                  <a:cubicBezTo>
                    <a:pt x="2370" y="8849"/>
                    <a:pt x="2191" y="8658"/>
                    <a:pt x="2191" y="8430"/>
                  </a:cubicBezTo>
                  <a:lnTo>
                    <a:pt x="2191" y="5954"/>
                  </a:lnTo>
                  <a:close/>
                  <a:moveTo>
                    <a:pt x="1882" y="5977"/>
                  </a:moveTo>
                  <a:lnTo>
                    <a:pt x="1882" y="8454"/>
                  </a:lnTo>
                  <a:cubicBezTo>
                    <a:pt x="1882" y="8680"/>
                    <a:pt x="1689" y="8885"/>
                    <a:pt x="1425" y="8885"/>
                  </a:cubicBezTo>
                  <a:cubicBezTo>
                    <a:pt x="1411" y="8885"/>
                    <a:pt x="1396" y="8884"/>
                    <a:pt x="1381" y="8883"/>
                  </a:cubicBezTo>
                  <a:cubicBezTo>
                    <a:pt x="1191" y="8835"/>
                    <a:pt x="1048" y="8668"/>
                    <a:pt x="1048" y="8454"/>
                  </a:cubicBezTo>
                  <a:lnTo>
                    <a:pt x="1048" y="5977"/>
                  </a:lnTo>
                  <a:close/>
                  <a:moveTo>
                    <a:pt x="2001" y="0"/>
                  </a:moveTo>
                  <a:cubicBezTo>
                    <a:pt x="1596" y="0"/>
                    <a:pt x="1215" y="119"/>
                    <a:pt x="858" y="310"/>
                  </a:cubicBezTo>
                  <a:cubicBezTo>
                    <a:pt x="762" y="357"/>
                    <a:pt x="738" y="453"/>
                    <a:pt x="810" y="548"/>
                  </a:cubicBezTo>
                  <a:cubicBezTo>
                    <a:pt x="844" y="599"/>
                    <a:pt x="916" y="638"/>
                    <a:pt x="989" y="638"/>
                  </a:cubicBezTo>
                  <a:cubicBezTo>
                    <a:pt x="1017" y="638"/>
                    <a:pt x="1045" y="633"/>
                    <a:pt x="1072" y="619"/>
                  </a:cubicBezTo>
                  <a:cubicBezTo>
                    <a:pt x="1358" y="453"/>
                    <a:pt x="1667" y="357"/>
                    <a:pt x="2024" y="357"/>
                  </a:cubicBezTo>
                  <a:lnTo>
                    <a:pt x="2048" y="357"/>
                  </a:lnTo>
                  <a:cubicBezTo>
                    <a:pt x="3025" y="357"/>
                    <a:pt x="3834" y="1167"/>
                    <a:pt x="3834" y="2143"/>
                  </a:cubicBezTo>
                  <a:lnTo>
                    <a:pt x="3834" y="3763"/>
                  </a:lnTo>
                  <a:lnTo>
                    <a:pt x="3834" y="3787"/>
                  </a:lnTo>
                  <a:cubicBezTo>
                    <a:pt x="3834" y="3906"/>
                    <a:pt x="3715" y="3953"/>
                    <a:pt x="3620" y="3953"/>
                  </a:cubicBezTo>
                  <a:cubicBezTo>
                    <a:pt x="3477" y="3953"/>
                    <a:pt x="3430" y="3834"/>
                    <a:pt x="3430" y="3715"/>
                  </a:cubicBezTo>
                  <a:lnTo>
                    <a:pt x="3430" y="2048"/>
                  </a:lnTo>
                  <a:cubicBezTo>
                    <a:pt x="3430" y="1977"/>
                    <a:pt x="3358" y="1905"/>
                    <a:pt x="3310" y="1881"/>
                  </a:cubicBezTo>
                  <a:cubicBezTo>
                    <a:pt x="3295" y="1878"/>
                    <a:pt x="3280" y="1877"/>
                    <a:pt x="3266" y="1877"/>
                  </a:cubicBezTo>
                  <a:cubicBezTo>
                    <a:pt x="3168" y="1877"/>
                    <a:pt x="3096" y="1944"/>
                    <a:pt x="3096" y="2048"/>
                  </a:cubicBezTo>
                  <a:lnTo>
                    <a:pt x="3096" y="3763"/>
                  </a:lnTo>
                  <a:cubicBezTo>
                    <a:pt x="3096" y="4001"/>
                    <a:pt x="3263" y="4239"/>
                    <a:pt x="3477" y="4287"/>
                  </a:cubicBezTo>
                  <a:lnTo>
                    <a:pt x="3668" y="5596"/>
                  </a:lnTo>
                  <a:lnTo>
                    <a:pt x="3668" y="5620"/>
                  </a:lnTo>
                  <a:lnTo>
                    <a:pt x="500" y="5620"/>
                  </a:lnTo>
                  <a:lnTo>
                    <a:pt x="500" y="5596"/>
                  </a:lnTo>
                  <a:lnTo>
                    <a:pt x="691" y="4287"/>
                  </a:lnTo>
                  <a:cubicBezTo>
                    <a:pt x="929" y="4239"/>
                    <a:pt x="1096" y="4025"/>
                    <a:pt x="1096" y="3763"/>
                  </a:cubicBezTo>
                  <a:lnTo>
                    <a:pt x="1096" y="2048"/>
                  </a:lnTo>
                  <a:cubicBezTo>
                    <a:pt x="1096" y="1977"/>
                    <a:pt x="1048" y="1905"/>
                    <a:pt x="953" y="1881"/>
                  </a:cubicBezTo>
                  <a:cubicBezTo>
                    <a:pt x="937" y="1878"/>
                    <a:pt x="922" y="1877"/>
                    <a:pt x="908" y="1877"/>
                  </a:cubicBezTo>
                  <a:cubicBezTo>
                    <a:pt x="811" y="1877"/>
                    <a:pt x="738" y="1944"/>
                    <a:pt x="738" y="2048"/>
                  </a:cubicBezTo>
                  <a:lnTo>
                    <a:pt x="738" y="3787"/>
                  </a:lnTo>
                  <a:cubicBezTo>
                    <a:pt x="738" y="3906"/>
                    <a:pt x="643" y="4001"/>
                    <a:pt x="524" y="4001"/>
                  </a:cubicBezTo>
                  <a:cubicBezTo>
                    <a:pt x="405" y="4001"/>
                    <a:pt x="334" y="3906"/>
                    <a:pt x="334" y="3787"/>
                  </a:cubicBezTo>
                  <a:lnTo>
                    <a:pt x="334" y="2167"/>
                  </a:lnTo>
                  <a:cubicBezTo>
                    <a:pt x="334" y="1810"/>
                    <a:pt x="453" y="1453"/>
                    <a:pt x="643" y="1143"/>
                  </a:cubicBezTo>
                  <a:cubicBezTo>
                    <a:pt x="715" y="1048"/>
                    <a:pt x="691" y="953"/>
                    <a:pt x="619" y="905"/>
                  </a:cubicBezTo>
                  <a:cubicBezTo>
                    <a:pt x="579" y="875"/>
                    <a:pt x="544" y="862"/>
                    <a:pt x="510" y="862"/>
                  </a:cubicBezTo>
                  <a:cubicBezTo>
                    <a:pt x="464" y="862"/>
                    <a:pt x="423" y="887"/>
                    <a:pt x="381" y="929"/>
                  </a:cubicBezTo>
                  <a:cubicBezTo>
                    <a:pt x="119" y="1286"/>
                    <a:pt x="0" y="1691"/>
                    <a:pt x="0" y="2143"/>
                  </a:cubicBezTo>
                  <a:lnTo>
                    <a:pt x="0" y="3763"/>
                  </a:lnTo>
                  <a:cubicBezTo>
                    <a:pt x="0" y="3953"/>
                    <a:pt x="119" y="4144"/>
                    <a:pt x="286" y="4239"/>
                  </a:cubicBezTo>
                  <a:cubicBezTo>
                    <a:pt x="334" y="4239"/>
                    <a:pt x="334" y="4263"/>
                    <a:pt x="357" y="4263"/>
                  </a:cubicBezTo>
                  <a:lnTo>
                    <a:pt x="167" y="5573"/>
                  </a:lnTo>
                  <a:cubicBezTo>
                    <a:pt x="167" y="5692"/>
                    <a:pt x="215" y="5763"/>
                    <a:pt x="262" y="5858"/>
                  </a:cubicBezTo>
                  <a:cubicBezTo>
                    <a:pt x="334" y="5954"/>
                    <a:pt x="453" y="5977"/>
                    <a:pt x="524" y="5977"/>
                  </a:cubicBezTo>
                  <a:lnTo>
                    <a:pt x="762" y="5977"/>
                  </a:lnTo>
                  <a:lnTo>
                    <a:pt x="762" y="8430"/>
                  </a:lnTo>
                  <a:cubicBezTo>
                    <a:pt x="762" y="8811"/>
                    <a:pt x="1048" y="9145"/>
                    <a:pt x="1429" y="9192"/>
                  </a:cubicBezTo>
                  <a:cubicBezTo>
                    <a:pt x="1452" y="9194"/>
                    <a:pt x="1474" y="9195"/>
                    <a:pt x="1496" y="9195"/>
                  </a:cubicBezTo>
                  <a:cubicBezTo>
                    <a:pt x="1735" y="9195"/>
                    <a:pt x="1967" y="9083"/>
                    <a:pt x="2120" y="8930"/>
                  </a:cubicBezTo>
                  <a:cubicBezTo>
                    <a:pt x="2245" y="9119"/>
                    <a:pt x="2463" y="9197"/>
                    <a:pt x="2691" y="9197"/>
                  </a:cubicBezTo>
                  <a:cubicBezTo>
                    <a:pt x="2723" y="9197"/>
                    <a:pt x="2755" y="9195"/>
                    <a:pt x="2787" y="9192"/>
                  </a:cubicBezTo>
                  <a:cubicBezTo>
                    <a:pt x="3191" y="9145"/>
                    <a:pt x="3453" y="8811"/>
                    <a:pt x="3453" y="8430"/>
                  </a:cubicBezTo>
                  <a:lnTo>
                    <a:pt x="3453" y="5977"/>
                  </a:lnTo>
                  <a:lnTo>
                    <a:pt x="3691" y="5977"/>
                  </a:lnTo>
                  <a:cubicBezTo>
                    <a:pt x="3787" y="5977"/>
                    <a:pt x="3834" y="5954"/>
                    <a:pt x="3930" y="5930"/>
                  </a:cubicBezTo>
                  <a:cubicBezTo>
                    <a:pt x="4049" y="5835"/>
                    <a:pt x="4096" y="5715"/>
                    <a:pt x="4072" y="5573"/>
                  </a:cubicBezTo>
                  <a:lnTo>
                    <a:pt x="3906" y="4263"/>
                  </a:lnTo>
                  <a:lnTo>
                    <a:pt x="3930" y="4263"/>
                  </a:lnTo>
                  <a:cubicBezTo>
                    <a:pt x="4025" y="4239"/>
                    <a:pt x="4072" y="4168"/>
                    <a:pt x="4144" y="4072"/>
                  </a:cubicBezTo>
                  <a:cubicBezTo>
                    <a:pt x="4192" y="4001"/>
                    <a:pt x="4263" y="3882"/>
                    <a:pt x="4263" y="3763"/>
                  </a:cubicBezTo>
                  <a:lnTo>
                    <a:pt x="4263" y="2143"/>
                  </a:lnTo>
                  <a:cubicBezTo>
                    <a:pt x="4168" y="953"/>
                    <a:pt x="3215" y="0"/>
                    <a:pt x="20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44" name="Google Shape;13926;p27">
            <a:extLst>
              <a:ext uri="{FF2B5EF4-FFF2-40B4-BE49-F238E27FC236}">
                <a16:creationId xmlns:a16="http://schemas.microsoft.com/office/drawing/2014/main" id="{BBFDE165-DA31-1134-EA43-FF29D5854B64}"/>
              </a:ext>
            </a:extLst>
          </p:cNvPr>
          <p:cNvGrpSpPr/>
          <p:nvPr/>
        </p:nvGrpSpPr>
        <p:grpSpPr>
          <a:xfrm>
            <a:off x="5516509" y="1765693"/>
            <a:ext cx="356019" cy="355302"/>
            <a:chOff x="5170638" y="1929508"/>
            <a:chExt cx="297700" cy="297100"/>
          </a:xfrm>
        </p:grpSpPr>
        <p:sp>
          <p:nvSpPr>
            <p:cNvPr id="45" name="Google Shape;13927;p27">
              <a:extLst>
                <a:ext uri="{FF2B5EF4-FFF2-40B4-BE49-F238E27FC236}">
                  <a16:creationId xmlns:a16="http://schemas.microsoft.com/office/drawing/2014/main" id="{D5AD71D6-4349-1330-9C4B-093F146713F1}"/>
                </a:ext>
              </a:extLst>
            </p:cNvPr>
            <p:cNvSpPr/>
            <p:nvPr/>
          </p:nvSpPr>
          <p:spPr>
            <a:xfrm>
              <a:off x="5170638" y="19295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5644" y="1548"/>
                  </a:moveTo>
                  <a:lnTo>
                    <a:pt x="5644" y="2429"/>
                  </a:lnTo>
                  <a:cubicBezTo>
                    <a:pt x="4763" y="2453"/>
                    <a:pt x="3930" y="2834"/>
                    <a:pt x="3263" y="3501"/>
                  </a:cubicBezTo>
                  <a:cubicBezTo>
                    <a:pt x="2620" y="4168"/>
                    <a:pt x="2263" y="5025"/>
                    <a:pt x="2263" y="6001"/>
                  </a:cubicBezTo>
                  <a:cubicBezTo>
                    <a:pt x="2263" y="7811"/>
                    <a:pt x="3691" y="9335"/>
                    <a:pt x="5478" y="9502"/>
                  </a:cubicBezTo>
                  <a:cubicBezTo>
                    <a:pt x="5568" y="9508"/>
                    <a:pt x="5657" y="9511"/>
                    <a:pt x="5747" y="9511"/>
                  </a:cubicBezTo>
                  <a:cubicBezTo>
                    <a:pt x="6038" y="9511"/>
                    <a:pt x="6330" y="9480"/>
                    <a:pt x="6621" y="9407"/>
                  </a:cubicBezTo>
                  <a:cubicBezTo>
                    <a:pt x="6954" y="9335"/>
                    <a:pt x="7264" y="9216"/>
                    <a:pt x="7549" y="9050"/>
                  </a:cubicBezTo>
                  <a:cubicBezTo>
                    <a:pt x="7764" y="8931"/>
                    <a:pt x="7978" y="8788"/>
                    <a:pt x="8145" y="8645"/>
                  </a:cubicBezTo>
                  <a:cubicBezTo>
                    <a:pt x="8192" y="8645"/>
                    <a:pt x="8335" y="8454"/>
                    <a:pt x="8335" y="8454"/>
                  </a:cubicBezTo>
                  <a:cubicBezTo>
                    <a:pt x="8383" y="8502"/>
                    <a:pt x="9074" y="9002"/>
                    <a:pt x="9074" y="9026"/>
                  </a:cubicBezTo>
                  <a:cubicBezTo>
                    <a:pt x="8859" y="9264"/>
                    <a:pt x="8621" y="9455"/>
                    <a:pt x="8359" y="9621"/>
                  </a:cubicBezTo>
                  <a:cubicBezTo>
                    <a:pt x="8097" y="9812"/>
                    <a:pt x="7859" y="9931"/>
                    <a:pt x="7549" y="10050"/>
                  </a:cubicBezTo>
                  <a:cubicBezTo>
                    <a:pt x="7030" y="10261"/>
                    <a:pt x="6464" y="10380"/>
                    <a:pt x="5889" y="10380"/>
                  </a:cubicBezTo>
                  <a:cubicBezTo>
                    <a:pt x="5752" y="10380"/>
                    <a:pt x="5615" y="10373"/>
                    <a:pt x="5478" y="10359"/>
                  </a:cubicBezTo>
                  <a:cubicBezTo>
                    <a:pt x="4430" y="10288"/>
                    <a:pt x="3453" y="9812"/>
                    <a:pt x="2715" y="9050"/>
                  </a:cubicBezTo>
                  <a:cubicBezTo>
                    <a:pt x="2477" y="8788"/>
                    <a:pt x="2239" y="8526"/>
                    <a:pt x="2048" y="8216"/>
                  </a:cubicBezTo>
                  <a:cubicBezTo>
                    <a:pt x="1596" y="7478"/>
                    <a:pt x="1381" y="6597"/>
                    <a:pt x="1453" y="5692"/>
                  </a:cubicBezTo>
                  <a:cubicBezTo>
                    <a:pt x="1524" y="5049"/>
                    <a:pt x="1691" y="4382"/>
                    <a:pt x="2024" y="3810"/>
                  </a:cubicBezTo>
                  <a:cubicBezTo>
                    <a:pt x="2405" y="3120"/>
                    <a:pt x="3001" y="2525"/>
                    <a:pt x="3644" y="2143"/>
                  </a:cubicBezTo>
                  <a:cubicBezTo>
                    <a:pt x="4049" y="1953"/>
                    <a:pt x="4430" y="1786"/>
                    <a:pt x="4835" y="1667"/>
                  </a:cubicBezTo>
                  <a:cubicBezTo>
                    <a:pt x="4906" y="1667"/>
                    <a:pt x="5644" y="1548"/>
                    <a:pt x="5644" y="1548"/>
                  </a:cubicBezTo>
                  <a:close/>
                  <a:moveTo>
                    <a:pt x="5882" y="0"/>
                  </a:moveTo>
                  <a:cubicBezTo>
                    <a:pt x="4311" y="24"/>
                    <a:pt x="2858" y="667"/>
                    <a:pt x="1715" y="1762"/>
                  </a:cubicBezTo>
                  <a:cubicBezTo>
                    <a:pt x="619" y="2906"/>
                    <a:pt x="0" y="4358"/>
                    <a:pt x="0" y="5930"/>
                  </a:cubicBezTo>
                  <a:cubicBezTo>
                    <a:pt x="0" y="7502"/>
                    <a:pt x="619" y="9002"/>
                    <a:pt x="1762" y="10121"/>
                  </a:cubicBezTo>
                  <a:cubicBezTo>
                    <a:pt x="2882" y="11264"/>
                    <a:pt x="4382" y="11884"/>
                    <a:pt x="5954" y="11884"/>
                  </a:cubicBezTo>
                  <a:cubicBezTo>
                    <a:pt x="7168" y="11884"/>
                    <a:pt x="8359" y="11503"/>
                    <a:pt x="9383" y="10812"/>
                  </a:cubicBezTo>
                  <a:cubicBezTo>
                    <a:pt x="10360" y="10121"/>
                    <a:pt x="11098" y="9145"/>
                    <a:pt x="11526" y="8002"/>
                  </a:cubicBezTo>
                  <a:lnTo>
                    <a:pt x="11526" y="7883"/>
                  </a:lnTo>
                  <a:cubicBezTo>
                    <a:pt x="11484" y="7820"/>
                    <a:pt x="11423" y="7789"/>
                    <a:pt x="11365" y="7789"/>
                  </a:cubicBezTo>
                  <a:cubicBezTo>
                    <a:pt x="11291" y="7789"/>
                    <a:pt x="11220" y="7837"/>
                    <a:pt x="11193" y="7930"/>
                  </a:cubicBezTo>
                  <a:cubicBezTo>
                    <a:pt x="10812" y="8954"/>
                    <a:pt x="10098" y="9859"/>
                    <a:pt x="9169" y="10502"/>
                  </a:cubicBezTo>
                  <a:cubicBezTo>
                    <a:pt x="8216" y="11169"/>
                    <a:pt x="7121" y="11526"/>
                    <a:pt x="5954" y="11526"/>
                  </a:cubicBezTo>
                  <a:cubicBezTo>
                    <a:pt x="4454" y="11526"/>
                    <a:pt x="3072" y="10931"/>
                    <a:pt x="2001" y="9883"/>
                  </a:cubicBezTo>
                  <a:cubicBezTo>
                    <a:pt x="929" y="8812"/>
                    <a:pt x="357" y="7406"/>
                    <a:pt x="357" y="5930"/>
                  </a:cubicBezTo>
                  <a:cubicBezTo>
                    <a:pt x="357" y="3334"/>
                    <a:pt x="2263" y="977"/>
                    <a:pt x="4763" y="453"/>
                  </a:cubicBezTo>
                  <a:cubicBezTo>
                    <a:pt x="5097" y="381"/>
                    <a:pt x="5406" y="334"/>
                    <a:pt x="5763" y="334"/>
                  </a:cubicBezTo>
                  <a:lnTo>
                    <a:pt x="5763" y="1167"/>
                  </a:lnTo>
                  <a:cubicBezTo>
                    <a:pt x="5335" y="1191"/>
                    <a:pt x="4858" y="1262"/>
                    <a:pt x="4430" y="1405"/>
                  </a:cubicBezTo>
                  <a:cubicBezTo>
                    <a:pt x="4096" y="1524"/>
                    <a:pt x="3787" y="1667"/>
                    <a:pt x="3477" y="1858"/>
                  </a:cubicBezTo>
                  <a:cubicBezTo>
                    <a:pt x="3144" y="2048"/>
                    <a:pt x="2882" y="2263"/>
                    <a:pt x="2596" y="2525"/>
                  </a:cubicBezTo>
                  <a:cubicBezTo>
                    <a:pt x="1810" y="3287"/>
                    <a:pt x="1334" y="4263"/>
                    <a:pt x="1215" y="5335"/>
                  </a:cubicBezTo>
                  <a:cubicBezTo>
                    <a:pt x="1191" y="5597"/>
                    <a:pt x="1191" y="5882"/>
                    <a:pt x="1191" y="6097"/>
                  </a:cubicBezTo>
                  <a:cubicBezTo>
                    <a:pt x="1215" y="6621"/>
                    <a:pt x="1310" y="7121"/>
                    <a:pt x="1477" y="7621"/>
                  </a:cubicBezTo>
                  <a:cubicBezTo>
                    <a:pt x="1667" y="8097"/>
                    <a:pt x="1929" y="8550"/>
                    <a:pt x="2239" y="8931"/>
                  </a:cubicBezTo>
                  <a:cubicBezTo>
                    <a:pt x="3134" y="10059"/>
                    <a:pt x="4541" y="10689"/>
                    <a:pt x="5974" y="10689"/>
                  </a:cubicBezTo>
                  <a:cubicBezTo>
                    <a:pt x="6447" y="10689"/>
                    <a:pt x="6922" y="10620"/>
                    <a:pt x="7383" y="10479"/>
                  </a:cubicBezTo>
                  <a:cubicBezTo>
                    <a:pt x="7859" y="10336"/>
                    <a:pt x="8335" y="10097"/>
                    <a:pt x="8740" y="9788"/>
                  </a:cubicBezTo>
                  <a:cubicBezTo>
                    <a:pt x="9383" y="9359"/>
                    <a:pt x="9883" y="8716"/>
                    <a:pt x="10240" y="8002"/>
                  </a:cubicBezTo>
                  <a:cubicBezTo>
                    <a:pt x="10360" y="7764"/>
                    <a:pt x="10455" y="7502"/>
                    <a:pt x="10526" y="7240"/>
                  </a:cubicBezTo>
                  <a:cubicBezTo>
                    <a:pt x="10574" y="7121"/>
                    <a:pt x="10598" y="6978"/>
                    <a:pt x="10621" y="6859"/>
                  </a:cubicBezTo>
                  <a:cubicBezTo>
                    <a:pt x="10645" y="6740"/>
                    <a:pt x="10717" y="6144"/>
                    <a:pt x="10717" y="6144"/>
                  </a:cubicBezTo>
                  <a:lnTo>
                    <a:pt x="11550" y="6144"/>
                  </a:lnTo>
                  <a:cubicBezTo>
                    <a:pt x="11550" y="6502"/>
                    <a:pt x="11479" y="6859"/>
                    <a:pt x="11407" y="7216"/>
                  </a:cubicBezTo>
                  <a:cubicBezTo>
                    <a:pt x="11407" y="7240"/>
                    <a:pt x="11407" y="7287"/>
                    <a:pt x="11431" y="7335"/>
                  </a:cubicBezTo>
                  <a:cubicBezTo>
                    <a:pt x="11474" y="7378"/>
                    <a:pt x="11523" y="7396"/>
                    <a:pt x="11571" y="7396"/>
                  </a:cubicBezTo>
                  <a:cubicBezTo>
                    <a:pt x="11655" y="7396"/>
                    <a:pt x="11734" y="7340"/>
                    <a:pt x="11765" y="7264"/>
                  </a:cubicBezTo>
                  <a:cubicBezTo>
                    <a:pt x="11836" y="6883"/>
                    <a:pt x="11907" y="6454"/>
                    <a:pt x="11907" y="6049"/>
                  </a:cubicBezTo>
                  <a:cubicBezTo>
                    <a:pt x="11812" y="6001"/>
                    <a:pt x="11788" y="5930"/>
                    <a:pt x="11765" y="5882"/>
                  </a:cubicBezTo>
                  <a:cubicBezTo>
                    <a:pt x="11693" y="5811"/>
                    <a:pt x="11646" y="5811"/>
                    <a:pt x="11574" y="5811"/>
                  </a:cubicBezTo>
                  <a:lnTo>
                    <a:pt x="10526" y="5811"/>
                  </a:lnTo>
                  <a:cubicBezTo>
                    <a:pt x="10407" y="5811"/>
                    <a:pt x="10288" y="5930"/>
                    <a:pt x="10288" y="6049"/>
                  </a:cubicBezTo>
                  <a:cubicBezTo>
                    <a:pt x="10288" y="7025"/>
                    <a:pt x="9931" y="7978"/>
                    <a:pt x="9336" y="8740"/>
                  </a:cubicBezTo>
                  <a:lnTo>
                    <a:pt x="8526" y="8145"/>
                  </a:lnTo>
                  <a:cubicBezTo>
                    <a:pt x="8493" y="8112"/>
                    <a:pt x="8439" y="8094"/>
                    <a:pt x="8384" y="8094"/>
                  </a:cubicBezTo>
                  <a:cubicBezTo>
                    <a:pt x="8320" y="8094"/>
                    <a:pt x="8255" y="8117"/>
                    <a:pt x="8216" y="8169"/>
                  </a:cubicBezTo>
                  <a:cubicBezTo>
                    <a:pt x="7645" y="8764"/>
                    <a:pt x="6859" y="9121"/>
                    <a:pt x="6073" y="9145"/>
                  </a:cubicBezTo>
                  <a:lnTo>
                    <a:pt x="6073" y="8192"/>
                  </a:lnTo>
                  <a:cubicBezTo>
                    <a:pt x="6073" y="8073"/>
                    <a:pt x="5978" y="7954"/>
                    <a:pt x="5835" y="7954"/>
                  </a:cubicBezTo>
                  <a:cubicBezTo>
                    <a:pt x="4906" y="7930"/>
                    <a:pt x="4120" y="7264"/>
                    <a:pt x="3953" y="6382"/>
                  </a:cubicBezTo>
                  <a:cubicBezTo>
                    <a:pt x="3934" y="6304"/>
                    <a:pt x="3865" y="6257"/>
                    <a:pt x="3788" y="6257"/>
                  </a:cubicBezTo>
                  <a:cubicBezTo>
                    <a:pt x="3772" y="6257"/>
                    <a:pt x="3755" y="6259"/>
                    <a:pt x="3739" y="6263"/>
                  </a:cubicBezTo>
                  <a:cubicBezTo>
                    <a:pt x="3644" y="6287"/>
                    <a:pt x="3596" y="6382"/>
                    <a:pt x="3620" y="6478"/>
                  </a:cubicBezTo>
                  <a:cubicBezTo>
                    <a:pt x="3834" y="7478"/>
                    <a:pt x="4692" y="8216"/>
                    <a:pt x="5740" y="8311"/>
                  </a:cubicBezTo>
                  <a:lnTo>
                    <a:pt x="5740" y="9169"/>
                  </a:lnTo>
                  <a:lnTo>
                    <a:pt x="5716" y="9169"/>
                  </a:lnTo>
                  <a:cubicBezTo>
                    <a:pt x="5382" y="9145"/>
                    <a:pt x="5025" y="9073"/>
                    <a:pt x="4715" y="8931"/>
                  </a:cubicBezTo>
                  <a:cubicBezTo>
                    <a:pt x="4049" y="8669"/>
                    <a:pt x="3477" y="8169"/>
                    <a:pt x="3120" y="7549"/>
                  </a:cubicBezTo>
                  <a:cubicBezTo>
                    <a:pt x="2858" y="7073"/>
                    <a:pt x="2715" y="6406"/>
                    <a:pt x="2715" y="5835"/>
                  </a:cubicBezTo>
                  <a:cubicBezTo>
                    <a:pt x="2739" y="5073"/>
                    <a:pt x="3072" y="4287"/>
                    <a:pt x="3596" y="3739"/>
                  </a:cubicBezTo>
                  <a:cubicBezTo>
                    <a:pt x="3739" y="3572"/>
                    <a:pt x="3858" y="3453"/>
                    <a:pt x="4049" y="3334"/>
                  </a:cubicBezTo>
                  <a:cubicBezTo>
                    <a:pt x="4120" y="3287"/>
                    <a:pt x="4263" y="3191"/>
                    <a:pt x="4382" y="3144"/>
                  </a:cubicBezTo>
                  <a:lnTo>
                    <a:pt x="4739" y="3930"/>
                  </a:lnTo>
                  <a:cubicBezTo>
                    <a:pt x="4144" y="4287"/>
                    <a:pt x="3691" y="4930"/>
                    <a:pt x="3596" y="5597"/>
                  </a:cubicBezTo>
                  <a:cubicBezTo>
                    <a:pt x="3596" y="5620"/>
                    <a:pt x="3596" y="5692"/>
                    <a:pt x="3620" y="5716"/>
                  </a:cubicBezTo>
                  <a:cubicBezTo>
                    <a:pt x="3665" y="5761"/>
                    <a:pt x="3720" y="5782"/>
                    <a:pt x="3773" y="5782"/>
                  </a:cubicBezTo>
                  <a:cubicBezTo>
                    <a:pt x="3859" y="5782"/>
                    <a:pt x="3939" y="5724"/>
                    <a:pt x="3953" y="5620"/>
                  </a:cubicBezTo>
                  <a:cubicBezTo>
                    <a:pt x="4049" y="5025"/>
                    <a:pt x="4430" y="4477"/>
                    <a:pt x="5001" y="4192"/>
                  </a:cubicBezTo>
                  <a:cubicBezTo>
                    <a:pt x="5120" y="4144"/>
                    <a:pt x="5144" y="4001"/>
                    <a:pt x="5120" y="3882"/>
                  </a:cubicBezTo>
                  <a:lnTo>
                    <a:pt x="4739" y="2977"/>
                  </a:lnTo>
                  <a:cubicBezTo>
                    <a:pt x="5097" y="2834"/>
                    <a:pt x="5478" y="2739"/>
                    <a:pt x="5882" y="2739"/>
                  </a:cubicBezTo>
                  <a:cubicBezTo>
                    <a:pt x="6001" y="2739"/>
                    <a:pt x="6121" y="2620"/>
                    <a:pt x="6121" y="2501"/>
                  </a:cubicBezTo>
                  <a:lnTo>
                    <a:pt x="6121" y="238"/>
                  </a:lnTo>
                  <a:lnTo>
                    <a:pt x="6121" y="191"/>
                  </a:lnTo>
                  <a:cubicBezTo>
                    <a:pt x="6097" y="72"/>
                    <a:pt x="5978" y="0"/>
                    <a:pt x="5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46" name="Google Shape;13928;p27">
              <a:extLst>
                <a:ext uri="{FF2B5EF4-FFF2-40B4-BE49-F238E27FC236}">
                  <a16:creationId xmlns:a16="http://schemas.microsoft.com/office/drawing/2014/main" id="{D07E4587-74D8-5DE8-B270-957904B7BE70}"/>
                </a:ext>
              </a:extLst>
            </p:cNvPr>
            <p:cNvSpPr/>
            <p:nvPr/>
          </p:nvSpPr>
          <p:spPr>
            <a:xfrm>
              <a:off x="5333763" y="1994383"/>
              <a:ext cx="33950" cy="53025"/>
            </a:xfrm>
            <a:custGeom>
              <a:avLst/>
              <a:gdLst/>
              <a:ahLst/>
              <a:cxnLst/>
              <a:rect l="l" t="t" r="r" b="b"/>
              <a:pathLst>
                <a:path w="1358" h="2121" extrusionOk="0">
                  <a:moveTo>
                    <a:pt x="191" y="1"/>
                  </a:moveTo>
                  <a:cubicBezTo>
                    <a:pt x="72" y="1"/>
                    <a:pt x="0" y="120"/>
                    <a:pt x="24" y="239"/>
                  </a:cubicBezTo>
                  <a:cubicBezTo>
                    <a:pt x="48" y="311"/>
                    <a:pt x="119" y="358"/>
                    <a:pt x="191" y="358"/>
                  </a:cubicBezTo>
                  <a:lnTo>
                    <a:pt x="882" y="358"/>
                  </a:lnTo>
                  <a:lnTo>
                    <a:pt x="239" y="1882"/>
                  </a:lnTo>
                  <a:cubicBezTo>
                    <a:pt x="191" y="1978"/>
                    <a:pt x="239" y="2025"/>
                    <a:pt x="286" y="2097"/>
                  </a:cubicBezTo>
                  <a:cubicBezTo>
                    <a:pt x="310" y="2120"/>
                    <a:pt x="381" y="2120"/>
                    <a:pt x="405" y="2120"/>
                  </a:cubicBezTo>
                  <a:cubicBezTo>
                    <a:pt x="477" y="2120"/>
                    <a:pt x="548" y="2097"/>
                    <a:pt x="548" y="2025"/>
                  </a:cubicBezTo>
                  <a:lnTo>
                    <a:pt x="1334" y="263"/>
                  </a:lnTo>
                  <a:cubicBezTo>
                    <a:pt x="1358" y="191"/>
                    <a:pt x="1334" y="96"/>
                    <a:pt x="1239" y="25"/>
                  </a:cubicBezTo>
                  <a:cubicBezTo>
                    <a:pt x="1215" y="1"/>
                    <a:pt x="1191" y="1"/>
                    <a:pt x="11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47" name="Google Shape;13929;p27">
              <a:extLst>
                <a:ext uri="{FF2B5EF4-FFF2-40B4-BE49-F238E27FC236}">
                  <a16:creationId xmlns:a16="http://schemas.microsoft.com/office/drawing/2014/main" id="{8B4A34EE-8C20-A142-2D26-FACC268538A5}"/>
                </a:ext>
              </a:extLst>
            </p:cNvPr>
            <p:cNvSpPr/>
            <p:nvPr/>
          </p:nvSpPr>
          <p:spPr>
            <a:xfrm>
              <a:off x="5369488" y="1993808"/>
              <a:ext cx="36325" cy="54800"/>
            </a:xfrm>
            <a:custGeom>
              <a:avLst/>
              <a:gdLst/>
              <a:ahLst/>
              <a:cxnLst/>
              <a:rect l="l" t="t" r="r" b="b"/>
              <a:pathLst>
                <a:path w="1453" h="2192" extrusionOk="0">
                  <a:moveTo>
                    <a:pt x="381" y="0"/>
                  </a:moveTo>
                  <a:cubicBezTo>
                    <a:pt x="357" y="0"/>
                    <a:pt x="310" y="24"/>
                    <a:pt x="310" y="48"/>
                  </a:cubicBezTo>
                  <a:lnTo>
                    <a:pt x="167" y="977"/>
                  </a:lnTo>
                  <a:lnTo>
                    <a:pt x="167" y="1000"/>
                  </a:lnTo>
                  <a:cubicBezTo>
                    <a:pt x="185" y="1127"/>
                    <a:pt x="285" y="1185"/>
                    <a:pt x="363" y="1185"/>
                  </a:cubicBezTo>
                  <a:cubicBezTo>
                    <a:pt x="389" y="1185"/>
                    <a:pt x="412" y="1179"/>
                    <a:pt x="429" y="1167"/>
                  </a:cubicBezTo>
                  <a:cubicBezTo>
                    <a:pt x="524" y="1119"/>
                    <a:pt x="596" y="1096"/>
                    <a:pt x="762" y="1096"/>
                  </a:cubicBezTo>
                  <a:lnTo>
                    <a:pt x="786" y="1096"/>
                  </a:lnTo>
                  <a:cubicBezTo>
                    <a:pt x="977" y="1167"/>
                    <a:pt x="1072" y="1334"/>
                    <a:pt x="1072" y="1477"/>
                  </a:cubicBezTo>
                  <a:cubicBezTo>
                    <a:pt x="1072" y="1691"/>
                    <a:pt x="881" y="1834"/>
                    <a:pt x="715" y="1834"/>
                  </a:cubicBezTo>
                  <a:cubicBezTo>
                    <a:pt x="524" y="1834"/>
                    <a:pt x="381" y="1715"/>
                    <a:pt x="357" y="1548"/>
                  </a:cubicBezTo>
                  <a:lnTo>
                    <a:pt x="357" y="1477"/>
                  </a:lnTo>
                  <a:cubicBezTo>
                    <a:pt x="357" y="1379"/>
                    <a:pt x="269" y="1293"/>
                    <a:pt x="168" y="1293"/>
                  </a:cubicBezTo>
                  <a:cubicBezTo>
                    <a:pt x="120" y="1293"/>
                    <a:pt x="70" y="1312"/>
                    <a:pt x="24" y="1358"/>
                  </a:cubicBezTo>
                  <a:cubicBezTo>
                    <a:pt x="0" y="1358"/>
                    <a:pt x="0" y="1405"/>
                    <a:pt x="0" y="1405"/>
                  </a:cubicBezTo>
                  <a:lnTo>
                    <a:pt x="0" y="1572"/>
                  </a:lnTo>
                  <a:cubicBezTo>
                    <a:pt x="48" y="1929"/>
                    <a:pt x="334" y="2191"/>
                    <a:pt x="715" y="2191"/>
                  </a:cubicBezTo>
                  <a:cubicBezTo>
                    <a:pt x="1096" y="2191"/>
                    <a:pt x="1382" y="1905"/>
                    <a:pt x="1429" y="1453"/>
                  </a:cubicBezTo>
                  <a:cubicBezTo>
                    <a:pt x="1453" y="1119"/>
                    <a:pt x="1262" y="834"/>
                    <a:pt x="905" y="715"/>
                  </a:cubicBezTo>
                  <a:lnTo>
                    <a:pt x="596" y="715"/>
                  </a:lnTo>
                  <a:lnTo>
                    <a:pt x="643" y="357"/>
                  </a:lnTo>
                  <a:lnTo>
                    <a:pt x="1143" y="357"/>
                  </a:lnTo>
                  <a:cubicBezTo>
                    <a:pt x="1262" y="357"/>
                    <a:pt x="1382" y="167"/>
                    <a:pt x="1239" y="24"/>
                  </a:cubicBezTo>
                  <a:cubicBezTo>
                    <a:pt x="1239" y="0"/>
                    <a:pt x="1239" y="0"/>
                    <a:pt x="1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48" name="Google Shape;13930;p27">
              <a:extLst>
                <a:ext uri="{FF2B5EF4-FFF2-40B4-BE49-F238E27FC236}">
                  <a16:creationId xmlns:a16="http://schemas.microsoft.com/office/drawing/2014/main" id="{8E090A15-DEE9-0090-C2CD-4A0EEBF5337F}"/>
                </a:ext>
              </a:extLst>
            </p:cNvPr>
            <p:cNvSpPr/>
            <p:nvPr/>
          </p:nvSpPr>
          <p:spPr>
            <a:xfrm>
              <a:off x="5421288" y="1991808"/>
              <a:ext cx="30975" cy="60950"/>
            </a:xfrm>
            <a:custGeom>
              <a:avLst/>
              <a:gdLst/>
              <a:ahLst/>
              <a:cxnLst/>
              <a:rect l="l" t="t" r="r" b="b"/>
              <a:pathLst>
                <a:path w="1239" h="2438" extrusionOk="0">
                  <a:moveTo>
                    <a:pt x="1073" y="0"/>
                  </a:moveTo>
                  <a:cubicBezTo>
                    <a:pt x="997" y="0"/>
                    <a:pt x="923" y="31"/>
                    <a:pt x="905" y="104"/>
                  </a:cubicBezTo>
                  <a:lnTo>
                    <a:pt x="24" y="2200"/>
                  </a:lnTo>
                  <a:cubicBezTo>
                    <a:pt x="0" y="2271"/>
                    <a:pt x="24" y="2390"/>
                    <a:pt x="119" y="2438"/>
                  </a:cubicBezTo>
                  <a:lnTo>
                    <a:pt x="191" y="2438"/>
                  </a:lnTo>
                  <a:cubicBezTo>
                    <a:pt x="238" y="2438"/>
                    <a:pt x="310" y="2390"/>
                    <a:pt x="357" y="2343"/>
                  </a:cubicBezTo>
                  <a:lnTo>
                    <a:pt x="1215" y="247"/>
                  </a:lnTo>
                  <a:cubicBezTo>
                    <a:pt x="1238" y="152"/>
                    <a:pt x="1215" y="33"/>
                    <a:pt x="1143" y="9"/>
                  </a:cubicBezTo>
                  <a:cubicBezTo>
                    <a:pt x="1121" y="3"/>
                    <a:pt x="1097" y="0"/>
                    <a:pt x="10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49" name="Google Shape;13931;p27">
              <a:extLst>
                <a:ext uri="{FF2B5EF4-FFF2-40B4-BE49-F238E27FC236}">
                  <a16:creationId xmlns:a16="http://schemas.microsoft.com/office/drawing/2014/main" id="{FDB8B838-8B81-B045-DA33-1751425527F2}"/>
                </a:ext>
              </a:extLst>
            </p:cNvPr>
            <p:cNvSpPr/>
            <p:nvPr/>
          </p:nvSpPr>
          <p:spPr>
            <a:xfrm>
              <a:off x="5412338" y="1994983"/>
              <a:ext cx="13125" cy="13725"/>
            </a:xfrm>
            <a:custGeom>
              <a:avLst/>
              <a:gdLst/>
              <a:ahLst/>
              <a:cxnLst/>
              <a:rect l="l" t="t" r="r" b="b"/>
              <a:pathLst>
                <a:path w="525" h="549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cubicBezTo>
                    <a:pt x="1" y="429"/>
                    <a:pt x="120" y="549"/>
                    <a:pt x="263" y="549"/>
                  </a:cubicBezTo>
                  <a:cubicBezTo>
                    <a:pt x="406" y="549"/>
                    <a:pt x="525" y="429"/>
                    <a:pt x="525" y="263"/>
                  </a:cubicBezTo>
                  <a:cubicBezTo>
                    <a:pt x="525" y="120"/>
                    <a:pt x="406" y="1"/>
                    <a:pt x="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50" name="Google Shape;13932;p27">
              <a:extLst>
                <a:ext uri="{FF2B5EF4-FFF2-40B4-BE49-F238E27FC236}">
                  <a16:creationId xmlns:a16="http://schemas.microsoft.com/office/drawing/2014/main" id="{6D5534C7-2695-59CE-4CBC-196F3CFD4638}"/>
                </a:ext>
              </a:extLst>
            </p:cNvPr>
            <p:cNvSpPr/>
            <p:nvPr/>
          </p:nvSpPr>
          <p:spPr>
            <a:xfrm>
              <a:off x="5447463" y="2036058"/>
              <a:ext cx="13125" cy="13125"/>
            </a:xfrm>
            <a:custGeom>
              <a:avLst/>
              <a:gdLst/>
              <a:ahLst/>
              <a:cxnLst/>
              <a:rect l="l" t="t" r="r" b="b"/>
              <a:pathLst>
                <a:path w="525" h="525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cubicBezTo>
                    <a:pt x="1" y="406"/>
                    <a:pt x="120" y="525"/>
                    <a:pt x="263" y="525"/>
                  </a:cubicBezTo>
                  <a:cubicBezTo>
                    <a:pt x="406" y="525"/>
                    <a:pt x="525" y="406"/>
                    <a:pt x="525" y="263"/>
                  </a:cubicBezTo>
                  <a:cubicBezTo>
                    <a:pt x="525" y="120"/>
                    <a:pt x="406" y="1"/>
                    <a:pt x="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51" name="Google Shape;13933;p27">
            <a:extLst>
              <a:ext uri="{FF2B5EF4-FFF2-40B4-BE49-F238E27FC236}">
                <a16:creationId xmlns:a16="http://schemas.microsoft.com/office/drawing/2014/main" id="{60C872F9-E231-C8C4-03FF-4285A871F1CB}"/>
              </a:ext>
            </a:extLst>
          </p:cNvPr>
          <p:cNvGrpSpPr/>
          <p:nvPr/>
        </p:nvGrpSpPr>
        <p:grpSpPr>
          <a:xfrm>
            <a:off x="6274094" y="1767099"/>
            <a:ext cx="356019" cy="353897"/>
            <a:chOff x="5676688" y="1930683"/>
            <a:chExt cx="297700" cy="295925"/>
          </a:xfrm>
        </p:grpSpPr>
        <p:sp>
          <p:nvSpPr>
            <p:cNvPr id="52" name="Google Shape;13934;p27">
              <a:extLst>
                <a:ext uri="{FF2B5EF4-FFF2-40B4-BE49-F238E27FC236}">
                  <a16:creationId xmlns:a16="http://schemas.microsoft.com/office/drawing/2014/main" id="{43711031-CC08-4441-18C4-8DDC402EB2AD}"/>
                </a:ext>
              </a:extLst>
            </p:cNvPr>
            <p:cNvSpPr/>
            <p:nvPr/>
          </p:nvSpPr>
          <p:spPr>
            <a:xfrm>
              <a:off x="5776113" y="2057508"/>
              <a:ext cx="86350" cy="8950"/>
            </a:xfrm>
            <a:custGeom>
              <a:avLst/>
              <a:gdLst/>
              <a:ahLst/>
              <a:cxnLst/>
              <a:rect l="l" t="t" r="r" b="b"/>
              <a:pathLst>
                <a:path w="3454" h="358" extrusionOk="0">
                  <a:moveTo>
                    <a:pt x="215" y="0"/>
                  </a:moveTo>
                  <a:cubicBezTo>
                    <a:pt x="120" y="0"/>
                    <a:pt x="72" y="72"/>
                    <a:pt x="48" y="167"/>
                  </a:cubicBezTo>
                  <a:cubicBezTo>
                    <a:pt x="1" y="286"/>
                    <a:pt x="96" y="358"/>
                    <a:pt x="191" y="358"/>
                  </a:cubicBezTo>
                  <a:lnTo>
                    <a:pt x="3239" y="358"/>
                  </a:lnTo>
                  <a:cubicBezTo>
                    <a:pt x="3335" y="358"/>
                    <a:pt x="3406" y="310"/>
                    <a:pt x="3430" y="215"/>
                  </a:cubicBezTo>
                  <a:cubicBezTo>
                    <a:pt x="3454" y="96"/>
                    <a:pt x="3358" y="0"/>
                    <a:pt x="3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53" name="Google Shape;13935;p27">
              <a:extLst>
                <a:ext uri="{FF2B5EF4-FFF2-40B4-BE49-F238E27FC236}">
                  <a16:creationId xmlns:a16="http://schemas.microsoft.com/office/drawing/2014/main" id="{4F711350-5B8D-888B-47BC-00351DE440D4}"/>
                </a:ext>
              </a:extLst>
            </p:cNvPr>
            <p:cNvSpPr/>
            <p:nvPr/>
          </p:nvSpPr>
          <p:spPr>
            <a:xfrm>
              <a:off x="5776113" y="2080133"/>
              <a:ext cx="87550" cy="8950"/>
            </a:xfrm>
            <a:custGeom>
              <a:avLst/>
              <a:gdLst/>
              <a:ahLst/>
              <a:cxnLst/>
              <a:rect l="l" t="t" r="r" b="b"/>
              <a:pathLst>
                <a:path w="350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3287" y="357"/>
                  </a:lnTo>
                  <a:cubicBezTo>
                    <a:pt x="3406" y="357"/>
                    <a:pt x="3501" y="262"/>
                    <a:pt x="3454" y="143"/>
                  </a:cubicBezTo>
                  <a:cubicBezTo>
                    <a:pt x="3430" y="48"/>
                    <a:pt x="3335" y="0"/>
                    <a:pt x="3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54" name="Google Shape;13936;p27">
              <a:extLst>
                <a:ext uri="{FF2B5EF4-FFF2-40B4-BE49-F238E27FC236}">
                  <a16:creationId xmlns:a16="http://schemas.microsoft.com/office/drawing/2014/main" id="{A5527461-EEE8-4B3C-C3B9-0BC10729F92C}"/>
                </a:ext>
              </a:extLst>
            </p:cNvPr>
            <p:cNvSpPr/>
            <p:nvPr/>
          </p:nvSpPr>
          <p:spPr>
            <a:xfrm>
              <a:off x="5795763" y="2101558"/>
              <a:ext cx="48850" cy="8950"/>
            </a:xfrm>
            <a:custGeom>
              <a:avLst/>
              <a:gdLst/>
              <a:ahLst/>
              <a:cxnLst/>
              <a:rect l="l" t="t" r="r" b="b"/>
              <a:pathLst>
                <a:path w="1954" h="358" extrusionOk="0">
                  <a:moveTo>
                    <a:pt x="215" y="1"/>
                  </a:moveTo>
                  <a:cubicBezTo>
                    <a:pt x="120" y="1"/>
                    <a:pt x="48" y="72"/>
                    <a:pt x="24" y="143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1763" y="358"/>
                  </a:lnTo>
                  <a:cubicBezTo>
                    <a:pt x="1882" y="358"/>
                    <a:pt x="1953" y="263"/>
                    <a:pt x="1929" y="143"/>
                  </a:cubicBezTo>
                  <a:cubicBezTo>
                    <a:pt x="1882" y="72"/>
                    <a:pt x="1787" y="1"/>
                    <a:pt x="1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55" name="Google Shape;13937;p27">
              <a:extLst>
                <a:ext uri="{FF2B5EF4-FFF2-40B4-BE49-F238E27FC236}">
                  <a16:creationId xmlns:a16="http://schemas.microsoft.com/office/drawing/2014/main" id="{E78716F0-DCB1-A547-C17E-768B9B91638C}"/>
                </a:ext>
              </a:extLst>
            </p:cNvPr>
            <p:cNvSpPr/>
            <p:nvPr/>
          </p:nvSpPr>
          <p:spPr>
            <a:xfrm>
              <a:off x="5676688" y="1930683"/>
              <a:ext cx="297700" cy="295925"/>
            </a:xfrm>
            <a:custGeom>
              <a:avLst/>
              <a:gdLst/>
              <a:ahLst/>
              <a:cxnLst/>
              <a:rect l="l" t="t" r="r" b="b"/>
              <a:pathLst>
                <a:path w="11908" h="11837" extrusionOk="0">
                  <a:moveTo>
                    <a:pt x="5740" y="310"/>
                  </a:moveTo>
                  <a:lnTo>
                    <a:pt x="5740" y="2668"/>
                  </a:lnTo>
                  <a:cubicBezTo>
                    <a:pt x="4073" y="2763"/>
                    <a:pt x="2763" y="4097"/>
                    <a:pt x="2644" y="5740"/>
                  </a:cubicBezTo>
                  <a:lnTo>
                    <a:pt x="334" y="5740"/>
                  </a:lnTo>
                  <a:cubicBezTo>
                    <a:pt x="382" y="4311"/>
                    <a:pt x="953" y="2978"/>
                    <a:pt x="1953" y="1954"/>
                  </a:cubicBezTo>
                  <a:cubicBezTo>
                    <a:pt x="2977" y="953"/>
                    <a:pt x="4311" y="382"/>
                    <a:pt x="5740" y="310"/>
                  </a:cubicBezTo>
                  <a:close/>
                  <a:moveTo>
                    <a:pt x="11003" y="6121"/>
                  </a:moveTo>
                  <a:cubicBezTo>
                    <a:pt x="10955" y="7407"/>
                    <a:pt x="10455" y="8622"/>
                    <a:pt x="9526" y="9550"/>
                  </a:cubicBezTo>
                  <a:cubicBezTo>
                    <a:pt x="8598" y="10479"/>
                    <a:pt x="7407" y="10979"/>
                    <a:pt x="6097" y="11027"/>
                  </a:cubicBezTo>
                  <a:lnTo>
                    <a:pt x="6097" y="9908"/>
                  </a:lnTo>
                  <a:cubicBezTo>
                    <a:pt x="7073" y="9884"/>
                    <a:pt x="8002" y="9455"/>
                    <a:pt x="8717" y="8741"/>
                  </a:cubicBezTo>
                  <a:cubicBezTo>
                    <a:pt x="9431" y="8026"/>
                    <a:pt x="9812" y="7098"/>
                    <a:pt x="9884" y="6121"/>
                  </a:cubicBezTo>
                  <a:close/>
                  <a:moveTo>
                    <a:pt x="5978" y="3001"/>
                  </a:moveTo>
                  <a:cubicBezTo>
                    <a:pt x="6764" y="3001"/>
                    <a:pt x="7478" y="3287"/>
                    <a:pt x="8002" y="3835"/>
                  </a:cubicBezTo>
                  <a:cubicBezTo>
                    <a:pt x="8550" y="4359"/>
                    <a:pt x="8860" y="5073"/>
                    <a:pt x="8860" y="5859"/>
                  </a:cubicBezTo>
                  <a:cubicBezTo>
                    <a:pt x="8860" y="6002"/>
                    <a:pt x="8979" y="6097"/>
                    <a:pt x="9098" y="6097"/>
                  </a:cubicBezTo>
                  <a:lnTo>
                    <a:pt x="9550" y="6097"/>
                  </a:lnTo>
                  <a:cubicBezTo>
                    <a:pt x="9526" y="6978"/>
                    <a:pt x="9145" y="7812"/>
                    <a:pt x="8502" y="8455"/>
                  </a:cubicBezTo>
                  <a:cubicBezTo>
                    <a:pt x="7883" y="9074"/>
                    <a:pt x="7050" y="9455"/>
                    <a:pt x="6121" y="9479"/>
                  </a:cubicBezTo>
                  <a:lnTo>
                    <a:pt x="6121" y="9050"/>
                  </a:lnTo>
                  <a:cubicBezTo>
                    <a:pt x="6097" y="8955"/>
                    <a:pt x="5978" y="8860"/>
                    <a:pt x="5859" y="8836"/>
                  </a:cubicBezTo>
                  <a:cubicBezTo>
                    <a:pt x="5025" y="8812"/>
                    <a:pt x="4216" y="8407"/>
                    <a:pt x="3692" y="7764"/>
                  </a:cubicBezTo>
                  <a:cubicBezTo>
                    <a:pt x="3650" y="7723"/>
                    <a:pt x="3593" y="7697"/>
                    <a:pt x="3542" y="7697"/>
                  </a:cubicBezTo>
                  <a:cubicBezTo>
                    <a:pt x="3506" y="7697"/>
                    <a:pt x="3474" y="7711"/>
                    <a:pt x="3454" y="7740"/>
                  </a:cubicBezTo>
                  <a:cubicBezTo>
                    <a:pt x="3382" y="7788"/>
                    <a:pt x="3358" y="7907"/>
                    <a:pt x="3430" y="7979"/>
                  </a:cubicBezTo>
                  <a:cubicBezTo>
                    <a:pt x="4025" y="8693"/>
                    <a:pt x="4859" y="9098"/>
                    <a:pt x="5764" y="9169"/>
                  </a:cubicBezTo>
                  <a:lnTo>
                    <a:pt x="5764" y="11503"/>
                  </a:lnTo>
                  <a:cubicBezTo>
                    <a:pt x="4335" y="11479"/>
                    <a:pt x="2977" y="10884"/>
                    <a:pt x="1953" y="9836"/>
                  </a:cubicBezTo>
                  <a:cubicBezTo>
                    <a:pt x="953" y="8836"/>
                    <a:pt x="382" y="7502"/>
                    <a:pt x="358" y="6097"/>
                  </a:cubicBezTo>
                  <a:lnTo>
                    <a:pt x="2715" y="6097"/>
                  </a:lnTo>
                  <a:cubicBezTo>
                    <a:pt x="2739" y="6502"/>
                    <a:pt x="2834" y="6907"/>
                    <a:pt x="3001" y="7264"/>
                  </a:cubicBezTo>
                  <a:cubicBezTo>
                    <a:pt x="3018" y="7316"/>
                    <a:pt x="3073" y="7355"/>
                    <a:pt x="3137" y="7355"/>
                  </a:cubicBezTo>
                  <a:cubicBezTo>
                    <a:pt x="3162" y="7355"/>
                    <a:pt x="3189" y="7349"/>
                    <a:pt x="3215" y="7336"/>
                  </a:cubicBezTo>
                  <a:cubicBezTo>
                    <a:pt x="3335" y="7312"/>
                    <a:pt x="3382" y="7193"/>
                    <a:pt x="3335" y="7098"/>
                  </a:cubicBezTo>
                  <a:cubicBezTo>
                    <a:pt x="3144" y="6716"/>
                    <a:pt x="3073" y="6335"/>
                    <a:pt x="3073" y="5907"/>
                  </a:cubicBezTo>
                  <a:cubicBezTo>
                    <a:pt x="3073" y="4311"/>
                    <a:pt x="4382" y="3001"/>
                    <a:pt x="5978" y="3001"/>
                  </a:cubicBezTo>
                  <a:close/>
                  <a:moveTo>
                    <a:pt x="5954" y="1"/>
                  </a:moveTo>
                  <a:cubicBezTo>
                    <a:pt x="4382" y="1"/>
                    <a:pt x="2882" y="620"/>
                    <a:pt x="1763" y="1715"/>
                  </a:cubicBezTo>
                  <a:cubicBezTo>
                    <a:pt x="620" y="2859"/>
                    <a:pt x="1" y="4335"/>
                    <a:pt x="1" y="5907"/>
                  </a:cubicBezTo>
                  <a:cubicBezTo>
                    <a:pt x="1" y="7502"/>
                    <a:pt x="620" y="8979"/>
                    <a:pt x="1715" y="10074"/>
                  </a:cubicBezTo>
                  <a:cubicBezTo>
                    <a:pt x="2834" y="11194"/>
                    <a:pt x="4311" y="11813"/>
                    <a:pt x="5883" y="11837"/>
                  </a:cubicBezTo>
                  <a:cubicBezTo>
                    <a:pt x="5954" y="11837"/>
                    <a:pt x="6049" y="11813"/>
                    <a:pt x="6073" y="11741"/>
                  </a:cubicBezTo>
                  <a:cubicBezTo>
                    <a:pt x="6097" y="11717"/>
                    <a:pt x="6121" y="11670"/>
                    <a:pt x="6121" y="11598"/>
                  </a:cubicBezTo>
                  <a:lnTo>
                    <a:pt x="6121" y="11336"/>
                  </a:lnTo>
                  <a:cubicBezTo>
                    <a:pt x="7502" y="11265"/>
                    <a:pt x="8812" y="10741"/>
                    <a:pt x="9788" y="9741"/>
                  </a:cubicBezTo>
                  <a:cubicBezTo>
                    <a:pt x="10765" y="8765"/>
                    <a:pt x="11336" y="7502"/>
                    <a:pt x="11360" y="6097"/>
                  </a:cubicBezTo>
                  <a:lnTo>
                    <a:pt x="11646" y="6097"/>
                  </a:lnTo>
                  <a:cubicBezTo>
                    <a:pt x="11693" y="6097"/>
                    <a:pt x="11717" y="6097"/>
                    <a:pt x="11789" y="6050"/>
                  </a:cubicBezTo>
                  <a:cubicBezTo>
                    <a:pt x="11836" y="6002"/>
                    <a:pt x="11908" y="5931"/>
                    <a:pt x="11908" y="5859"/>
                  </a:cubicBezTo>
                  <a:cubicBezTo>
                    <a:pt x="11884" y="5383"/>
                    <a:pt x="11813" y="4883"/>
                    <a:pt x="11693" y="4430"/>
                  </a:cubicBezTo>
                  <a:cubicBezTo>
                    <a:pt x="11675" y="4338"/>
                    <a:pt x="11599" y="4303"/>
                    <a:pt x="11522" y="4303"/>
                  </a:cubicBezTo>
                  <a:cubicBezTo>
                    <a:pt x="11499" y="4303"/>
                    <a:pt x="11477" y="4306"/>
                    <a:pt x="11455" y="4311"/>
                  </a:cubicBezTo>
                  <a:cubicBezTo>
                    <a:pt x="11408" y="4335"/>
                    <a:pt x="11336" y="4430"/>
                    <a:pt x="11360" y="4526"/>
                  </a:cubicBezTo>
                  <a:cubicBezTo>
                    <a:pt x="11479" y="4930"/>
                    <a:pt x="11551" y="5359"/>
                    <a:pt x="11551" y="5764"/>
                  </a:cubicBezTo>
                  <a:lnTo>
                    <a:pt x="9193" y="5764"/>
                  </a:lnTo>
                  <a:cubicBezTo>
                    <a:pt x="9169" y="4954"/>
                    <a:pt x="8812" y="4192"/>
                    <a:pt x="8217" y="3621"/>
                  </a:cubicBezTo>
                  <a:cubicBezTo>
                    <a:pt x="7645" y="3049"/>
                    <a:pt x="6907" y="2739"/>
                    <a:pt x="6097" y="2692"/>
                  </a:cubicBezTo>
                  <a:lnTo>
                    <a:pt x="6097" y="358"/>
                  </a:lnTo>
                  <a:cubicBezTo>
                    <a:pt x="8264" y="406"/>
                    <a:pt x="10217" y="1715"/>
                    <a:pt x="11074" y="3716"/>
                  </a:cubicBezTo>
                  <a:lnTo>
                    <a:pt x="11098" y="3740"/>
                  </a:lnTo>
                  <a:cubicBezTo>
                    <a:pt x="11122" y="3835"/>
                    <a:pt x="11217" y="3859"/>
                    <a:pt x="11312" y="3859"/>
                  </a:cubicBezTo>
                  <a:cubicBezTo>
                    <a:pt x="11431" y="3835"/>
                    <a:pt x="11479" y="3716"/>
                    <a:pt x="11431" y="3621"/>
                  </a:cubicBezTo>
                  <a:lnTo>
                    <a:pt x="11408" y="3597"/>
                  </a:lnTo>
                  <a:cubicBezTo>
                    <a:pt x="10455" y="1406"/>
                    <a:pt x="8336" y="25"/>
                    <a:pt x="5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56" name="Google Shape;13938;p27">
            <a:extLst>
              <a:ext uri="{FF2B5EF4-FFF2-40B4-BE49-F238E27FC236}">
                <a16:creationId xmlns:a16="http://schemas.microsoft.com/office/drawing/2014/main" id="{E41F221A-0C3C-D26B-7636-1326A2F2E2F6}"/>
              </a:ext>
            </a:extLst>
          </p:cNvPr>
          <p:cNvSpPr/>
          <p:nvPr/>
        </p:nvSpPr>
        <p:spPr>
          <a:xfrm>
            <a:off x="7034468" y="1768508"/>
            <a:ext cx="302622" cy="357455"/>
          </a:xfrm>
          <a:custGeom>
            <a:avLst/>
            <a:gdLst/>
            <a:ahLst/>
            <a:cxnLst/>
            <a:rect l="l" t="t" r="r" b="b"/>
            <a:pathLst>
              <a:path w="10122" h="11956" extrusionOk="0">
                <a:moveTo>
                  <a:pt x="2644" y="1620"/>
                </a:moveTo>
                <a:lnTo>
                  <a:pt x="4858" y="4144"/>
                </a:lnTo>
                <a:lnTo>
                  <a:pt x="4096" y="4144"/>
                </a:lnTo>
                <a:cubicBezTo>
                  <a:pt x="4001" y="4144"/>
                  <a:pt x="3953" y="4239"/>
                  <a:pt x="3953" y="4311"/>
                </a:cubicBezTo>
                <a:lnTo>
                  <a:pt x="3953" y="11503"/>
                </a:lnTo>
                <a:lnTo>
                  <a:pt x="1358" y="11503"/>
                </a:lnTo>
                <a:lnTo>
                  <a:pt x="1358" y="4311"/>
                </a:lnTo>
                <a:cubicBezTo>
                  <a:pt x="1358" y="4239"/>
                  <a:pt x="1262" y="4144"/>
                  <a:pt x="1191" y="4144"/>
                </a:cubicBezTo>
                <a:lnTo>
                  <a:pt x="405" y="4144"/>
                </a:lnTo>
                <a:lnTo>
                  <a:pt x="2644" y="1620"/>
                </a:lnTo>
                <a:close/>
                <a:moveTo>
                  <a:pt x="5025" y="0"/>
                </a:moveTo>
                <a:cubicBezTo>
                  <a:pt x="4954" y="0"/>
                  <a:pt x="4930" y="24"/>
                  <a:pt x="4858" y="48"/>
                </a:cubicBezTo>
                <a:lnTo>
                  <a:pt x="4263" y="739"/>
                </a:lnTo>
                <a:cubicBezTo>
                  <a:pt x="4239" y="763"/>
                  <a:pt x="4239" y="810"/>
                  <a:pt x="4239" y="834"/>
                </a:cubicBezTo>
                <a:cubicBezTo>
                  <a:pt x="4254" y="954"/>
                  <a:pt x="4335" y="1007"/>
                  <a:pt x="4416" y="1007"/>
                </a:cubicBezTo>
                <a:cubicBezTo>
                  <a:pt x="4465" y="1007"/>
                  <a:pt x="4513" y="988"/>
                  <a:pt x="4549" y="953"/>
                </a:cubicBezTo>
                <a:lnTo>
                  <a:pt x="5049" y="381"/>
                </a:lnTo>
                <a:lnTo>
                  <a:pt x="7311" y="2953"/>
                </a:lnTo>
                <a:lnTo>
                  <a:pt x="6549" y="2953"/>
                </a:lnTo>
                <a:cubicBezTo>
                  <a:pt x="6454" y="2953"/>
                  <a:pt x="6359" y="3049"/>
                  <a:pt x="6359" y="3120"/>
                </a:cubicBezTo>
                <a:lnTo>
                  <a:pt x="6359" y="5906"/>
                </a:lnTo>
                <a:lnTo>
                  <a:pt x="4858" y="7573"/>
                </a:lnTo>
                <a:cubicBezTo>
                  <a:pt x="4787" y="7645"/>
                  <a:pt x="4787" y="7764"/>
                  <a:pt x="4834" y="7883"/>
                </a:cubicBezTo>
                <a:cubicBezTo>
                  <a:pt x="4906" y="7978"/>
                  <a:pt x="4977" y="8050"/>
                  <a:pt x="5096" y="8050"/>
                </a:cubicBezTo>
                <a:lnTo>
                  <a:pt x="5811" y="8050"/>
                </a:lnTo>
                <a:lnTo>
                  <a:pt x="5811" y="11550"/>
                </a:lnTo>
                <a:lnTo>
                  <a:pt x="4311" y="11550"/>
                </a:lnTo>
                <a:lnTo>
                  <a:pt x="4311" y="4549"/>
                </a:lnTo>
                <a:lnTo>
                  <a:pt x="5025" y="4549"/>
                </a:lnTo>
                <a:cubicBezTo>
                  <a:pt x="5144" y="4549"/>
                  <a:pt x="5215" y="4501"/>
                  <a:pt x="5287" y="4406"/>
                </a:cubicBezTo>
                <a:cubicBezTo>
                  <a:pt x="5335" y="4287"/>
                  <a:pt x="5311" y="4168"/>
                  <a:pt x="5263" y="4073"/>
                </a:cubicBezTo>
                <a:lnTo>
                  <a:pt x="3525" y="2120"/>
                </a:lnTo>
                <a:lnTo>
                  <a:pt x="4001" y="1572"/>
                </a:lnTo>
                <a:cubicBezTo>
                  <a:pt x="4072" y="1525"/>
                  <a:pt x="4072" y="1429"/>
                  <a:pt x="4001" y="1382"/>
                </a:cubicBezTo>
                <a:cubicBezTo>
                  <a:pt x="3977" y="1334"/>
                  <a:pt x="3924" y="1310"/>
                  <a:pt x="3870" y="1310"/>
                </a:cubicBezTo>
                <a:cubicBezTo>
                  <a:pt x="3816" y="1310"/>
                  <a:pt x="3763" y="1334"/>
                  <a:pt x="3739" y="1382"/>
                </a:cubicBezTo>
                <a:lnTo>
                  <a:pt x="3287" y="1882"/>
                </a:lnTo>
                <a:lnTo>
                  <a:pt x="2882" y="1429"/>
                </a:lnTo>
                <a:cubicBezTo>
                  <a:pt x="2834" y="1406"/>
                  <a:pt x="2810" y="1382"/>
                  <a:pt x="2786" y="1382"/>
                </a:cubicBezTo>
                <a:cubicBezTo>
                  <a:pt x="2739" y="1354"/>
                  <a:pt x="2689" y="1340"/>
                  <a:pt x="2640" y="1340"/>
                </a:cubicBezTo>
                <a:cubicBezTo>
                  <a:pt x="2566" y="1340"/>
                  <a:pt x="2496" y="1372"/>
                  <a:pt x="2453" y="1429"/>
                </a:cubicBezTo>
                <a:lnTo>
                  <a:pt x="72" y="4144"/>
                </a:lnTo>
                <a:cubicBezTo>
                  <a:pt x="0" y="4239"/>
                  <a:pt x="0" y="4335"/>
                  <a:pt x="48" y="4478"/>
                </a:cubicBezTo>
                <a:cubicBezTo>
                  <a:pt x="95" y="4549"/>
                  <a:pt x="191" y="4620"/>
                  <a:pt x="310" y="4620"/>
                </a:cubicBezTo>
                <a:lnTo>
                  <a:pt x="1048" y="4620"/>
                </a:lnTo>
                <a:lnTo>
                  <a:pt x="1048" y="11789"/>
                </a:lnTo>
                <a:cubicBezTo>
                  <a:pt x="1048" y="11884"/>
                  <a:pt x="1143" y="11955"/>
                  <a:pt x="1238" y="11955"/>
                </a:cubicBezTo>
                <a:lnTo>
                  <a:pt x="8954" y="11955"/>
                </a:lnTo>
                <a:cubicBezTo>
                  <a:pt x="9026" y="11955"/>
                  <a:pt x="9121" y="11884"/>
                  <a:pt x="9121" y="11789"/>
                </a:cubicBezTo>
                <a:lnTo>
                  <a:pt x="9121" y="10360"/>
                </a:lnTo>
                <a:cubicBezTo>
                  <a:pt x="9121" y="10264"/>
                  <a:pt x="9073" y="10217"/>
                  <a:pt x="8978" y="10169"/>
                </a:cubicBezTo>
                <a:cubicBezTo>
                  <a:pt x="8966" y="10167"/>
                  <a:pt x="8954" y="10166"/>
                  <a:pt x="8942" y="10166"/>
                </a:cubicBezTo>
                <a:cubicBezTo>
                  <a:pt x="8840" y="10166"/>
                  <a:pt x="8764" y="10253"/>
                  <a:pt x="8764" y="10360"/>
                </a:cubicBezTo>
                <a:lnTo>
                  <a:pt x="8764" y="11646"/>
                </a:lnTo>
                <a:lnTo>
                  <a:pt x="6168" y="11646"/>
                </a:lnTo>
                <a:lnTo>
                  <a:pt x="6168" y="7954"/>
                </a:lnTo>
                <a:cubicBezTo>
                  <a:pt x="6168" y="7859"/>
                  <a:pt x="6097" y="7764"/>
                  <a:pt x="6001" y="7764"/>
                </a:cubicBezTo>
                <a:lnTo>
                  <a:pt x="5192" y="7764"/>
                </a:lnTo>
                <a:lnTo>
                  <a:pt x="7454" y="5240"/>
                </a:lnTo>
                <a:lnTo>
                  <a:pt x="9716" y="7764"/>
                </a:lnTo>
                <a:lnTo>
                  <a:pt x="8954" y="7764"/>
                </a:lnTo>
                <a:cubicBezTo>
                  <a:pt x="8859" y="7764"/>
                  <a:pt x="8764" y="7859"/>
                  <a:pt x="8764" y="7954"/>
                </a:cubicBezTo>
                <a:lnTo>
                  <a:pt x="8764" y="9550"/>
                </a:lnTo>
                <a:cubicBezTo>
                  <a:pt x="8764" y="9645"/>
                  <a:pt x="8835" y="9693"/>
                  <a:pt x="8907" y="9741"/>
                </a:cubicBezTo>
                <a:cubicBezTo>
                  <a:pt x="8919" y="9743"/>
                  <a:pt x="8931" y="9744"/>
                  <a:pt x="8943" y="9744"/>
                </a:cubicBezTo>
                <a:cubicBezTo>
                  <a:pt x="9045" y="9744"/>
                  <a:pt x="9121" y="9657"/>
                  <a:pt x="9121" y="9550"/>
                </a:cubicBezTo>
                <a:lnTo>
                  <a:pt x="9121" y="8097"/>
                </a:lnTo>
                <a:lnTo>
                  <a:pt x="9835" y="8097"/>
                </a:lnTo>
                <a:cubicBezTo>
                  <a:pt x="9931" y="8097"/>
                  <a:pt x="10050" y="8050"/>
                  <a:pt x="10097" y="7954"/>
                </a:cubicBezTo>
                <a:cubicBezTo>
                  <a:pt x="10121" y="7716"/>
                  <a:pt x="10121" y="7573"/>
                  <a:pt x="10026" y="7478"/>
                </a:cubicBezTo>
                <a:lnTo>
                  <a:pt x="7645" y="4787"/>
                </a:lnTo>
                <a:cubicBezTo>
                  <a:pt x="7621" y="4763"/>
                  <a:pt x="7573" y="4740"/>
                  <a:pt x="7549" y="4740"/>
                </a:cubicBezTo>
                <a:cubicBezTo>
                  <a:pt x="7508" y="4715"/>
                  <a:pt x="7463" y="4704"/>
                  <a:pt x="7420" y="4704"/>
                </a:cubicBezTo>
                <a:cubicBezTo>
                  <a:pt x="7339" y="4704"/>
                  <a:pt x="7262" y="4741"/>
                  <a:pt x="7216" y="4787"/>
                </a:cubicBezTo>
                <a:lnTo>
                  <a:pt x="6692" y="5430"/>
                </a:lnTo>
                <a:lnTo>
                  <a:pt x="6692" y="3239"/>
                </a:lnTo>
                <a:lnTo>
                  <a:pt x="7406" y="3239"/>
                </a:lnTo>
                <a:cubicBezTo>
                  <a:pt x="7525" y="3239"/>
                  <a:pt x="7621" y="3192"/>
                  <a:pt x="7668" y="3096"/>
                </a:cubicBezTo>
                <a:cubicBezTo>
                  <a:pt x="7740" y="2977"/>
                  <a:pt x="7692" y="2858"/>
                  <a:pt x="7645" y="2763"/>
                </a:cubicBezTo>
                <a:lnTo>
                  <a:pt x="5263" y="96"/>
                </a:lnTo>
                <a:cubicBezTo>
                  <a:pt x="5192" y="24"/>
                  <a:pt x="5120" y="0"/>
                  <a:pt x="504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57" name="Google Shape;13939;p27">
            <a:extLst>
              <a:ext uri="{FF2B5EF4-FFF2-40B4-BE49-F238E27FC236}">
                <a16:creationId xmlns:a16="http://schemas.microsoft.com/office/drawing/2014/main" id="{E94CDBEB-BB3E-0F42-6502-6CE3BB8137E0}"/>
              </a:ext>
            </a:extLst>
          </p:cNvPr>
          <p:cNvGrpSpPr/>
          <p:nvPr/>
        </p:nvGrpSpPr>
        <p:grpSpPr>
          <a:xfrm>
            <a:off x="7742296" y="1767816"/>
            <a:ext cx="354614" cy="355332"/>
            <a:chOff x="6649513" y="1931283"/>
            <a:chExt cx="296525" cy="297125"/>
          </a:xfrm>
        </p:grpSpPr>
        <p:sp>
          <p:nvSpPr>
            <p:cNvPr id="58" name="Google Shape;13940;p27">
              <a:extLst>
                <a:ext uri="{FF2B5EF4-FFF2-40B4-BE49-F238E27FC236}">
                  <a16:creationId xmlns:a16="http://schemas.microsoft.com/office/drawing/2014/main" id="{1B74C5D6-2CAE-FE06-9ADE-5C05E17228FE}"/>
                </a:ext>
              </a:extLst>
            </p:cNvPr>
            <p:cNvSpPr/>
            <p:nvPr/>
          </p:nvSpPr>
          <p:spPr>
            <a:xfrm>
              <a:off x="6762638" y="1953308"/>
              <a:ext cx="69675" cy="8950"/>
            </a:xfrm>
            <a:custGeom>
              <a:avLst/>
              <a:gdLst/>
              <a:ahLst/>
              <a:cxnLst/>
              <a:rect l="l" t="t" r="r" b="b"/>
              <a:pathLst>
                <a:path w="2787" h="358" extrusionOk="0">
                  <a:moveTo>
                    <a:pt x="191" y="1"/>
                  </a:moveTo>
                  <a:cubicBezTo>
                    <a:pt x="119" y="1"/>
                    <a:pt x="48" y="72"/>
                    <a:pt x="24" y="167"/>
                  </a:cubicBezTo>
                  <a:cubicBezTo>
                    <a:pt x="0" y="287"/>
                    <a:pt x="72" y="358"/>
                    <a:pt x="191" y="358"/>
                  </a:cubicBezTo>
                  <a:lnTo>
                    <a:pt x="2572" y="358"/>
                  </a:lnTo>
                  <a:cubicBezTo>
                    <a:pt x="2691" y="358"/>
                    <a:pt x="2786" y="263"/>
                    <a:pt x="2763" y="167"/>
                  </a:cubicBezTo>
                  <a:cubicBezTo>
                    <a:pt x="2739" y="72"/>
                    <a:pt x="2644" y="1"/>
                    <a:pt x="25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59" name="Google Shape;13941;p27">
              <a:extLst>
                <a:ext uri="{FF2B5EF4-FFF2-40B4-BE49-F238E27FC236}">
                  <a16:creationId xmlns:a16="http://schemas.microsoft.com/office/drawing/2014/main" id="{AD3047FE-3E0A-CFEA-CE44-5301AC2A1FB9}"/>
                </a:ext>
              </a:extLst>
            </p:cNvPr>
            <p:cNvSpPr/>
            <p:nvPr/>
          </p:nvSpPr>
          <p:spPr>
            <a:xfrm>
              <a:off x="6777513" y="1972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191" y="1"/>
                  </a:moveTo>
                  <a:cubicBezTo>
                    <a:pt x="72" y="1"/>
                    <a:pt x="1" y="96"/>
                    <a:pt x="24" y="215"/>
                  </a:cubicBezTo>
                  <a:cubicBezTo>
                    <a:pt x="48" y="286"/>
                    <a:pt x="120" y="358"/>
                    <a:pt x="191" y="358"/>
                  </a:cubicBezTo>
                  <a:lnTo>
                    <a:pt x="1358" y="358"/>
                  </a:lnTo>
                  <a:cubicBezTo>
                    <a:pt x="1453" y="358"/>
                    <a:pt x="1501" y="286"/>
                    <a:pt x="1548" y="215"/>
                  </a:cubicBezTo>
                  <a:cubicBezTo>
                    <a:pt x="1572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60" name="Google Shape;13942;p27">
              <a:extLst>
                <a:ext uri="{FF2B5EF4-FFF2-40B4-BE49-F238E27FC236}">
                  <a16:creationId xmlns:a16="http://schemas.microsoft.com/office/drawing/2014/main" id="{0BFA0CF6-C244-7E0E-193F-35BBBAC8B9F0}"/>
                </a:ext>
              </a:extLst>
            </p:cNvPr>
            <p:cNvSpPr/>
            <p:nvPr/>
          </p:nvSpPr>
          <p:spPr>
            <a:xfrm>
              <a:off x="6649513" y="1931283"/>
              <a:ext cx="296525" cy="297125"/>
            </a:xfrm>
            <a:custGeom>
              <a:avLst/>
              <a:gdLst/>
              <a:ahLst/>
              <a:cxnLst/>
              <a:rect l="l" t="t" r="r" b="b"/>
              <a:pathLst>
                <a:path w="11861" h="11885" extrusionOk="0">
                  <a:moveTo>
                    <a:pt x="11503" y="6550"/>
                  </a:moveTo>
                  <a:lnTo>
                    <a:pt x="11503" y="7716"/>
                  </a:lnTo>
                  <a:lnTo>
                    <a:pt x="8836" y="7716"/>
                  </a:lnTo>
                  <a:lnTo>
                    <a:pt x="8836" y="6550"/>
                  </a:lnTo>
                  <a:close/>
                  <a:moveTo>
                    <a:pt x="3001" y="6573"/>
                  </a:moveTo>
                  <a:lnTo>
                    <a:pt x="3001" y="7740"/>
                  </a:lnTo>
                  <a:lnTo>
                    <a:pt x="310" y="7740"/>
                  </a:lnTo>
                  <a:lnTo>
                    <a:pt x="310" y="6573"/>
                  </a:lnTo>
                  <a:close/>
                  <a:moveTo>
                    <a:pt x="7264" y="6573"/>
                  </a:moveTo>
                  <a:lnTo>
                    <a:pt x="7264" y="7740"/>
                  </a:lnTo>
                  <a:lnTo>
                    <a:pt x="4573" y="7740"/>
                  </a:lnTo>
                  <a:lnTo>
                    <a:pt x="4573" y="6573"/>
                  </a:lnTo>
                  <a:close/>
                  <a:moveTo>
                    <a:pt x="7216" y="10336"/>
                  </a:moveTo>
                  <a:lnTo>
                    <a:pt x="7216" y="11479"/>
                  </a:lnTo>
                  <a:lnTo>
                    <a:pt x="4549" y="11479"/>
                  </a:lnTo>
                  <a:lnTo>
                    <a:pt x="4549" y="10336"/>
                  </a:lnTo>
                  <a:close/>
                  <a:moveTo>
                    <a:pt x="11503" y="10336"/>
                  </a:moveTo>
                  <a:lnTo>
                    <a:pt x="11503" y="11479"/>
                  </a:lnTo>
                  <a:lnTo>
                    <a:pt x="8836" y="11479"/>
                  </a:lnTo>
                  <a:lnTo>
                    <a:pt x="8836" y="10336"/>
                  </a:lnTo>
                  <a:close/>
                  <a:moveTo>
                    <a:pt x="3358" y="1"/>
                  </a:moveTo>
                  <a:cubicBezTo>
                    <a:pt x="3168" y="1"/>
                    <a:pt x="3025" y="358"/>
                    <a:pt x="3025" y="358"/>
                  </a:cubicBezTo>
                  <a:lnTo>
                    <a:pt x="3025" y="2596"/>
                  </a:lnTo>
                  <a:cubicBezTo>
                    <a:pt x="3025" y="2763"/>
                    <a:pt x="3168" y="2954"/>
                    <a:pt x="3382" y="2954"/>
                  </a:cubicBezTo>
                  <a:lnTo>
                    <a:pt x="5764" y="2954"/>
                  </a:lnTo>
                  <a:lnTo>
                    <a:pt x="5764" y="4502"/>
                  </a:lnTo>
                  <a:lnTo>
                    <a:pt x="1977" y="4502"/>
                  </a:lnTo>
                  <a:cubicBezTo>
                    <a:pt x="1715" y="4502"/>
                    <a:pt x="1501" y="4692"/>
                    <a:pt x="1501" y="4978"/>
                  </a:cubicBezTo>
                  <a:lnTo>
                    <a:pt x="1501" y="6240"/>
                  </a:lnTo>
                  <a:lnTo>
                    <a:pt x="358" y="6240"/>
                  </a:lnTo>
                  <a:cubicBezTo>
                    <a:pt x="167" y="6240"/>
                    <a:pt x="0" y="6407"/>
                    <a:pt x="0" y="6597"/>
                  </a:cubicBezTo>
                  <a:lnTo>
                    <a:pt x="0" y="7740"/>
                  </a:lnTo>
                  <a:cubicBezTo>
                    <a:pt x="0" y="7907"/>
                    <a:pt x="143" y="8098"/>
                    <a:pt x="358" y="8098"/>
                  </a:cubicBezTo>
                  <a:lnTo>
                    <a:pt x="1501" y="8098"/>
                  </a:lnTo>
                  <a:lnTo>
                    <a:pt x="1501" y="10003"/>
                  </a:lnTo>
                  <a:lnTo>
                    <a:pt x="358" y="10003"/>
                  </a:lnTo>
                  <a:cubicBezTo>
                    <a:pt x="167" y="10003"/>
                    <a:pt x="0" y="10146"/>
                    <a:pt x="0" y="10360"/>
                  </a:cubicBezTo>
                  <a:lnTo>
                    <a:pt x="0" y="11693"/>
                  </a:lnTo>
                  <a:cubicBezTo>
                    <a:pt x="0" y="11789"/>
                    <a:pt x="72" y="11884"/>
                    <a:pt x="167" y="11884"/>
                  </a:cubicBezTo>
                  <a:lnTo>
                    <a:pt x="1001" y="11884"/>
                  </a:lnTo>
                  <a:cubicBezTo>
                    <a:pt x="1024" y="11884"/>
                    <a:pt x="1072" y="11884"/>
                    <a:pt x="1072" y="11836"/>
                  </a:cubicBezTo>
                  <a:cubicBezTo>
                    <a:pt x="1191" y="11693"/>
                    <a:pt x="1096" y="11527"/>
                    <a:pt x="953" y="11527"/>
                  </a:cubicBezTo>
                  <a:lnTo>
                    <a:pt x="310" y="11527"/>
                  </a:lnTo>
                  <a:lnTo>
                    <a:pt x="310" y="10360"/>
                  </a:lnTo>
                  <a:lnTo>
                    <a:pt x="3001" y="10360"/>
                  </a:lnTo>
                  <a:lnTo>
                    <a:pt x="3001" y="11527"/>
                  </a:lnTo>
                  <a:lnTo>
                    <a:pt x="1739" y="11527"/>
                  </a:lnTo>
                  <a:cubicBezTo>
                    <a:pt x="1667" y="11527"/>
                    <a:pt x="1596" y="11574"/>
                    <a:pt x="1572" y="11670"/>
                  </a:cubicBezTo>
                  <a:cubicBezTo>
                    <a:pt x="1548" y="11789"/>
                    <a:pt x="1620" y="11884"/>
                    <a:pt x="1739" y="11884"/>
                  </a:cubicBezTo>
                  <a:lnTo>
                    <a:pt x="3025" y="11884"/>
                  </a:lnTo>
                  <a:cubicBezTo>
                    <a:pt x="3215" y="11884"/>
                    <a:pt x="3382" y="11717"/>
                    <a:pt x="3382" y="11527"/>
                  </a:cubicBezTo>
                  <a:lnTo>
                    <a:pt x="3382" y="10360"/>
                  </a:lnTo>
                  <a:cubicBezTo>
                    <a:pt x="3382" y="10169"/>
                    <a:pt x="3239" y="10003"/>
                    <a:pt x="3025" y="10003"/>
                  </a:cubicBezTo>
                  <a:lnTo>
                    <a:pt x="1858" y="10003"/>
                  </a:lnTo>
                  <a:lnTo>
                    <a:pt x="1858" y="8098"/>
                  </a:lnTo>
                  <a:lnTo>
                    <a:pt x="3025" y="8098"/>
                  </a:lnTo>
                  <a:cubicBezTo>
                    <a:pt x="3215" y="8098"/>
                    <a:pt x="3382" y="7955"/>
                    <a:pt x="3382" y="7740"/>
                  </a:cubicBezTo>
                  <a:lnTo>
                    <a:pt x="3382" y="6597"/>
                  </a:lnTo>
                  <a:cubicBezTo>
                    <a:pt x="3382" y="6431"/>
                    <a:pt x="3239" y="6240"/>
                    <a:pt x="3025" y="6240"/>
                  </a:cubicBezTo>
                  <a:lnTo>
                    <a:pt x="1858" y="6240"/>
                  </a:lnTo>
                  <a:lnTo>
                    <a:pt x="1858" y="4978"/>
                  </a:lnTo>
                  <a:cubicBezTo>
                    <a:pt x="1858" y="4883"/>
                    <a:pt x="1929" y="4811"/>
                    <a:pt x="2025" y="4811"/>
                  </a:cubicBezTo>
                  <a:lnTo>
                    <a:pt x="5764" y="4811"/>
                  </a:lnTo>
                  <a:lnTo>
                    <a:pt x="5764" y="6240"/>
                  </a:lnTo>
                  <a:lnTo>
                    <a:pt x="4573" y="6240"/>
                  </a:lnTo>
                  <a:cubicBezTo>
                    <a:pt x="4406" y="6240"/>
                    <a:pt x="4216" y="6407"/>
                    <a:pt x="4216" y="6597"/>
                  </a:cubicBezTo>
                  <a:lnTo>
                    <a:pt x="4216" y="7740"/>
                  </a:lnTo>
                  <a:cubicBezTo>
                    <a:pt x="4216" y="7907"/>
                    <a:pt x="4358" y="8098"/>
                    <a:pt x="4573" y="8098"/>
                  </a:cubicBezTo>
                  <a:lnTo>
                    <a:pt x="5764" y="8098"/>
                  </a:lnTo>
                  <a:lnTo>
                    <a:pt x="5764" y="10003"/>
                  </a:lnTo>
                  <a:lnTo>
                    <a:pt x="4573" y="10003"/>
                  </a:lnTo>
                  <a:cubicBezTo>
                    <a:pt x="4406" y="10003"/>
                    <a:pt x="4216" y="10146"/>
                    <a:pt x="4216" y="10360"/>
                  </a:cubicBezTo>
                  <a:lnTo>
                    <a:pt x="4216" y="11527"/>
                  </a:lnTo>
                  <a:cubicBezTo>
                    <a:pt x="4216" y="11693"/>
                    <a:pt x="4358" y="11884"/>
                    <a:pt x="4573" y="11884"/>
                  </a:cubicBezTo>
                  <a:lnTo>
                    <a:pt x="7264" y="11884"/>
                  </a:lnTo>
                  <a:cubicBezTo>
                    <a:pt x="7431" y="11884"/>
                    <a:pt x="7621" y="11717"/>
                    <a:pt x="7621" y="11527"/>
                  </a:cubicBezTo>
                  <a:lnTo>
                    <a:pt x="7621" y="10360"/>
                  </a:lnTo>
                  <a:cubicBezTo>
                    <a:pt x="7621" y="10169"/>
                    <a:pt x="7454" y="10003"/>
                    <a:pt x="7264" y="10003"/>
                  </a:cubicBezTo>
                  <a:lnTo>
                    <a:pt x="6097" y="10003"/>
                  </a:lnTo>
                  <a:lnTo>
                    <a:pt x="6097" y="8098"/>
                  </a:lnTo>
                  <a:lnTo>
                    <a:pt x="7264" y="8098"/>
                  </a:lnTo>
                  <a:cubicBezTo>
                    <a:pt x="7431" y="8098"/>
                    <a:pt x="7621" y="7955"/>
                    <a:pt x="7621" y="7740"/>
                  </a:cubicBezTo>
                  <a:lnTo>
                    <a:pt x="7621" y="6597"/>
                  </a:lnTo>
                  <a:cubicBezTo>
                    <a:pt x="7621" y="6431"/>
                    <a:pt x="7454" y="6240"/>
                    <a:pt x="7264" y="6240"/>
                  </a:cubicBezTo>
                  <a:lnTo>
                    <a:pt x="6097" y="6240"/>
                  </a:lnTo>
                  <a:lnTo>
                    <a:pt x="6097" y="4811"/>
                  </a:lnTo>
                  <a:lnTo>
                    <a:pt x="9836" y="4811"/>
                  </a:lnTo>
                  <a:cubicBezTo>
                    <a:pt x="9931" y="4811"/>
                    <a:pt x="10002" y="4883"/>
                    <a:pt x="10002" y="4978"/>
                  </a:cubicBezTo>
                  <a:lnTo>
                    <a:pt x="10002" y="6240"/>
                  </a:lnTo>
                  <a:lnTo>
                    <a:pt x="8836" y="6240"/>
                  </a:lnTo>
                  <a:cubicBezTo>
                    <a:pt x="8645" y="6240"/>
                    <a:pt x="8478" y="6407"/>
                    <a:pt x="8478" y="6597"/>
                  </a:cubicBezTo>
                  <a:lnTo>
                    <a:pt x="8478" y="7740"/>
                  </a:lnTo>
                  <a:cubicBezTo>
                    <a:pt x="8478" y="7907"/>
                    <a:pt x="8621" y="8098"/>
                    <a:pt x="8836" y="8098"/>
                  </a:cubicBezTo>
                  <a:lnTo>
                    <a:pt x="10002" y="8098"/>
                  </a:lnTo>
                  <a:lnTo>
                    <a:pt x="10002" y="10003"/>
                  </a:lnTo>
                  <a:lnTo>
                    <a:pt x="8836" y="10003"/>
                  </a:lnTo>
                  <a:cubicBezTo>
                    <a:pt x="8645" y="10003"/>
                    <a:pt x="8478" y="10146"/>
                    <a:pt x="8478" y="10360"/>
                  </a:cubicBezTo>
                  <a:lnTo>
                    <a:pt x="8478" y="11527"/>
                  </a:lnTo>
                  <a:cubicBezTo>
                    <a:pt x="8478" y="11693"/>
                    <a:pt x="8621" y="11884"/>
                    <a:pt x="8836" y="11884"/>
                  </a:cubicBezTo>
                  <a:lnTo>
                    <a:pt x="11503" y="11884"/>
                  </a:lnTo>
                  <a:cubicBezTo>
                    <a:pt x="11693" y="11884"/>
                    <a:pt x="11860" y="11717"/>
                    <a:pt x="11860" y="11527"/>
                  </a:cubicBezTo>
                  <a:lnTo>
                    <a:pt x="11860" y="10360"/>
                  </a:lnTo>
                  <a:cubicBezTo>
                    <a:pt x="11860" y="10169"/>
                    <a:pt x="11717" y="10003"/>
                    <a:pt x="11503" y="10003"/>
                  </a:cubicBezTo>
                  <a:lnTo>
                    <a:pt x="10312" y="10003"/>
                  </a:lnTo>
                  <a:lnTo>
                    <a:pt x="10312" y="8098"/>
                  </a:lnTo>
                  <a:lnTo>
                    <a:pt x="11479" y="8074"/>
                  </a:lnTo>
                  <a:cubicBezTo>
                    <a:pt x="11670" y="8074"/>
                    <a:pt x="11836" y="7907"/>
                    <a:pt x="11836" y="7716"/>
                  </a:cubicBezTo>
                  <a:lnTo>
                    <a:pt x="11836" y="6573"/>
                  </a:lnTo>
                  <a:cubicBezTo>
                    <a:pt x="11836" y="6407"/>
                    <a:pt x="11693" y="6216"/>
                    <a:pt x="11479" y="6216"/>
                  </a:cubicBezTo>
                  <a:lnTo>
                    <a:pt x="10312" y="6216"/>
                  </a:lnTo>
                  <a:lnTo>
                    <a:pt x="10312" y="4930"/>
                  </a:lnTo>
                  <a:cubicBezTo>
                    <a:pt x="10312" y="4668"/>
                    <a:pt x="10122" y="4454"/>
                    <a:pt x="9836" y="4454"/>
                  </a:cubicBezTo>
                  <a:lnTo>
                    <a:pt x="6097" y="4454"/>
                  </a:lnTo>
                  <a:lnTo>
                    <a:pt x="6097" y="2906"/>
                  </a:lnTo>
                  <a:lnTo>
                    <a:pt x="8478" y="2906"/>
                  </a:lnTo>
                  <a:cubicBezTo>
                    <a:pt x="8645" y="2906"/>
                    <a:pt x="8836" y="2763"/>
                    <a:pt x="8836" y="2549"/>
                  </a:cubicBezTo>
                  <a:lnTo>
                    <a:pt x="8836" y="167"/>
                  </a:lnTo>
                  <a:cubicBezTo>
                    <a:pt x="8836" y="96"/>
                    <a:pt x="8740" y="1"/>
                    <a:pt x="8645" y="1"/>
                  </a:cubicBezTo>
                  <a:lnTo>
                    <a:pt x="7335" y="1"/>
                  </a:lnTo>
                  <a:cubicBezTo>
                    <a:pt x="7311" y="1"/>
                    <a:pt x="7288" y="1"/>
                    <a:pt x="7288" y="24"/>
                  </a:cubicBezTo>
                  <a:cubicBezTo>
                    <a:pt x="7169" y="167"/>
                    <a:pt x="7264" y="358"/>
                    <a:pt x="7407" y="358"/>
                  </a:cubicBezTo>
                  <a:lnTo>
                    <a:pt x="8502" y="358"/>
                  </a:lnTo>
                  <a:lnTo>
                    <a:pt x="8502" y="2596"/>
                  </a:lnTo>
                  <a:lnTo>
                    <a:pt x="3358" y="2596"/>
                  </a:lnTo>
                  <a:lnTo>
                    <a:pt x="3358" y="358"/>
                  </a:lnTo>
                  <a:lnTo>
                    <a:pt x="6597" y="358"/>
                  </a:lnTo>
                  <a:cubicBezTo>
                    <a:pt x="6692" y="358"/>
                    <a:pt x="6788" y="263"/>
                    <a:pt x="6788" y="167"/>
                  </a:cubicBezTo>
                  <a:cubicBezTo>
                    <a:pt x="6788" y="96"/>
                    <a:pt x="6692" y="1"/>
                    <a:pt x="65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61" name="Google Shape;13943;p27">
            <a:extLst>
              <a:ext uri="{FF2B5EF4-FFF2-40B4-BE49-F238E27FC236}">
                <a16:creationId xmlns:a16="http://schemas.microsoft.com/office/drawing/2014/main" id="{DB371D66-5F1F-5AAD-E0D7-3A564675ECE5}"/>
              </a:ext>
            </a:extLst>
          </p:cNvPr>
          <p:cNvGrpSpPr/>
          <p:nvPr/>
        </p:nvGrpSpPr>
        <p:grpSpPr>
          <a:xfrm>
            <a:off x="7740143" y="2291860"/>
            <a:ext cx="356767" cy="354584"/>
            <a:chOff x="6647713" y="2369483"/>
            <a:chExt cx="298325" cy="296500"/>
          </a:xfrm>
        </p:grpSpPr>
        <p:sp>
          <p:nvSpPr>
            <p:cNvPr id="62" name="Google Shape;13944;p27">
              <a:extLst>
                <a:ext uri="{FF2B5EF4-FFF2-40B4-BE49-F238E27FC236}">
                  <a16:creationId xmlns:a16="http://schemas.microsoft.com/office/drawing/2014/main" id="{D6F03B50-59D1-0732-5502-704473A42D89}"/>
                </a:ext>
              </a:extLst>
            </p:cNvPr>
            <p:cNvSpPr/>
            <p:nvPr/>
          </p:nvSpPr>
          <p:spPr>
            <a:xfrm>
              <a:off x="6648313" y="2370058"/>
              <a:ext cx="144700" cy="144100"/>
            </a:xfrm>
            <a:custGeom>
              <a:avLst/>
              <a:gdLst/>
              <a:ahLst/>
              <a:cxnLst/>
              <a:rect l="l" t="t" r="r" b="b"/>
              <a:pathLst>
                <a:path w="5788" h="5764" extrusionOk="0">
                  <a:moveTo>
                    <a:pt x="5550" y="1"/>
                  </a:moveTo>
                  <a:cubicBezTo>
                    <a:pt x="4573" y="1"/>
                    <a:pt x="3573" y="310"/>
                    <a:pt x="2739" y="811"/>
                  </a:cubicBezTo>
                  <a:cubicBezTo>
                    <a:pt x="1930" y="1287"/>
                    <a:pt x="1263" y="2001"/>
                    <a:pt x="787" y="2835"/>
                  </a:cubicBezTo>
                  <a:cubicBezTo>
                    <a:pt x="715" y="2930"/>
                    <a:pt x="739" y="3001"/>
                    <a:pt x="834" y="3073"/>
                  </a:cubicBezTo>
                  <a:cubicBezTo>
                    <a:pt x="867" y="3098"/>
                    <a:pt x="901" y="3108"/>
                    <a:pt x="932" y="3108"/>
                  </a:cubicBezTo>
                  <a:cubicBezTo>
                    <a:pt x="990" y="3108"/>
                    <a:pt x="1041" y="3072"/>
                    <a:pt x="1072" y="3025"/>
                  </a:cubicBezTo>
                  <a:cubicBezTo>
                    <a:pt x="1525" y="2239"/>
                    <a:pt x="2144" y="1573"/>
                    <a:pt x="2930" y="1144"/>
                  </a:cubicBezTo>
                  <a:cubicBezTo>
                    <a:pt x="3668" y="691"/>
                    <a:pt x="4573" y="429"/>
                    <a:pt x="5430" y="382"/>
                  </a:cubicBezTo>
                  <a:lnTo>
                    <a:pt x="5430" y="5454"/>
                  </a:lnTo>
                  <a:lnTo>
                    <a:pt x="358" y="5454"/>
                  </a:lnTo>
                  <a:cubicBezTo>
                    <a:pt x="406" y="4859"/>
                    <a:pt x="525" y="4287"/>
                    <a:pt x="715" y="3740"/>
                  </a:cubicBezTo>
                  <a:cubicBezTo>
                    <a:pt x="763" y="3644"/>
                    <a:pt x="715" y="3549"/>
                    <a:pt x="644" y="3478"/>
                  </a:cubicBezTo>
                  <a:cubicBezTo>
                    <a:pt x="621" y="3472"/>
                    <a:pt x="599" y="3469"/>
                    <a:pt x="577" y="3469"/>
                  </a:cubicBezTo>
                  <a:cubicBezTo>
                    <a:pt x="506" y="3469"/>
                    <a:pt x="442" y="3500"/>
                    <a:pt x="406" y="3573"/>
                  </a:cubicBezTo>
                  <a:cubicBezTo>
                    <a:pt x="167" y="4216"/>
                    <a:pt x="48" y="4859"/>
                    <a:pt x="1" y="5526"/>
                  </a:cubicBezTo>
                  <a:cubicBezTo>
                    <a:pt x="1" y="5573"/>
                    <a:pt x="48" y="5621"/>
                    <a:pt x="72" y="5669"/>
                  </a:cubicBezTo>
                  <a:cubicBezTo>
                    <a:pt x="120" y="5716"/>
                    <a:pt x="191" y="5764"/>
                    <a:pt x="287" y="5764"/>
                  </a:cubicBezTo>
                  <a:lnTo>
                    <a:pt x="5597" y="5764"/>
                  </a:lnTo>
                  <a:cubicBezTo>
                    <a:pt x="5692" y="5764"/>
                    <a:pt x="5788" y="5669"/>
                    <a:pt x="5788" y="5573"/>
                  </a:cubicBezTo>
                  <a:lnTo>
                    <a:pt x="5788" y="239"/>
                  </a:lnTo>
                  <a:cubicBezTo>
                    <a:pt x="5788" y="191"/>
                    <a:pt x="5764" y="120"/>
                    <a:pt x="5716" y="96"/>
                  </a:cubicBezTo>
                  <a:cubicBezTo>
                    <a:pt x="5669" y="48"/>
                    <a:pt x="5597" y="1"/>
                    <a:pt x="55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63" name="Google Shape;13945;p27">
              <a:extLst>
                <a:ext uri="{FF2B5EF4-FFF2-40B4-BE49-F238E27FC236}">
                  <a16:creationId xmlns:a16="http://schemas.microsoft.com/office/drawing/2014/main" id="{9C225557-6132-7C08-AA8E-739AE41C4D31}"/>
                </a:ext>
              </a:extLst>
            </p:cNvPr>
            <p:cNvSpPr/>
            <p:nvPr/>
          </p:nvSpPr>
          <p:spPr>
            <a:xfrm>
              <a:off x="6647713" y="2521883"/>
              <a:ext cx="240550" cy="144100"/>
            </a:xfrm>
            <a:custGeom>
              <a:avLst/>
              <a:gdLst/>
              <a:ahLst/>
              <a:cxnLst/>
              <a:rect l="l" t="t" r="r" b="b"/>
              <a:pathLst>
                <a:path w="9622" h="5764" extrusionOk="0">
                  <a:moveTo>
                    <a:pt x="5859" y="358"/>
                  </a:moveTo>
                  <a:lnTo>
                    <a:pt x="9193" y="4025"/>
                  </a:lnTo>
                  <a:cubicBezTo>
                    <a:pt x="8217" y="4930"/>
                    <a:pt x="6979" y="5430"/>
                    <a:pt x="5621" y="5430"/>
                  </a:cubicBezTo>
                  <a:cubicBezTo>
                    <a:pt x="4216" y="5430"/>
                    <a:pt x="2930" y="4882"/>
                    <a:pt x="1930" y="3906"/>
                  </a:cubicBezTo>
                  <a:cubicBezTo>
                    <a:pt x="977" y="2953"/>
                    <a:pt x="430" y="1715"/>
                    <a:pt x="382" y="358"/>
                  </a:cubicBezTo>
                  <a:close/>
                  <a:moveTo>
                    <a:pt x="263" y="0"/>
                  </a:moveTo>
                  <a:cubicBezTo>
                    <a:pt x="215" y="0"/>
                    <a:pt x="191" y="0"/>
                    <a:pt x="120" y="48"/>
                  </a:cubicBezTo>
                  <a:cubicBezTo>
                    <a:pt x="49" y="96"/>
                    <a:pt x="1" y="167"/>
                    <a:pt x="1" y="239"/>
                  </a:cubicBezTo>
                  <a:cubicBezTo>
                    <a:pt x="25" y="1739"/>
                    <a:pt x="596" y="3096"/>
                    <a:pt x="1668" y="4144"/>
                  </a:cubicBezTo>
                  <a:cubicBezTo>
                    <a:pt x="2716" y="5192"/>
                    <a:pt x="4121" y="5764"/>
                    <a:pt x="5597" y="5764"/>
                  </a:cubicBezTo>
                  <a:cubicBezTo>
                    <a:pt x="7050" y="5764"/>
                    <a:pt x="8455" y="5192"/>
                    <a:pt x="9503" y="4168"/>
                  </a:cubicBezTo>
                  <a:cubicBezTo>
                    <a:pt x="9622" y="4120"/>
                    <a:pt x="9622" y="3954"/>
                    <a:pt x="9527" y="3858"/>
                  </a:cubicBezTo>
                  <a:lnTo>
                    <a:pt x="6050" y="72"/>
                  </a:lnTo>
                  <a:cubicBezTo>
                    <a:pt x="6002" y="48"/>
                    <a:pt x="5955" y="0"/>
                    <a:pt x="59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64" name="Google Shape;13946;p27">
              <a:extLst>
                <a:ext uri="{FF2B5EF4-FFF2-40B4-BE49-F238E27FC236}">
                  <a16:creationId xmlns:a16="http://schemas.microsoft.com/office/drawing/2014/main" id="{66313718-0133-0B19-8B28-338630E44234}"/>
                </a:ext>
              </a:extLst>
            </p:cNvPr>
            <p:cNvSpPr/>
            <p:nvPr/>
          </p:nvSpPr>
          <p:spPr>
            <a:xfrm>
              <a:off x="6801913" y="2369483"/>
              <a:ext cx="144125" cy="243525"/>
            </a:xfrm>
            <a:custGeom>
              <a:avLst/>
              <a:gdLst/>
              <a:ahLst/>
              <a:cxnLst/>
              <a:rect l="l" t="t" r="r" b="b"/>
              <a:pathLst>
                <a:path w="5765" h="9741" extrusionOk="0">
                  <a:moveTo>
                    <a:pt x="239" y="0"/>
                  </a:moveTo>
                  <a:cubicBezTo>
                    <a:pt x="144" y="0"/>
                    <a:pt x="49" y="71"/>
                    <a:pt x="25" y="143"/>
                  </a:cubicBezTo>
                  <a:cubicBezTo>
                    <a:pt x="1" y="191"/>
                    <a:pt x="1" y="214"/>
                    <a:pt x="1" y="262"/>
                  </a:cubicBezTo>
                  <a:lnTo>
                    <a:pt x="1" y="5596"/>
                  </a:lnTo>
                  <a:cubicBezTo>
                    <a:pt x="1" y="5620"/>
                    <a:pt x="25" y="5692"/>
                    <a:pt x="49" y="5715"/>
                  </a:cubicBezTo>
                  <a:lnTo>
                    <a:pt x="1001" y="6763"/>
                  </a:lnTo>
                  <a:cubicBezTo>
                    <a:pt x="1040" y="6789"/>
                    <a:pt x="1094" y="6808"/>
                    <a:pt x="1142" y="6808"/>
                  </a:cubicBezTo>
                  <a:cubicBezTo>
                    <a:pt x="1182" y="6808"/>
                    <a:pt x="1218" y="6796"/>
                    <a:pt x="1239" y="6763"/>
                  </a:cubicBezTo>
                  <a:cubicBezTo>
                    <a:pt x="1311" y="6692"/>
                    <a:pt x="1335" y="6573"/>
                    <a:pt x="1239" y="6525"/>
                  </a:cubicBezTo>
                  <a:lnTo>
                    <a:pt x="358" y="5525"/>
                  </a:lnTo>
                  <a:lnTo>
                    <a:pt x="358" y="381"/>
                  </a:lnTo>
                  <a:cubicBezTo>
                    <a:pt x="1692" y="405"/>
                    <a:pt x="2954" y="976"/>
                    <a:pt x="3906" y="1929"/>
                  </a:cubicBezTo>
                  <a:cubicBezTo>
                    <a:pt x="4883" y="2905"/>
                    <a:pt x="5407" y="4215"/>
                    <a:pt x="5407" y="5596"/>
                  </a:cubicBezTo>
                  <a:cubicBezTo>
                    <a:pt x="5407" y="6882"/>
                    <a:pt x="4811" y="8311"/>
                    <a:pt x="3835" y="9311"/>
                  </a:cubicBezTo>
                  <a:lnTo>
                    <a:pt x="1787" y="7073"/>
                  </a:lnTo>
                  <a:cubicBezTo>
                    <a:pt x="1748" y="7047"/>
                    <a:pt x="1694" y="7028"/>
                    <a:pt x="1646" y="7028"/>
                  </a:cubicBezTo>
                  <a:cubicBezTo>
                    <a:pt x="1606" y="7028"/>
                    <a:pt x="1570" y="7041"/>
                    <a:pt x="1549" y="7073"/>
                  </a:cubicBezTo>
                  <a:cubicBezTo>
                    <a:pt x="1477" y="7144"/>
                    <a:pt x="1454" y="7263"/>
                    <a:pt x="1549" y="7311"/>
                  </a:cubicBezTo>
                  <a:lnTo>
                    <a:pt x="3668" y="9645"/>
                  </a:lnTo>
                  <a:cubicBezTo>
                    <a:pt x="3716" y="9692"/>
                    <a:pt x="3787" y="9740"/>
                    <a:pt x="3835" y="9740"/>
                  </a:cubicBezTo>
                  <a:cubicBezTo>
                    <a:pt x="3906" y="9740"/>
                    <a:pt x="3954" y="9692"/>
                    <a:pt x="4026" y="9669"/>
                  </a:cubicBezTo>
                  <a:cubicBezTo>
                    <a:pt x="5097" y="8573"/>
                    <a:pt x="5764" y="7025"/>
                    <a:pt x="5764" y="5620"/>
                  </a:cubicBezTo>
                  <a:cubicBezTo>
                    <a:pt x="5740" y="4120"/>
                    <a:pt x="5169" y="2715"/>
                    <a:pt x="4145" y="1667"/>
                  </a:cubicBezTo>
                  <a:cubicBezTo>
                    <a:pt x="3097" y="619"/>
                    <a:pt x="1716" y="24"/>
                    <a:pt x="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65" name="Google Shape;13947;p27">
            <a:extLst>
              <a:ext uri="{FF2B5EF4-FFF2-40B4-BE49-F238E27FC236}">
                <a16:creationId xmlns:a16="http://schemas.microsoft.com/office/drawing/2014/main" id="{C0FC089F-B6BB-997B-17BF-A4D35EB54193}"/>
              </a:ext>
            </a:extLst>
          </p:cNvPr>
          <p:cNvGrpSpPr/>
          <p:nvPr/>
        </p:nvGrpSpPr>
        <p:grpSpPr>
          <a:xfrm>
            <a:off x="7007492" y="2291860"/>
            <a:ext cx="355302" cy="354584"/>
            <a:chOff x="6162513" y="2369483"/>
            <a:chExt cx="297100" cy="296500"/>
          </a:xfrm>
        </p:grpSpPr>
        <p:sp>
          <p:nvSpPr>
            <p:cNvPr id="66" name="Google Shape;13948;p27">
              <a:extLst>
                <a:ext uri="{FF2B5EF4-FFF2-40B4-BE49-F238E27FC236}">
                  <a16:creationId xmlns:a16="http://schemas.microsoft.com/office/drawing/2014/main" id="{BD69BC71-7448-2082-B797-CFCC8852B9FF}"/>
                </a:ext>
              </a:extLst>
            </p:cNvPr>
            <p:cNvSpPr/>
            <p:nvPr/>
          </p:nvSpPr>
          <p:spPr>
            <a:xfrm>
              <a:off x="6197638" y="2404608"/>
              <a:ext cx="87525" cy="87525"/>
            </a:xfrm>
            <a:custGeom>
              <a:avLst/>
              <a:gdLst/>
              <a:ahLst/>
              <a:cxnLst/>
              <a:rect l="l" t="t" r="r" b="b"/>
              <a:pathLst>
                <a:path w="3501" h="3501" extrusionOk="0">
                  <a:moveTo>
                    <a:pt x="1762" y="0"/>
                  </a:moveTo>
                  <a:cubicBezTo>
                    <a:pt x="1548" y="0"/>
                    <a:pt x="1334" y="24"/>
                    <a:pt x="1167" y="119"/>
                  </a:cubicBezTo>
                  <a:cubicBezTo>
                    <a:pt x="1072" y="143"/>
                    <a:pt x="1000" y="238"/>
                    <a:pt x="1072" y="333"/>
                  </a:cubicBezTo>
                  <a:cubicBezTo>
                    <a:pt x="1089" y="384"/>
                    <a:pt x="1141" y="434"/>
                    <a:pt x="1204" y="434"/>
                  </a:cubicBezTo>
                  <a:cubicBezTo>
                    <a:pt x="1230" y="434"/>
                    <a:pt x="1258" y="426"/>
                    <a:pt x="1286" y="405"/>
                  </a:cubicBezTo>
                  <a:cubicBezTo>
                    <a:pt x="1429" y="357"/>
                    <a:pt x="1596" y="333"/>
                    <a:pt x="1762" y="333"/>
                  </a:cubicBezTo>
                  <a:cubicBezTo>
                    <a:pt x="2525" y="333"/>
                    <a:pt x="3144" y="953"/>
                    <a:pt x="3144" y="1715"/>
                  </a:cubicBezTo>
                  <a:cubicBezTo>
                    <a:pt x="3144" y="2501"/>
                    <a:pt x="2525" y="3120"/>
                    <a:pt x="1762" y="3120"/>
                  </a:cubicBezTo>
                  <a:cubicBezTo>
                    <a:pt x="977" y="3120"/>
                    <a:pt x="357" y="2501"/>
                    <a:pt x="357" y="1715"/>
                  </a:cubicBezTo>
                  <a:cubicBezTo>
                    <a:pt x="357" y="1405"/>
                    <a:pt x="476" y="1072"/>
                    <a:pt x="691" y="834"/>
                  </a:cubicBezTo>
                  <a:cubicBezTo>
                    <a:pt x="738" y="762"/>
                    <a:pt x="738" y="643"/>
                    <a:pt x="643" y="595"/>
                  </a:cubicBezTo>
                  <a:cubicBezTo>
                    <a:pt x="621" y="562"/>
                    <a:pt x="584" y="544"/>
                    <a:pt x="543" y="544"/>
                  </a:cubicBezTo>
                  <a:cubicBezTo>
                    <a:pt x="495" y="544"/>
                    <a:pt x="443" y="568"/>
                    <a:pt x="405" y="619"/>
                  </a:cubicBezTo>
                  <a:cubicBezTo>
                    <a:pt x="143" y="953"/>
                    <a:pt x="0" y="1334"/>
                    <a:pt x="0" y="1762"/>
                  </a:cubicBezTo>
                  <a:cubicBezTo>
                    <a:pt x="0" y="2691"/>
                    <a:pt x="762" y="3501"/>
                    <a:pt x="1762" y="3501"/>
                  </a:cubicBezTo>
                  <a:cubicBezTo>
                    <a:pt x="2739" y="3501"/>
                    <a:pt x="3501" y="2739"/>
                    <a:pt x="3501" y="1739"/>
                  </a:cubicBezTo>
                  <a:cubicBezTo>
                    <a:pt x="3477" y="810"/>
                    <a:pt x="2715" y="0"/>
                    <a:pt x="1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67" name="Google Shape;13949;p27">
              <a:extLst>
                <a:ext uri="{FF2B5EF4-FFF2-40B4-BE49-F238E27FC236}">
                  <a16:creationId xmlns:a16="http://schemas.microsoft.com/office/drawing/2014/main" id="{E3CBF94A-A063-7E6D-B15C-A0B7A97E3D76}"/>
                </a:ext>
              </a:extLst>
            </p:cNvPr>
            <p:cNvSpPr/>
            <p:nvPr/>
          </p:nvSpPr>
          <p:spPr>
            <a:xfrm>
              <a:off x="6162513" y="2369483"/>
              <a:ext cx="158375" cy="157775"/>
            </a:xfrm>
            <a:custGeom>
              <a:avLst/>
              <a:gdLst/>
              <a:ahLst/>
              <a:cxnLst/>
              <a:rect l="l" t="t" r="r" b="b"/>
              <a:pathLst>
                <a:path w="6335" h="6311" extrusionOk="0">
                  <a:moveTo>
                    <a:pt x="3453" y="452"/>
                  </a:moveTo>
                  <a:lnTo>
                    <a:pt x="3453" y="738"/>
                  </a:lnTo>
                  <a:cubicBezTo>
                    <a:pt x="3453" y="881"/>
                    <a:pt x="3549" y="1000"/>
                    <a:pt x="3691" y="1072"/>
                  </a:cubicBezTo>
                  <a:cubicBezTo>
                    <a:pt x="3930" y="1119"/>
                    <a:pt x="4144" y="1215"/>
                    <a:pt x="4358" y="1334"/>
                  </a:cubicBezTo>
                  <a:cubicBezTo>
                    <a:pt x="4408" y="1373"/>
                    <a:pt x="4466" y="1392"/>
                    <a:pt x="4524" y="1392"/>
                  </a:cubicBezTo>
                  <a:cubicBezTo>
                    <a:pt x="4604" y="1392"/>
                    <a:pt x="4684" y="1355"/>
                    <a:pt x="4739" y="1286"/>
                  </a:cubicBezTo>
                  <a:lnTo>
                    <a:pt x="4977" y="1048"/>
                  </a:lnTo>
                  <a:lnTo>
                    <a:pt x="5335" y="1429"/>
                  </a:lnTo>
                  <a:lnTo>
                    <a:pt x="5096" y="1667"/>
                  </a:lnTo>
                  <a:cubicBezTo>
                    <a:pt x="4977" y="1786"/>
                    <a:pt x="4977" y="1929"/>
                    <a:pt x="5025" y="2048"/>
                  </a:cubicBezTo>
                  <a:cubicBezTo>
                    <a:pt x="5144" y="2262"/>
                    <a:pt x="5239" y="2477"/>
                    <a:pt x="5287" y="2715"/>
                  </a:cubicBezTo>
                  <a:cubicBezTo>
                    <a:pt x="5335" y="2858"/>
                    <a:pt x="5454" y="2953"/>
                    <a:pt x="5597" y="2953"/>
                  </a:cubicBezTo>
                  <a:lnTo>
                    <a:pt x="5930" y="2953"/>
                  </a:lnTo>
                  <a:lnTo>
                    <a:pt x="5930" y="3477"/>
                  </a:lnTo>
                  <a:lnTo>
                    <a:pt x="5597" y="3477"/>
                  </a:lnTo>
                  <a:cubicBezTo>
                    <a:pt x="5454" y="3477"/>
                    <a:pt x="5335" y="3572"/>
                    <a:pt x="5311" y="3715"/>
                  </a:cubicBezTo>
                  <a:cubicBezTo>
                    <a:pt x="5239" y="3953"/>
                    <a:pt x="5144" y="4168"/>
                    <a:pt x="5025" y="4382"/>
                  </a:cubicBezTo>
                  <a:cubicBezTo>
                    <a:pt x="4954" y="4501"/>
                    <a:pt x="4977" y="4668"/>
                    <a:pt x="5096" y="4763"/>
                  </a:cubicBezTo>
                  <a:lnTo>
                    <a:pt x="5335" y="5001"/>
                  </a:lnTo>
                  <a:lnTo>
                    <a:pt x="4977" y="5382"/>
                  </a:lnTo>
                  <a:lnTo>
                    <a:pt x="4739" y="5144"/>
                  </a:lnTo>
                  <a:cubicBezTo>
                    <a:pt x="4654" y="5058"/>
                    <a:pt x="4559" y="5015"/>
                    <a:pt x="4472" y="5015"/>
                  </a:cubicBezTo>
                  <a:cubicBezTo>
                    <a:pt x="4413" y="5015"/>
                    <a:pt x="4358" y="5034"/>
                    <a:pt x="4311" y="5072"/>
                  </a:cubicBezTo>
                  <a:cubicBezTo>
                    <a:pt x="4120" y="5192"/>
                    <a:pt x="3906" y="5263"/>
                    <a:pt x="3668" y="5334"/>
                  </a:cubicBezTo>
                  <a:cubicBezTo>
                    <a:pt x="3525" y="5358"/>
                    <a:pt x="3429" y="5477"/>
                    <a:pt x="3429" y="5668"/>
                  </a:cubicBezTo>
                  <a:lnTo>
                    <a:pt x="3429" y="5977"/>
                  </a:lnTo>
                  <a:lnTo>
                    <a:pt x="2882" y="5977"/>
                  </a:lnTo>
                  <a:lnTo>
                    <a:pt x="2882" y="5668"/>
                  </a:lnTo>
                  <a:cubicBezTo>
                    <a:pt x="2882" y="5501"/>
                    <a:pt x="2810" y="5382"/>
                    <a:pt x="2644" y="5334"/>
                  </a:cubicBezTo>
                  <a:cubicBezTo>
                    <a:pt x="2405" y="5263"/>
                    <a:pt x="2215" y="5192"/>
                    <a:pt x="2001" y="5072"/>
                  </a:cubicBezTo>
                  <a:cubicBezTo>
                    <a:pt x="1951" y="5033"/>
                    <a:pt x="1889" y="5014"/>
                    <a:pt x="1828" y="5014"/>
                  </a:cubicBezTo>
                  <a:cubicBezTo>
                    <a:pt x="1743" y="5014"/>
                    <a:pt x="1661" y="5051"/>
                    <a:pt x="1620" y="5120"/>
                  </a:cubicBezTo>
                  <a:lnTo>
                    <a:pt x="1381" y="5358"/>
                  </a:lnTo>
                  <a:lnTo>
                    <a:pt x="1024" y="4977"/>
                  </a:lnTo>
                  <a:lnTo>
                    <a:pt x="1262" y="4739"/>
                  </a:lnTo>
                  <a:cubicBezTo>
                    <a:pt x="1381" y="4620"/>
                    <a:pt x="1381" y="4477"/>
                    <a:pt x="1310" y="4358"/>
                  </a:cubicBezTo>
                  <a:cubicBezTo>
                    <a:pt x="1191" y="4144"/>
                    <a:pt x="1096" y="3929"/>
                    <a:pt x="1048" y="3691"/>
                  </a:cubicBezTo>
                  <a:cubicBezTo>
                    <a:pt x="1024" y="3548"/>
                    <a:pt x="905" y="3453"/>
                    <a:pt x="738" y="3453"/>
                  </a:cubicBezTo>
                  <a:lnTo>
                    <a:pt x="429" y="3453"/>
                  </a:lnTo>
                  <a:lnTo>
                    <a:pt x="429" y="2905"/>
                  </a:lnTo>
                  <a:lnTo>
                    <a:pt x="715" y="2905"/>
                  </a:lnTo>
                  <a:cubicBezTo>
                    <a:pt x="857" y="2905"/>
                    <a:pt x="977" y="2834"/>
                    <a:pt x="1048" y="2667"/>
                  </a:cubicBezTo>
                  <a:cubicBezTo>
                    <a:pt x="1096" y="2429"/>
                    <a:pt x="1191" y="2239"/>
                    <a:pt x="1310" y="2024"/>
                  </a:cubicBezTo>
                  <a:cubicBezTo>
                    <a:pt x="1405" y="1905"/>
                    <a:pt x="1381" y="1715"/>
                    <a:pt x="1262" y="1643"/>
                  </a:cubicBezTo>
                  <a:lnTo>
                    <a:pt x="1024" y="1405"/>
                  </a:lnTo>
                  <a:lnTo>
                    <a:pt x="1405" y="1048"/>
                  </a:lnTo>
                  <a:lnTo>
                    <a:pt x="1643" y="1286"/>
                  </a:lnTo>
                  <a:cubicBezTo>
                    <a:pt x="1710" y="1353"/>
                    <a:pt x="1785" y="1382"/>
                    <a:pt x="1859" y="1382"/>
                  </a:cubicBezTo>
                  <a:cubicBezTo>
                    <a:pt x="1916" y="1382"/>
                    <a:pt x="1972" y="1365"/>
                    <a:pt x="2024" y="1334"/>
                  </a:cubicBezTo>
                  <a:cubicBezTo>
                    <a:pt x="2239" y="1215"/>
                    <a:pt x="2453" y="1119"/>
                    <a:pt x="2691" y="1072"/>
                  </a:cubicBezTo>
                  <a:cubicBezTo>
                    <a:pt x="2834" y="1048"/>
                    <a:pt x="2929" y="929"/>
                    <a:pt x="2929" y="762"/>
                  </a:cubicBezTo>
                  <a:lnTo>
                    <a:pt x="2929" y="452"/>
                  </a:lnTo>
                  <a:close/>
                  <a:moveTo>
                    <a:pt x="2858" y="0"/>
                  </a:moveTo>
                  <a:cubicBezTo>
                    <a:pt x="2691" y="0"/>
                    <a:pt x="2524" y="143"/>
                    <a:pt x="2524" y="333"/>
                  </a:cubicBezTo>
                  <a:lnTo>
                    <a:pt x="2524" y="667"/>
                  </a:lnTo>
                  <a:cubicBezTo>
                    <a:pt x="2286" y="714"/>
                    <a:pt x="2024" y="810"/>
                    <a:pt x="1810" y="953"/>
                  </a:cubicBezTo>
                  <a:lnTo>
                    <a:pt x="1572" y="714"/>
                  </a:lnTo>
                  <a:cubicBezTo>
                    <a:pt x="1512" y="655"/>
                    <a:pt x="1435" y="625"/>
                    <a:pt x="1358" y="625"/>
                  </a:cubicBezTo>
                  <a:cubicBezTo>
                    <a:pt x="1280" y="625"/>
                    <a:pt x="1203" y="655"/>
                    <a:pt x="1143" y="714"/>
                  </a:cubicBezTo>
                  <a:lnTo>
                    <a:pt x="715" y="1119"/>
                  </a:lnTo>
                  <a:cubicBezTo>
                    <a:pt x="596" y="1262"/>
                    <a:pt x="596" y="1453"/>
                    <a:pt x="715" y="1572"/>
                  </a:cubicBezTo>
                  <a:lnTo>
                    <a:pt x="953" y="1810"/>
                  </a:lnTo>
                  <a:cubicBezTo>
                    <a:pt x="810" y="2048"/>
                    <a:pt x="715" y="2286"/>
                    <a:pt x="667" y="2524"/>
                  </a:cubicBezTo>
                  <a:lnTo>
                    <a:pt x="334" y="2524"/>
                  </a:lnTo>
                  <a:cubicBezTo>
                    <a:pt x="143" y="2524"/>
                    <a:pt x="0" y="2691"/>
                    <a:pt x="0" y="2858"/>
                  </a:cubicBezTo>
                  <a:lnTo>
                    <a:pt x="0" y="3453"/>
                  </a:lnTo>
                  <a:cubicBezTo>
                    <a:pt x="0" y="3644"/>
                    <a:pt x="143" y="3786"/>
                    <a:pt x="334" y="3786"/>
                  </a:cubicBezTo>
                  <a:lnTo>
                    <a:pt x="667" y="3786"/>
                  </a:lnTo>
                  <a:cubicBezTo>
                    <a:pt x="715" y="4025"/>
                    <a:pt x="810" y="4287"/>
                    <a:pt x="953" y="4501"/>
                  </a:cubicBezTo>
                  <a:lnTo>
                    <a:pt x="715" y="4739"/>
                  </a:lnTo>
                  <a:cubicBezTo>
                    <a:pt x="596" y="4858"/>
                    <a:pt x="596" y="5072"/>
                    <a:pt x="715" y="5192"/>
                  </a:cubicBezTo>
                  <a:lnTo>
                    <a:pt x="1143" y="5596"/>
                  </a:lnTo>
                  <a:cubicBezTo>
                    <a:pt x="1203" y="5656"/>
                    <a:pt x="1280" y="5686"/>
                    <a:pt x="1358" y="5686"/>
                  </a:cubicBezTo>
                  <a:cubicBezTo>
                    <a:pt x="1435" y="5686"/>
                    <a:pt x="1512" y="5656"/>
                    <a:pt x="1572" y="5596"/>
                  </a:cubicBezTo>
                  <a:lnTo>
                    <a:pt x="1810" y="5358"/>
                  </a:lnTo>
                  <a:cubicBezTo>
                    <a:pt x="2048" y="5501"/>
                    <a:pt x="2286" y="5596"/>
                    <a:pt x="2524" y="5644"/>
                  </a:cubicBezTo>
                  <a:lnTo>
                    <a:pt x="2524" y="5977"/>
                  </a:lnTo>
                  <a:cubicBezTo>
                    <a:pt x="2524" y="6168"/>
                    <a:pt x="2691" y="6311"/>
                    <a:pt x="2858" y="6311"/>
                  </a:cubicBezTo>
                  <a:lnTo>
                    <a:pt x="3453" y="6311"/>
                  </a:lnTo>
                  <a:cubicBezTo>
                    <a:pt x="3644" y="6311"/>
                    <a:pt x="3787" y="6168"/>
                    <a:pt x="3787" y="5977"/>
                  </a:cubicBezTo>
                  <a:lnTo>
                    <a:pt x="3787" y="5644"/>
                  </a:lnTo>
                  <a:cubicBezTo>
                    <a:pt x="4049" y="5596"/>
                    <a:pt x="4287" y="5501"/>
                    <a:pt x="4501" y="5358"/>
                  </a:cubicBezTo>
                  <a:lnTo>
                    <a:pt x="4739" y="5596"/>
                  </a:lnTo>
                  <a:cubicBezTo>
                    <a:pt x="4799" y="5656"/>
                    <a:pt x="4870" y="5686"/>
                    <a:pt x="4948" y="5686"/>
                  </a:cubicBezTo>
                  <a:cubicBezTo>
                    <a:pt x="5025" y="5686"/>
                    <a:pt x="5108" y="5656"/>
                    <a:pt x="5192" y="5596"/>
                  </a:cubicBezTo>
                  <a:lnTo>
                    <a:pt x="5597" y="5192"/>
                  </a:lnTo>
                  <a:cubicBezTo>
                    <a:pt x="5716" y="5072"/>
                    <a:pt x="5716" y="4858"/>
                    <a:pt x="5597" y="4739"/>
                  </a:cubicBezTo>
                  <a:lnTo>
                    <a:pt x="5358" y="4501"/>
                  </a:lnTo>
                  <a:cubicBezTo>
                    <a:pt x="5501" y="4287"/>
                    <a:pt x="5597" y="4025"/>
                    <a:pt x="5668" y="3786"/>
                  </a:cubicBezTo>
                  <a:lnTo>
                    <a:pt x="6025" y="3786"/>
                  </a:lnTo>
                  <a:cubicBezTo>
                    <a:pt x="6192" y="3786"/>
                    <a:pt x="6335" y="3644"/>
                    <a:pt x="6335" y="3453"/>
                  </a:cubicBezTo>
                  <a:lnTo>
                    <a:pt x="6335" y="2858"/>
                  </a:lnTo>
                  <a:cubicBezTo>
                    <a:pt x="6335" y="2691"/>
                    <a:pt x="6192" y="2524"/>
                    <a:pt x="6025" y="2524"/>
                  </a:cubicBezTo>
                  <a:lnTo>
                    <a:pt x="5668" y="2524"/>
                  </a:lnTo>
                  <a:cubicBezTo>
                    <a:pt x="5597" y="2286"/>
                    <a:pt x="5501" y="2024"/>
                    <a:pt x="5358" y="1810"/>
                  </a:cubicBezTo>
                  <a:lnTo>
                    <a:pt x="5597" y="1572"/>
                  </a:lnTo>
                  <a:cubicBezTo>
                    <a:pt x="5716" y="1453"/>
                    <a:pt x="5716" y="1262"/>
                    <a:pt x="5597" y="1119"/>
                  </a:cubicBezTo>
                  <a:lnTo>
                    <a:pt x="5192" y="714"/>
                  </a:lnTo>
                  <a:cubicBezTo>
                    <a:pt x="5132" y="655"/>
                    <a:pt x="5049" y="625"/>
                    <a:pt x="4965" y="625"/>
                  </a:cubicBezTo>
                  <a:cubicBezTo>
                    <a:pt x="4882" y="625"/>
                    <a:pt x="4799" y="655"/>
                    <a:pt x="4739" y="714"/>
                  </a:cubicBezTo>
                  <a:lnTo>
                    <a:pt x="4501" y="953"/>
                  </a:lnTo>
                  <a:cubicBezTo>
                    <a:pt x="4263" y="810"/>
                    <a:pt x="4025" y="714"/>
                    <a:pt x="3787" y="667"/>
                  </a:cubicBezTo>
                  <a:lnTo>
                    <a:pt x="3787" y="333"/>
                  </a:lnTo>
                  <a:cubicBezTo>
                    <a:pt x="3787" y="143"/>
                    <a:pt x="3644" y="0"/>
                    <a:pt x="3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68" name="Google Shape;13950;p27">
              <a:extLst>
                <a:ext uri="{FF2B5EF4-FFF2-40B4-BE49-F238E27FC236}">
                  <a16:creationId xmlns:a16="http://schemas.microsoft.com/office/drawing/2014/main" id="{5105FF80-6DEC-C6CB-5117-0B4D657990FC}"/>
                </a:ext>
              </a:extLst>
            </p:cNvPr>
            <p:cNvSpPr/>
            <p:nvPr/>
          </p:nvSpPr>
          <p:spPr>
            <a:xfrm>
              <a:off x="6232763" y="2427808"/>
              <a:ext cx="16100" cy="41700"/>
            </a:xfrm>
            <a:custGeom>
              <a:avLst/>
              <a:gdLst/>
              <a:ahLst/>
              <a:cxnLst/>
              <a:rect l="l" t="t" r="r" b="b"/>
              <a:pathLst>
                <a:path w="644" h="1668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310" y="358"/>
                  </a:lnTo>
                  <a:lnTo>
                    <a:pt x="310" y="1477"/>
                  </a:lnTo>
                  <a:cubicBezTo>
                    <a:pt x="286" y="1573"/>
                    <a:pt x="381" y="1668"/>
                    <a:pt x="477" y="1668"/>
                  </a:cubicBezTo>
                  <a:cubicBezTo>
                    <a:pt x="548" y="1668"/>
                    <a:pt x="643" y="1573"/>
                    <a:pt x="643" y="1477"/>
                  </a:cubicBezTo>
                  <a:lnTo>
                    <a:pt x="643" y="168"/>
                  </a:lnTo>
                  <a:cubicBezTo>
                    <a:pt x="643" y="72"/>
                    <a:pt x="548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69" name="Google Shape;13951;p27">
              <a:extLst>
                <a:ext uri="{FF2B5EF4-FFF2-40B4-BE49-F238E27FC236}">
                  <a16:creationId xmlns:a16="http://schemas.microsoft.com/office/drawing/2014/main" id="{E188A7E5-69AE-6C68-20D1-147AF5AA7950}"/>
                </a:ext>
              </a:extLst>
            </p:cNvPr>
            <p:cNvSpPr/>
            <p:nvPr/>
          </p:nvSpPr>
          <p:spPr>
            <a:xfrm>
              <a:off x="6319088" y="2526658"/>
              <a:ext cx="100050" cy="99425"/>
            </a:xfrm>
            <a:custGeom>
              <a:avLst/>
              <a:gdLst/>
              <a:ahLst/>
              <a:cxnLst/>
              <a:rect l="l" t="t" r="r" b="b"/>
              <a:pathLst>
                <a:path w="4002" h="3977" extrusionOk="0">
                  <a:moveTo>
                    <a:pt x="1977" y="0"/>
                  </a:moveTo>
                  <a:cubicBezTo>
                    <a:pt x="881" y="0"/>
                    <a:pt x="0" y="881"/>
                    <a:pt x="0" y="1977"/>
                  </a:cubicBezTo>
                  <a:cubicBezTo>
                    <a:pt x="0" y="3096"/>
                    <a:pt x="881" y="3977"/>
                    <a:pt x="1977" y="3977"/>
                  </a:cubicBezTo>
                  <a:cubicBezTo>
                    <a:pt x="2334" y="3977"/>
                    <a:pt x="2691" y="3882"/>
                    <a:pt x="3001" y="3715"/>
                  </a:cubicBezTo>
                  <a:cubicBezTo>
                    <a:pt x="3072" y="3667"/>
                    <a:pt x="3120" y="3572"/>
                    <a:pt x="3049" y="3477"/>
                  </a:cubicBezTo>
                  <a:cubicBezTo>
                    <a:pt x="3020" y="3419"/>
                    <a:pt x="2973" y="3388"/>
                    <a:pt x="2920" y="3388"/>
                  </a:cubicBezTo>
                  <a:cubicBezTo>
                    <a:pt x="2886" y="3388"/>
                    <a:pt x="2848" y="3401"/>
                    <a:pt x="2810" y="3429"/>
                  </a:cubicBezTo>
                  <a:cubicBezTo>
                    <a:pt x="2572" y="3572"/>
                    <a:pt x="2287" y="3667"/>
                    <a:pt x="1977" y="3667"/>
                  </a:cubicBezTo>
                  <a:cubicBezTo>
                    <a:pt x="1072" y="3667"/>
                    <a:pt x="310" y="2905"/>
                    <a:pt x="310" y="1977"/>
                  </a:cubicBezTo>
                  <a:cubicBezTo>
                    <a:pt x="310" y="1072"/>
                    <a:pt x="1072" y="310"/>
                    <a:pt x="1977" y="310"/>
                  </a:cubicBezTo>
                  <a:cubicBezTo>
                    <a:pt x="2906" y="310"/>
                    <a:pt x="3644" y="1072"/>
                    <a:pt x="3644" y="1977"/>
                  </a:cubicBezTo>
                  <a:cubicBezTo>
                    <a:pt x="3644" y="2310"/>
                    <a:pt x="3573" y="2643"/>
                    <a:pt x="3358" y="2905"/>
                  </a:cubicBezTo>
                  <a:cubicBezTo>
                    <a:pt x="3287" y="3001"/>
                    <a:pt x="3334" y="3096"/>
                    <a:pt x="3406" y="3143"/>
                  </a:cubicBezTo>
                  <a:cubicBezTo>
                    <a:pt x="3443" y="3172"/>
                    <a:pt x="3481" y="3185"/>
                    <a:pt x="3516" y="3185"/>
                  </a:cubicBezTo>
                  <a:cubicBezTo>
                    <a:pt x="3569" y="3185"/>
                    <a:pt x="3615" y="3154"/>
                    <a:pt x="3644" y="3096"/>
                  </a:cubicBezTo>
                  <a:cubicBezTo>
                    <a:pt x="3882" y="2762"/>
                    <a:pt x="4001" y="2381"/>
                    <a:pt x="4001" y="1953"/>
                  </a:cubicBezTo>
                  <a:cubicBezTo>
                    <a:pt x="4001" y="881"/>
                    <a:pt x="3096" y="0"/>
                    <a:pt x="1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70" name="Google Shape;13952;p27">
              <a:extLst>
                <a:ext uri="{FF2B5EF4-FFF2-40B4-BE49-F238E27FC236}">
                  <a16:creationId xmlns:a16="http://schemas.microsoft.com/office/drawing/2014/main" id="{38DB2EB7-0DDE-37F8-CF9B-BD29D1FFF466}"/>
                </a:ext>
              </a:extLst>
            </p:cNvPr>
            <p:cNvSpPr/>
            <p:nvPr/>
          </p:nvSpPr>
          <p:spPr>
            <a:xfrm>
              <a:off x="6278588" y="2486158"/>
              <a:ext cx="181025" cy="179825"/>
            </a:xfrm>
            <a:custGeom>
              <a:avLst/>
              <a:gdLst/>
              <a:ahLst/>
              <a:cxnLst/>
              <a:rect l="l" t="t" r="r" b="b"/>
              <a:pathLst>
                <a:path w="7241" h="7193" extrusionOk="0">
                  <a:moveTo>
                    <a:pt x="3930" y="334"/>
                  </a:moveTo>
                  <a:lnTo>
                    <a:pt x="3930" y="715"/>
                  </a:lnTo>
                  <a:cubicBezTo>
                    <a:pt x="3930" y="858"/>
                    <a:pt x="4049" y="1025"/>
                    <a:pt x="4192" y="1048"/>
                  </a:cubicBezTo>
                  <a:cubicBezTo>
                    <a:pt x="4478" y="1096"/>
                    <a:pt x="4740" y="1215"/>
                    <a:pt x="4978" y="1382"/>
                  </a:cubicBezTo>
                  <a:cubicBezTo>
                    <a:pt x="5031" y="1417"/>
                    <a:pt x="5083" y="1433"/>
                    <a:pt x="5134" y="1433"/>
                  </a:cubicBezTo>
                  <a:cubicBezTo>
                    <a:pt x="5223" y="1433"/>
                    <a:pt x="5308" y="1386"/>
                    <a:pt x="5383" y="1310"/>
                  </a:cubicBezTo>
                  <a:lnTo>
                    <a:pt x="5693" y="1025"/>
                  </a:lnTo>
                  <a:lnTo>
                    <a:pt x="6169" y="1501"/>
                  </a:lnTo>
                  <a:lnTo>
                    <a:pt x="5859" y="1787"/>
                  </a:lnTo>
                  <a:cubicBezTo>
                    <a:pt x="5740" y="1906"/>
                    <a:pt x="5740" y="2096"/>
                    <a:pt x="5812" y="2215"/>
                  </a:cubicBezTo>
                  <a:cubicBezTo>
                    <a:pt x="5955" y="2454"/>
                    <a:pt x="6074" y="2715"/>
                    <a:pt x="6145" y="2977"/>
                  </a:cubicBezTo>
                  <a:cubicBezTo>
                    <a:pt x="6169" y="3144"/>
                    <a:pt x="6312" y="3263"/>
                    <a:pt x="6455" y="3263"/>
                  </a:cubicBezTo>
                  <a:lnTo>
                    <a:pt x="6883" y="3263"/>
                  </a:lnTo>
                  <a:lnTo>
                    <a:pt x="6883" y="3930"/>
                  </a:lnTo>
                  <a:lnTo>
                    <a:pt x="6502" y="3930"/>
                  </a:lnTo>
                  <a:cubicBezTo>
                    <a:pt x="6336" y="3930"/>
                    <a:pt x="6193" y="4049"/>
                    <a:pt x="6169" y="4192"/>
                  </a:cubicBezTo>
                  <a:cubicBezTo>
                    <a:pt x="6097" y="4478"/>
                    <a:pt x="5978" y="4740"/>
                    <a:pt x="5836" y="4978"/>
                  </a:cubicBezTo>
                  <a:cubicBezTo>
                    <a:pt x="5740" y="5121"/>
                    <a:pt x="5788" y="5287"/>
                    <a:pt x="5907" y="5383"/>
                  </a:cubicBezTo>
                  <a:lnTo>
                    <a:pt x="6193" y="5692"/>
                  </a:lnTo>
                  <a:lnTo>
                    <a:pt x="5716" y="6169"/>
                  </a:lnTo>
                  <a:lnTo>
                    <a:pt x="5431" y="5883"/>
                  </a:lnTo>
                  <a:cubicBezTo>
                    <a:pt x="5358" y="5810"/>
                    <a:pt x="5258" y="5782"/>
                    <a:pt x="5164" y="5782"/>
                  </a:cubicBezTo>
                  <a:cubicBezTo>
                    <a:pt x="5105" y="5782"/>
                    <a:pt x="5048" y="5793"/>
                    <a:pt x="5002" y="5811"/>
                  </a:cubicBezTo>
                  <a:cubicBezTo>
                    <a:pt x="4764" y="5954"/>
                    <a:pt x="4502" y="6073"/>
                    <a:pt x="4240" y="6145"/>
                  </a:cubicBezTo>
                  <a:cubicBezTo>
                    <a:pt x="4073" y="6169"/>
                    <a:pt x="3954" y="6311"/>
                    <a:pt x="3954" y="6478"/>
                  </a:cubicBezTo>
                  <a:lnTo>
                    <a:pt x="3954" y="6883"/>
                  </a:lnTo>
                  <a:lnTo>
                    <a:pt x="3287" y="6883"/>
                  </a:lnTo>
                  <a:lnTo>
                    <a:pt x="3287" y="6502"/>
                  </a:lnTo>
                  <a:cubicBezTo>
                    <a:pt x="3287" y="6359"/>
                    <a:pt x="3168" y="6192"/>
                    <a:pt x="3002" y="6169"/>
                  </a:cubicBezTo>
                  <a:cubicBezTo>
                    <a:pt x="2740" y="6121"/>
                    <a:pt x="2478" y="5978"/>
                    <a:pt x="2240" y="5835"/>
                  </a:cubicBezTo>
                  <a:cubicBezTo>
                    <a:pt x="2187" y="5800"/>
                    <a:pt x="2131" y="5784"/>
                    <a:pt x="2076" y="5784"/>
                  </a:cubicBezTo>
                  <a:cubicBezTo>
                    <a:pt x="1981" y="5784"/>
                    <a:pt x="1886" y="5831"/>
                    <a:pt x="1811" y="5907"/>
                  </a:cubicBezTo>
                  <a:lnTo>
                    <a:pt x="1525" y="6192"/>
                  </a:lnTo>
                  <a:lnTo>
                    <a:pt x="1049" y="5716"/>
                  </a:lnTo>
                  <a:lnTo>
                    <a:pt x="1335" y="5430"/>
                  </a:lnTo>
                  <a:cubicBezTo>
                    <a:pt x="1454" y="5311"/>
                    <a:pt x="1454" y="5121"/>
                    <a:pt x="1406" y="5002"/>
                  </a:cubicBezTo>
                  <a:cubicBezTo>
                    <a:pt x="1263" y="4763"/>
                    <a:pt x="1144" y="4502"/>
                    <a:pt x="1073" y="4240"/>
                  </a:cubicBezTo>
                  <a:cubicBezTo>
                    <a:pt x="1049" y="4073"/>
                    <a:pt x="906" y="3954"/>
                    <a:pt x="739" y="3954"/>
                  </a:cubicBezTo>
                  <a:lnTo>
                    <a:pt x="334" y="3954"/>
                  </a:lnTo>
                  <a:lnTo>
                    <a:pt x="334" y="3287"/>
                  </a:lnTo>
                  <a:lnTo>
                    <a:pt x="715" y="3287"/>
                  </a:lnTo>
                  <a:cubicBezTo>
                    <a:pt x="858" y="3287"/>
                    <a:pt x="1025" y="3168"/>
                    <a:pt x="1049" y="3001"/>
                  </a:cubicBezTo>
                  <a:cubicBezTo>
                    <a:pt x="1096" y="2739"/>
                    <a:pt x="1216" y="2477"/>
                    <a:pt x="1382" y="2239"/>
                  </a:cubicBezTo>
                  <a:cubicBezTo>
                    <a:pt x="1454" y="2096"/>
                    <a:pt x="1430" y="1930"/>
                    <a:pt x="1311" y="1811"/>
                  </a:cubicBezTo>
                  <a:lnTo>
                    <a:pt x="1025" y="1525"/>
                  </a:lnTo>
                  <a:lnTo>
                    <a:pt x="1501" y="1048"/>
                  </a:lnTo>
                  <a:lnTo>
                    <a:pt x="1787" y="1334"/>
                  </a:lnTo>
                  <a:cubicBezTo>
                    <a:pt x="1860" y="1407"/>
                    <a:pt x="1960" y="1435"/>
                    <a:pt x="2053" y="1435"/>
                  </a:cubicBezTo>
                  <a:cubicBezTo>
                    <a:pt x="2113" y="1435"/>
                    <a:pt x="2170" y="1424"/>
                    <a:pt x="2216" y="1406"/>
                  </a:cubicBezTo>
                  <a:cubicBezTo>
                    <a:pt x="2454" y="1263"/>
                    <a:pt x="2716" y="1144"/>
                    <a:pt x="2978" y="1072"/>
                  </a:cubicBezTo>
                  <a:cubicBezTo>
                    <a:pt x="3121" y="1048"/>
                    <a:pt x="3240" y="906"/>
                    <a:pt x="3240" y="739"/>
                  </a:cubicBezTo>
                  <a:lnTo>
                    <a:pt x="3240" y="334"/>
                  </a:lnTo>
                  <a:close/>
                  <a:moveTo>
                    <a:pt x="3240" y="1"/>
                  </a:moveTo>
                  <a:cubicBezTo>
                    <a:pt x="3073" y="1"/>
                    <a:pt x="2906" y="167"/>
                    <a:pt x="2906" y="334"/>
                  </a:cubicBezTo>
                  <a:lnTo>
                    <a:pt x="2906" y="763"/>
                  </a:lnTo>
                  <a:cubicBezTo>
                    <a:pt x="2621" y="810"/>
                    <a:pt x="2311" y="953"/>
                    <a:pt x="2049" y="1120"/>
                  </a:cubicBezTo>
                  <a:lnTo>
                    <a:pt x="1763" y="810"/>
                  </a:lnTo>
                  <a:cubicBezTo>
                    <a:pt x="1704" y="739"/>
                    <a:pt x="1614" y="703"/>
                    <a:pt x="1525" y="703"/>
                  </a:cubicBezTo>
                  <a:cubicBezTo>
                    <a:pt x="1436" y="703"/>
                    <a:pt x="1346" y="739"/>
                    <a:pt x="1287" y="810"/>
                  </a:cubicBezTo>
                  <a:lnTo>
                    <a:pt x="811" y="1287"/>
                  </a:lnTo>
                  <a:cubicBezTo>
                    <a:pt x="692" y="1406"/>
                    <a:pt x="692" y="1644"/>
                    <a:pt x="811" y="1763"/>
                  </a:cubicBezTo>
                  <a:lnTo>
                    <a:pt x="1096" y="2072"/>
                  </a:lnTo>
                  <a:cubicBezTo>
                    <a:pt x="930" y="2334"/>
                    <a:pt x="811" y="2620"/>
                    <a:pt x="739" y="2930"/>
                  </a:cubicBezTo>
                  <a:lnTo>
                    <a:pt x="334" y="2930"/>
                  </a:lnTo>
                  <a:cubicBezTo>
                    <a:pt x="144" y="2930"/>
                    <a:pt x="1" y="3073"/>
                    <a:pt x="1" y="3263"/>
                  </a:cubicBezTo>
                  <a:lnTo>
                    <a:pt x="1" y="3930"/>
                  </a:lnTo>
                  <a:cubicBezTo>
                    <a:pt x="1" y="4121"/>
                    <a:pt x="144" y="4263"/>
                    <a:pt x="334" y="4263"/>
                  </a:cubicBezTo>
                  <a:lnTo>
                    <a:pt x="715" y="4263"/>
                  </a:lnTo>
                  <a:cubicBezTo>
                    <a:pt x="763" y="4573"/>
                    <a:pt x="930" y="4859"/>
                    <a:pt x="1073" y="5121"/>
                  </a:cubicBezTo>
                  <a:lnTo>
                    <a:pt x="763" y="5430"/>
                  </a:lnTo>
                  <a:cubicBezTo>
                    <a:pt x="644" y="5549"/>
                    <a:pt x="644" y="5788"/>
                    <a:pt x="763" y="5907"/>
                  </a:cubicBezTo>
                  <a:lnTo>
                    <a:pt x="1239" y="6383"/>
                  </a:lnTo>
                  <a:cubicBezTo>
                    <a:pt x="1299" y="6442"/>
                    <a:pt x="1394" y="6472"/>
                    <a:pt x="1486" y="6472"/>
                  </a:cubicBezTo>
                  <a:cubicBezTo>
                    <a:pt x="1579" y="6472"/>
                    <a:pt x="1668" y="6442"/>
                    <a:pt x="1716" y="6383"/>
                  </a:cubicBezTo>
                  <a:lnTo>
                    <a:pt x="2025" y="6073"/>
                  </a:lnTo>
                  <a:cubicBezTo>
                    <a:pt x="2287" y="6264"/>
                    <a:pt x="2597" y="6383"/>
                    <a:pt x="2883" y="6431"/>
                  </a:cubicBezTo>
                  <a:lnTo>
                    <a:pt x="2883" y="6859"/>
                  </a:lnTo>
                  <a:cubicBezTo>
                    <a:pt x="2883" y="7026"/>
                    <a:pt x="3025" y="7193"/>
                    <a:pt x="3216" y="7193"/>
                  </a:cubicBezTo>
                  <a:lnTo>
                    <a:pt x="3907" y="7193"/>
                  </a:lnTo>
                  <a:cubicBezTo>
                    <a:pt x="4073" y="7193"/>
                    <a:pt x="4216" y="7026"/>
                    <a:pt x="4216" y="6859"/>
                  </a:cubicBezTo>
                  <a:lnTo>
                    <a:pt x="4216" y="6478"/>
                  </a:lnTo>
                  <a:cubicBezTo>
                    <a:pt x="4526" y="6407"/>
                    <a:pt x="4812" y="6264"/>
                    <a:pt x="5097" y="6121"/>
                  </a:cubicBezTo>
                  <a:lnTo>
                    <a:pt x="5383" y="6407"/>
                  </a:lnTo>
                  <a:cubicBezTo>
                    <a:pt x="5443" y="6466"/>
                    <a:pt x="5532" y="6496"/>
                    <a:pt x="5621" y="6496"/>
                  </a:cubicBezTo>
                  <a:cubicBezTo>
                    <a:pt x="5711" y="6496"/>
                    <a:pt x="5800" y="6466"/>
                    <a:pt x="5859" y="6407"/>
                  </a:cubicBezTo>
                  <a:lnTo>
                    <a:pt x="6336" y="5930"/>
                  </a:lnTo>
                  <a:cubicBezTo>
                    <a:pt x="6455" y="5811"/>
                    <a:pt x="6455" y="5573"/>
                    <a:pt x="6336" y="5454"/>
                  </a:cubicBezTo>
                  <a:lnTo>
                    <a:pt x="6050" y="5168"/>
                  </a:lnTo>
                  <a:cubicBezTo>
                    <a:pt x="6217" y="4883"/>
                    <a:pt x="6336" y="4597"/>
                    <a:pt x="6407" y="4287"/>
                  </a:cubicBezTo>
                  <a:lnTo>
                    <a:pt x="6812" y="4287"/>
                  </a:lnTo>
                  <a:cubicBezTo>
                    <a:pt x="7002" y="4287"/>
                    <a:pt x="7145" y="4144"/>
                    <a:pt x="7145" y="3978"/>
                  </a:cubicBezTo>
                  <a:lnTo>
                    <a:pt x="7145" y="3287"/>
                  </a:lnTo>
                  <a:cubicBezTo>
                    <a:pt x="7241" y="3073"/>
                    <a:pt x="7098" y="2930"/>
                    <a:pt x="6883" y="2930"/>
                  </a:cubicBezTo>
                  <a:lnTo>
                    <a:pt x="6455" y="2930"/>
                  </a:lnTo>
                  <a:cubicBezTo>
                    <a:pt x="6407" y="2620"/>
                    <a:pt x="6264" y="2334"/>
                    <a:pt x="6097" y="2072"/>
                  </a:cubicBezTo>
                  <a:lnTo>
                    <a:pt x="6407" y="1763"/>
                  </a:lnTo>
                  <a:cubicBezTo>
                    <a:pt x="6455" y="1715"/>
                    <a:pt x="6479" y="1644"/>
                    <a:pt x="6479" y="1596"/>
                  </a:cubicBezTo>
                  <a:cubicBezTo>
                    <a:pt x="6526" y="1477"/>
                    <a:pt x="6455" y="1382"/>
                    <a:pt x="6407" y="1287"/>
                  </a:cubicBezTo>
                  <a:lnTo>
                    <a:pt x="5931" y="810"/>
                  </a:lnTo>
                  <a:cubicBezTo>
                    <a:pt x="5859" y="763"/>
                    <a:pt x="5836" y="715"/>
                    <a:pt x="5740" y="715"/>
                  </a:cubicBezTo>
                  <a:cubicBezTo>
                    <a:pt x="5712" y="709"/>
                    <a:pt x="5684" y="706"/>
                    <a:pt x="5656" y="706"/>
                  </a:cubicBezTo>
                  <a:cubicBezTo>
                    <a:pt x="5566" y="706"/>
                    <a:pt x="5480" y="738"/>
                    <a:pt x="5407" y="810"/>
                  </a:cubicBezTo>
                  <a:lnTo>
                    <a:pt x="5121" y="1120"/>
                  </a:lnTo>
                  <a:cubicBezTo>
                    <a:pt x="4859" y="929"/>
                    <a:pt x="4550" y="810"/>
                    <a:pt x="4264" y="763"/>
                  </a:cubicBezTo>
                  <a:lnTo>
                    <a:pt x="4264" y="334"/>
                  </a:lnTo>
                  <a:cubicBezTo>
                    <a:pt x="4264" y="167"/>
                    <a:pt x="4097" y="1"/>
                    <a:pt x="3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71" name="Google Shape;13953;p27">
              <a:extLst>
                <a:ext uri="{FF2B5EF4-FFF2-40B4-BE49-F238E27FC236}">
                  <a16:creationId xmlns:a16="http://schemas.microsoft.com/office/drawing/2014/main" id="{3E8AF5EB-E5B2-9039-4F58-7F50F6EBCB57}"/>
                </a:ext>
              </a:extLst>
            </p:cNvPr>
            <p:cNvSpPr/>
            <p:nvPr/>
          </p:nvSpPr>
          <p:spPr>
            <a:xfrm>
              <a:off x="6355988" y="2553433"/>
              <a:ext cx="26825" cy="42900"/>
            </a:xfrm>
            <a:custGeom>
              <a:avLst/>
              <a:gdLst/>
              <a:ahLst/>
              <a:cxnLst/>
              <a:rect l="l" t="t" r="r" b="b"/>
              <a:pathLst>
                <a:path w="1073" h="1716" extrusionOk="0">
                  <a:moveTo>
                    <a:pt x="549" y="1"/>
                  </a:moveTo>
                  <a:cubicBezTo>
                    <a:pt x="310" y="1"/>
                    <a:pt x="96" y="167"/>
                    <a:pt x="25" y="382"/>
                  </a:cubicBezTo>
                  <a:cubicBezTo>
                    <a:pt x="1" y="477"/>
                    <a:pt x="72" y="572"/>
                    <a:pt x="120" y="596"/>
                  </a:cubicBezTo>
                  <a:cubicBezTo>
                    <a:pt x="136" y="599"/>
                    <a:pt x="151" y="601"/>
                    <a:pt x="166" y="601"/>
                  </a:cubicBezTo>
                  <a:cubicBezTo>
                    <a:pt x="263" y="601"/>
                    <a:pt x="337" y="539"/>
                    <a:pt x="358" y="477"/>
                  </a:cubicBezTo>
                  <a:cubicBezTo>
                    <a:pt x="382" y="382"/>
                    <a:pt x="453" y="358"/>
                    <a:pt x="501" y="358"/>
                  </a:cubicBezTo>
                  <a:cubicBezTo>
                    <a:pt x="596" y="358"/>
                    <a:pt x="644" y="405"/>
                    <a:pt x="644" y="501"/>
                  </a:cubicBezTo>
                  <a:lnTo>
                    <a:pt x="644" y="525"/>
                  </a:lnTo>
                  <a:cubicBezTo>
                    <a:pt x="620" y="644"/>
                    <a:pt x="596" y="739"/>
                    <a:pt x="549" y="810"/>
                  </a:cubicBezTo>
                  <a:cubicBezTo>
                    <a:pt x="334" y="1096"/>
                    <a:pt x="215" y="1239"/>
                    <a:pt x="144" y="1334"/>
                  </a:cubicBezTo>
                  <a:cubicBezTo>
                    <a:pt x="72" y="1453"/>
                    <a:pt x="25" y="1525"/>
                    <a:pt x="72" y="1596"/>
                  </a:cubicBezTo>
                  <a:cubicBezTo>
                    <a:pt x="96" y="1668"/>
                    <a:pt x="120" y="1691"/>
                    <a:pt x="191" y="1715"/>
                  </a:cubicBezTo>
                  <a:lnTo>
                    <a:pt x="906" y="1715"/>
                  </a:lnTo>
                  <a:cubicBezTo>
                    <a:pt x="977" y="1715"/>
                    <a:pt x="1073" y="1668"/>
                    <a:pt x="1073" y="1572"/>
                  </a:cubicBezTo>
                  <a:cubicBezTo>
                    <a:pt x="1073" y="1453"/>
                    <a:pt x="1025" y="1358"/>
                    <a:pt x="906" y="1358"/>
                  </a:cubicBezTo>
                  <a:lnTo>
                    <a:pt x="572" y="1358"/>
                  </a:lnTo>
                  <a:cubicBezTo>
                    <a:pt x="620" y="1263"/>
                    <a:pt x="715" y="1168"/>
                    <a:pt x="858" y="977"/>
                  </a:cubicBezTo>
                  <a:cubicBezTo>
                    <a:pt x="953" y="858"/>
                    <a:pt x="1025" y="739"/>
                    <a:pt x="1049" y="620"/>
                  </a:cubicBezTo>
                  <a:lnTo>
                    <a:pt x="1049" y="596"/>
                  </a:lnTo>
                  <a:lnTo>
                    <a:pt x="1049" y="525"/>
                  </a:lnTo>
                  <a:lnTo>
                    <a:pt x="1049" y="501"/>
                  </a:lnTo>
                  <a:cubicBezTo>
                    <a:pt x="1049" y="239"/>
                    <a:pt x="811" y="1"/>
                    <a:pt x="5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72" name="Google Shape;13954;p27">
            <a:extLst>
              <a:ext uri="{FF2B5EF4-FFF2-40B4-BE49-F238E27FC236}">
                <a16:creationId xmlns:a16="http://schemas.microsoft.com/office/drawing/2014/main" id="{52DAF118-29F2-6441-3E35-D43F3E8B1773}"/>
              </a:ext>
            </a:extLst>
          </p:cNvPr>
          <p:cNvGrpSpPr/>
          <p:nvPr/>
        </p:nvGrpSpPr>
        <p:grpSpPr>
          <a:xfrm>
            <a:off x="6273377" y="2292547"/>
            <a:ext cx="356019" cy="354614"/>
            <a:chOff x="5676088" y="2370058"/>
            <a:chExt cx="297700" cy="296525"/>
          </a:xfrm>
        </p:grpSpPr>
        <p:sp>
          <p:nvSpPr>
            <p:cNvPr id="73" name="Google Shape;13955;p27">
              <a:extLst>
                <a:ext uri="{FF2B5EF4-FFF2-40B4-BE49-F238E27FC236}">
                  <a16:creationId xmlns:a16="http://schemas.microsoft.com/office/drawing/2014/main" id="{5E2777C7-7F3E-9898-12A9-61CCEBA999F7}"/>
                </a:ext>
              </a:extLst>
            </p:cNvPr>
            <p:cNvSpPr/>
            <p:nvPr/>
          </p:nvSpPr>
          <p:spPr>
            <a:xfrm>
              <a:off x="5787438" y="249210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1"/>
                  </a:moveTo>
                  <a:cubicBezTo>
                    <a:pt x="119" y="1"/>
                    <a:pt x="71" y="72"/>
                    <a:pt x="24" y="167"/>
                  </a:cubicBezTo>
                  <a:cubicBezTo>
                    <a:pt x="0" y="287"/>
                    <a:pt x="95" y="358"/>
                    <a:pt x="214" y="358"/>
                  </a:cubicBezTo>
                  <a:lnTo>
                    <a:pt x="2834" y="358"/>
                  </a:lnTo>
                  <a:cubicBezTo>
                    <a:pt x="2905" y="358"/>
                    <a:pt x="2977" y="310"/>
                    <a:pt x="3001" y="215"/>
                  </a:cubicBezTo>
                  <a:cubicBezTo>
                    <a:pt x="3001" y="120"/>
                    <a:pt x="2929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74" name="Google Shape;13956;p27">
              <a:extLst>
                <a:ext uri="{FF2B5EF4-FFF2-40B4-BE49-F238E27FC236}">
                  <a16:creationId xmlns:a16="http://schemas.microsoft.com/office/drawing/2014/main" id="{0378AD1F-0865-DD8C-F350-9935E9EC6895}"/>
                </a:ext>
              </a:extLst>
            </p:cNvPr>
            <p:cNvSpPr/>
            <p:nvPr/>
          </p:nvSpPr>
          <p:spPr>
            <a:xfrm>
              <a:off x="5787438" y="251295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0"/>
                  </a:moveTo>
                  <a:cubicBezTo>
                    <a:pt x="119" y="0"/>
                    <a:pt x="71" y="72"/>
                    <a:pt x="24" y="143"/>
                  </a:cubicBezTo>
                  <a:cubicBezTo>
                    <a:pt x="0" y="262"/>
                    <a:pt x="95" y="357"/>
                    <a:pt x="214" y="357"/>
                  </a:cubicBezTo>
                  <a:lnTo>
                    <a:pt x="2834" y="357"/>
                  </a:lnTo>
                  <a:cubicBezTo>
                    <a:pt x="2929" y="357"/>
                    <a:pt x="3001" y="310"/>
                    <a:pt x="3001" y="191"/>
                  </a:cubicBezTo>
                  <a:cubicBezTo>
                    <a:pt x="3001" y="96"/>
                    <a:pt x="2929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75" name="Google Shape;13957;p27">
              <a:extLst>
                <a:ext uri="{FF2B5EF4-FFF2-40B4-BE49-F238E27FC236}">
                  <a16:creationId xmlns:a16="http://schemas.microsoft.com/office/drawing/2014/main" id="{42E6850D-E3BA-861C-01A4-E0EE8CC84BF2}"/>
                </a:ext>
              </a:extLst>
            </p:cNvPr>
            <p:cNvSpPr/>
            <p:nvPr/>
          </p:nvSpPr>
          <p:spPr>
            <a:xfrm>
              <a:off x="5804088" y="2534983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191" y="0"/>
                  </a:moveTo>
                  <a:cubicBezTo>
                    <a:pt x="72" y="0"/>
                    <a:pt x="1" y="72"/>
                    <a:pt x="25" y="191"/>
                  </a:cubicBezTo>
                  <a:cubicBezTo>
                    <a:pt x="48" y="286"/>
                    <a:pt x="120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68" y="286"/>
                    <a:pt x="1692" y="191"/>
                  </a:cubicBezTo>
                  <a:cubicBezTo>
                    <a:pt x="1715" y="72"/>
                    <a:pt x="1620" y="0"/>
                    <a:pt x="1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76" name="Google Shape;13958;p27">
              <a:extLst>
                <a:ext uri="{FF2B5EF4-FFF2-40B4-BE49-F238E27FC236}">
                  <a16:creationId xmlns:a16="http://schemas.microsoft.com/office/drawing/2014/main" id="{ADA13B10-8161-2C1A-81D4-97C426DEEA91}"/>
                </a:ext>
              </a:extLst>
            </p:cNvPr>
            <p:cNvSpPr/>
            <p:nvPr/>
          </p:nvSpPr>
          <p:spPr>
            <a:xfrm>
              <a:off x="5753488" y="2448658"/>
              <a:ext cx="141125" cy="140525"/>
            </a:xfrm>
            <a:custGeom>
              <a:avLst/>
              <a:gdLst/>
              <a:ahLst/>
              <a:cxnLst/>
              <a:rect l="l" t="t" r="r" b="b"/>
              <a:pathLst>
                <a:path w="5645" h="5621" extrusionOk="0">
                  <a:moveTo>
                    <a:pt x="2811" y="0"/>
                  </a:moveTo>
                  <a:cubicBezTo>
                    <a:pt x="1263" y="0"/>
                    <a:pt x="1" y="1262"/>
                    <a:pt x="1" y="2810"/>
                  </a:cubicBezTo>
                  <a:cubicBezTo>
                    <a:pt x="48" y="4335"/>
                    <a:pt x="1310" y="5621"/>
                    <a:pt x="2882" y="5621"/>
                  </a:cubicBezTo>
                  <a:cubicBezTo>
                    <a:pt x="3358" y="5621"/>
                    <a:pt x="3835" y="5501"/>
                    <a:pt x="4240" y="5263"/>
                  </a:cubicBezTo>
                  <a:cubicBezTo>
                    <a:pt x="4335" y="5192"/>
                    <a:pt x="4359" y="5120"/>
                    <a:pt x="4311" y="5025"/>
                  </a:cubicBezTo>
                  <a:cubicBezTo>
                    <a:pt x="4263" y="4962"/>
                    <a:pt x="4216" y="4930"/>
                    <a:pt x="4161" y="4930"/>
                  </a:cubicBezTo>
                  <a:cubicBezTo>
                    <a:pt x="4134" y="4930"/>
                    <a:pt x="4105" y="4938"/>
                    <a:pt x="4073" y="4954"/>
                  </a:cubicBezTo>
                  <a:cubicBezTo>
                    <a:pt x="3716" y="5168"/>
                    <a:pt x="3287" y="5287"/>
                    <a:pt x="2858" y="5287"/>
                  </a:cubicBezTo>
                  <a:cubicBezTo>
                    <a:pt x="1477" y="5287"/>
                    <a:pt x="382" y="4192"/>
                    <a:pt x="382" y="2810"/>
                  </a:cubicBezTo>
                  <a:cubicBezTo>
                    <a:pt x="382" y="1453"/>
                    <a:pt x="1477" y="358"/>
                    <a:pt x="2858" y="358"/>
                  </a:cubicBezTo>
                  <a:cubicBezTo>
                    <a:pt x="4216" y="358"/>
                    <a:pt x="5311" y="1453"/>
                    <a:pt x="5311" y="2810"/>
                  </a:cubicBezTo>
                  <a:cubicBezTo>
                    <a:pt x="5311" y="3453"/>
                    <a:pt x="5073" y="4073"/>
                    <a:pt x="4644" y="4525"/>
                  </a:cubicBezTo>
                  <a:cubicBezTo>
                    <a:pt x="4573" y="4573"/>
                    <a:pt x="4573" y="4692"/>
                    <a:pt x="4644" y="4763"/>
                  </a:cubicBezTo>
                  <a:cubicBezTo>
                    <a:pt x="4668" y="4787"/>
                    <a:pt x="4710" y="4799"/>
                    <a:pt x="4755" y="4799"/>
                  </a:cubicBezTo>
                  <a:cubicBezTo>
                    <a:pt x="4799" y="4799"/>
                    <a:pt x="4847" y="4787"/>
                    <a:pt x="4883" y="4763"/>
                  </a:cubicBezTo>
                  <a:cubicBezTo>
                    <a:pt x="5383" y="4215"/>
                    <a:pt x="5645" y="3525"/>
                    <a:pt x="5645" y="2810"/>
                  </a:cubicBezTo>
                  <a:cubicBezTo>
                    <a:pt x="5645" y="1262"/>
                    <a:pt x="4359" y="0"/>
                    <a:pt x="2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77" name="Google Shape;13959;p27">
              <a:extLst>
                <a:ext uri="{FF2B5EF4-FFF2-40B4-BE49-F238E27FC236}">
                  <a16:creationId xmlns:a16="http://schemas.microsoft.com/office/drawing/2014/main" id="{F8A5C0FC-3B42-9C80-8018-6D1F41C86A88}"/>
                </a:ext>
              </a:extLst>
            </p:cNvPr>
            <p:cNvSpPr/>
            <p:nvPr/>
          </p:nvSpPr>
          <p:spPr>
            <a:xfrm>
              <a:off x="5676088" y="2370058"/>
              <a:ext cx="297700" cy="296525"/>
            </a:xfrm>
            <a:custGeom>
              <a:avLst/>
              <a:gdLst/>
              <a:ahLst/>
              <a:cxnLst/>
              <a:rect l="l" t="t" r="r" b="b"/>
              <a:pathLst>
                <a:path w="11908" h="11861" extrusionOk="0">
                  <a:moveTo>
                    <a:pt x="8931" y="1168"/>
                  </a:moveTo>
                  <a:cubicBezTo>
                    <a:pt x="9693" y="1644"/>
                    <a:pt x="10336" y="2311"/>
                    <a:pt x="10789" y="3073"/>
                  </a:cubicBezTo>
                  <a:cubicBezTo>
                    <a:pt x="11265" y="3883"/>
                    <a:pt x="11527" y="4811"/>
                    <a:pt x="11575" y="5716"/>
                  </a:cubicBezTo>
                  <a:lnTo>
                    <a:pt x="10408" y="5716"/>
                  </a:lnTo>
                  <a:cubicBezTo>
                    <a:pt x="10384" y="5192"/>
                    <a:pt x="10265" y="4645"/>
                    <a:pt x="10050" y="4168"/>
                  </a:cubicBezTo>
                  <a:cubicBezTo>
                    <a:pt x="10027" y="4121"/>
                    <a:pt x="9955" y="4073"/>
                    <a:pt x="9908" y="4049"/>
                  </a:cubicBezTo>
                  <a:lnTo>
                    <a:pt x="9241" y="4002"/>
                  </a:lnTo>
                  <a:lnTo>
                    <a:pt x="9503" y="3406"/>
                  </a:lnTo>
                  <a:cubicBezTo>
                    <a:pt x="9550" y="3335"/>
                    <a:pt x="9550" y="3287"/>
                    <a:pt x="9479" y="3216"/>
                  </a:cubicBezTo>
                  <a:cubicBezTo>
                    <a:pt x="9145" y="2811"/>
                    <a:pt x="8764" y="2430"/>
                    <a:pt x="8312" y="2144"/>
                  </a:cubicBezTo>
                  <a:lnTo>
                    <a:pt x="8931" y="1168"/>
                  </a:lnTo>
                  <a:close/>
                  <a:moveTo>
                    <a:pt x="3025" y="1192"/>
                  </a:moveTo>
                  <a:lnTo>
                    <a:pt x="3621" y="2216"/>
                  </a:lnTo>
                  <a:cubicBezTo>
                    <a:pt x="3168" y="2501"/>
                    <a:pt x="2763" y="2859"/>
                    <a:pt x="2454" y="3287"/>
                  </a:cubicBezTo>
                  <a:cubicBezTo>
                    <a:pt x="2430" y="3335"/>
                    <a:pt x="2406" y="3406"/>
                    <a:pt x="2430" y="3454"/>
                  </a:cubicBezTo>
                  <a:lnTo>
                    <a:pt x="2692" y="4049"/>
                  </a:lnTo>
                  <a:lnTo>
                    <a:pt x="2049" y="4121"/>
                  </a:lnTo>
                  <a:cubicBezTo>
                    <a:pt x="1977" y="4121"/>
                    <a:pt x="1930" y="4168"/>
                    <a:pt x="1882" y="4240"/>
                  </a:cubicBezTo>
                  <a:cubicBezTo>
                    <a:pt x="1692" y="4740"/>
                    <a:pt x="1572" y="5240"/>
                    <a:pt x="1525" y="5788"/>
                  </a:cubicBezTo>
                  <a:lnTo>
                    <a:pt x="382" y="5788"/>
                  </a:lnTo>
                  <a:cubicBezTo>
                    <a:pt x="406" y="4692"/>
                    <a:pt x="763" y="3644"/>
                    <a:pt x="1382" y="2739"/>
                  </a:cubicBezTo>
                  <a:cubicBezTo>
                    <a:pt x="1834" y="2120"/>
                    <a:pt x="2406" y="1596"/>
                    <a:pt x="3025" y="1192"/>
                  </a:cubicBezTo>
                  <a:close/>
                  <a:moveTo>
                    <a:pt x="6550" y="1882"/>
                  </a:moveTo>
                  <a:cubicBezTo>
                    <a:pt x="7050" y="1977"/>
                    <a:pt x="7526" y="2120"/>
                    <a:pt x="7979" y="2382"/>
                  </a:cubicBezTo>
                  <a:cubicBezTo>
                    <a:pt x="8407" y="2668"/>
                    <a:pt x="8812" y="2978"/>
                    <a:pt x="9122" y="3382"/>
                  </a:cubicBezTo>
                  <a:lnTo>
                    <a:pt x="8860" y="3930"/>
                  </a:lnTo>
                  <a:cubicBezTo>
                    <a:pt x="8836" y="4025"/>
                    <a:pt x="8836" y="4121"/>
                    <a:pt x="8860" y="4216"/>
                  </a:cubicBezTo>
                  <a:cubicBezTo>
                    <a:pt x="8931" y="4287"/>
                    <a:pt x="8979" y="4359"/>
                    <a:pt x="9098" y="4359"/>
                  </a:cubicBezTo>
                  <a:lnTo>
                    <a:pt x="9717" y="4406"/>
                  </a:lnTo>
                  <a:cubicBezTo>
                    <a:pt x="9908" y="4883"/>
                    <a:pt x="10027" y="5407"/>
                    <a:pt x="10027" y="5907"/>
                  </a:cubicBezTo>
                  <a:cubicBezTo>
                    <a:pt x="10027" y="6407"/>
                    <a:pt x="9931" y="6907"/>
                    <a:pt x="9717" y="7383"/>
                  </a:cubicBezTo>
                  <a:lnTo>
                    <a:pt x="9098" y="7455"/>
                  </a:lnTo>
                  <a:cubicBezTo>
                    <a:pt x="9003" y="7455"/>
                    <a:pt x="8931" y="7502"/>
                    <a:pt x="8860" y="7598"/>
                  </a:cubicBezTo>
                  <a:cubicBezTo>
                    <a:pt x="8812" y="7693"/>
                    <a:pt x="8812" y="7788"/>
                    <a:pt x="8860" y="7860"/>
                  </a:cubicBezTo>
                  <a:lnTo>
                    <a:pt x="9122" y="8431"/>
                  </a:lnTo>
                  <a:cubicBezTo>
                    <a:pt x="8812" y="8836"/>
                    <a:pt x="8407" y="9169"/>
                    <a:pt x="7979" y="9407"/>
                  </a:cubicBezTo>
                  <a:cubicBezTo>
                    <a:pt x="7526" y="9669"/>
                    <a:pt x="7050" y="9836"/>
                    <a:pt x="6550" y="9908"/>
                  </a:cubicBezTo>
                  <a:lnTo>
                    <a:pt x="6192" y="9407"/>
                  </a:lnTo>
                  <a:cubicBezTo>
                    <a:pt x="6121" y="9312"/>
                    <a:pt x="6026" y="9288"/>
                    <a:pt x="5954" y="9288"/>
                  </a:cubicBezTo>
                  <a:cubicBezTo>
                    <a:pt x="5859" y="9288"/>
                    <a:pt x="5764" y="9360"/>
                    <a:pt x="5716" y="9407"/>
                  </a:cubicBezTo>
                  <a:lnTo>
                    <a:pt x="5359" y="9908"/>
                  </a:lnTo>
                  <a:cubicBezTo>
                    <a:pt x="4835" y="9836"/>
                    <a:pt x="4359" y="9669"/>
                    <a:pt x="3930" y="9407"/>
                  </a:cubicBezTo>
                  <a:cubicBezTo>
                    <a:pt x="3478" y="9146"/>
                    <a:pt x="3097" y="8812"/>
                    <a:pt x="2763" y="8431"/>
                  </a:cubicBezTo>
                  <a:lnTo>
                    <a:pt x="3025" y="7860"/>
                  </a:lnTo>
                  <a:cubicBezTo>
                    <a:pt x="3049" y="7764"/>
                    <a:pt x="3049" y="7693"/>
                    <a:pt x="3025" y="7598"/>
                  </a:cubicBezTo>
                  <a:cubicBezTo>
                    <a:pt x="2978" y="7502"/>
                    <a:pt x="2906" y="7455"/>
                    <a:pt x="2787" y="7455"/>
                  </a:cubicBezTo>
                  <a:lnTo>
                    <a:pt x="2168" y="7383"/>
                  </a:lnTo>
                  <a:cubicBezTo>
                    <a:pt x="1977" y="6955"/>
                    <a:pt x="1906" y="6502"/>
                    <a:pt x="1906" y="6026"/>
                  </a:cubicBezTo>
                  <a:lnTo>
                    <a:pt x="1906" y="5859"/>
                  </a:lnTo>
                  <a:cubicBezTo>
                    <a:pt x="1906" y="5359"/>
                    <a:pt x="1977" y="4859"/>
                    <a:pt x="2192" y="4383"/>
                  </a:cubicBezTo>
                  <a:lnTo>
                    <a:pt x="2811" y="4335"/>
                  </a:lnTo>
                  <a:cubicBezTo>
                    <a:pt x="2906" y="4335"/>
                    <a:pt x="3001" y="4264"/>
                    <a:pt x="3049" y="4168"/>
                  </a:cubicBezTo>
                  <a:cubicBezTo>
                    <a:pt x="3120" y="4073"/>
                    <a:pt x="3120" y="4002"/>
                    <a:pt x="3049" y="3906"/>
                  </a:cubicBezTo>
                  <a:lnTo>
                    <a:pt x="2787" y="3335"/>
                  </a:lnTo>
                  <a:cubicBezTo>
                    <a:pt x="3120" y="2954"/>
                    <a:pt x="3525" y="2597"/>
                    <a:pt x="3978" y="2358"/>
                  </a:cubicBezTo>
                  <a:cubicBezTo>
                    <a:pt x="4406" y="2120"/>
                    <a:pt x="4883" y="1977"/>
                    <a:pt x="5359" y="1882"/>
                  </a:cubicBezTo>
                  <a:lnTo>
                    <a:pt x="5716" y="2382"/>
                  </a:lnTo>
                  <a:cubicBezTo>
                    <a:pt x="5764" y="2478"/>
                    <a:pt x="5859" y="2501"/>
                    <a:pt x="5954" y="2501"/>
                  </a:cubicBezTo>
                  <a:cubicBezTo>
                    <a:pt x="6026" y="2501"/>
                    <a:pt x="6121" y="2454"/>
                    <a:pt x="6192" y="2382"/>
                  </a:cubicBezTo>
                  <a:lnTo>
                    <a:pt x="6550" y="1882"/>
                  </a:lnTo>
                  <a:close/>
                  <a:moveTo>
                    <a:pt x="11575" y="6073"/>
                  </a:moveTo>
                  <a:cubicBezTo>
                    <a:pt x="11551" y="7026"/>
                    <a:pt x="11265" y="7955"/>
                    <a:pt x="10789" y="8765"/>
                  </a:cubicBezTo>
                  <a:cubicBezTo>
                    <a:pt x="10360" y="9527"/>
                    <a:pt x="9693" y="10193"/>
                    <a:pt x="8931" y="10670"/>
                  </a:cubicBezTo>
                  <a:lnTo>
                    <a:pt x="8336" y="9646"/>
                  </a:lnTo>
                  <a:cubicBezTo>
                    <a:pt x="8764" y="9360"/>
                    <a:pt x="9169" y="9003"/>
                    <a:pt x="9479" y="8574"/>
                  </a:cubicBezTo>
                  <a:cubicBezTo>
                    <a:pt x="9527" y="8526"/>
                    <a:pt x="9550" y="8455"/>
                    <a:pt x="9527" y="8407"/>
                  </a:cubicBezTo>
                  <a:lnTo>
                    <a:pt x="9241" y="7812"/>
                  </a:lnTo>
                  <a:lnTo>
                    <a:pt x="9908" y="7740"/>
                  </a:lnTo>
                  <a:cubicBezTo>
                    <a:pt x="9955" y="7740"/>
                    <a:pt x="10027" y="7693"/>
                    <a:pt x="10050" y="7621"/>
                  </a:cubicBezTo>
                  <a:cubicBezTo>
                    <a:pt x="10265" y="7121"/>
                    <a:pt x="10384" y="6621"/>
                    <a:pt x="10408" y="6073"/>
                  </a:cubicBezTo>
                  <a:close/>
                  <a:moveTo>
                    <a:pt x="1549" y="6121"/>
                  </a:moveTo>
                  <a:lnTo>
                    <a:pt x="1549" y="6169"/>
                  </a:lnTo>
                  <a:cubicBezTo>
                    <a:pt x="1549" y="6407"/>
                    <a:pt x="1596" y="6669"/>
                    <a:pt x="1620" y="6907"/>
                  </a:cubicBezTo>
                  <a:cubicBezTo>
                    <a:pt x="1692" y="7145"/>
                    <a:pt x="1739" y="7383"/>
                    <a:pt x="1858" y="7621"/>
                  </a:cubicBezTo>
                  <a:cubicBezTo>
                    <a:pt x="1858" y="7669"/>
                    <a:pt x="1858" y="7669"/>
                    <a:pt x="1882" y="7693"/>
                  </a:cubicBezTo>
                  <a:cubicBezTo>
                    <a:pt x="1930" y="7740"/>
                    <a:pt x="1977" y="7788"/>
                    <a:pt x="2049" y="7812"/>
                  </a:cubicBezTo>
                  <a:lnTo>
                    <a:pt x="2692" y="7860"/>
                  </a:lnTo>
                  <a:lnTo>
                    <a:pt x="2430" y="8455"/>
                  </a:lnTo>
                  <a:cubicBezTo>
                    <a:pt x="2406" y="8526"/>
                    <a:pt x="2406" y="8574"/>
                    <a:pt x="2454" y="8645"/>
                  </a:cubicBezTo>
                  <a:cubicBezTo>
                    <a:pt x="2787" y="9050"/>
                    <a:pt x="3168" y="9431"/>
                    <a:pt x="3621" y="9717"/>
                  </a:cubicBezTo>
                  <a:lnTo>
                    <a:pt x="3049" y="10693"/>
                  </a:lnTo>
                  <a:cubicBezTo>
                    <a:pt x="2263" y="10193"/>
                    <a:pt x="1596" y="9527"/>
                    <a:pt x="1144" y="8765"/>
                  </a:cubicBezTo>
                  <a:cubicBezTo>
                    <a:pt x="668" y="7955"/>
                    <a:pt x="406" y="7026"/>
                    <a:pt x="382" y="6121"/>
                  </a:cubicBezTo>
                  <a:close/>
                  <a:moveTo>
                    <a:pt x="5978" y="9741"/>
                  </a:moveTo>
                  <a:lnTo>
                    <a:pt x="6359" y="10289"/>
                  </a:lnTo>
                  <a:cubicBezTo>
                    <a:pt x="6377" y="10323"/>
                    <a:pt x="6420" y="10346"/>
                    <a:pt x="6460" y="10346"/>
                  </a:cubicBezTo>
                  <a:cubicBezTo>
                    <a:pt x="6475" y="10346"/>
                    <a:pt x="6489" y="10343"/>
                    <a:pt x="6502" y="10336"/>
                  </a:cubicBezTo>
                  <a:cubicBezTo>
                    <a:pt x="7050" y="10289"/>
                    <a:pt x="7550" y="10098"/>
                    <a:pt x="8026" y="9860"/>
                  </a:cubicBezTo>
                  <a:lnTo>
                    <a:pt x="8288" y="10336"/>
                  </a:lnTo>
                  <a:lnTo>
                    <a:pt x="8598" y="10884"/>
                  </a:lnTo>
                  <a:cubicBezTo>
                    <a:pt x="7788" y="11289"/>
                    <a:pt x="6907" y="11527"/>
                    <a:pt x="5978" y="11527"/>
                  </a:cubicBezTo>
                  <a:cubicBezTo>
                    <a:pt x="5049" y="11527"/>
                    <a:pt x="4121" y="11289"/>
                    <a:pt x="3335" y="10884"/>
                  </a:cubicBezTo>
                  <a:lnTo>
                    <a:pt x="3930" y="9860"/>
                  </a:lnTo>
                  <a:cubicBezTo>
                    <a:pt x="4406" y="10098"/>
                    <a:pt x="4907" y="10289"/>
                    <a:pt x="5430" y="10336"/>
                  </a:cubicBezTo>
                  <a:cubicBezTo>
                    <a:pt x="5502" y="10336"/>
                    <a:pt x="5549" y="10312"/>
                    <a:pt x="5597" y="10289"/>
                  </a:cubicBezTo>
                  <a:lnTo>
                    <a:pt x="5978" y="9741"/>
                  </a:lnTo>
                  <a:close/>
                  <a:moveTo>
                    <a:pt x="5978" y="1"/>
                  </a:moveTo>
                  <a:cubicBezTo>
                    <a:pt x="5526" y="1"/>
                    <a:pt x="5073" y="72"/>
                    <a:pt x="4645" y="168"/>
                  </a:cubicBezTo>
                  <a:cubicBezTo>
                    <a:pt x="4549" y="191"/>
                    <a:pt x="4478" y="287"/>
                    <a:pt x="4525" y="358"/>
                  </a:cubicBezTo>
                  <a:cubicBezTo>
                    <a:pt x="4545" y="437"/>
                    <a:pt x="4614" y="483"/>
                    <a:pt x="4678" y="483"/>
                  </a:cubicBezTo>
                  <a:cubicBezTo>
                    <a:pt x="4691" y="483"/>
                    <a:pt x="4704" y="481"/>
                    <a:pt x="4716" y="477"/>
                  </a:cubicBezTo>
                  <a:cubicBezTo>
                    <a:pt x="5145" y="382"/>
                    <a:pt x="5549" y="334"/>
                    <a:pt x="5978" y="334"/>
                  </a:cubicBezTo>
                  <a:cubicBezTo>
                    <a:pt x="6931" y="334"/>
                    <a:pt x="7812" y="572"/>
                    <a:pt x="8622" y="977"/>
                  </a:cubicBezTo>
                  <a:lnTo>
                    <a:pt x="8026" y="2001"/>
                  </a:lnTo>
                  <a:cubicBezTo>
                    <a:pt x="7550" y="1763"/>
                    <a:pt x="7050" y="1573"/>
                    <a:pt x="6502" y="1525"/>
                  </a:cubicBezTo>
                  <a:cubicBezTo>
                    <a:pt x="6454" y="1525"/>
                    <a:pt x="6383" y="1549"/>
                    <a:pt x="6359" y="1573"/>
                  </a:cubicBezTo>
                  <a:lnTo>
                    <a:pt x="5978" y="2120"/>
                  </a:lnTo>
                  <a:lnTo>
                    <a:pt x="5597" y="1573"/>
                  </a:lnTo>
                  <a:cubicBezTo>
                    <a:pt x="5562" y="1538"/>
                    <a:pt x="5527" y="1516"/>
                    <a:pt x="5483" y="1516"/>
                  </a:cubicBezTo>
                  <a:cubicBezTo>
                    <a:pt x="5467" y="1516"/>
                    <a:pt x="5450" y="1519"/>
                    <a:pt x="5430" y="1525"/>
                  </a:cubicBezTo>
                  <a:cubicBezTo>
                    <a:pt x="4907" y="1573"/>
                    <a:pt x="4406" y="1763"/>
                    <a:pt x="3930" y="2001"/>
                  </a:cubicBezTo>
                  <a:lnTo>
                    <a:pt x="3335" y="977"/>
                  </a:lnTo>
                  <a:cubicBezTo>
                    <a:pt x="3525" y="858"/>
                    <a:pt x="3740" y="787"/>
                    <a:pt x="3954" y="691"/>
                  </a:cubicBezTo>
                  <a:lnTo>
                    <a:pt x="3978" y="691"/>
                  </a:lnTo>
                  <a:cubicBezTo>
                    <a:pt x="4073" y="668"/>
                    <a:pt x="4121" y="549"/>
                    <a:pt x="4073" y="453"/>
                  </a:cubicBezTo>
                  <a:cubicBezTo>
                    <a:pt x="4056" y="384"/>
                    <a:pt x="3987" y="339"/>
                    <a:pt x="3914" y="339"/>
                  </a:cubicBezTo>
                  <a:cubicBezTo>
                    <a:pt x="3888" y="339"/>
                    <a:pt x="3860" y="345"/>
                    <a:pt x="3835" y="358"/>
                  </a:cubicBezTo>
                  <a:lnTo>
                    <a:pt x="3811" y="358"/>
                  </a:lnTo>
                  <a:cubicBezTo>
                    <a:pt x="2692" y="787"/>
                    <a:pt x="1739" y="1525"/>
                    <a:pt x="1072" y="2501"/>
                  </a:cubicBezTo>
                  <a:cubicBezTo>
                    <a:pt x="382" y="3525"/>
                    <a:pt x="1" y="4668"/>
                    <a:pt x="1" y="5907"/>
                  </a:cubicBezTo>
                  <a:cubicBezTo>
                    <a:pt x="1" y="6978"/>
                    <a:pt x="286" y="8002"/>
                    <a:pt x="834" y="8907"/>
                  </a:cubicBezTo>
                  <a:cubicBezTo>
                    <a:pt x="1334" y="9789"/>
                    <a:pt x="2073" y="10503"/>
                    <a:pt x="2978" y="11051"/>
                  </a:cubicBezTo>
                  <a:cubicBezTo>
                    <a:pt x="3859" y="11551"/>
                    <a:pt x="4907" y="11860"/>
                    <a:pt x="5954" y="11860"/>
                  </a:cubicBezTo>
                  <a:cubicBezTo>
                    <a:pt x="6978" y="11860"/>
                    <a:pt x="8026" y="11575"/>
                    <a:pt x="8931" y="11051"/>
                  </a:cubicBezTo>
                  <a:cubicBezTo>
                    <a:pt x="9812" y="10551"/>
                    <a:pt x="10551" y="9789"/>
                    <a:pt x="11074" y="8907"/>
                  </a:cubicBezTo>
                  <a:cubicBezTo>
                    <a:pt x="11598" y="7979"/>
                    <a:pt x="11908" y="6931"/>
                    <a:pt x="11908" y="5907"/>
                  </a:cubicBezTo>
                  <a:cubicBezTo>
                    <a:pt x="11908" y="4859"/>
                    <a:pt x="11622" y="3811"/>
                    <a:pt x="11098" y="2930"/>
                  </a:cubicBezTo>
                  <a:cubicBezTo>
                    <a:pt x="10598" y="2073"/>
                    <a:pt x="9884" y="1358"/>
                    <a:pt x="9003" y="834"/>
                  </a:cubicBezTo>
                  <a:cubicBezTo>
                    <a:pt x="8098" y="310"/>
                    <a:pt x="7050" y="1"/>
                    <a:pt x="59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78" name="Google Shape;13960;p27">
            <a:extLst>
              <a:ext uri="{FF2B5EF4-FFF2-40B4-BE49-F238E27FC236}">
                <a16:creationId xmlns:a16="http://schemas.microsoft.com/office/drawing/2014/main" id="{1E53C855-D6A6-B1AF-BA2C-AFC2A0478302}"/>
              </a:ext>
            </a:extLst>
          </p:cNvPr>
          <p:cNvGrpSpPr/>
          <p:nvPr/>
        </p:nvGrpSpPr>
        <p:grpSpPr>
          <a:xfrm>
            <a:off x="5514356" y="2292547"/>
            <a:ext cx="356049" cy="355332"/>
            <a:chOff x="5168838" y="2370058"/>
            <a:chExt cx="297725" cy="297125"/>
          </a:xfrm>
        </p:grpSpPr>
        <p:sp>
          <p:nvSpPr>
            <p:cNvPr id="79" name="Google Shape;13961;p27">
              <a:extLst>
                <a:ext uri="{FF2B5EF4-FFF2-40B4-BE49-F238E27FC236}">
                  <a16:creationId xmlns:a16="http://schemas.microsoft.com/office/drawing/2014/main" id="{CF5B2681-A93B-173F-795C-CDADD497D96B}"/>
                </a:ext>
              </a:extLst>
            </p:cNvPr>
            <p:cNvSpPr/>
            <p:nvPr/>
          </p:nvSpPr>
          <p:spPr>
            <a:xfrm>
              <a:off x="520873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72" y="358"/>
                    <a:pt x="167" y="358"/>
                  </a:cubicBezTo>
                  <a:lnTo>
                    <a:pt x="286" y="358"/>
                  </a:lnTo>
                  <a:cubicBezTo>
                    <a:pt x="381" y="358"/>
                    <a:pt x="477" y="287"/>
                    <a:pt x="477" y="191"/>
                  </a:cubicBezTo>
                  <a:cubicBezTo>
                    <a:pt x="477" y="72"/>
                    <a:pt x="405" y="1"/>
                    <a:pt x="2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0" name="Google Shape;13962;p27">
              <a:extLst>
                <a:ext uri="{FF2B5EF4-FFF2-40B4-BE49-F238E27FC236}">
                  <a16:creationId xmlns:a16="http://schemas.microsoft.com/office/drawing/2014/main" id="{01AA9C7D-B10C-3DF6-5DB4-EDAACB1E2AC2}"/>
                </a:ext>
              </a:extLst>
            </p:cNvPr>
            <p:cNvSpPr/>
            <p:nvPr/>
          </p:nvSpPr>
          <p:spPr>
            <a:xfrm>
              <a:off x="5276013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1"/>
                  </a:moveTo>
                  <a:cubicBezTo>
                    <a:pt x="96" y="1"/>
                    <a:pt x="0" y="48"/>
                    <a:pt x="0" y="144"/>
                  </a:cubicBezTo>
                  <a:cubicBezTo>
                    <a:pt x="0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0" y="358"/>
                    <a:pt x="596" y="287"/>
                    <a:pt x="596" y="191"/>
                  </a:cubicBezTo>
                  <a:cubicBezTo>
                    <a:pt x="596" y="72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1" name="Google Shape;13963;p27">
              <a:extLst>
                <a:ext uri="{FF2B5EF4-FFF2-40B4-BE49-F238E27FC236}">
                  <a16:creationId xmlns:a16="http://schemas.microsoft.com/office/drawing/2014/main" id="{0888E18F-C465-0FF3-1D1E-2BEFFEB9B355}"/>
                </a:ext>
              </a:extLst>
            </p:cNvPr>
            <p:cNvSpPr/>
            <p:nvPr/>
          </p:nvSpPr>
          <p:spPr>
            <a:xfrm>
              <a:off x="5299813" y="2424833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30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49" y="1"/>
                    <a:pt x="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2" name="Google Shape;13964;p27">
              <a:extLst>
                <a:ext uri="{FF2B5EF4-FFF2-40B4-BE49-F238E27FC236}">
                  <a16:creationId xmlns:a16="http://schemas.microsoft.com/office/drawing/2014/main" id="{65959C33-E4F3-1D07-CB4C-38EF454605B7}"/>
                </a:ext>
              </a:extLst>
            </p:cNvPr>
            <p:cNvSpPr/>
            <p:nvPr/>
          </p:nvSpPr>
          <p:spPr>
            <a:xfrm>
              <a:off x="5253388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405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3" name="Google Shape;13965;p27">
              <a:extLst>
                <a:ext uri="{FF2B5EF4-FFF2-40B4-BE49-F238E27FC236}">
                  <a16:creationId xmlns:a16="http://schemas.microsoft.com/office/drawing/2014/main" id="{FF6BEF67-6353-B777-42BC-F9C0067B8DD2}"/>
                </a:ext>
              </a:extLst>
            </p:cNvPr>
            <p:cNvSpPr/>
            <p:nvPr/>
          </p:nvSpPr>
          <p:spPr>
            <a:xfrm>
              <a:off x="5228988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595" y="287"/>
                    <a:pt x="595" y="191"/>
                  </a:cubicBezTo>
                  <a:cubicBezTo>
                    <a:pt x="595" y="72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4" name="Google Shape;13966;p27">
              <a:extLst>
                <a:ext uri="{FF2B5EF4-FFF2-40B4-BE49-F238E27FC236}">
                  <a16:creationId xmlns:a16="http://schemas.microsoft.com/office/drawing/2014/main" id="{1E498819-4CE4-9CA7-1247-F8CD31BDD694}"/>
                </a:ext>
              </a:extLst>
            </p:cNvPr>
            <p:cNvSpPr/>
            <p:nvPr/>
          </p:nvSpPr>
          <p:spPr>
            <a:xfrm>
              <a:off x="532363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5" name="Google Shape;13967;p27">
              <a:extLst>
                <a:ext uri="{FF2B5EF4-FFF2-40B4-BE49-F238E27FC236}">
                  <a16:creationId xmlns:a16="http://schemas.microsoft.com/office/drawing/2014/main" id="{38121F14-7CA4-9617-29B2-1A8F70A68123}"/>
                </a:ext>
              </a:extLst>
            </p:cNvPr>
            <p:cNvSpPr/>
            <p:nvPr/>
          </p:nvSpPr>
          <p:spPr>
            <a:xfrm>
              <a:off x="539448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0" y="48"/>
                    <a:pt x="0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6" name="Google Shape;13968;p27">
              <a:extLst>
                <a:ext uri="{FF2B5EF4-FFF2-40B4-BE49-F238E27FC236}">
                  <a16:creationId xmlns:a16="http://schemas.microsoft.com/office/drawing/2014/main" id="{3C884305-284C-1F3F-8966-8DD77F866B08}"/>
                </a:ext>
              </a:extLst>
            </p:cNvPr>
            <p:cNvSpPr/>
            <p:nvPr/>
          </p:nvSpPr>
          <p:spPr>
            <a:xfrm>
              <a:off x="5415913" y="2424833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49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7" name="Google Shape;13969;p27">
              <a:extLst>
                <a:ext uri="{FF2B5EF4-FFF2-40B4-BE49-F238E27FC236}">
                  <a16:creationId xmlns:a16="http://schemas.microsoft.com/office/drawing/2014/main" id="{A1EFF088-6815-82B6-8A28-EF9C32CFDA9B}"/>
                </a:ext>
              </a:extLst>
            </p:cNvPr>
            <p:cNvSpPr/>
            <p:nvPr/>
          </p:nvSpPr>
          <p:spPr>
            <a:xfrm>
              <a:off x="5441513" y="2424833"/>
              <a:ext cx="11950" cy="8950"/>
            </a:xfrm>
            <a:custGeom>
              <a:avLst/>
              <a:gdLst/>
              <a:ahLst/>
              <a:cxnLst/>
              <a:rect l="l" t="t" r="r" b="b"/>
              <a:pathLst>
                <a:path w="478" h="358" extrusionOk="0">
                  <a:moveTo>
                    <a:pt x="215" y="1"/>
                  </a:moveTo>
                  <a:cubicBezTo>
                    <a:pt x="120" y="1"/>
                    <a:pt x="25" y="48"/>
                    <a:pt x="25" y="144"/>
                  </a:cubicBezTo>
                  <a:cubicBezTo>
                    <a:pt x="1" y="263"/>
                    <a:pt x="96" y="358"/>
                    <a:pt x="168" y="358"/>
                  </a:cubicBezTo>
                  <a:lnTo>
                    <a:pt x="287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06" y="1"/>
                    <a:pt x="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88" name="Google Shape;13970;p27">
              <a:extLst>
                <a:ext uri="{FF2B5EF4-FFF2-40B4-BE49-F238E27FC236}">
                  <a16:creationId xmlns:a16="http://schemas.microsoft.com/office/drawing/2014/main" id="{EB5AE33D-4463-A9CC-5F52-C5C975CB7605}"/>
                </a:ext>
              </a:extLst>
            </p:cNvPr>
            <p:cNvSpPr/>
            <p:nvPr/>
          </p:nvSpPr>
          <p:spPr>
            <a:xfrm>
              <a:off x="5168838" y="2370058"/>
              <a:ext cx="297725" cy="297125"/>
            </a:xfrm>
            <a:custGeom>
              <a:avLst/>
              <a:gdLst/>
              <a:ahLst/>
              <a:cxnLst/>
              <a:rect l="l" t="t" r="r" b="b"/>
              <a:pathLst>
                <a:path w="11909" h="11885" extrusionOk="0">
                  <a:moveTo>
                    <a:pt x="11527" y="11051"/>
                  </a:moveTo>
                  <a:lnTo>
                    <a:pt x="11527" y="11527"/>
                  </a:lnTo>
                  <a:lnTo>
                    <a:pt x="334" y="11527"/>
                  </a:lnTo>
                  <a:lnTo>
                    <a:pt x="334" y="11051"/>
                  </a:lnTo>
                  <a:close/>
                  <a:moveTo>
                    <a:pt x="930" y="1"/>
                  </a:moveTo>
                  <a:cubicBezTo>
                    <a:pt x="810" y="1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29" y="977"/>
                    <a:pt x="334" y="1049"/>
                    <a:pt x="334" y="1144"/>
                  </a:cubicBezTo>
                  <a:cubicBezTo>
                    <a:pt x="334" y="1263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1" y="2239"/>
                  </a:lnTo>
                  <a:cubicBezTo>
                    <a:pt x="429" y="2239"/>
                    <a:pt x="334" y="2287"/>
                    <a:pt x="334" y="2382"/>
                  </a:cubicBezTo>
                  <a:cubicBezTo>
                    <a:pt x="334" y="2501"/>
                    <a:pt x="382" y="2597"/>
                    <a:pt x="501" y="2597"/>
                  </a:cubicBezTo>
                  <a:lnTo>
                    <a:pt x="715" y="2597"/>
                  </a:lnTo>
                  <a:lnTo>
                    <a:pt x="715" y="3478"/>
                  </a:lnTo>
                  <a:lnTo>
                    <a:pt x="501" y="3478"/>
                  </a:lnTo>
                  <a:cubicBezTo>
                    <a:pt x="429" y="3478"/>
                    <a:pt x="334" y="3549"/>
                    <a:pt x="334" y="3644"/>
                  </a:cubicBezTo>
                  <a:cubicBezTo>
                    <a:pt x="334" y="3763"/>
                    <a:pt x="382" y="3835"/>
                    <a:pt x="501" y="3835"/>
                  </a:cubicBezTo>
                  <a:lnTo>
                    <a:pt x="715" y="3835"/>
                  </a:lnTo>
                  <a:lnTo>
                    <a:pt x="715" y="4740"/>
                  </a:lnTo>
                  <a:lnTo>
                    <a:pt x="501" y="4740"/>
                  </a:lnTo>
                  <a:cubicBezTo>
                    <a:pt x="429" y="4740"/>
                    <a:pt x="334" y="4788"/>
                    <a:pt x="334" y="4883"/>
                  </a:cubicBezTo>
                  <a:cubicBezTo>
                    <a:pt x="334" y="5002"/>
                    <a:pt x="382" y="5097"/>
                    <a:pt x="501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29" y="5978"/>
                    <a:pt x="334" y="6050"/>
                    <a:pt x="334" y="6145"/>
                  </a:cubicBezTo>
                  <a:cubicBezTo>
                    <a:pt x="334" y="6264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1" y="7240"/>
                  </a:lnTo>
                  <a:cubicBezTo>
                    <a:pt x="429" y="7240"/>
                    <a:pt x="334" y="7288"/>
                    <a:pt x="334" y="7383"/>
                  </a:cubicBezTo>
                  <a:cubicBezTo>
                    <a:pt x="334" y="7502"/>
                    <a:pt x="382" y="7598"/>
                    <a:pt x="501" y="7598"/>
                  </a:cubicBezTo>
                  <a:lnTo>
                    <a:pt x="715" y="7598"/>
                  </a:lnTo>
                  <a:lnTo>
                    <a:pt x="715" y="8479"/>
                  </a:lnTo>
                  <a:lnTo>
                    <a:pt x="501" y="8479"/>
                  </a:lnTo>
                  <a:cubicBezTo>
                    <a:pt x="429" y="8479"/>
                    <a:pt x="334" y="8550"/>
                    <a:pt x="334" y="8645"/>
                  </a:cubicBezTo>
                  <a:cubicBezTo>
                    <a:pt x="334" y="8765"/>
                    <a:pt x="382" y="8836"/>
                    <a:pt x="501" y="8836"/>
                  </a:cubicBezTo>
                  <a:lnTo>
                    <a:pt x="715" y="8836"/>
                  </a:lnTo>
                  <a:lnTo>
                    <a:pt x="715" y="9741"/>
                  </a:lnTo>
                  <a:lnTo>
                    <a:pt x="501" y="9741"/>
                  </a:lnTo>
                  <a:cubicBezTo>
                    <a:pt x="429" y="9741"/>
                    <a:pt x="334" y="9789"/>
                    <a:pt x="334" y="9884"/>
                  </a:cubicBezTo>
                  <a:cubicBezTo>
                    <a:pt x="334" y="10003"/>
                    <a:pt x="382" y="10098"/>
                    <a:pt x="501" y="10098"/>
                  </a:cubicBezTo>
                  <a:lnTo>
                    <a:pt x="715" y="10098"/>
                  </a:lnTo>
                  <a:lnTo>
                    <a:pt x="715" y="10717"/>
                  </a:lnTo>
                  <a:lnTo>
                    <a:pt x="310" y="10717"/>
                  </a:lnTo>
                  <a:cubicBezTo>
                    <a:pt x="144" y="10717"/>
                    <a:pt x="1" y="10836"/>
                    <a:pt x="1" y="11027"/>
                  </a:cubicBezTo>
                  <a:lnTo>
                    <a:pt x="1" y="11575"/>
                  </a:lnTo>
                  <a:cubicBezTo>
                    <a:pt x="1" y="11741"/>
                    <a:pt x="120" y="11884"/>
                    <a:pt x="310" y="11884"/>
                  </a:cubicBezTo>
                  <a:lnTo>
                    <a:pt x="11622" y="11884"/>
                  </a:lnTo>
                  <a:cubicBezTo>
                    <a:pt x="11765" y="11884"/>
                    <a:pt x="11908" y="11765"/>
                    <a:pt x="11908" y="11575"/>
                  </a:cubicBezTo>
                  <a:lnTo>
                    <a:pt x="11908" y="10979"/>
                  </a:lnTo>
                  <a:cubicBezTo>
                    <a:pt x="11884" y="10908"/>
                    <a:pt x="11860" y="10813"/>
                    <a:pt x="11789" y="10789"/>
                  </a:cubicBezTo>
                  <a:cubicBezTo>
                    <a:pt x="11765" y="10741"/>
                    <a:pt x="11741" y="10717"/>
                    <a:pt x="11670" y="10717"/>
                  </a:cubicBezTo>
                  <a:cubicBezTo>
                    <a:pt x="11646" y="10717"/>
                    <a:pt x="11622" y="10717"/>
                    <a:pt x="11598" y="10693"/>
                  </a:cubicBezTo>
                  <a:cubicBezTo>
                    <a:pt x="11479" y="10670"/>
                    <a:pt x="11313" y="10670"/>
                    <a:pt x="11194" y="10598"/>
                  </a:cubicBezTo>
                  <a:cubicBezTo>
                    <a:pt x="11051" y="10551"/>
                    <a:pt x="10908" y="10432"/>
                    <a:pt x="10813" y="10265"/>
                  </a:cubicBezTo>
                  <a:cubicBezTo>
                    <a:pt x="10717" y="10122"/>
                    <a:pt x="10670" y="9955"/>
                    <a:pt x="10646" y="9765"/>
                  </a:cubicBezTo>
                  <a:lnTo>
                    <a:pt x="10646" y="9741"/>
                  </a:lnTo>
                  <a:lnTo>
                    <a:pt x="9717" y="4526"/>
                  </a:lnTo>
                  <a:lnTo>
                    <a:pt x="9717" y="4478"/>
                  </a:lnTo>
                  <a:cubicBezTo>
                    <a:pt x="9693" y="4383"/>
                    <a:pt x="9622" y="4311"/>
                    <a:pt x="9527" y="4311"/>
                  </a:cubicBezTo>
                  <a:cubicBezTo>
                    <a:pt x="9408" y="4311"/>
                    <a:pt x="9360" y="4406"/>
                    <a:pt x="9384" y="4526"/>
                  </a:cubicBezTo>
                  <a:lnTo>
                    <a:pt x="10336" y="9836"/>
                  </a:lnTo>
                  <a:cubicBezTo>
                    <a:pt x="10360" y="10193"/>
                    <a:pt x="10527" y="10479"/>
                    <a:pt x="10717" y="10693"/>
                  </a:cubicBezTo>
                  <a:lnTo>
                    <a:pt x="6740" y="10693"/>
                  </a:lnTo>
                  <a:lnTo>
                    <a:pt x="6740" y="10717"/>
                  </a:lnTo>
                  <a:cubicBezTo>
                    <a:pt x="6740" y="10717"/>
                    <a:pt x="6264" y="10455"/>
                    <a:pt x="6240" y="10146"/>
                  </a:cubicBezTo>
                  <a:lnTo>
                    <a:pt x="6240" y="10122"/>
                  </a:lnTo>
                  <a:lnTo>
                    <a:pt x="5788" y="7598"/>
                  </a:lnTo>
                  <a:lnTo>
                    <a:pt x="6407" y="4002"/>
                  </a:lnTo>
                  <a:cubicBezTo>
                    <a:pt x="6431" y="3763"/>
                    <a:pt x="6526" y="3525"/>
                    <a:pt x="6669" y="3311"/>
                  </a:cubicBezTo>
                  <a:cubicBezTo>
                    <a:pt x="6836" y="3097"/>
                    <a:pt x="6978" y="2930"/>
                    <a:pt x="7193" y="2763"/>
                  </a:cubicBezTo>
                  <a:cubicBezTo>
                    <a:pt x="7393" y="2630"/>
                    <a:pt x="7629" y="2555"/>
                    <a:pt x="7867" y="2555"/>
                  </a:cubicBezTo>
                  <a:cubicBezTo>
                    <a:pt x="7968" y="2555"/>
                    <a:pt x="8070" y="2568"/>
                    <a:pt x="8169" y="2597"/>
                  </a:cubicBezTo>
                  <a:cubicBezTo>
                    <a:pt x="8741" y="2739"/>
                    <a:pt x="9122" y="3287"/>
                    <a:pt x="9265" y="3811"/>
                  </a:cubicBezTo>
                  <a:cubicBezTo>
                    <a:pt x="9284" y="3890"/>
                    <a:pt x="9353" y="3936"/>
                    <a:pt x="9430" y="3936"/>
                  </a:cubicBezTo>
                  <a:cubicBezTo>
                    <a:pt x="9446" y="3936"/>
                    <a:pt x="9463" y="3934"/>
                    <a:pt x="9479" y="3930"/>
                  </a:cubicBezTo>
                  <a:cubicBezTo>
                    <a:pt x="9574" y="3906"/>
                    <a:pt x="9622" y="3811"/>
                    <a:pt x="9598" y="3716"/>
                  </a:cubicBezTo>
                  <a:cubicBezTo>
                    <a:pt x="9574" y="3573"/>
                    <a:pt x="9503" y="3430"/>
                    <a:pt x="9408" y="3287"/>
                  </a:cubicBezTo>
                  <a:lnTo>
                    <a:pt x="9336" y="3097"/>
                  </a:lnTo>
                  <a:cubicBezTo>
                    <a:pt x="9146" y="2835"/>
                    <a:pt x="8931" y="2597"/>
                    <a:pt x="8669" y="2454"/>
                  </a:cubicBezTo>
                  <a:cubicBezTo>
                    <a:pt x="8410" y="2291"/>
                    <a:pt x="8095" y="2207"/>
                    <a:pt x="7785" y="2207"/>
                  </a:cubicBezTo>
                  <a:cubicBezTo>
                    <a:pt x="7640" y="2207"/>
                    <a:pt x="7496" y="2225"/>
                    <a:pt x="7359" y="2263"/>
                  </a:cubicBezTo>
                  <a:cubicBezTo>
                    <a:pt x="7074" y="2358"/>
                    <a:pt x="6836" y="2525"/>
                    <a:pt x="6645" y="2739"/>
                  </a:cubicBezTo>
                  <a:cubicBezTo>
                    <a:pt x="6526" y="2859"/>
                    <a:pt x="6431" y="2978"/>
                    <a:pt x="6383" y="3097"/>
                  </a:cubicBezTo>
                  <a:cubicBezTo>
                    <a:pt x="6240" y="3335"/>
                    <a:pt x="6145" y="3597"/>
                    <a:pt x="6073" y="3906"/>
                  </a:cubicBezTo>
                  <a:lnTo>
                    <a:pt x="5597" y="6574"/>
                  </a:lnTo>
                  <a:lnTo>
                    <a:pt x="5550" y="6193"/>
                  </a:lnTo>
                  <a:cubicBezTo>
                    <a:pt x="5550" y="6169"/>
                    <a:pt x="5550" y="6097"/>
                    <a:pt x="5526" y="6073"/>
                  </a:cubicBezTo>
                  <a:cubicBezTo>
                    <a:pt x="5454" y="5835"/>
                    <a:pt x="5335" y="5621"/>
                    <a:pt x="5192" y="5454"/>
                  </a:cubicBezTo>
                  <a:cubicBezTo>
                    <a:pt x="4960" y="5186"/>
                    <a:pt x="4621" y="5012"/>
                    <a:pt x="4275" y="5012"/>
                  </a:cubicBezTo>
                  <a:cubicBezTo>
                    <a:pt x="4159" y="5012"/>
                    <a:pt x="4043" y="5032"/>
                    <a:pt x="3930" y="5073"/>
                  </a:cubicBezTo>
                  <a:cubicBezTo>
                    <a:pt x="3859" y="5097"/>
                    <a:pt x="3763" y="5145"/>
                    <a:pt x="3668" y="5216"/>
                  </a:cubicBezTo>
                  <a:cubicBezTo>
                    <a:pt x="3502" y="5335"/>
                    <a:pt x="3382" y="5478"/>
                    <a:pt x="3263" y="5669"/>
                  </a:cubicBezTo>
                  <a:cubicBezTo>
                    <a:pt x="3144" y="5835"/>
                    <a:pt x="3073" y="6026"/>
                    <a:pt x="3049" y="6216"/>
                  </a:cubicBezTo>
                  <a:lnTo>
                    <a:pt x="2620" y="8574"/>
                  </a:lnTo>
                  <a:cubicBezTo>
                    <a:pt x="2597" y="8669"/>
                    <a:pt x="2692" y="8765"/>
                    <a:pt x="2787" y="8788"/>
                  </a:cubicBezTo>
                  <a:cubicBezTo>
                    <a:pt x="2795" y="8791"/>
                    <a:pt x="2803" y="8792"/>
                    <a:pt x="2811" y="8792"/>
                  </a:cubicBezTo>
                  <a:cubicBezTo>
                    <a:pt x="2878" y="8792"/>
                    <a:pt x="2956" y="8709"/>
                    <a:pt x="2978" y="8645"/>
                  </a:cubicBezTo>
                  <a:lnTo>
                    <a:pt x="3406" y="6288"/>
                  </a:lnTo>
                  <a:cubicBezTo>
                    <a:pt x="3430" y="6145"/>
                    <a:pt x="3502" y="5978"/>
                    <a:pt x="3573" y="5835"/>
                  </a:cubicBezTo>
                  <a:cubicBezTo>
                    <a:pt x="3738" y="5571"/>
                    <a:pt x="4040" y="5376"/>
                    <a:pt x="4353" y="5376"/>
                  </a:cubicBezTo>
                  <a:cubicBezTo>
                    <a:pt x="4492" y="5376"/>
                    <a:pt x="4632" y="5414"/>
                    <a:pt x="4764" y="5502"/>
                  </a:cubicBezTo>
                  <a:cubicBezTo>
                    <a:pt x="4859" y="5573"/>
                    <a:pt x="4930" y="5669"/>
                    <a:pt x="5002" y="5740"/>
                  </a:cubicBezTo>
                  <a:cubicBezTo>
                    <a:pt x="5121" y="5907"/>
                    <a:pt x="5216" y="6073"/>
                    <a:pt x="5240" y="6288"/>
                  </a:cubicBezTo>
                  <a:lnTo>
                    <a:pt x="5931" y="10193"/>
                  </a:lnTo>
                  <a:cubicBezTo>
                    <a:pt x="5954" y="10384"/>
                    <a:pt x="6097" y="10693"/>
                    <a:pt x="6097" y="10693"/>
                  </a:cubicBezTo>
                  <a:lnTo>
                    <a:pt x="2501" y="10693"/>
                  </a:lnTo>
                  <a:cubicBezTo>
                    <a:pt x="2501" y="10693"/>
                    <a:pt x="2692" y="10384"/>
                    <a:pt x="2692" y="10193"/>
                  </a:cubicBezTo>
                  <a:lnTo>
                    <a:pt x="2811" y="9431"/>
                  </a:lnTo>
                  <a:cubicBezTo>
                    <a:pt x="2835" y="9360"/>
                    <a:pt x="2739" y="9265"/>
                    <a:pt x="2644" y="9241"/>
                  </a:cubicBezTo>
                  <a:cubicBezTo>
                    <a:pt x="2631" y="9232"/>
                    <a:pt x="2617" y="9228"/>
                    <a:pt x="2603" y="9228"/>
                  </a:cubicBezTo>
                  <a:cubicBezTo>
                    <a:pt x="2540" y="9228"/>
                    <a:pt x="2473" y="9306"/>
                    <a:pt x="2454" y="9384"/>
                  </a:cubicBezTo>
                  <a:lnTo>
                    <a:pt x="2335" y="10122"/>
                  </a:lnTo>
                  <a:lnTo>
                    <a:pt x="2335" y="10146"/>
                  </a:lnTo>
                  <a:cubicBezTo>
                    <a:pt x="2287" y="10455"/>
                    <a:pt x="2096" y="10693"/>
                    <a:pt x="1811" y="10693"/>
                  </a:cubicBezTo>
                  <a:cubicBezTo>
                    <a:pt x="1811" y="10693"/>
                    <a:pt x="1787" y="10693"/>
                    <a:pt x="1763" y="10717"/>
                  </a:cubicBez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25" y="1"/>
                    <a:pt x="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89" name="Google Shape;13971;p27">
            <a:extLst>
              <a:ext uri="{FF2B5EF4-FFF2-40B4-BE49-F238E27FC236}">
                <a16:creationId xmlns:a16="http://schemas.microsoft.com/office/drawing/2014/main" id="{4F102C49-E93A-62B3-D45F-939A92454A60}"/>
              </a:ext>
            </a:extLst>
          </p:cNvPr>
          <p:cNvGrpSpPr/>
          <p:nvPr/>
        </p:nvGrpSpPr>
        <p:grpSpPr>
          <a:xfrm>
            <a:off x="4770285" y="2355930"/>
            <a:ext cx="355332" cy="227849"/>
            <a:chOff x="4674088" y="2423058"/>
            <a:chExt cx="297125" cy="190525"/>
          </a:xfrm>
        </p:grpSpPr>
        <p:sp>
          <p:nvSpPr>
            <p:cNvPr id="90" name="Google Shape;13972;p27">
              <a:extLst>
                <a:ext uri="{FF2B5EF4-FFF2-40B4-BE49-F238E27FC236}">
                  <a16:creationId xmlns:a16="http://schemas.microsoft.com/office/drawing/2014/main" id="{1C711249-C1A5-35B9-9CA5-09C9A8BFCD43}"/>
                </a:ext>
              </a:extLst>
            </p:cNvPr>
            <p:cNvSpPr/>
            <p:nvPr/>
          </p:nvSpPr>
          <p:spPr>
            <a:xfrm>
              <a:off x="4674088" y="2423058"/>
              <a:ext cx="297125" cy="190525"/>
            </a:xfrm>
            <a:custGeom>
              <a:avLst/>
              <a:gdLst/>
              <a:ahLst/>
              <a:cxnLst/>
              <a:rect l="l" t="t" r="r" b="b"/>
              <a:pathLst>
                <a:path w="11885" h="7621" extrusionOk="0">
                  <a:moveTo>
                    <a:pt x="5931" y="1048"/>
                  </a:moveTo>
                  <a:cubicBezTo>
                    <a:pt x="6764" y="1667"/>
                    <a:pt x="7264" y="2691"/>
                    <a:pt x="7264" y="3787"/>
                  </a:cubicBezTo>
                  <a:cubicBezTo>
                    <a:pt x="7264" y="4882"/>
                    <a:pt x="6740" y="5906"/>
                    <a:pt x="5931" y="6525"/>
                  </a:cubicBezTo>
                  <a:cubicBezTo>
                    <a:pt x="5121" y="5930"/>
                    <a:pt x="4597" y="4906"/>
                    <a:pt x="4597" y="3811"/>
                  </a:cubicBezTo>
                  <a:cubicBezTo>
                    <a:pt x="4597" y="3096"/>
                    <a:pt x="4788" y="2406"/>
                    <a:pt x="5216" y="1810"/>
                  </a:cubicBezTo>
                  <a:cubicBezTo>
                    <a:pt x="5431" y="1524"/>
                    <a:pt x="5669" y="1286"/>
                    <a:pt x="5931" y="1048"/>
                  </a:cubicBezTo>
                  <a:close/>
                  <a:moveTo>
                    <a:pt x="8074" y="0"/>
                  </a:moveTo>
                  <a:cubicBezTo>
                    <a:pt x="7884" y="0"/>
                    <a:pt x="7693" y="0"/>
                    <a:pt x="7503" y="24"/>
                  </a:cubicBezTo>
                  <a:cubicBezTo>
                    <a:pt x="7407" y="24"/>
                    <a:pt x="7360" y="119"/>
                    <a:pt x="7360" y="238"/>
                  </a:cubicBezTo>
                  <a:cubicBezTo>
                    <a:pt x="7360" y="334"/>
                    <a:pt x="7431" y="381"/>
                    <a:pt x="7574" y="381"/>
                  </a:cubicBezTo>
                  <a:cubicBezTo>
                    <a:pt x="7741" y="358"/>
                    <a:pt x="7884" y="358"/>
                    <a:pt x="8074" y="358"/>
                  </a:cubicBezTo>
                  <a:cubicBezTo>
                    <a:pt x="9979" y="358"/>
                    <a:pt x="11551" y="1905"/>
                    <a:pt x="11551" y="3834"/>
                  </a:cubicBezTo>
                  <a:cubicBezTo>
                    <a:pt x="11551" y="5787"/>
                    <a:pt x="10003" y="7311"/>
                    <a:pt x="8074" y="7311"/>
                  </a:cubicBezTo>
                  <a:cubicBezTo>
                    <a:pt x="7407" y="7311"/>
                    <a:pt x="6788" y="7145"/>
                    <a:pt x="6264" y="6811"/>
                  </a:cubicBezTo>
                  <a:cubicBezTo>
                    <a:pt x="7121" y="6097"/>
                    <a:pt x="7645" y="5073"/>
                    <a:pt x="7645" y="3882"/>
                  </a:cubicBezTo>
                  <a:cubicBezTo>
                    <a:pt x="7645" y="2691"/>
                    <a:pt x="7121" y="1620"/>
                    <a:pt x="6264" y="929"/>
                  </a:cubicBezTo>
                  <a:cubicBezTo>
                    <a:pt x="6431" y="810"/>
                    <a:pt x="6645" y="715"/>
                    <a:pt x="6812" y="619"/>
                  </a:cubicBezTo>
                  <a:cubicBezTo>
                    <a:pt x="6907" y="596"/>
                    <a:pt x="6979" y="477"/>
                    <a:pt x="6907" y="381"/>
                  </a:cubicBezTo>
                  <a:cubicBezTo>
                    <a:pt x="6890" y="331"/>
                    <a:pt x="6826" y="280"/>
                    <a:pt x="6756" y="280"/>
                  </a:cubicBezTo>
                  <a:cubicBezTo>
                    <a:pt x="6727" y="280"/>
                    <a:pt x="6697" y="289"/>
                    <a:pt x="6669" y="310"/>
                  </a:cubicBezTo>
                  <a:cubicBezTo>
                    <a:pt x="6407" y="381"/>
                    <a:pt x="6169" y="548"/>
                    <a:pt x="5931" y="691"/>
                  </a:cubicBezTo>
                  <a:cubicBezTo>
                    <a:pt x="5335" y="262"/>
                    <a:pt x="4597" y="24"/>
                    <a:pt x="3811" y="24"/>
                  </a:cubicBezTo>
                  <a:cubicBezTo>
                    <a:pt x="1692" y="24"/>
                    <a:pt x="1" y="1763"/>
                    <a:pt x="1" y="3834"/>
                  </a:cubicBezTo>
                  <a:cubicBezTo>
                    <a:pt x="1" y="4168"/>
                    <a:pt x="25" y="4477"/>
                    <a:pt x="120" y="4787"/>
                  </a:cubicBezTo>
                  <a:cubicBezTo>
                    <a:pt x="140" y="4866"/>
                    <a:pt x="209" y="4912"/>
                    <a:pt x="286" y="4912"/>
                  </a:cubicBezTo>
                  <a:cubicBezTo>
                    <a:pt x="302" y="4912"/>
                    <a:pt x="318" y="4910"/>
                    <a:pt x="334" y="4906"/>
                  </a:cubicBezTo>
                  <a:cubicBezTo>
                    <a:pt x="430" y="4882"/>
                    <a:pt x="477" y="4787"/>
                    <a:pt x="453" y="4692"/>
                  </a:cubicBezTo>
                  <a:cubicBezTo>
                    <a:pt x="382" y="4430"/>
                    <a:pt x="334" y="4144"/>
                    <a:pt x="334" y="3834"/>
                  </a:cubicBezTo>
                  <a:cubicBezTo>
                    <a:pt x="334" y="1929"/>
                    <a:pt x="1882" y="358"/>
                    <a:pt x="3811" y="358"/>
                  </a:cubicBezTo>
                  <a:cubicBezTo>
                    <a:pt x="4454" y="358"/>
                    <a:pt x="5097" y="548"/>
                    <a:pt x="5621" y="858"/>
                  </a:cubicBezTo>
                  <a:cubicBezTo>
                    <a:pt x="5359" y="1072"/>
                    <a:pt x="5121" y="1334"/>
                    <a:pt x="4907" y="1643"/>
                  </a:cubicBezTo>
                  <a:cubicBezTo>
                    <a:pt x="4478" y="2286"/>
                    <a:pt x="4240" y="3049"/>
                    <a:pt x="4240" y="3811"/>
                  </a:cubicBezTo>
                  <a:cubicBezTo>
                    <a:pt x="4240" y="5001"/>
                    <a:pt x="4764" y="6073"/>
                    <a:pt x="5621" y="6764"/>
                  </a:cubicBezTo>
                  <a:cubicBezTo>
                    <a:pt x="5097" y="7073"/>
                    <a:pt x="4478" y="7264"/>
                    <a:pt x="3811" y="7264"/>
                  </a:cubicBezTo>
                  <a:cubicBezTo>
                    <a:pt x="2501" y="7264"/>
                    <a:pt x="1311" y="6549"/>
                    <a:pt x="715" y="5382"/>
                  </a:cubicBezTo>
                  <a:cubicBezTo>
                    <a:pt x="697" y="5310"/>
                    <a:pt x="623" y="5279"/>
                    <a:pt x="547" y="5279"/>
                  </a:cubicBezTo>
                  <a:cubicBezTo>
                    <a:pt x="524" y="5279"/>
                    <a:pt x="500" y="5281"/>
                    <a:pt x="477" y="5287"/>
                  </a:cubicBezTo>
                  <a:cubicBezTo>
                    <a:pt x="382" y="5335"/>
                    <a:pt x="358" y="5454"/>
                    <a:pt x="382" y="5525"/>
                  </a:cubicBezTo>
                  <a:cubicBezTo>
                    <a:pt x="1049" y="6811"/>
                    <a:pt x="2359" y="7621"/>
                    <a:pt x="3787" y="7621"/>
                  </a:cubicBezTo>
                  <a:cubicBezTo>
                    <a:pt x="4550" y="7621"/>
                    <a:pt x="5288" y="7383"/>
                    <a:pt x="5883" y="6954"/>
                  </a:cubicBezTo>
                  <a:cubicBezTo>
                    <a:pt x="6502" y="7383"/>
                    <a:pt x="7241" y="7621"/>
                    <a:pt x="8003" y="7621"/>
                  </a:cubicBezTo>
                  <a:cubicBezTo>
                    <a:pt x="10122" y="7621"/>
                    <a:pt x="11813" y="5882"/>
                    <a:pt x="11813" y="3811"/>
                  </a:cubicBezTo>
                  <a:cubicBezTo>
                    <a:pt x="11884" y="1691"/>
                    <a:pt x="10194" y="0"/>
                    <a:pt x="80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91" name="Google Shape;13973;p27">
              <a:extLst>
                <a:ext uri="{FF2B5EF4-FFF2-40B4-BE49-F238E27FC236}">
                  <a16:creationId xmlns:a16="http://schemas.microsoft.com/office/drawing/2014/main" id="{C81C9F77-FA18-3D73-C9C5-2F5AC0D2D6BF}"/>
                </a:ext>
              </a:extLst>
            </p:cNvPr>
            <p:cNvSpPr/>
            <p:nvPr/>
          </p:nvSpPr>
          <p:spPr>
            <a:xfrm>
              <a:off x="4703263" y="2505208"/>
              <a:ext cx="57200" cy="8950"/>
            </a:xfrm>
            <a:custGeom>
              <a:avLst/>
              <a:gdLst/>
              <a:ahLst/>
              <a:cxnLst/>
              <a:rect l="l" t="t" r="r" b="b"/>
              <a:pathLst>
                <a:path w="2288" h="358" extrusionOk="0">
                  <a:moveTo>
                    <a:pt x="168" y="1"/>
                  </a:moveTo>
                  <a:cubicBezTo>
                    <a:pt x="96" y="1"/>
                    <a:pt x="25" y="48"/>
                    <a:pt x="1" y="144"/>
                  </a:cubicBezTo>
                  <a:cubicBezTo>
                    <a:pt x="1" y="239"/>
                    <a:pt x="96" y="358"/>
                    <a:pt x="168" y="358"/>
                  </a:cubicBezTo>
                  <a:lnTo>
                    <a:pt x="2073" y="358"/>
                  </a:lnTo>
                  <a:cubicBezTo>
                    <a:pt x="2168" y="358"/>
                    <a:pt x="2239" y="286"/>
                    <a:pt x="2263" y="191"/>
                  </a:cubicBezTo>
                  <a:cubicBezTo>
                    <a:pt x="2287" y="72"/>
                    <a:pt x="2192" y="1"/>
                    <a:pt x="2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92" name="Google Shape;13974;p27">
              <a:extLst>
                <a:ext uri="{FF2B5EF4-FFF2-40B4-BE49-F238E27FC236}">
                  <a16:creationId xmlns:a16="http://schemas.microsoft.com/office/drawing/2014/main" id="{54C056C8-339B-1E59-27DB-293C04D64CAF}"/>
                </a:ext>
              </a:extLst>
            </p:cNvPr>
            <p:cNvSpPr/>
            <p:nvPr/>
          </p:nvSpPr>
          <p:spPr>
            <a:xfrm>
              <a:off x="4703263" y="2523083"/>
              <a:ext cx="39325" cy="8350"/>
            </a:xfrm>
            <a:custGeom>
              <a:avLst/>
              <a:gdLst/>
              <a:ahLst/>
              <a:cxnLst/>
              <a:rect l="l" t="t" r="r" b="b"/>
              <a:pathLst>
                <a:path w="1573" h="334" extrusionOk="0">
                  <a:moveTo>
                    <a:pt x="168" y="0"/>
                  </a:moveTo>
                  <a:cubicBezTo>
                    <a:pt x="96" y="0"/>
                    <a:pt x="25" y="48"/>
                    <a:pt x="1" y="143"/>
                  </a:cubicBezTo>
                  <a:cubicBezTo>
                    <a:pt x="1" y="238"/>
                    <a:pt x="96" y="334"/>
                    <a:pt x="168" y="334"/>
                  </a:cubicBezTo>
                  <a:lnTo>
                    <a:pt x="1358" y="334"/>
                  </a:lnTo>
                  <a:cubicBezTo>
                    <a:pt x="1454" y="334"/>
                    <a:pt x="1525" y="286"/>
                    <a:pt x="1549" y="191"/>
                  </a:cubicBezTo>
                  <a:cubicBezTo>
                    <a:pt x="1573" y="72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93" name="Google Shape;13975;p27">
              <a:extLst>
                <a:ext uri="{FF2B5EF4-FFF2-40B4-BE49-F238E27FC236}">
                  <a16:creationId xmlns:a16="http://schemas.microsoft.com/office/drawing/2014/main" id="{1D71BAEC-4A97-4F63-3886-F645CCB71A09}"/>
                </a:ext>
              </a:extLst>
            </p:cNvPr>
            <p:cNvSpPr/>
            <p:nvPr/>
          </p:nvSpPr>
          <p:spPr>
            <a:xfrm>
              <a:off x="4884863" y="2505208"/>
              <a:ext cx="57775" cy="8950"/>
            </a:xfrm>
            <a:custGeom>
              <a:avLst/>
              <a:gdLst/>
              <a:ahLst/>
              <a:cxnLst/>
              <a:rect l="l" t="t" r="r" b="b"/>
              <a:pathLst>
                <a:path w="2311" h="358" extrusionOk="0">
                  <a:moveTo>
                    <a:pt x="215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191" y="358"/>
                    <a:pt x="2263" y="286"/>
                    <a:pt x="2286" y="191"/>
                  </a:cubicBezTo>
                  <a:cubicBezTo>
                    <a:pt x="2310" y="72"/>
                    <a:pt x="2239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94" name="Google Shape;13976;p27">
              <a:extLst>
                <a:ext uri="{FF2B5EF4-FFF2-40B4-BE49-F238E27FC236}">
                  <a16:creationId xmlns:a16="http://schemas.microsoft.com/office/drawing/2014/main" id="{C7885EEB-A64B-BEA6-987A-CC87764C6030}"/>
                </a:ext>
              </a:extLst>
            </p:cNvPr>
            <p:cNvSpPr/>
            <p:nvPr/>
          </p:nvSpPr>
          <p:spPr>
            <a:xfrm>
              <a:off x="4902713" y="2523083"/>
              <a:ext cx="39325" cy="8350"/>
            </a:xfrm>
            <a:custGeom>
              <a:avLst/>
              <a:gdLst/>
              <a:ahLst/>
              <a:cxnLst/>
              <a:rect l="l" t="t" r="r" b="b"/>
              <a:pathLst>
                <a:path w="1573" h="334" extrusionOk="0">
                  <a:moveTo>
                    <a:pt x="215" y="0"/>
                  </a:moveTo>
                  <a:cubicBezTo>
                    <a:pt x="120" y="0"/>
                    <a:pt x="48" y="48"/>
                    <a:pt x="25" y="143"/>
                  </a:cubicBezTo>
                  <a:cubicBezTo>
                    <a:pt x="1" y="262"/>
                    <a:pt x="96" y="334"/>
                    <a:pt x="215" y="334"/>
                  </a:cubicBezTo>
                  <a:lnTo>
                    <a:pt x="1406" y="334"/>
                  </a:lnTo>
                  <a:cubicBezTo>
                    <a:pt x="1477" y="334"/>
                    <a:pt x="1572" y="286"/>
                    <a:pt x="1572" y="191"/>
                  </a:cubicBezTo>
                  <a:cubicBezTo>
                    <a:pt x="1572" y="72"/>
                    <a:pt x="1525" y="0"/>
                    <a:pt x="1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95" name="Google Shape;13977;p27">
            <a:extLst>
              <a:ext uri="{FF2B5EF4-FFF2-40B4-BE49-F238E27FC236}">
                <a16:creationId xmlns:a16="http://schemas.microsoft.com/office/drawing/2014/main" id="{687941D1-3800-7058-88CC-B6C95A19A325}"/>
              </a:ext>
            </a:extLst>
          </p:cNvPr>
          <p:cNvSpPr/>
          <p:nvPr/>
        </p:nvSpPr>
        <p:spPr>
          <a:xfrm>
            <a:off x="4088105" y="2577914"/>
            <a:ext cx="10733" cy="18656"/>
          </a:xfrm>
          <a:custGeom>
            <a:avLst/>
            <a:gdLst/>
            <a:ahLst/>
            <a:cxnLst/>
            <a:rect l="l" t="t" r="r" b="b"/>
            <a:pathLst>
              <a:path w="359" h="624" extrusionOk="0">
                <a:moveTo>
                  <a:pt x="179" y="1"/>
                </a:moveTo>
                <a:cubicBezTo>
                  <a:pt x="77" y="1"/>
                  <a:pt x="1" y="88"/>
                  <a:pt x="1" y="195"/>
                </a:cubicBezTo>
                <a:lnTo>
                  <a:pt x="1" y="433"/>
                </a:lnTo>
                <a:cubicBezTo>
                  <a:pt x="1" y="528"/>
                  <a:pt x="72" y="624"/>
                  <a:pt x="168" y="624"/>
                </a:cubicBezTo>
                <a:cubicBezTo>
                  <a:pt x="287" y="624"/>
                  <a:pt x="358" y="552"/>
                  <a:pt x="358" y="433"/>
                </a:cubicBezTo>
                <a:lnTo>
                  <a:pt x="358" y="195"/>
                </a:lnTo>
                <a:cubicBezTo>
                  <a:pt x="358" y="100"/>
                  <a:pt x="311" y="52"/>
                  <a:pt x="215" y="4"/>
                </a:cubicBezTo>
                <a:cubicBezTo>
                  <a:pt x="203" y="2"/>
                  <a:pt x="191" y="1"/>
                  <a:pt x="17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96" name="Google Shape;13978;p27">
            <a:extLst>
              <a:ext uri="{FF2B5EF4-FFF2-40B4-BE49-F238E27FC236}">
                <a16:creationId xmlns:a16="http://schemas.microsoft.com/office/drawing/2014/main" id="{053A1C23-3180-FAE2-F473-7D7521AB89F9}"/>
              </a:ext>
            </a:extLst>
          </p:cNvPr>
          <p:cNvSpPr/>
          <p:nvPr/>
        </p:nvSpPr>
        <p:spPr>
          <a:xfrm>
            <a:off x="4318814" y="2544579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72" y="595"/>
                  <a:pt x="167" y="595"/>
                </a:cubicBezTo>
                <a:cubicBezTo>
                  <a:pt x="263" y="595"/>
                  <a:pt x="358" y="500"/>
                  <a:pt x="358" y="429"/>
                </a:cubicBezTo>
                <a:lnTo>
                  <a:pt x="358" y="191"/>
                </a:lnTo>
                <a:cubicBezTo>
                  <a:pt x="358" y="72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97" name="Google Shape;13979;p27">
            <a:extLst>
              <a:ext uri="{FF2B5EF4-FFF2-40B4-BE49-F238E27FC236}">
                <a16:creationId xmlns:a16="http://schemas.microsoft.com/office/drawing/2014/main" id="{2C0E6FCD-C7E3-AEC7-934E-0400A2C24B09}"/>
              </a:ext>
            </a:extLst>
          </p:cNvPr>
          <p:cNvSpPr/>
          <p:nvPr/>
        </p:nvSpPr>
        <p:spPr>
          <a:xfrm>
            <a:off x="4318814" y="2572324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48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98" name="Google Shape;13980;p27">
            <a:extLst>
              <a:ext uri="{FF2B5EF4-FFF2-40B4-BE49-F238E27FC236}">
                <a16:creationId xmlns:a16="http://schemas.microsoft.com/office/drawing/2014/main" id="{BAD62FCA-72AB-0A3F-EA73-B02271B85990}"/>
              </a:ext>
            </a:extLst>
          </p:cNvPr>
          <p:cNvSpPr/>
          <p:nvPr/>
        </p:nvSpPr>
        <p:spPr>
          <a:xfrm>
            <a:off x="4318814" y="251608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1"/>
                </a:moveTo>
                <a:cubicBezTo>
                  <a:pt x="72" y="1"/>
                  <a:pt x="1" y="96"/>
                  <a:pt x="1" y="191"/>
                </a:cubicBezTo>
                <a:lnTo>
                  <a:pt x="1" y="429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29"/>
                </a:cubicBezTo>
                <a:lnTo>
                  <a:pt x="358" y="191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99" name="Google Shape;13981;p27">
            <a:extLst>
              <a:ext uri="{FF2B5EF4-FFF2-40B4-BE49-F238E27FC236}">
                <a16:creationId xmlns:a16="http://schemas.microsoft.com/office/drawing/2014/main" id="{42BA48DC-C616-E210-72A6-6A7094C9B6C6}"/>
              </a:ext>
            </a:extLst>
          </p:cNvPr>
          <p:cNvSpPr/>
          <p:nvPr/>
        </p:nvSpPr>
        <p:spPr>
          <a:xfrm>
            <a:off x="4318814" y="2488312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91"/>
                </a:cubicBezTo>
                <a:lnTo>
                  <a:pt x="1" y="429"/>
                </a:lnTo>
                <a:cubicBezTo>
                  <a:pt x="1" y="525"/>
                  <a:pt x="72" y="596"/>
                  <a:pt x="167" y="596"/>
                </a:cubicBezTo>
                <a:cubicBezTo>
                  <a:pt x="263" y="596"/>
                  <a:pt x="358" y="525"/>
                  <a:pt x="358" y="429"/>
                </a:cubicBezTo>
                <a:lnTo>
                  <a:pt x="358" y="191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0" name="Google Shape;13982;p27">
            <a:extLst>
              <a:ext uri="{FF2B5EF4-FFF2-40B4-BE49-F238E27FC236}">
                <a16:creationId xmlns:a16="http://schemas.microsoft.com/office/drawing/2014/main" id="{ED073C38-4352-1C34-7E76-9978E85FBC17}"/>
              </a:ext>
            </a:extLst>
          </p:cNvPr>
          <p:cNvSpPr/>
          <p:nvPr/>
        </p:nvSpPr>
        <p:spPr>
          <a:xfrm>
            <a:off x="4318814" y="2461256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72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72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1" name="Google Shape;13983;p27">
            <a:extLst>
              <a:ext uri="{FF2B5EF4-FFF2-40B4-BE49-F238E27FC236}">
                <a16:creationId xmlns:a16="http://schemas.microsoft.com/office/drawing/2014/main" id="{D8BF9407-C458-C3AC-BEF2-939123DD9FF1}"/>
              </a:ext>
            </a:extLst>
          </p:cNvPr>
          <p:cNvSpPr/>
          <p:nvPr/>
        </p:nvSpPr>
        <p:spPr>
          <a:xfrm>
            <a:off x="4318814" y="243351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67"/>
                </a:cubicBezTo>
                <a:lnTo>
                  <a:pt x="1" y="405"/>
                </a:lnTo>
                <a:cubicBezTo>
                  <a:pt x="1" y="500"/>
                  <a:pt x="72" y="595"/>
                  <a:pt x="167" y="595"/>
                </a:cubicBezTo>
                <a:cubicBezTo>
                  <a:pt x="263" y="595"/>
                  <a:pt x="358" y="500"/>
                  <a:pt x="358" y="405"/>
                </a:cubicBezTo>
                <a:lnTo>
                  <a:pt x="358" y="167"/>
                </a:lnTo>
                <a:cubicBezTo>
                  <a:pt x="358" y="95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2" name="Google Shape;13984;p27">
            <a:extLst>
              <a:ext uri="{FF2B5EF4-FFF2-40B4-BE49-F238E27FC236}">
                <a16:creationId xmlns:a16="http://schemas.microsoft.com/office/drawing/2014/main" id="{B8A40CD3-EC5F-B776-24E1-09FB8426A41C}"/>
              </a:ext>
            </a:extLst>
          </p:cNvPr>
          <p:cNvSpPr/>
          <p:nvPr/>
        </p:nvSpPr>
        <p:spPr>
          <a:xfrm>
            <a:off x="4273250" y="2591547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96" y="1"/>
                  <a:pt x="1" y="96"/>
                  <a:pt x="1" y="191"/>
                </a:cubicBezTo>
                <a:lnTo>
                  <a:pt x="1" y="430"/>
                </a:lnTo>
                <a:cubicBezTo>
                  <a:pt x="1" y="525"/>
                  <a:pt x="96" y="596"/>
                  <a:pt x="167" y="596"/>
                </a:cubicBezTo>
                <a:cubicBezTo>
                  <a:pt x="263" y="596"/>
                  <a:pt x="358" y="525"/>
                  <a:pt x="358" y="430"/>
                </a:cubicBezTo>
                <a:lnTo>
                  <a:pt x="358" y="191"/>
                </a:lnTo>
                <a:cubicBezTo>
                  <a:pt x="358" y="72"/>
                  <a:pt x="263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3" name="Google Shape;13985;p27">
            <a:extLst>
              <a:ext uri="{FF2B5EF4-FFF2-40B4-BE49-F238E27FC236}">
                <a16:creationId xmlns:a16="http://schemas.microsoft.com/office/drawing/2014/main" id="{CE5F20AB-D302-19A9-0E37-5806D8957DD3}"/>
              </a:ext>
            </a:extLst>
          </p:cNvPr>
          <p:cNvSpPr/>
          <p:nvPr/>
        </p:nvSpPr>
        <p:spPr>
          <a:xfrm>
            <a:off x="4273250" y="2536028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96" y="596"/>
                  <a:pt x="167" y="596"/>
                </a:cubicBezTo>
                <a:cubicBezTo>
                  <a:pt x="263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58" y="72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4" name="Google Shape;13986;p27">
            <a:extLst>
              <a:ext uri="{FF2B5EF4-FFF2-40B4-BE49-F238E27FC236}">
                <a16:creationId xmlns:a16="http://schemas.microsoft.com/office/drawing/2014/main" id="{5C66EAEC-FC87-3953-FBFF-39463895D47D}"/>
              </a:ext>
            </a:extLst>
          </p:cNvPr>
          <p:cNvSpPr/>
          <p:nvPr/>
        </p:nvSpPr>
        <p:spPr>
          <a:xfrm>
            <a:off x="4273250" y="2563085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96" y="596"/>
                  <a:pt x="167" y="596"/>
                </a:cubicBezTo>
                <a:cubicBezTo>
                  <a:pt x="263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5" name="Google Shape;13987;p27">
            <a:extLst>
              <a:ext uri="{FF2B5EF4-FFF2-40B4-BE49-F238E27FC236}">
                <a16:creationId xmlns:a16="http://schemas.microsoft.com/office/drawing/2014/main" id="{07D8B752-DFD7-E9B0-4EF5-F6A9BF624CE4}"/>
              </a:ext>
            </a:extLst>
          </p:cNvPr>
          <p:cNvSpPr/>
          <p:nvPr/>
        </p:nvSpPr>
        <p:spPr>
          <a:xfrm>
            <a:off x="4273250" y="250897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00"/>
                  <a:pt x="96" y="596"/>
                  <a:pt x="167" y="596"/>
                </a:cubicBezTo>
                <a:cubicBezTo>
                  <a:pt x="263" y="596"/>
                  <a:pt x="358" y="500"/>
                  <a:pt x="358" y="429"/>
                </a:cubicBezTo>
                <a:lnTo>
                  <a:pt x="358" y="191"/>
                </a:lnTo>
                <a:cubicBezTo>
                  <a:pt x="358" y="72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6" name="Google Shape;13988;p27">
            <a:extLst>
              <a:ext uri="{FF2B5EF4-FFF2-40B4-BE49-F238E27FC236}">
                <a16:creationId xmlns:a16="http://schemas.microsoft.com/office/drawing/2014/main" id="{C44CCBA6-7A4D-3DC3-D6DC-9F9EA379BE84}"/>
              </a:ext>
            </a:extLst>
          </p:cNvPr>
          <p:cNvSpPr/>
          <p:nvPr/>
        </p:nvSpPr>
        <p:spPr>
          <a:xfrm>
            <a:off x="4135821" y="2522485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2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7" name="Google Shape;13989;p27">
            <a:extLst>
              <a:ext uri="{FF2B5EF4-FFF2-40B4-BE49-F238E27FC236}">
                <a16:creationId xmlns:a16="http://schemas.microsoft.com/office/drawing/2014/main" id="{4A294AB7-0857-4022-B52E-51E3700BEA54}"/>
              </a:ext>
            </a:extLst>
          </p:cNvPr>
          <p:cNvSpPr/>
          <p:nvPr/>
        </p:nvSpPr>
        <p:spPr>
          <a:xfrm>
            <a:off x="4135821" y="2466966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72" y="596"/>
                  <a:pt x="167" y="596"/>
                </a:cubicBezTo>
                <a:cubicBezTo>
                  <a:pt x="262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8" name="Google Shape;13990;p27">
            <a:extLst>
              <a:ext uri="{FF2B5EF4-FFF2-40B4-BE49-F238E27FC236}">
                <a16:creationId xmlns:a16="http://schemas.microsoft.com/office/drawing/2014/main" id="{BAEE8F2D-ACCE-FA84-31AA-1C5700053713}"/>
              </a:ext>
            </a:extLst>
          </p:cNvPr>
          <p:cNvSpPr/>
          <p:nvPr/>
        </p:nvSpPr>
        <p:spPr>
          <a:xfrm>
            <a:off x="4135821" y="2494740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72" y="595"/>
                  <a:pt x="167" y="595"/>
                </a:cubicBezTo>
                <a:cubicBezTo>
                  <a:pt x="262" y="595"/>
                  <a:pt x="358" y="500"/>
                  <a:pt x="358" y="429"/>
                </a:cubicBezTo>
                <a:lnTo>
                  <a:pt x="358" y="191"/>
                </a:lnTo>
                <a:cubicBezTo>
                  <a:pt x="358" y="95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09" name="Google Shape;13991;p27">
            <a:extLst>
              <a:ext uri="{FF2B5EF4-FFF2-40B4-BE49-F238E27FC236}">
                <a16:creationId xmlns:a16="http://schemas.microsoft.com/office/drawing/2014/main" id="{E8BA8392-D9A2-AB65-AC20-DBF8EA0D0172}"/>
              </a:ext>
            </a:extLst>
          </p:cNvPr>
          <p:cNvSpPr/>
          <p:nvPr/>
        </p:nvSpPr>
        <p:spPr>
          <a:xfrm>
            <a:off x="4135821" y="255097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6"/>
                  <a:pt x="1" y="167"/>
                </a:cubicBezTo>
                <a:lnTo>
                  <a:pt x="1" y="405"/>
                </a:lnTo>
                <a:cubicBezTo>
                  <a:pt x="1" y="501"/>
                  <a:pt x="72" y="596"/>
                  <a:pt x="167" y="596"/>
                </a:cubicBezTo>
                <a:cubicBezTo>
                  <a:pt x="262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0" name="Google Shape;13992;p27">
            <a:extLst>
              <a:ext uri="{FF2B5EF4-FFF2-40B4-BE49-F238E27FC236}">
                <a16:creationId xmlns:a16="http://schemas.microsoft.com/office/drawing/2014/main" id="{E748D6EB-D1E5-9D99-804A-8D7B3F7E4286}"/>
              </a:ext>
            </a:extLst>
          </p:cNvPr>
          <p:cNvSpPr/>
          <p:nvPr/>
        </p:nvSpPr>
        <p:spPr>
          <a:xfrm>
            <a:off x="4135821" y="257875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72" y="596"/>
                  <a:pt x="167" y="596"/>
                </a:cubicBezTo>
                <a:cubicBezTo>
                  <a:pt x="262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10" y="48"/>
                  <a:pt x="262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1" name="Google Shape;13993;p27">
            <a:extLst>
              <a:ext uri="{FF2B5EF4-FFF2-40B4-BE49-F238E27FC236}">
                <a16:creationId xmlns:a16="http://schemas.microsoft.com/office/drawing/2014/main" id="{39FFAD83-ABBD-9FB4-35F4-5D1B42B47DDC}"/>
              </a:ext>
            </a:extLst>
          </p:cNvPr>
          <p:cNvSpPr/>
          <p:nvPr/>
        </p:nvSpPr>
        <p:spPr>
          <a:xfrm>
            <a:off x="4261860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67" y="1"/>
                </a:moveTo>
                <a:cubicBezTo>
                  <a:pt x="72" y="1"/>
                  <a:pt x="1" y="48"/>
                  <a:pt x="1" y="143"/>
                </a:cubicBezTo>
                <a:cubicBezTo>
                  <a:pt x="1" y="263"/>
                  <a:pt x="48" y="358"/>
                  <a:pt x="167" y="358"/>
                </a:cubicBezTo>
                <a:lnTo>
                  <a:pt x="405" y="358"/>
                </a:lnTo>
                <a:cubicBezTo>
                  <a:pt x="501" y="358"/>
                  <a:pt x="596" y="286"/>
                  <a:pt x="596" y="215"/>
                </a:cubicBezTo>
                <a:cubicBezTo>
                  <a:pt x="596" y="96"/>
                  <a:pt x="524" y="1"/>
                  <a:pt x="40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2" name="Google Shape;13994;p27">
            <a:extLst>
              <a:ext uri="{FF2B5EF4-FFF2-40B4-BE49-F238E27FC236}">
                <a16:creationId xmlns:a16="http://schemas.microsoft.com/office/drawing/2014/main" id="{E3BDA345-EA6C-8D83-CD99-C6A73A227FB1}"/>
              </a:ext>
            </a:extLst>
          </p:cNvPr>
          <p:cNvSpPr/>
          <p:nvPr/>
        </p:nvSpPr>
        <p:spPr>
          <a:xfrm>
            <a:off x="4316691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0" y="48"/>
                  <a:pt x="0" y="143"/>
                </a:cubicBezTo>
                <a:cubicBezTo>
                  <a:pt x="0" y="263"/>
                  <a:pt x="96" y="358"/>
                  <a:pt x="191" y="358"/>
                </a:cubicBezTo>
                <a:lnTo>
                  <a:pt x="429" y="358"/>
                </a:lnTo>
                <a:cubicBezTo>
                  <a:pt x="500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3" name="Google Shape;13995;p27">
            <a:extLst>
              <a:ext uri="{FF2B5EF4-FFF2-40B4-BE49-F238E27FC236}">
                <a16:creationId xmlns:a16="http://schemas.microsoft.com/office/drawing/2014/main" id="{8F6FAFD5-C4AD-3E17-F87F-E8BDA709B602}"/>
              </a:ext>
            </a:extLst>
          </p:cNvPr>
          <p:cNvSpPr/>
          <p:nvPr/>
        </p:nvSpPr>
        <p:spPr>
          <a:xfrm>
            <a:off x="4073874" y="2358738"/>
            <a:ext cx="17849" cy="10703"/>
          </a:xfrm>
          <a:custGeom>
            <a:avLst/>
            <a:gdLst/>
            <a:ahLst/>
            <a:cxnLst/>
            <a:rect l="l" t="t" r="r" b="b"/>
            <a:pathLst>
              <a:path w="597" h="358" extrusionOk="0">
                <a:moveTo>
                  <a:pt x="191" y="1"/>
                </a:moveTo>
                <a:cubicBezTo>
                  <a:pt x="96" y="1"/>
                  <a:pt x="48" y="48"/>
                  <a:pt x="1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29" y="358"/>
                </a:lnTo>
                <a:cubicBezTo>
                  <a:pt x="525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4" name="Google Shape;13996;p27">
            <a:extLst>
              <a:ext uri="{FF2B5EF4-FFF2-40B4-BE49-F238E27FC236}">
                <a16:creationId xmlns:a16="http://schemas.microsoft.com/office/drawing/2014/main" id="{62846B0E-4CDD-56A1-9C15-DAAA8565E498}"/>
              </a:ext>
            </a:extLst>
          </p:cNvPr>
          <p:cNvSpPr/>
          <p:nvPr/>
        </p:nvSpPr>
        <p:spPr>
          <a:xfrm>
            <a:off x="4288916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48" y="48"/>
                  <a:pt x="1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29" y="358"/>
                </a:lnTo>
                <a:cubicBezTo>
                  <a:pt x="524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5" name="Google Shape;13997;p27">
            <a:extLst>
              <a:ext uri="{FF2B5EF4-FFF2-40B4-BE49-F238E27FC236}">
                <a16:creationId xmlns:a16="http://schemas.microsoft.com/office/drawing/2014/main" id="{F18FB860-0F14-FF7B-E6BF-65C3357946F2}"/>
              </a:ext>
            </a:extLst>
          </p:cNvPr>
          <p:cNvSpPr/>
          <p:nvPr/>
        </p:nvSpPr>
        <p:spPr>
          <a:xfrm>
            <a:off x="4101648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0" y="48"/>
                  <a:pt x="0" y="143"/>
                </a:cubicBezTo>
                <a:cubicBezTo>
                  <a:pt x="0" y="263"/>
                  <a:pt x="96" y="358"/>
                  <a:pt x="191" y="358"/>
                </a:cubicBezTo>
                <a:lnTo>
                  <a:pt x="429" y="358"/>
                </a:lnTo>
                <a:cubicBezTo>
                  <a:pt x="501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6" name="Google Shape;13998;p27">
            <a:extLst>
              <a:ext uri="{FF2B5EF4-FFF2-40B4-BE49-F238E27FC236}">
                <a16:creationId xmlns:a16="http://schemas.microsoft.com/office/drawing/2014/main" id="{F8B198CC-64CC-9347-33E3-968DB9995321}"/>
              </a:ext>
            </a:extLst>
          </p:cNvPr>
          <p:cNvSpPr/>
          <p:nvPr/>
        </p:nvSpPr>
        <p:spPr>
          <a:xfrm>
            <a:off x="4233368" y="2358738"/>
            <a:ext cx="18566" cy="10703"/>
          </a:xfrm>
          <a:custGeom>
            <a:avLst/>
            <a:gdLst/>
            <a:ahLst/>
            <a:cxnLst/>
            <a:rect l="l" t="t" r="r" b="b"/>
            <a:pathLst>
              <a:path w="621" h="358" extrusionOk="0">
                <a:moveTo>
                  <a:pt x="191" y="1"/>
                </a:moveTo>
                <a:cubicBezTo>
                  <a:pt x="120" y="1"/>
                  <a:pt x="49" y="48"/>
                  <a:pt x="25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30" y="358"/>
                </a:lnTo>
                <a:cubicBezTo>
                  <a:pt x="525" y="358"/>
                  <a:pt x="620" y="286"/>
                  <a:pt x="620" y="215"/>
                </a:cubicBezTo>
                <a:cubicBezTo>
                  <a:pt x="620" y="96"/>
                  <a:pt x="549" y="1"/>
                  <a:pt x="43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7" name="Google Shape;13999;p27">
            <a:extLst>
              <a:ext uri="{FF2B5EF4-FFF2-40B4-BE49-F238E27FC236}">
                <a16:creationId xmlns:a16="http://schemas.microsoft.com/office/drawing/2014/main" id="{5816B6D0-8558-E58C-A44A-F67125FADD7F}"/>
              </a:ext>
            </a:extLst>
          </p:cNvPr>
          <p:cNvSpPr/>
          <p:nvPr/>
        </p:nvSpPr>
        <p:spPr>
          <a:xfrm>
            <a:off x="4129423" y="2358738"/>
            <a:ext cx="18536" cy="10703"/>
          </a:xfrm>
          <a:custGeom>
            <a:avLst/>
            <a:gdLst/>
            <a:ahLst/>
            <a:cxnLst/>
            <a:rect l="l" t="t" r="r" b="b"/>
            <a:pathLst>
              <a:path w="620" h="358" extrusionOk="0">
                <a:moveTo>
                  <a:pt x="215" y="1"/>
                </a:moveTo>
                <a:cubicBezTo>
                  <a:pt x="119" y="1"/>
                  <a:pt x="48" y="48"/>
                  <a:pt x="24" y="143"/>
                </a:cubicBezTo>
                <a:cubicBezTo>
                  <a:pt x="0" y="263"/>
                  <a:pt x="95" y="358"/>
                  <a:pt x="215" y="358"/>
                </a:cubicBezTo>
                <a:lnTo>
                  <a:pt x="453" y="358"/>
                </a:lnTo>
                <a:cubicBezTo>
                  <a:pt x="524" y="358"/>
                  <a:pt x="619" y="286"/>
                  <a:pt x="619" y="215"/>
                </a:cubicBezTo>
                <a:cubicBezTo>
                  <a:pt x="619" y="96"/>
                  <a:pt x="572" y="1"/>
                  <a:pt x="45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8" name="Google Shape;14000;p27">
            <a:extLst>
              <a:ext uri="{FF2B5EF4-FFF2-40B4-BE49-F238E27FC236}">
                <a16:creationId xmlns:a16="http://schemas.microsoft.com/office/drawing/2014/main" id="{AE625668-5FBA-DB2F-337C-81D3F5BAB464}"/>
              </a:ext>
            </a:extLst>
          </p:cNvPr>
          <p:cNvSpPr/>
          <p:nvPr/>
        </p:nvSpPr>
        <p:spPr>
          <a:xfrm>
            <a:off x="4385036" y="2344507"/>
            <a:ext cx="39196" cy="39196"/>
          </a:xfrm>
          <a:custGeom>
            <a:avLst/>
            <a:gdLst/>
            <a:ahLst/>
            <a:cxnLst/>
            <a:rect l="l" t="t" r="r" b="b"/>
            <a:pathLst>
              <a:path w="1311" h="1311" extrusionOk="0">
                <a:moveTo>
                  <a:pt x="667" y="357"/>
                </a:moveTo>
                <a:cubicBezTo>
                  <a:pt x="810" y="357"/>
                  <a:pt x="953" y="500"/>
                  <a:pt x="953" y="643"/>
                </a:cubicBezTo>
                <a:cubicBezTo>
                  <a:pt x="953" y="810"/>
                  <a:pt x="834" y="953"/>
                  <a:pt x="667" y="953"/>
                </a:cubicBezTo>
                <a:cubicBezTo>
                  <a:pt x="524" y="953"/>
                  <a:pt x="358" y="834"/>
                  <a:pt x="358" y="643"/>
                </a:cubicBezTo>
                <a:cubicBezTo>
                  <a:pt x="358" y="500"/>
                  <a:pt x="477" y="357"/>
                  <a:pt x="667" y="357"/>
                </a:cubicBezTo>
                <a:close/>
                <a:moveTo>
                  <a:pt x="667" y="0"/>
                </a:moveTo>
                <a:cubicBezTo>
                  <a:pt x="310" y="0"/>
                  <a:pt x="0" y="286"/>
                  <a:pt x="0" y="643"/>
                </a:cubicBezTo>
                <a:cubicBezTo>
                  <a:pt x="0" y="1000"/>
                  <a:pt x="310" y="1310"/>
                  <a:pt x="667" y="1310"/>
                </a:cubicBezTo>
                <a:cubicBezTo>
                  <a:pt x="1024" y="1310"/>
                  <a:pt x="1310" y="1000"/>
                  <a:pt x="1310" y="643"/>
                </a:cubicBezTo>
                <a:cubicBezTo>
                  <a:pt x="1310" y="286"/>
                  <a:pt x="1024" y="0"/>
                  <a:pt x="6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19" name="Google Shape;14001;p27">
            <a:extLst>
              <a:ext uri="{FF2B5EF4-FFF2-40B4-BE49-F238E27FC236}">
                <a16:creationId xmlns:a16="http://schemas.microsoft.com/office/drawing/2014/main" id="{303E7EB7-B8E4-E229-C797-BDAF13D4B960}"/>
              </a:ext>
            </a:extLst>
          </p:cNvPr>
          <p:cNvSpPr/>
          <p:nvPr/>
        </p:nvSpPr>
        <p:spPr>
          <a:xfrm>
            <a:off x="4073874" y="2322443"/>
            <a:ext cx="296224" cy="247790"/>
          </a:xfrm>
          <a:custGeom>
            <a:avLst/>
            <a:gdLst/>
            <a:ahLst/>
            <a:cxnLst/>
            <a:rect l="l" t="t" r="r" b="b"/>
            <a:pathLst>
              <a:path w="9908" h="8288" extrusionOk="0">
                <a:moveTo>
                  <a:pt x="5811" y="2334"/>
                </a:moveTo>
                <a:cubicBezTo>
                  <a:pt x="5954" y="2334"/>
                  <a:pt x="6121" y="2453"/>
                  <a:pt x="6121" y="2643"/>
                </a:cubicBezTo>
                <a:cubicBezTo>
                  <a:pt x="6121" y="2810"/>
                  <a:pt x="6002" y="2929"/>
                  <a:pt x="5811" y="2929"/>
                </a:cubicBezTo>
                <a:cubicBezTo>
                  <a:pt x="5645" y="2929"/>
                  <a:pt x="5526" y="2810"/>
                  <a:pt x="5526" y="2643"/>
                </a:cubicBezTo>
                <a:cubicBezTo>
                  <a:pt x="5526" y="2453"/>
                  <a:pt x="5669" y="2334"/>
                  <a:pt x="5811" y="2334"/>
                </a:cubicBezTo>
                <a:close/>
                <a:moveTo>
                  <a:pt x="2215" y="3596"/>
                </a:moveTo>
                <a:cubicBezTo>
                  <a:pt x="2358" y="3596"/>
                  <a:pt x="2501" y="3715"/>
                  <a:pt x="2501" y="3882"/>
                </a:cubicBezTo>
                <a:cubicBezTo>
                  <a:pt x="2501" y="4048"/>
                  <a:pt x="2382" y="4191"/>
                  <a:pt x="2215" y="4191"/>
                </a:cubicBezTo>
                <a:cubicBezTo>
                  <a:pt x="2025" y="4191"/>
                  <a:pt x="1906" y="4072"/>
                  <a:pt x="1906" y="3882"/>
                </a:cubicBezTo>
                <a:cubicBezTo>
                  <a:pt x="1906" y="3715"/>
                  <a:pt x="2073" y="3596"/>
                  <a:pt x="2215" y="3596"/>
                </a:cubicBezTo>
                <a:close/>
                <a:moveTo>
                  <a:pt x="4287" y="4834"/>
                </a:moveTo>
                <a:cubicBezTo>
                  <a:pt x="4454" y="4834"/>
                  <a:pt x="4597" y="4953"/>
                  <a:pt x="4597" y="5144"/>
                </a:cubicBezTo>
                <a:cubicBezTo>
                  <a:pt x="4597" y="5311"/>
                  <a:pt x="4478" y="5430"/>
                  <a:pt x="4287" y="5430"/>
                </a:cubicBezTo>
                <a:cubicBezTo>
                  <a:pt x="4121" y="5430"/>
                  <a:pt x="4002" y="5311"/>
                  <a:pt x="4002" y="5144"/>
                </a:cubicBezTo>
                <a:cubicBezTo>
                  <a:pt x="4002" y="4953"/>
                  <a:pt x="4121" y="4834"/>
                  <a:pt x="4287" y="4834"/>
                </a:cubicBezTo>
                <a:close/>
                <a:moveTo>
                  <a:pt x="667" y="7382"/>
                </a:moveTo>
                <a:cubicBezTo>
                  <a:pt x="810" y="7382"/>
                  <a:pt x="953" y="7502"/>
                  <a:pt x="953" y="7668"/>
                </a:cubicBezTo>
                <a:cubicBezTo>
                  <a:pt x="953" y="7811"/>
                  <a:pt x="834" y="7978"/>
                  <a:pt x="667" y="7978"/>
                </a:cubicBezTo>
                <a:cubicBezTo>
                  <a:pt x="477" y="7978"/>
                  <a:pt x="358" y="7859"/>
                  <a:pt x="358" y="7668"/>
                </a:cubicBezTo>
                <a:cubicBezTo>
                  <a:pt x="358" y="7502"/>
                  <a:pt x="477" y="7382"/>
                  <a:pt x="667" y="7382"/>
                </a:cubicBezTo>
                <a:close/>
                <a:moveTo>
                  <a:pt x="8598" y="0"/>
                </a:moveTo>
                <a:cubicBezTo>
                  <a:pt x="7907" y="0"/>
                  <a:pt x="7312" y="595"/>
                  <a:pt x="7312" y="1310"/>
                </a:cubicBezTo>
                <a:cubicBezTo>
                  <a:pt x="7312" y="1453"/>
                  <a:pt x="7336" y="1572"/>
                  <a:pt x="7359" y="1691"/>
                </a:cubicBezTo>
                <a:lnTo>
                  <a:pt x="6407" y="2143"/>
                </a:lnTo>
                <a:cubicBezTo>
                  <a:pt x="6288" y="1977"/>
                  <a:pt x="6121" y="1905"/>
                  <a:pt x="5930" y="1905"/>
                </a:cubicBezTo>
                <a:cubicBezTo>
                  <a:pt x="5573" y="1905"/>
                  <a:pt x="5264" y="2191"/>
                  <a:pt x="5264" y="2548"/>
                </a:cubicBezTo>
                <a:cubicBezTo>
                  <a:pt x="5264" y="2739"/>
                  <a:pt x="5335" y="2882"/>
                  <a:pt x="5454" y="3001"/>
                </a:cubicBezTo>
                <a:lnTo>
                  <a:pt x="4573" y="4453"/>
                </a:lnTo>
                <a:cubicBezTo>
                  <a:pt x="4502" y="4429"/>
                  <a:pt x="4454" y="4429"/>
                  <a:pt x="4383" y="4429"/>
                </a:cubicBezTo>
                <a:cubicBezTo>
                  <a:pt x="4192" y="4429"/>
                  <a:pt x="4025" y="4525"/>
                  <a:pt x="3906" y="4620"/>
                </a:cubicBezTo>
                <a:lnTo>
                  <a:pt x="2930" y="4025"/>
                </a:lnTo>
                <a:cubicBezTo>
                  <a:pt x="2954" y="3977"/>
                  <a:pt x="2954" y="3882"/>
                  <a:pt x="2954" y="3834"/>
                </a:cubicBezTo>
                <a:cubicBezTo>
                  <a:pt x="2954" y="3477"/>
                  <a:pt x="2644" y="3167"/>
                  <a:pt x="2287" y="3167"/>
                </a:cubicBezTo>
                <a:cubicBezTo>
                  <a:pt x="1953" y="3167"/>
                  <a:pt x="1644" y="3477"/>
                  <a:pt x="1644" y="3834"/>
                </a:cubicBezTo>
                <a:cubicBezTo>
                  <a:pt x="1644" y="3977"/>
                  <a:pt x="1692" y="4120"/>
                  <a:pt x="1787" y="4239"/>
                </a:cubicBezTo>
                <a:lnTo>
                  <a:pt x="787" y="6954"/>
                </a:lnTo>
                <a:lnTo>
                  <a:pt x="715" y="6954"/>
                </a:lnTo>
                <a:cubicBezTo>
                  <a:pt x="358" y="6954"/>
                  <a:pt x="72" y="7240"/>
                  <a:pt x="72" y="7597"/>
                </a:cubicBezTo>
                <a:cubicBezTo>
                  <a:pt x="1" y="8002"/>
                  <a:pt x="310" y="8287"/>
                  <a:pt x="667" y="8287"/>
                </a:cubicBezTo>
                <a:cubicBezTo>
                  <a:pt x="1025" y="8287"/>
                  <a:pt x="1310" y="8002"/>
                  <a:pt x="1310" y="7644"/>
                </a:cubicBezTo>
                <a:cubicBezTo>
                  <a:pt x="1310" y="7430"/>
                  <a:pt x="1239" y="7240"/>
                  <a:pt x="1049" y="7144"/>
                </a:cubicBezTo>
                <a:lnTo>
                  <a:pt x="2025" y="4477"/>
                </a:lnTo>
                <a:cubicBezTo>
                  <a:pt x="2096" y="4525"/>
                  <a:pt x="2144" y="4525"/>
                  <a:pt x="2215" y="4525"/>
                </a:cubicBezTo>
                <a:cubicBezTo>
                  <a:pt x="2358" y="4525"/>
                  <a:pt x="2501" y="4453"/>
                  <a:pt x="2596" y="4358"/>
                </a:cubicBezTo>
                <a:lnTo>
                  <a:pt x="3644" y="5001"/>
                </a:lnTo>
                <a:lnTo>
                  <a:pt x="3644" y="5120"/>
                </a:lnTo>
                <a:cubicBezTo>
                  <a:pt x="3644" y="5477"/>
                  <a:pt x="3930" y="5763"/>
                  <a:pt x="4287" y="5763"/>
                </a:cubicBezTo>
                <a:cubicBezTo>
                  <a:pt x="4645" y="5763"/>
                  <a:pt x="4954" y="5477"/>
                  <a:pt x="4954" y="5120"/>
                </a:cubicBezTo>
                <a:cubicBezTo>
                  <a:pt x="4954" y="4930"/>
                  <a:pt x="4883" y="4787"/>
                  <a:pt x="4764" y="4668"/>
                </a:cubicBezTo>
                <a:lnTo>
                  <a:pt x="5669" y="3215"/>
                </a:lnTo>
                <a:cubicBezTo>
                  <a:pt x="5716" y="3239"/>
                  <a:pt x="5788" y="3239"/>
                  <a:pt x="5835" y="3239"/>
                </a:cubicBezTo>
                <a:cubicBezTo>
                  <a:pt x="6192" y="3239"/>
                  <a:pt x="6502" y="2929"/>
                  <a:pt x="6502" y="2572"/>
                </a:cubicBezTo>
                <a:lnTo>
                  <a:pt x="6502" y="2501"/>
                </a:lnTo>
                <a:lnTo>
                  <a:pt x="7455" y="2048"/>
                </a:lnTo>
                <a:cubicBezTo>
                  <a:pt x="7693" y="2405"/>
                  <a:pt x="8098" y="2643"/>
                  <a:pt x="8550" y="2643"/>
                </a:cubicBezTo>
                <a:cubicBezTo>
                  <a:pt x="8812" y="2643"/>
                  <a:pt x="9050" y="2548"/>
                  <a:pt x="9288" y="2405"/>
                </a:cubicBezTo>
                <a:cubicBezTo>
                  <a:pt x="9384" y="2334"/>
                  <a:pt x="9384" y="2262"/>
                  <a:pt x="9360" y="2167"/>
                </a:cubicBezTo>
                <a:cubicBezTo>
                  <a:pt x="9312" y="2104"/>
                  <a:pt x="9265" y="2082"/>
                  <a:pt x="9210" y="2082"/>
                </a:cubicBezTo>
                <a:cubicBezTo>
                  <a:pt x="9182" y="2082"/>
                  <a:pt x="9153" y="2088"/>
                  <a:pt x="9122" y="2096"/>
                </a:cubicBezTo>
                <a:cubicBezTo>
                  <a:pt x="8979" y="2215"/>
                  <a:pt x="8764" y="2286"/>
                  <a:pt x="8574" y="2286"/>
                </a:cubicBezTo>
                <a:cubicBezTo>
                  <a:pt x="8050" y="2286"/>
                  <a:pt x="7597" y="1834"/>
                  <a:pt x="7597" y="1310"/>
                </a:cubicBezTo>
                <a:cubicBezTo>
                  <a:pt x="7597" y="762"/>
                  <a:pt x="8050" y="310"/>
                  <a:pt x="8574" y="310"/>
                </a:cubicBezTo>
                <a:cubicBezTo>
                  <a:pt x="9122" y="310"/>
                  <a:pt x="9574" y="762"/>
                  <a:pt x="9574" y="1310"/>
                </a:cubicBezTo>
                <a:cubicBezTo>
                  <a:pt x="9574" y="1381"/>
                  <a:pt x="9574" y="1477"/>
                  <a:pt x="9526" y="1572"/>
                </a:cubicBezTo>
                <a:cubicBezTo>
                  <a:pt x="9503" y="1667"/>
                  <a:pt x="9574" y="1738"/>
                  <a:pt x="9646" y="1786"/>
                </a:cubicBezTo>
                <a:cubicBezTo>
                  <a:pt x="9658" y="1789"/>
                  <a:pt x="9671" y="1791"/>
                  <a:pt x="9684" y="1791"/>
                </a:cubicBezTo>
                <a:cubicBezTo>
                  <a:pt x="9765" y="1791"/>
                  <a:pt x="9839" y="1729"/>
                  <a:pt x="9860" y="1667"/>
                </a:cubicBezTo>
                <a:cubicBezTo>
                  <a:pt x="9884" y="1548"/>
                  <a:pt x="9908" y="1429"/>
                  <a:pt x="9908" y="1310"/>
                </a:cubicBezTo>
                <a:cubicBezTo>
                  <a:pt x="9908" y="595"/>
                  <a:pt x="9312" y="0"/>
                  <a:pt x="8598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0" name="Google Shape;14002;p27">
            <a:extLst>
              <a:ext uri="{FF2B5EF4-FFF2-40B4-BE49-F238E27FC236}">
                <a16:creationId xmlns:a16="http://schemas.microsoft.com/office/drawing/2014/main" id="{A64E6E69-9BD6-0EAD-98B6-FF52DC9014F3}"/>
              </a:ext>
            </a:extLst>
          </p:cNvPr>
          <p:cNvSpPr/>
          <p:nvPr/>
        </p:nvSpPr>
        <p:spPr>
          <a:xfrm>
            <a:off x="4399267" y="2470524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96" y="596"/>
                  <a:pt x="191" y="596"/>
                </a:cubicBezTo>
                <a:cubicBezTo>
                  <a:pt x="287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1" name="Google Shape;14003;p27">
            <a:extLst>
              <a:ext uri="{FF2B5EF4-FFF2-40B4-BE49-F238E27FC236}">
                <a16:creationId xmlns:a16="http://schemas.microsoft.com/office/drawing/2014/main" id="{60DBACDD-CA46-7A43-42A9-7A42CA935845}"/>
              </a:ext>
            </a:extLst>
          </p:cNvPr>
          <p:cNvSpPr/>
          <p:nvPr/>
        </p:nvSpPr>
        <p:spPr>
          <a:xfrm>
            <a:off x="4399267" y="2415692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91" y="1"/>
                </a:moveTo>
                <a:cubicBezTo>
                  <a:pt x="96" y="1"/>
                  <a:pt x="1" y="96"/>
                  <a:pt x="1" y="167"/>
                </a:cubicBezTo>
                <a:lnTo>
                  <a:pt x="1" y="406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6"/>
                </a:cubicBezTo>
                <a:lnTo>
                  <a:pt x="358" y="167"/>
                </a:lnTo>
                <a:cubicBezTo>
                  <a:pt x="358" y="48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2" name="Google Shape;14004;p27">
            <a:extLst>
              <a:ext uri="{FF2B5EF4-FFF2-40B4-BE49-F238E27FC236}">
                <a16:creationId xmlns:a16="http://schemas.microsoft.com/office/drawing/2014/main" id="{BC2D62CB-9296-BAE9-4799-10D19A10D463}"/>
              </a:ext>
            </a:extLst>
          </p:cNvPr>
          <p:cNvSpPr/>
          <p:nvPr/>
        </p:nvSpPr>
        <p:spPr>
          <a:xfrm>
            <a:off x="4399267" y="2498298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96" y="596"/>
                  <a:pt x="191" y="596"/>
                </a:cubicBezTo>
                <a:cubicBezTo>
                  <a:pt x="287" y="596"/>
                  <a:pt x="358" y="500"/>
                  <a:pt x="358" y="429"/>
                </a:cubicBezTo>
                <a:lnTo>
                  <a:pt x="358" y="191"/>
                </a:lnTo>
                <a:cubicBezTo>
                  <a:pt x="358" y="95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3" name="Google Shape;14005;p27">
            <a:extLst>
              <a:ext uri="{FF2B5EF4-FFF2-40B4-BE49-F238E27FC236}">
                <a16:creationId xmlns:a16="http://schemas.microsoft.com/office/drawing/2014/main" id="{DC1570AA-A48D-DC74-8E00-8261A3FFB08C}"/>
              </a:ext>
            </a:extLst>
          </p:cNvPr>
          <p:cNvSpPr/>
          <p:nvPr/>
        </p:nvSpPr>
        <p:spPr>
          <a:xfrm>
            <a:off x="4399267" y="244346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4" name="Google Shape;14006;p27">
            <a:extLst>
              <a:ext uri="{FF2B5EF4-FFF2-40B4-BE49-F238E27FC236}">
                <a16:creationId xmlns:a16="http://schemas.microsoft.com/office/drawing/2014/main" id="{83738208-5444-38F9-B57D-845C57345EA1}"/>
              </a:ext>
            </a:extLst>
          </p:cNvPr>
          <p:cNvSpPr/>
          <p:nvPr/>
        </p:nvSpPr>
        <p:spPr>
          <a:xfrm>
            <a:off x="4399267" y="2554535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1"/>
                </a:moveTo>
                <a:cubicBezTo>
                  <a:pt x="96" y="1"/>
                  <a:pt x="1" y="96"/>
                  <a:pt x="1" y="167"/>
                </a:cubicBezTo>
                <a:lnTo>
                  <a:pt x="1" y="405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5" name="Google Shape;14007;p27">
            <a:extLst>
              <a:ext uri="{FF2B5EF4-FFF2-40B4-BE49-F238E27FC236}">
                <a16:creationId xmlns:a16="http://schemas.microsoft.com/office/drawing/2014/main" id="{718BFA74-2CAB-D129-C55C-BFBAC9B19701}"/>
              </a:ext>
            </a:extLst>
          </p:cNvPr>
          <p:cNvSpPr/>
          <p:nvPr/>
        </p:nvSpPr>
        <p:spPr>
          <a:xfrm>
            <a:off x="4399267" y="2582309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96" y="596"/>
                  <a:pt x="191" y="596"/>
                </a:cubicBezTo>
                <a:cubicBezTo>
                  <a:pt x="287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58" y="48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6" name="Google Shape;14008;p27">
            <a:extLst>
              <a:ext uri="{FF2B5EF4-FFF2-40B4-BE49-F238E27FC236}">
                <a16:creationId xmlns:a16="http://schemas.microsoft.com/office/drawing/2014/main" id="{EBB78BB1-3EF1-B9F4-508D-8ADA808577ED}"/>
              </a:ext>
            </a:extLst>
          </p:cNvPr>
          <p:cNvSpPr/>
          <p:nvPr/>
        </p:nvSpPr>
        <p:spPr>
          <a:xfrm>
            <a:off x="4399267" y="2526043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91" y="1"/>
                </a:moveTo>
                <a:cubicBezTo>
                  <a:pt x="96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96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27" name="Google Shape;14009;p27">
            <a:extLst>
              <a:ext uri="{FF2B5EF4-FFF2-40B4-BE49-F238E27FC236}">
                <a16:creationId xmlns:a16="http://schemas.microsoft.com/office/drawing/2014/main" id="{D11ED835-7487-880A-B5C7-D24FCDDB5577}"/>
              </a:ext>
            </a:extLst>
          </p:cNvPr>
          <p:cNvSpPr/>
          <p:nvPr/>
        </p:nvSpPr>
        <p:spPr>
          <a:xfrm>
            <a:off x="4022630" y="2292516"/>
            <a:ext cx="356019" cy="355332"/>
          </a:xfrm>
          <a:custGeom>
            <a:avLst/>
            <a:gdLst/>
            <a:ahLst/>
            <a:cxnLst/>
            <a:rect l="l" t="t" r="r" b="b"/>
            <a:pathLst>
              <a:path w="11908" h="11885" extrusionOk="0">
                <a:moveTo>
                  <a:pt x="905" y="1"/>
                </a:moveTo>
                <a:cubicBezTo>
                  <a:pt x="786" y="1"/>
                  <a:pt x="714" y="72"/>
                  <a:pt x="714" y="191"/>
                </a:cubicBezTo>
                <a:lnTo>
                  <a:pt x="714" y="1001"/>
                </a:lnTo>
                <a:lnTo>
                  <a:pt x="500" y="1001"/>
                </a:lnTo>
                <a:cubicBezTo>
                  <a:pt x="405" y="1001"/>
                  <a:pt x="333" y="1049"/>
                  <a:pt x="333" y="1144"/>
                </a:cubicBezTo>
                <a:cubicBezTo>
                  <a:pt x="333" y="1263"/>
                  <a:pt x="381" y="1358"/>
                  <a:pt x="500" y="1358"/>
                </a:cubicBezTo>
                <a:lnTo>
                  <a:pt x="714" y="1358"/>
                </a:lnTo>
                <a:lnTo>
                  <a:pt x="714" y="2239"/>
                </a:lnTo>
                <a:lnTo>
                  <a:pt x="500" y="2239"/>
                </a:lnTo>
                <a:cubicBezTo>
                  <a:pt x="405" y="2239"/>
                  <a:pt x="333" y="2287"/>
                  <a:pt x="333" y="2382"/>
                </a:cubicBezTo>
                <a:cubicBezTo>
                  <a:pt x="333" y="2501"/>
                  <a:pt x="381" y="2597"/>
                  <a:pt x="500" y="2597"/>
                </a:cubicBezTo>
                <a:lnTo>
                  <a:pt x="714" y="2597"/>
                </a:lnTo>
                <a:lnTo>
                  <a:pt x="714" y="3478"/>
                </a:lnTo>
                <a:lnTo>
                  <a:pt x="500" y="3478"/>
                </a:lnTo>
                <a:cubicBezTo>
                  <a:pt x="405" y="3478"/>
                  <a:pt x="333" y="3549"/>
                  <a:pt x="333" y="3644"/>
                </a:cubicBezTo>
                <a:cubicBezTo>
                  <a:pt x="333" y="3763"/>
                  <a:pt x="381" y="3835"/>
                  <a:pt x="500" y="3835"/>
                </a:cubicBezTo>
                <a:lnTo>
                  <a:pt x="714" y="3835"/>
                </a:lnTo>
                <a:lnTo>
                  <a:pt x="714" y="4740"/>
                </a:lnTo>
                <a:lnTo>
                  <a:pt x="500" y="4740"/>
                </a:lnTo>
                <a:cubicBezTo>
                  <a:pt x="405" y="4740"/>
                  <a:pt x="333" y="4788"/>
                  <a:pt x="333" y="4883"/>
                </a:cubicBezTo>
                <a:cubicBezTo>
                  <a:pt x="333" y="5002"/>
                  <a:pt x="381" y="5097"/>
                  <a:pt x="500" y="5097"/>
                </a:cubicBezTo>
                <a:lnTo>
                  <a:pt x="714" y="5097"/>
                </a:lnTo>
                <a:lnTo>
                  <a:pt x="714" y="5978"/>
                </a:lnTo>
                <a:lnTo>
                  <a:pt x="500" y="5978"/>
                </a:lnTo>
                <a:cubicBezTo>
                  <a:pt x="405" y="5978"/>
                  <a:pt x="333" y="6050"/>
                  <a:pt x="333" y="6145"/>
                </a:cubicBezTo>
                <a:cubicBezTo>
                  <a:pt x="333" y="6264"/>
                  <a:pt x="381" y="6335"/>
                  <a:pt x="500" y="6335"/>
                </a:cubicBezTo>
                <a:lnTo>
                  <a:pt x="714" y="6335"/>
                </a:lnTo>
                <a:lnTo>
                  <a:pt x="714" y="7240"/>
                </a:lnTo>
                <a:lnTo>
                  <a:pt x="500" y="7240"/>
                </a:lnTo>
                <a:cubicBezTo>
                  <a:pt x="405" y="7240"/>
                  <a:pt x="333" y="7288"/>
                  <a:pt x="333" y="7383"/>
                </a:cubicBezTo>
                <a:cubicBezTo>
                  <a:pt x="333" y="7502"/>
                  <a:pt x="381" y="7598"/>
                  <a:pt x="500" y="7598"/>
                </a:cubicBezTo>
                <a:lnTo>
                  <a:pt x="714" y="7598"/>
                </a:lnTo>
                <a:lnTo>
                  <a:pt x="714" y="8479"/>
                </a:lnTo>
                <a:lnTo>
                  <a:pt x="500" y="8479"/>
                </a:lnTo>
                <a:cubicBezTo>
                  <a:pt x="405" y="8479"/>
                  <a:pt x="333" y="8550"/>
                  <a:pt x="333" y="8645"/>
                </a:cubicBezTo>
                <a:cubicBezTo>
                  <a:pt x="333" y="8765"/>
                  <a:pt x="381" y="8836"/>
                  <a:pt x="500" y="8836"/>
                </a:cubicBezTo>
                <a:lnTo>
                  <a:pt x="714" y="8836"/>
                </a:lnTo>
                <a:lnTo>
                  <a:pt x="714" y="9741"/>
                </a:lnTo>
                <a:lnTo>
                  <a:pt x="500" y="9741"/>
                </a:lnTo>
                <a:cubicBezTo>
                  <a:pt x="405" y="9741"/>
                  <a:pt x="333" y="9789"/>
                  <a:pt x="333" y="9884"/>
                </a:cubicBezTo>
                <a:cubicBezTo>
                  <a:pt x="333" y="10003"/>
                  <a:pt x="381" y="10098"/>
                  <a:pt x="500" y="10098"/>
                </a:cubicBezTo>
                <a:lnTo>
                  <a:pt x="714" y="10098"/>
                </a:lnTo>
                <a:lnTo>
                  <a:pt x="714" y="10717"/>
                </a:lnTo>
                <a:lnTo>
                  <a:pt x="286" y="10717"/>
                </a:lnTo>
                <a:cubicBezTo>
                  <a:pt x="143" y="10717"/>
                  <a:pt x="0" y="10836"/>
                  <a:pt x="0" y="11027"/>
                </a:cubicBezTo>
                <a:lnTo>
                  <a:pt x="0" y="11575"/>
                </a:lnTo>
                <a:cubicBezTo>
                  <a:pt x="0" y="11741"/>
                  <a:pt x="119" y="11884"/>
                  <a:pt x="286" y="11884"/>
                </a:cubicBezTo>
                <a:lnTo>
                  <a:pt x="11598" y="11884"/>
                </a:lnTo>
                <a:cubicBezTo>
                  <a:pt x="11764" y="11884"/>
                  <a:pt x="11907" y="11765"/>
                  <a:pt x="11907" y="11575"/>
                </a:cubicBezTo>
                <a:lnTo>
                  <a:pt x="11907" y="10979"/>
                </a:lnTo>
                <a:cubicBezTo>
                  <a:pt x="11907" y="10813"/>
                  <a:pt x="11764" y="10693"/>
                  <a:pt x="11598" y="10693"/>
                </a:cubicBezTo>
                <a:lnTo>
                  <a:pt x="10383" y="10693"/>
                </a:lnTo>
                <a:cubicBezTo>
                  <a:pt x="10359" y="10646"/>
                  <a:pt x="10288" y="10574"/>
                  <a:pt x="10240" y="10574"/>
                </a:cubicBezTo>
                <a:cubicBezTo>
                  <a:pt x="10169" y="10574"/>
                  <a:pt x="10097" y="10646"/>
                  <a:pt x="10097" y="10693"/>
                </a:cubicBezTo>
                <a:lnTo>
                  <a:pt x="7740" y="10693"/>
                </a:lnTo>
                <a:lnTo>
                  <a:pt x="7740" y="10455"/>
                </a:lnTo>
                <a:cubicBezTo>
                  <a:pt x="7740" y="10360"/>
                  <a:pt x="7644" y="10289"/>
                  <a:pt x="7549" y="10289"/>
                </a:cubicBezTo>
                <a:cubicBezTo>
                  <a:pt x="7478" y="10289"/>
                  <a:pt x="7383" y="10360"/>
                  <a:pt x="7383" y="10455"/>
                </a:cubicBezTo>
                <a:lnTo>
                  <a:pt x="7383" y="10693"/>
                </a:lnTo>
                <a:lnTo>
                  <a:pt x="5454" y="10693"/>
                </a:lnTo>
                <a:cubicBezTo>
                  <a:pt x="5358" y="10693"/>
                  <a:pt x="5263" y="10765"/>
                  <a:pt x="5263" y="10836"/>
                </a:cubicBezTo>
                <a:cubicBezTo>
                  <a:pt x="5263" y="10955"/>
                  <a:pt x="5311" y="11051"/>
                  <a:pt x="5454" y="11051"/>
                </a:cubicBezTo>
                <a:lnTo>
                  <a:pt x="11574" y="11051"/>
                </a:lnTo>
                <a:lnTo>
                  <a:pt x="11574" y="11527"/>
                </a:lnTo>
                <a:lnTo>
                  <a:pt x="381" y="11527"/>
                </a:lnTo>
                <a:lnTo>
                  <a:pt x="381" y="11051"/>
                </a:lnTo>
                <a:lnTo>
                  <a:pt x="4596" y="11051"/>
                </a:lnTo>
                <a:cubicBezTo>
                  <a:pt x="4691" y="11051"/>
                  <a:pt x="4787" y="11003"/>
                  <a:pt x="4787" y="10908"/>
                </a:cubicBezTo>
                <a:cubicBezTo>
                  <a:pt x="4787" y="10789"/>
                  <a:pt x="4739" y="10693"/>
                  <a:pt x="4596" y="10693"/>
                </a:cubicBezTo>
                <a:lnTo>
                  <a:pt x="4120" y="10693"/>
                </a:lnTo>
                <a:lnTo>
                  <a:pt x="4120" y="10646"/>
                </a:lnTo>
                <a:cubicBezTo>
                  <a:pt x="4120" y="10551"/>
                  <a:pt x="4048" y="10455"/>
                  <a:pt x="3953" y="10455"/>
                </a:cubicBezTo>
                <a:cubicBezTo>
                  <a:pt x="3858" y="10455"/>
                  <a:pt x="3763" y="10551"/>
                  <a:pt x="3763" y="10646"/>
                </a:cubicBezTo>
                <a:lnTo>
                  <a:pt x="3763" y="10693"/>
                </a:lnTo>
                <a:lnTo>
                  <a:pt x="2548" y="10693"/>
                </a:lnTo>
                <a:lnTo>
                  <a:pt x="2548" y="10670"/>
                </a:lnTo>
                <a:cubicBezTo>
                  <a:pt x="2548" y="10574"/>
                  <a:pt x="2501" y="10479"/>
                  <a:pt x="2405" y="10479"/>
                </a:cubicBezTo>
                <a:cubicBezTo>
                  <a:pt x="2286" y="10479"/>
                  <a:pt x="2191" y="10551"/>
                  <a:pt x="2191" y="10670"/>
                </a:cubicBezTo>
                <a:lnTo>
                  <a:pt x="2191" y="10693"/>
                </a:lnTo>
                <a:lnTo>
                  <a:pt x="1072" y="10693"/>
                </a:lnTo>
                <a:lnTo>
                  <a:pt x="1072" y="191"/>
                </a:lnTo>
                <a:cubicBezTo>
                  <a:pt x="1072" y="96"/>
                  <a:pt x="1000" y="1"/>
                  <a:pt x="90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28" name="Google Shape;14010;p27">
            <a:extLst>
              <a:ext uri="{FF2B5EF4-FFF2-40B4-BE49-F238E27FC236}">
                <a16:creationId xmlns:a16="http://schemas.microsoft.com/office/drawing/2014/main" id="{949AB236-FDAB-1B2C-0DDC-789FE8A73A2B}"/>
              </a:ext>
            </a:extLst>
          </p:cNvPr>
          <p:cNvGrpSpPr/>
          <p:nvPr/>
        </p:nvGrpSpPr>
        <p:grpSpPr>
          <a:xfrm>
            <a:off x="3245846" y="2291082"/>
            <a:ext cx="361730" cy="358919"/>
            <a:chOff x="3654238" y="2368833"/>
            <a:chExt cx="302475" cy="300125"/>
          </a:xfrm>
        </p:grpSpPr>
        <p:sp>
          <p:nvSpPr>
            <p:cNvPr id="129" name="Google Shape;14011;p27">
              <a:extLst>
                <a:ext uri="{FF2B5EF4-FFF2-40B4-BE49-F238E27FC236}">
                  <a16:creationId xmlns:a16="http://schemas.microsoft.com/office/drawing/2014/main" id="{56E70845-3164-5A1D-1203-B087577A4348}"/>
                </a:ext>
              </a:extLst>
            </p:cNvPr>
            <p:cNvSpPr/>
            <p:nvPr/>
          </p:nvSpPr>
          <p:spPr>
            <a:xfrm>
              <a:off x="3654238" y="2368833"/>
              <a:ext cx="302475" cy="300125"/>
            </a:xfrm>
            <a:custGeom>
              <a:avLst/>
              <a:gdLst/>
              <a:ahLst/>
              <a:cxnLst/>
              <a:rect l="l" t="t" r="r" b="b"/>
              <a:pathLst>
                <a:path w="12099" h="12005" extrusionOk="0">
                  <a:moveTo>
                    <a:pt x="9550" y="407"/>
                  </a:moveTo>
                  <a:cubicBezTo>
                    <a:pt x="9717" y="407"/>
                    <a:pt x="9908" y="455"/>
                    <a:pt x="10074" y="478"/>
                  </a:cubicBezTo>
                  <a:cubicBezTo>
                    <a:pt x="10622" y="621"/>
                    <a:pt x="11051" y="955"/>
                    <a:pt x="11336" y="1455"/>
                  </a:cubicBezTo>
                  <a:cubicBezTo>
                    <a:pt x="11598" y="1931"/>
                    <a:pt x="11694" y="2503"/>
                    <a:pt x="11527" y="3027"/>
                  </a:cubicBezTo>
                  <a:cubicBezTo>
                    <a:pt x="11384" y="3574"/>
                    <a:pt x="11051" y="4027"/>
                    <a:pt x="10551" y="4289"/>
                  </a:cubicBezTo>
                  <a:cubicBezTo>
                    <a:pt x="10217" y="4455"/>
                    <a:pt x="9908" y="4551"/>
                    <a:pt x="9550" y="4551"/>
                  </a:cubicBezTo>
                  <a:cubicBezTo>
                    <a:pt x="9145" y="3598"/>
                    <a:pt x="8383" y="2860"/>
                    <a:pt x="7431" y="2479"/>
                  </a:cubicBezTo>
                  <a:lnTo>
                    <a:pt x="7526" y="1931"/>
                  </a:lnTo>
                  <a:cubicBezTo>
                    <a:pt x="7669" y="1407"/>
                    <a:pt x="8002" y="955"/>
                    <a:pt x="8502" y="693"/>
                  </a:cubicBezTo>
                  <a:cubicBezTo>
                    <a:pt x="8836" y="502"/>
                    <a:pt x="9193" y="407"/>
                    <a:pt x="9550" y="407"/>
                  </a:cubicBezTo>
                  <a:close/>
                  <a:moveTo>
                    <a:pt x="2525" y="7408"/>
                  </a:moveTo>
                  <a:cubicBezTo>
                    <a:pt x="2906" y="8361"/>
                    <a:pt x="3668" y="9147"/>
                    <a:pt x="4621" y="9528"/>
                  </a:cubicBezTo>
                  <a:cubicBezTo>
                    <a:pt x="4597" y="10647"/>
                    <a:pt x="3668" y="11576"/>
                    <a:pt x="2549" y="11576"/>
                  </a:cubicBezTo>
                  <a:cubicBezTo>
                    <a:pt x="1382" y="11576"/>
                    <a:pt x="453" y="10647"/>
                    <a:pt x="453" y="9480"/>
                  </a:cubicBezTo>
                  <a:cubicBezTo>
                    <a:pt x="453" y="8361"/>
                    <a:pt x="1382" y="7432"/>
                    <a:pt x="2525" y="7408"/>
                  </a:cubicBezTo>
                  <a:close/>
                  <a:moveTo>
                    <a:pt x="6026" y="2527"/>
                  </a:moveTo>
                  <a:cubicBezTo>
                    <a:pt x="7931" y="2527"/>
                    <a:pt x="9479" y="4074"/>
                    <a:pt x="9479" y="5980"/>
                  </a:cubicBezTo>
                  <a:cubicBezTo>
                    <a:pt x="9479" y="6932"/>
                    <a:pt x="9074" y="7885"/>
                    <a:pt x="8360" y="8552"/>
                  </a:cubicBezTo>
                  <a:cubicBezTo>
                    <a:pt x="8288" y="8599"/>
                    <a:pt x="8264" y="8718"/>
                    <a:pt x="8360" y="8790"/>
                  </a:cubicBezTo>
                  <a:cubicBezTo>
                    <a:pt x="8386" y="8816"/>
                    <a:pt x="8433" y="8835"/>
                    <a:pt x="8483" y="8835"/>
                  </a:cubicBezTo>
                  <a:cubicBezTo>
                    <a:pt x="8524" y="8835"/>
                    <a:pt x="8566" y="8822"/>
                    <a:pt x="8598" y="8790"/>
                  </a:cubicBezTo>
                  <a:cubicBezTo>
                    <a:pt x="9003" y="8385"/>
                    <a:pt x="9336" y="7909"/>
                    <a:pt x="9550" y="7408"/>
                  </a:cubicBezTo>
                  <a:cubicBezTo>
                    <a:pt x="9908" y="7408"/>
                    <a:pt x="10217" y="7504"/>
                    <a:pt x="10551" y="7670"/>
                  </a:cubicBezTo>
                  <a:cubicBezTo>
                    <a:pt x="11027" y="7956"/>
                    <a:pt x="11384" y="8385"/>
                    <a:pt x="11527" y="8933"/>
                  </a:cubicBezTo>
                  <a:cubicBezTo>
                    <a:pt x="11694" y="9480"/>
                    <a:pt x="11622" y="10052"/>
                    <a:pt x="11336" y="10528"/>
                  </a:cubicBezTo>
                  <a:cubicBezTo>
                    <a:pt x="11051" y="11004"/>
                    <a:pt x="10622" y="11362"/>
                    <a:pt x="10074" y="11528"/>
                  </a:cubicBezTo>
                  <a:cubicBezTo>
                    <a:pt x="9909" y="11573"/>
                    <a:pt x="9740" y="11595"/>
                    <a:pt x="9570" y="11595"/>
                  </a:cubicBezTo>
                  <a:cubicBezTo>
                    <a:pt x="9200" y="11595"/>
                    <a:pt x="8829" y="11493"/>
                    <a:pt x="8502" y="11314"/>
                  </a:cubicBezTo>
                  <a:cubicBezTo>
                    <a:pt x="8026" y="11052"/>
                    <a:pt x="7669" y="10600"/>
                    <a:pt x="7526" y="10052"/>
                  </a:cubicBezTo>
                  <a:cubicBezTo>
                    <a:pt x="7455" y="9885"/>
                    <a:pt x="7455" y="9742"/>
                    <a:pt x="7455" y="9552"/>
                  </a:cubicBezTo>
                  <a:cubicBezTo>
                    <a:pt x="7645" y="9504"/>
                    <a:pt x="7788" y="9409"/>
                    <a:pt x="7931" y="9314"/>
                  </a:cubicBezTo>
                  <a:cubicBezTo>
                    <a:pt x="8026" y="9266"/>
                    <a:pt x="8050" y="9171"/>
                    <a:pt x="8002" y="9075"/>
                  </a:cubicBezTo>
                  <a:cubicBezTo>
                    <a:pt x="7959" y="9018"/>
                    <a:pt x="7907" y="8986"/>
                    <a:pt x="7857" y="8986"/>
                  </a:cubicBezTo>
                  <a:cubicBezTo>
                    <a:pt x="7824" y="8986"/>
                    <a:pt x="7792" y="9000"/>
                    <a:pt x="7764" y="9028"/>
                  </a:cubicBezTo>
                  <a:cubicBezTo>
                    <a:pt x="7217" y="9314"/>
                    <a:pt x="6645" y="9456"/>
                    <a:pt x="6026" y="9456"/>
                  </a:cubicBezTo>
                  <a:cubicBezTo>
                    <a:pt x="4121" y="9456"/>
                    <a:pt x="2573" y="7909"/>
                    <a:pt x="2573" y="6003"/>
                  </a:cubicBezTo>
                  <a:cubicBezTo>
                    <a:pt x="2573" y="4098"/>
                    <a:pt x="4121" y="2527"/>
                    <a:pt x="6026" y="2527"/>
                  </a:cubicBezTo>
                  <a:close/>
                  <a:moveTo>
                    <a:pt x="9487" y="0"/>
                  </a:moveTo>
                  <a:cubicBezTo>
                    <a:pt x="9070" y="0"/>
                    <a:pt x="8664" y="117"/>
                    <a:pt x="8288" y="336"/>
                  </a:cubicBezTo>
                  <a:cubicBezTo>
                    <a:pt x="7717" y="645"/>
                    <a:pt x="7336" y="1169"/>
                    <a:pt x="7169" y="1812"/>
                  </a:cubicBezTo>
                  <a:cubicBezTo>
                    <a:pt x="7121" y="2003"/>
                    <a:pt x="7097" y="2145"/>
                    <a:pt x="7074" y="2312"/>
                  </a:cubicBezTo>
                  <a:cubicBezTo>
                    <a:pt x="6740" y="2217"/>
                    <a:pt x="6383" y="2169"/>
                    <a:pt x="6002" y="2169"/>
                  </a:cubicBezTo>
                  <a:cubicBezTo>
                    <a:pt x="5645" y="2169"/>
                    <a:pt x="5240" y="2217"/>
                    <a:pt x="4930" y="2312"/>
                  </a:cubicBezTo>
                  <a:cubicBezTo>
                    <a:pt x="4930" y="2050"/>
                    <a:pt x="4859" y="1812"/>
                    <a:pt x="4764" y="1574"/>
                  </a:cubicBezTo>
                  <a:cubicBezTo>
                    <a:pt x="4745" y="1501"/>
                    <a:pt x="4672" y="1470"/>
                    <a:pt x="4595" y="1470"/>
                  </a:cubicBezTo>
                  <a:cubicBezTo>
                    <a:pt x="4572" y="1470"/>
                    <a:pt x="4548" y="1473"/>
                    <a:pt x="4525" y="1479"/>
                  </a:cubicBezTo>
                  <a:cubicBezTo>
                    <a:pt x="4454" y="1503"/>
                    <a:pt x="4406" y="1622"/>
                    <a:pt x="4454" y="1717"/>
                  </a:cubicBezTo>
                  <a:cubicBezTo>
                    <a:pt x="4525" y="1955"/>
                    <a:pt x="4597" y="2217"/>
                    <a:pt x="4597" y="2479"/>
                  </a:cubicBezTo>
                  <a:cubicBezTo>
                    <a:pt x="3644" y="2860"/>
                    <a:pt x="2858" y="3598"/>
                    <a:pt x="2477" y="4551"/>
                  </a:cubicBezTo>
                  <a:cubicBezTo>
                    <a:pt x="2311" y="4551"/>
                    <a:pt x="2144" y="4527"/>
                    <a:pt x="1977" y="4503"/>
                  </a:cubicBezTo>
                  <a:cubicBezTo>
                    <a:pt x="1430" y="4336"/>
                    <a:pt x="1001" y="4027"/>
                    <a:pt x="715" y="3503"/>
                  </a:cubicBezTo>
                  <a:cubicBezTo>
                    <a:pt x="453" y="3027"/>
                    <a:pt x="358" y="2479"/>
                    <a:pt x="525" y="1931"/>
                  </a:cubicBezTo>
                  <a:cubicBezTo>
                    <a:pt x="668" y="1383"/>
                    <a:pt x="1001" y="955"/>
                    <a:pt x="1501" y="693"/>
                  </a:cubicBezTo>
                  <a:cubicBezTo>
                    <a:pt x="1833" y="508"/>
                    <a:pt x="2198" y="417"/>
                    <a:pt x="2558" y="417"/>
                  </a:cubicBezTo>
                  <a:cubicBezTo>
                    <a:pt x="3128" y="417"/>
                    <a:pt x="3688" y="645"/>
                    <a:pt x="4097" y="1098"/>
                  </a:cubicBezTo>
                  <a:cubicBezTo>
                    <a:pt x="4124" y="1125"/>
                    <a:pt x="4176" y="1153"/>
                    <a:pt x="4228" y="1153"/>
                  </a:cubicBezTo>
                  <a:cubicBezTo>
                    <a:pt x="4266" y="1153"/>
                    <a:pt x="4305" y="1138"/>
                    <a:pt x="4335" y="1098"/>
                  </a:cubicBezTo>
                  <a:cubicBezTo>
                    <a:pt x="4383" y="1050"/>
                    <a:pt x="4406" y="931"/>
                    <a:pt x="4335" y="860"/>
                  </a:cubicBezTo>
                  <a:cubicBezTo>
                    <a:pt x="3978" y="431"/>
                    <a:pt x="3454" y="169"/>
                    <a:pt x="2930" y="97"/>
                  </a:cubicBezTo>
                  <a:cubicBezTo>
                    <a:pt x="2787" y="74"/>
                    <a:pt x="2644" y="62"/>
                    <a:pt x="2503" y="62"/>
                  </a:cubicBezTo>
                  <a:cubicBezTo>
                    <a:pt x="2080" y="62"/>
                    <a:pt x="1674" y="169"/>
                    <a:pt x="1334" y="383"/>
                  </a:cubicBezTo>
                  <a:cubicBezTo>
                    <a:pt x="763" y="717"/>
                    <a:pt x="382" y="1217"/>
                    <a:pt x="191" y="1884"/>
                  </a:cubicBezTo>
                  <a:cubicBezTo>
                    <a:pt x="1" y="2503"/>
                    <a:pt x="96" y="3146"/>
                    <a:pt x="429" y="3717"/>
                  </a:cubicBezTo>
                  <a:cubicBezTo>
                    <a:pt x="763" y="4289"/>
                    <a:pt x="1263" y="4670"/>
                    <a:pt x="1930" y="4860"/>
                  </a:cubicBezTo>
                  <a:cubicBezTo>
                    <a:pt x="2073" y="4884"/>
                    <a:pt x="2239" y="4908"/>
                    <a:pt x="2406" y="4932"/>
                  </a:cubicBezTo>
                  <a:cubicBezTo>
                    <a:pt x="2287" y="5289"/>
                    <a:pt x="2239" y="5646"/>
                    <a:pt x="2239" y="6027"/>
                  </a:cubicBezTo>
                  <a:cubicBezTo>
                    <a:pt x="2239" y="6432"/>
                    <a:pt x="2311" y="6789"/>
                    <a:pt x="2406" y="7099"/>
                  </a:cubicBezTo>
                  <a:cubicBezTo>
                    <a:pt x="1120" y="7194"/>
                    <a:pt x="144" y="8242"/>
                    <a:pt x="144" y="9528"/>
                  </a:cubicBezTo>
                  <a:cubicBezTo>
                    <a:pt x="144" y="10862"/>
                    <a:pt x="1239" y="11957"/>
                    <a:pt x="2573" y="11957"/>
                  </a:cubicBezTo>
                  <a:cubicBezTo>
                    <a:pt x="3859" y="11957"/>
                    <a:pt x="4930" y="10957"/>
                    <a:pt x="4978" y="9695"/>
                  </a:cubicBezTo>
                  <a:cubicBezTo>
                    <a:pt x="5311" y="9790"/>
                    <a:pt x="5692" y="9838"/>
                    <a:pt x="6050" y="9838"/>
                  </a:cubicBezTo>
                  <a:cubicBezTo>
                    <a:pt x="6407" y="9838"/>
                    <a:pt x="6764" y="9790"/>
                    <a:pt x="7121" y="9695"/>
                  </a:cubicBezTo>
                  <a:cubicBezTo>
                    <a:pt x="7121" y="9838"/>
                    <a:pt x="7169" y="10028"/>
                    <a:pt x="7217" y="10171"/>
                  </a:cubicBezTo>
                  <a:cubicBezTo>
                    <a:pt x="7407" y="10814"/>
                    <a:pt x="7788" y="11338"/>
                    <a:pt x="8360" y="11671"/>
                  </a:cubicBezTo>
                  <a:cubicBezTo>
                    <a:pt x="8741" y="11862"/>
                    <a:pt x="9145" y="12005"/>
                    <a:pt x="9574" y="12005"/>
                  </a:cubicBezTo>
                  <a:cubicBezTo>
                    <a:pt x="9788" y="12005"/>
                    <a:pt x="9979" y="11957"/>
                    <a:pt x="10193" y="11909"/>
                  </a:cubicBezTo>
                  <a:cubicBezTo>
                    <a:pt x="10813" y="11719"/>
                    <a:pt x="11360" y="11338"/>
                    <a:pt x="11694" y="10766"/>
                  </a:cubicBezTo>
                  <a:cubicBezTo>
                    <a:pt x="12003" y="10219"/>
                    <a:pt x="12098" y="9552"/>
                    <a:pt x="11932" y="8933"/>
                  </a:cubicBezTo>
                  <a:cubicBezTo>
                    <a:pt x="11717" y="8242"/>
                    <a:pt x="11289" y="7694"/>
                    <a:pt x="10741" y="7385"/>
                  </a:cubicBezTo>
                  <a:cubicBezTo>
                    <a:pt x="10408" y="7194"/>
                    <a:pt x="10050" y="7075"/>
                    <a:pt x="9669" y="7051"/>
                  </a:cubicBezTo>
                  <a:cubicBezTo>
                    <a:pt x="9741" y="6694"/>
                    <a:pt x="9812" y="6337"/>
                    <a:pt x="9812" y="5980"/>
                  </a:cubicBezTo>
                  <a:cubicBezTo>
                    <a:pt x="9812" y="5599"/>
                    <a:pt x="9741" y="5241"/>
                    <a:pt x="9669" y="4884"/>
                  </a:cubicBezTo>
                  <a:cubicBezTo>
                    <a:pt x="10003" y="4860"/>
                    <a:pt x="10408" y="4765"/>
                    <a:pt x="10741" y="4551"/>
                  </a:cubicBezTo>
                  <a:cubicBezTo>
                    <a:pt x="11289" y="4217"/>
                    <a:pt x="11694" y="3717"/>
                    <a:pt x="11860" y="3074"/>
                  </a:cubicBezTo>
                  <a:cubicBezTo>
                    <a:pt x="12051" y="2431"/>
                    <a:pt x="11956" y="1788"/>
                    <a:pt x="11622" y="1217"/>
                  </a:cubicBezTo>
                  <a:cubicBezTo>
                    <a:pt x="11289" y="645"/>
                    <a:pt x="10789" y="264"/>
                    <a:pt x="10146" y="97"/>
                  </a:cubicBezTo>
                  <a:cubicBezTo>
                    <a:pt x="9925" y="32"/>
                    <a:pt x="9704" y="0"/>
                    <a:pt x="94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0" name="Google Shape;14012;p27">
              <a:extLst>
                <a:ext uri="{FF2B5EF4-FFF2-40B4-BE49-F238E27FC236}">
                  <a16:creationId xmlns:a16="http://schemas.microsoft.com/office/drawing/2014/main" id="{F7452BEB-8F01-039A-EDE5-CB714A326D27}"/>
                </a:ext>
              </a:extLst>
            </p:cNvPr>
            <p:cNvSpPr/>
            <p:nvPr/>
          </p:nvSpPr>
          <p:spPr>
            <a:xfrm>
              <a:off x="3863813" y="2416508"/>
              <a:ext cx="57775" cy="8950"/>
            </a:xfrm>
            <a:custGeom>
              <a:avLst/>
              <a:gdLst/>
              <a:ahLst/>
              <a:cxnLst/>
              <a:rect l="l" t="t" r="r" b="b"/>
              <a:pathLst>
                <a:path w="2311" h="358" extrusionOk="0">
                  <a:moveTo>
                    <a:pt x="215" y="0"/>
                  </a:moveTo>
                  <a:cubicBezTo>
                    <a:pt x="119" y="0"/>
                    <a:pt x="48" y="48"/>
                    <a:pt x="24" y="143"/>
                  </a:cubicBezTo>
                  <a:cubicBezTo>
                    <a:pt x="0" y="262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215" y="358"/>
                    <a:pt x="2310" y="262"/>
                    <a:pt x="2287" y="143"/>
                  </a:cubicBezTo>
                  <a:cubicBezTo>
                    <a:pt x="2263" y="48"/>
                    <a:pt x="2168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1" name="Google Shape;14013;p27">
              <a:extLst>
                <a:ext uri="{FF2B5EF4-FFF2-40B4-BE49-F238E27FC236}">
                  <a16:creationId xmlns:a16="http://schemas.microsoft.com/office/drawing/2014/main" id="{8F530992-23F2-6F16-31C5-0D4FA1108338}"/>
                </a:ext>
              </a:extLst>
            </p:cNvPr>
            <p:cNvSpPr/>
            <p:nvPr/>
          </p:nvSpPr>
          <p:spPr>
            <a:xfrm>
              <a:off x="3881663" y="2434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1"/>
                  </a:moveTo>
                  <a:cubicBezTo>
                    <a:pt x="120" y="1"/>
                    <a:pt x="48" y="72"/>
                    <a:pt x="25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120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2" name="Google Shape;14014;p27">
              <a:extLst>
                <a:ext uri="{FF2B5EF4-FFF2-40B4-BE49-F238E27FC236}">
                  <a16:creationId xmlns:a16="http://schemas.microsoft.com/office/drawing/2014/main" id="{F74CF3B0-1D84-EE97-48BE-2B34DA947E36}"/>
                </a:ext>
              </a:extLst>
            </p:cNvPr>
            <p:cNvSpPr/>
            <p:nvPr/>
          </p:nvSpPr>
          <p:spPr>
            <a:xfrm>
              <a:off x="3688188" y="2610583"/>
              <a:ext cx="57775" cy="8975"/>
            </a:xfrm>
            <a:custGeom>
              <a:avLst/>
              <a:gdLst/>
              <a:ahLst/>
              <a:cxnLst/>
              <a:rect l="l" t="t" r="r" b="b"/>
              <a:pathLst>
                <a:path w="2311" h="359" extrusionOk="0">
                  <a:moveTo>
                    <a:pt x="214" y="1"/>
                  </a:moveTo>
                  <a:cubicBezTo>
                    <a:pt x="95" y="1"/>
                    <a:pt x="0" y="96"/>
                    <a:pt x="24" y="215"/>
                  </a:cubicBezTo>
                  <a:cubicBezTo>
                    <a:pt x="95" y="310"/>
                    <a:pt x="143" y="358"/>
                    <a:pt x="238" y="358"/>
                  </a:cubicBezTo>
                  <a:lnTo>
                    <a:pt x="2120" y="358"/>
                  </a:lnTo>
                  <a:cubicBezTo>
                    <a:pt x="2191" y="358"/>
                    <a:pt x="2263" y="310"/>
                    <a:pt x="2286" y="215"/>
                  </a:cubicBezTo>
                  <a:cubicBezTo>
                    <a:pt x="2310" y="96"/>
                    <a:pt x="2239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3" name="Google Shape;14015;p27">
              <a:extLst>
                <a:ext uri="{FF2B5EF4-FFF2-40B4-BE49-F238E27FC236}">
                  <a16:creationId xmlns:a16="http://schemas.microsoft.com/office/drawing/2014/main" id="{616936BC-D893-A7EE-D192-C01AC12E2289}"/>
                </a:ext>
              </a:extLst>
            </p:cNvPr>
            <p:cNvSpPr/>
            <p:nvPr/>
          </p:nvSpPr>
          <p:spPr>
            <a:xfrm>
              <a:off x="3689363" y="25921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191" y="1"/>
                  </a:moveTo>
                  <a:cubicBezTo>
                    <a:pt x="96" y="1"/>
                    <a:pt x="48" y="48"/>
                    <a:pt x="1" y="143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358" y="358"/>
                  </a:lnTo>
                  <a:cubicBezTo>
                    <a:pt x="1430" y="358"/>
                    <a:pt x="1501" y="286"/>
                    <a:pt x="1525" y="215"/>
                  </a:cubicBezTo>
                  <a:cubicBezTo>
                    <a:pt x="1549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4" name="Google Shape;14016;p27">
              <a:extLst>
                <a:ext uri="{FF2B5EF4-FFF2-40B4-BE49-F238E27FC236}">
                  <a16:creationId xmlns:a16="http://schemas.microsoft.com/office/drawing/2014/main" id="{966456DD-86A5-0040-25A4-5AA2AA716811}"/>
                </a:ext>
              </a:extLst>
            </p:cNvPr>
            <p:cNvSpPr/>
            <p:nvPr/>
          </p:nvSpPr>
          <p:spPr>
            <a:xfrm>
              <a:off x="3863813" y="2611183"/>
              <a:ext cx="57175" cy="8950"/>
            </a:xfrm>
            <a:custGeom>
              <a:avLst/>
              <a:gdLst/>
              <a:ahLst/>
              <a:cxnLst/>
              <a:rect l="l" t="t" r="r" b="b"/>
              <a:pathLst>
                <a:path w="2287" h="358" extrusionOk="0">
                  <a:moveTo>
                    <a:pt x="215" y="1"/>
                  </a:moveTo>
                  <a:cubicBezTo>
                    <a:pt x="119" y="1"/>
                    <a:pt x="48" y="72"/>
                    <a:pt x="24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2072" y="358"/>
                  </a:lnTo>
                  <a:cubicBezTo>
                    <a:pt x="2168" y="358"/>
                    <a:pt x="2239" y="310"/>
                    <a:pt x="2263" y="215"/>
                  </a:cubicBezTo>
                  <a:cubicBezTo>
                    <a:pt x="2287" y="96"/>
                    <a:pt x="2191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" name="Google Shape;14017;p27">
              <a:extLst>
                <a:ext uri="{FF2B5EF4-FFF2-40B4-BE49-F238E27FC236}">
                  <a16:creationId xmlns:a16="http://schemas.microsoft.com/office/drawing/2014/main" id="{396A82BF-A57E-53D4-2C90-BA00DC4ABC2B}"/>
                </a:ext>
              </a:extLst>
            </p:cNvPr>
            <p:cNvSpPr/>
            <p:nvPr/>
          </p:nvSpPr>
          <p:spPr>
            <a:xfrm>
              <a:off x="3881663" y="2592733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0"/>
                  </a:moveTo>
                  <a:cubicBezTo>
                    <a:pt x="120" y="0"/>
                    <a:pt x="48" y="72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96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" name="Google Shape;14018;p27">
              <a:extLst>
                <a:ext uri="{FF2B5EF4-FFF2-40B4-BE49-F238E27FC236}">
                  <a16:creationId xmlns:a16="http://schemas.microsoft.com/office/drawing/2014/main" id="{FEC502C8-C3F9-A54E-A98A-DC343A87E1AD}"/>
                </a:ext>
              </a:extLst>
            </p:cNvPr>
            <p:cNvSpPr/>
            <p:nvPr/>
          </p:nvSpPr>
          <p:spPr>
            <a:xfrm>
              <a:off x="3759613" y="2491508"/>
              <a:ext cx="90525" cy="8975"/>
            </a:xfrm>
            <a:custGeom>
              <a:avLst/>
              <a:gdLst/>
              <a:ahLst/>
              <a:cxnLst/>
              <a:rect l="l" t="t" r="r" b="b"/>
              <a:pathLst>
                <a:path w="3621" h="359" extrusionOk="0">
                  <a:moveTo>
                    <a:pt x="215" y="1"/>
                  </a:moveTo>
                  <a:cubicBezTo>
                    <a:pt x="120" y="1"/>
                    <a:pt x="49" y="72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3430" y="358"/>
                  </a:lnTo>
                  <a:cubicBezTo>
                    <a:pt x="3502" y="358"/>
                    <a:pt x="3573" y="311"/>
                    <a:pt x="3597" y="215"/>
                  </a:cubicBezTo>
                  <a:cubicBezTo>
                    <a:pt x="3621" y="96"/>
                    <a:pt x="3549" y="1"/>
                    <a:pt x="3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" name="Google Shape;14019;p27">
              <a:extLst>
                <a:ext uri="{FF2B5EF4-FFF2-40B4-BE49-F238E27FC236}">
                  <a16:creationId xmlns:a16="http://schemas.microsoft.com/office/drawing/2014/main" id="{DB023C55-43A4-3880-282A-873A119D62BE}"/>
                </a:ext>
              </a:extLst>
            </p:cNvPr>
            <p:cNvSpPr/>
            <p:nvPr/>
          </p:nvSpPr>
          <p:spPr>
            <a:xfrm>
              <a:off x="3759613" y="2514133"/>
              <a:ext cx="90525" cy="8975"/>
            </a:xfrm>
            <a:custGeom>
              <a:avLst/>
              <a:gdLst/>
              <a:ahLst/>
              <a:cxnLst/>
              <a:rect l="l" t="t" r="r" b="b"/>
              <a:pathLst>
                <a:path w="3621" h="359" extrusionOk="0">
                  <a:moveTo>
                    <a:pt x="215" y="1"/>
                  </a:moveTo>
                  <a:cubicBezTo>
                    <a:pt x="120" y="1"/>
                    <a:pt x="49" y="49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3430" y="358"/>
                  </a:lnTo>
                  <a:cubicBezTo>
                    <a:pt x="3502" y="358"/>
                    <a:pt x="3573" y="287"/>
                    <a:pt x="3597" y="191"/>
                  </a:cubicBezTo>
                  <a:cubicBezTo>
                    <a:pt x="3621" y="96"/>
                    <a:pt x="3549" y="1"/>
                    <a:pt x="3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" name="Google Shape;14020;p27">
              <a:extLst>
                <a:ext uri="{FF2B5EF4-FFF2-40B4-BE49-F238E27FC236}">
                  <a16:creationId xmlns:a16="http://schemas.microsoft.com/office/drawing/2014/main" id="{A23F8FCE-5D2C-302F-7CFD-AECE68D6453A}"/>
                </a:ext>
              </a:extLst>
            </p:cNvPr>
            <p:cNvSpPr/>
            <p:nvPr/>
          </p:nvSpPr>
          <p:spPr>
            <a:xfrm>
              <a:off x="3779863" y="2536758"/>
              <a:ext cx="50625" cy="8975"/>
            </a:xfrm>
            <a:custGeom>
              <a:avLst/>
              <a:gdLst/>
              <a:ahLst/>
              <a:cxnLst/>
              <a:rect l="l" t="t" r="r" b="b"/>
              <a:pathLst>
                <a:path w="2025" h="359" extrusionOk="0">
                  <a:moveTo>
                    <a:pt x="191" y="1"/>
                  </a:moveTo>
                  <a:cubicBezTo>
                    <a:pt x="120" y="1"/>
                    <a:pt x="48" y="72"/>
                    <a:pt x="24" y="168"/>
                  </a:cubicBezTo>
                  <a:cubicBezTo>
                    <a:pt x="1" y="287"/>
                    <a:pt x="72" y="358"/>
                    <a:pt x="191" y="358"/>
                  </a:cubicBezTo>
                  <a:lnTo>
                    <a:pt x="1810" y="358"/>
                  </a:lnTo>
                  <a:cubicBezTo>
                    <a:pt x="1906" y="358"/>
                    <a:pt x="1953" y="310"/>
                    <a:pt x="1977" y="215"/>
                  </a:cubicBezTo>
                  <a:cubicBezTo>
                    <a:pt x="2025" y="96"/>
                    <a:pt x="1930" y="1"/>
                    <a:pt x="1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" name="Google Shape;14021;p27">
              <a:extLst>
                <a:ext uri="{FF2B5EF4-FFF2-40B4-BE49-F238E27FC236}">
                  <a16:creationId xmlns:a16="http://schemas.microsoft.com/office/drawing/2014/main" id="{0300C84C-5175-8816-AD32-7924EF3346C2}"/>
                </a:ext>
              </a:extLst>
            </p:cNvPr>
            <p:cNvSpPr/>
            <p:nvPr/>
          </p:nvSpPr>
          <p:spPr>
            <a:xfrm>
              <a:off x="3689363" y="2416508"/>
              <a:ext cx="58375" cy="8950"/>
            </a:xfrm>
            <a:custGeom>
              <a:avLst/>
              <a:gdLst/>
              <a:ahLst/>
              <a:cxnLst/>
              <a:rect l="l" t="t" r="r" b="b"/>
              <a:pathLst>
                <a:path w="2335" h="358" extrusionOk="0">
                  <a:moveTo>
                    <a:pt x="215" y="0"/>
                  </a:moveTo>
                  <a:cubicBezTo>
                    <a:pt x="120" y="0"/>
                    <a:pt x="72" y="48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239" y="358"/>
                    <a:pt x="2335" y="262"/>
                    <a:pt x="2311" y="143"/>
                  </a:cubicBezTo>
                  <a:cubicBezTo>
                    <a:pt x="2239" y="48"/>
                    <a:pt x="2144" y="0"/>
                    <a:pt x="20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" name="Google Shape;14022;p27">
              <a:extLst>
                <a:ext uri="{FF2B5EF4-FFF2-40B4-BE49-F238E27FC236}">
                  <a16:creationId xmlns:a16="http://schemas.microsoft.com/office/drawing/2014/main" id="{491D68C9-E4C6-1C20-E956-D0A4C2327F6B}"/>
                </a:ext>
              </a:extLst>
            </p:cNvPr>
            <p:cNvSpPr/>
            <p:nvPr/>
          </p:nvSpPr>
          <p:spPr>
            <a:xfrm>
              <a:off x="3688763" y="2434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1"/>
                  </a:moveTo>
                  <a:cubicBezTo>
                    <a:pt x="96" y="1"/>
                    <a:pt x="1" y="96"/>
                    <a:pt x="25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382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96"/>
                    <a:pt x="1501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" name="Google Shape;14023;p27">
            <a:extLst>
              <a:ext uri="{FF2B5EF4-FFF2-40B4-BE49-F238E27FC236}">
                <a16:creationId xmlns:a16="http://schemas.microsoft.com/office/drawing/2014/main" id="{89DA1AB6-96BC-76DF-5075-3CA81158AD70}"/>
              </a:ext>
            </a:extLst>
          </p:cNvPr>
          <p:cNvGrpSpPr/>
          <p:nvPr/>
        </p:nvGrpSpPr>
        <p:grpSpPr>
          <a:xfrm>
            <a:off x="2544498" y="2291052"/>
            <a:ext cx="353179" cy="355332"/>
            <a:chOff x="3195213" y="2368808"/>
            <a:chExt cx="295325" cy="297125"/>
          </a:xfrm>
        </p:grpSpPr>
        <p:sp>
          <p:nvSpPr>
            <p:cNvPr id="142" name="Google Shape;14024;p27">
              <a:extLst>
                <a:ext uri="{FF2B5EF4-FFF2-40B4-BE49-F238E27FC236}">
                  <a16:creationId xmlns:a16="http://schemas.microsoft.com/office/drawing/2014/main" id="{145CB3CD-93F6-153E-8992-B30E10604959}"/>
                </a:ext>
              </a:extLst>
            </p:cNvPr>
            <p:cNvSpPr/>
            <p:nvPr/>
          </p:nvSpPr>
          <p:spPr>
            <a:xfrm>
              <a:off x="3312513" y="240103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48"/>
                    <a:pt x="0" y="143"/>
                  </a:cubicBezTo>
                  <a:cubicBezTo>
                    <a:pt x="0" y="262"/>
                    <a:pt x="72" y="357"/>
                    <a:pt x="167" y="357"/>
                  </a:cubicBezTo>
                  <a:lnTo>
                    <a:pt x="5478" y="357"/>
                  </a:lnTo>
                  <a:cubicBezTo>
                    <a:pt x="5549" y="357"/>
                    <a:pt x="5644" y="286"/>
                    <a:pt x="5644" y="191"/>
                  </a:cubicBezTo>
                  <a:cubicBezTo>
                    <a:pt x="5644" y="72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3" name="Google Shape;14025;p27">
              <a:extLst>
                <a:ext uri="{FF2B5EF4-FFF2-40B4-BE49-F238E27FC236}">
                  <a16:creationId xmlns:a16="http://schemas.microsoft.com/office/drawing/2014/main" id="{560E56F5-9DF3-2B96-C435-4920107C0975}"/>
                </a:ext>
              </a:extLst>
            </p:cNvPr>
            <p:cNvSpPr/>
            <p:nvPr/>
          </p:nvSpPr>
          <p:spPr>
            <a:xfrm>
              <a:off x="3312513" y="241948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48"/>
                    <a:pt x="0" y="143"/>
                  </a:cubicBezTo>
                  <a:cubicBezTo>
                    <a:pt x="0" y="262"/>
                    <a:pt x="72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286"/>
                    <a:pt x="5644" y="215"/>
                  </a:cubicBezTo>
                  <a:cubicBezTo>
                    <a:pt x="5644" y="96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4" name="Google Shape;14026;p27">
              <a:extLst>
                <a:ext uri="{FF2B5EF4-FFF2-40B4-BE49-F238E27FC236}">
                  <a16:creationId xmlns:a16="http://schemas.microsoft.com/office/drawing/2014/main" id="{20B56934-B7F9-D70C-3209-EBD2B4AD642B}"/>
                </a:ext>
              </a:extLst>
            </p:cNvPr>
            <p:cNvSpPr/>
            <p:nvPr/>
          </p:nvSpPr>
          <p:spPr>
            <a:xfrm>
              <a:off x="3195813" y="2368808"/>
              <a:ext cx="294125" cy="90575"/>
            </a:xfrm>
            <a:custGeom>
              <a:avLst/>
              <a:gdLst/>
              <a:ahLst/>
              <a:cxnLst/>
              <a:rect l="l" t="t" r="r" b="b"/>
              <a:pathLst>
                <a:path w="11765" h="3623" extrusionOk="0">
                  <a:moveTo>
                    <a:pt x="1858" y="384"/>
                  </a:moveTo>
                  <a:cubicBezTo>
                    <a:pt x="2668" y="384"/>
                    <a:pt x="3311" y="1051"/>
                    <a:pt x="3311" y="1837"/>
                  </a:cubicBezTo>
                  <a:cubicBezTo>
                    <a:pt x="3311" y="2647"/>
                    <a:pt x="2668" y="3313"/>
                    <a:pt x="1858" y="3313"/>
                  </a:cubicBezTo>
                  <a:cubicBezTo>
                    <a:pt x="1048" y="3313"/>
                    <a:pt x="405" y="2647"/>
                    <a:pt x="405" y="1837"/>
                  </a:cubicBezTo>
                  <a:cubicBezTo>
                    <a:pt x="405" y="1051"/>
                    <a:pt x="1048" y="384"/>
                    <a:pt x="1858" y="384"/>
                  </a:cubicBezTo>
                  <a:close/>
                  <a:moveTo>
                    <a:pt x="1836" y="1"/>
                  </a:moveTo>
                  <a:cubicBezTo>
                    <a:pt x="1804" y="1"/>
                    <a:pt x="1772" y="1"/>
                    <a:pt x="1739" y="3"/>
                  </a:cubicBezTo>
                  <a:cubicBezTo>
                    <a:pt x="810" y="27"/>
                    <a:pt x="72" y="765"/>
                    <a:pt x="1" y="1694"/>
                  </a:cubicBezTo>
                  <a:cubicBezTo>
                    <a:pt x="24" y="2789"/>
                    <a:pt x="810" y="3623"/>
                    <a:pt x="1858" y="3623"/>
                  </a:cubicBezTo>
                  <a:cubicBezTo>
                    <a:pt x="2287" y="3623"/>
                    <a:pt x="2644" y="3480"/>
                    <a:pt x="2930" y="3266"/>
                  </a:cubicBezTo>
                  <a:lnTo>
                    <a:pt x="8264" y="3266"/>
                  </a:lnTo>
                  <a:cubicBezTo>
                    <a:pt x="8359" y="3266"/>
                    <a:pt x="8431" y="3218"/>
                    <a:pt x="8431" y="3123"/>
                  </a:cubicBezTo>
                  <a:cubicBezTo>
                    <a:pt x="8431" y="3004"/>
                    <a:pt x="8383" y="2909"/>
                    <a:pt x="8264" y="2909"/>
                  </a:cubicBezTo>
                  <a:lnTo>
                    <a:pt x="3263" y="2909"/>
                  </a:lnTo>
                  <a:cubicBezTo>
                    <a:pt x="3501" y="2623"/>
                    <a:pt x="3620" y="2242"/>
                    <a:pt x="3620" y="1813"/>
                  </a:cubicBezTo>
                  <a:cubicBezTo>
                    <a:pt x="3620" y="1408"/>
                    <a:pt x="3477" y="1051"/>
                    <a:pt x="3263" y="718"/>
                  </a:cubicBezTo>
                  <a:lnTo>
                    <a:pt x="10193" y="718"/>
                  </a:lnTo>
                  <a:cubicBezTo>
                    <a:pt x="10550" y="718"/>
                    <a:pt x="10884" y="884"/>
                    <a:pt x="11098" y="1194"/>
                  </a:cubicBezTo>
                  <a:cubicBezTo>
                    <a:pt x="11360" y="1575"/>
                    <a:pt x="11360" y="2051"/>
                    <a:pt x="11098" y="2432"/>
                  </a:cubicBezTo>
                  <a:cubicBezTo>
                    <a:pt x="10884" y="2742"/>
                    <a:pt x="10550" y="2909"/>
                    <a:pt x="10193" y="2909"/>
                  </a:cubicBezTo>
                  <a:lnTo>
                    <a:pt x="9074" y="2909"/>
                  </a:lnTo>
                  <a:cubicBezTo>
                    <a:pt x="8979" y="2909"/>
                    <a:pt x="8883" y="2980"/>
                    <a:pt x="8883" y="3075"/>
                  </a:cubicBezTo>
                  <a:cubicBezTo>
                    <a:pt x="8883" y="3194"/>
                    <a:pt x="8931" y="3266"/>
                    <a:pt x="9074" y="3266"/>
                  </a:cubicBezTo>
                  <a:lnTo>
                    <a:pt x="10217" y="3266"/>
                  </a:lnTo>
                  <a:cubicBezTo>
                    <a:pt x="10693" y="3266"/>
                    <a:pt x="11146" y="3028"/>
                    <a:pt x="11408" y="2647"/>
                  </a:cubicBezTo>
                  <a:cubicBezTo>
                    <a:pt x="11765" y="2146"/>
                    <a:pt x="11765" y="1480"/>
                    <a:pt x="11408" y="980"/>
                  </a:cubicBezTo>
                  <a:cubicBezTo>
                    <a:pt x="11146" y="599"/>
                    <a:pt x="10693" y="360"/>
                    <a:pt x="10217" y="360"/>
                  </a:cubicBezTo>
                  <a:lnTo>
                    <a:pt x="2906" y="360"/>
                  </a:lnTo>
                  <a:cubicBezTo>
                    <a:pt x="2597" y="140"/>
                    <a:pt x="2247" y="1"/>
                    <a:pt x="18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5" name="Google Shape;14027;p27">
              <a:extLst>
                <a:ext uri="{FF2B5EF4-FFF2-40B4-BE49-F238E27FC236}">
                  <a16:creationId xmlns:a16="http://schemas.microsoft.com/office/drawing/2014/main" id="{07478C29-333C-F333-DD53-8E77D0013F1B}"/>
                </a:ext>
              </a:extLst>
            </p:cNvPr>
            <p:cNvSpPr/>
            <p:nvPr/>
          </p:nvSpPr>
          <p:spPr>
            <a:xfrm>
              <a:off x="3223788" y="2392083"/>
              <a:ext cx="36350" cy="42450"/>
            </a:xfrm>
            <a:custGeom>
              <a:avLst/>
              <a:gdLst/>
              <a:ahLst/>
              <a:cxnLst/>
              <a:rect l="l" t="t" r="r" b="b"/>
              <a:pathLst>
                <a:path w="1454" h="1698" extrusionOk="0">
                  <a:moveTo>
                    <a:pt x="739" y="620"/>
                  </a:moveTo>
                  <a:lnTo>
                    <a:pt x="882" y="1025"/>
                  </a:lnTo>
                  <a:lnTo>
                    <a:pt x="572" y="1025"/>
                  </a:lnTo>
                  <a:lnTo>
                    <a:pt x="739" y="620"/>
                  </a:lnTo>
                  <a:close/>
                  <a:moveTo>
                    <a:pt x="739" y="1"/>
                  </a:moveTo>
                  <a:cubicBezTo>
                    <a:pt x="644" y="1"/>
                    <a:pt x="596" y="49"/>
                    <a:pt x="549" y="120"/>
                  </a:cubicBezTo>
                  <a:lnTo>
                    <a:pt x="48" y="1454"/>
                  </a:lnTo>
                  <a:cubicBezTo>
                    <a:pt x="1" y="1573"/>
                    <a:pt x="48" y="1668"/>
                    <a:pt x="144" y="1692"/>
                  </a:cubicBezTo>
                  <a:lnTo>
                    <a:pt x="215" y="1692"/>
                  </a:lnTo>
                  <a:cubicBezTo>
                    <a:pt x="263" y="1692"/>
                    <a:pt x="358" y="1668"/>
                    <a:pt x="358" y="1573"/>
                  </a:cubicBezTo>
                  <a:lnTo>
                    <a:pt x="453" y="1358"/>
                  </a:lnTo>
                  <a:lnTo>
                    <a:pt x="1001" y="1358"/>
                  </a:lnTo>
                  <a:lnTo>
                    <a:pt x="1096" y="1573"/>
                  </a:lnTo>
                  <a:cubicBezTo>
                    <a:pt x="1116" y="1652"/>
                    <a:pt x="1185" y="1698"/>
                    <a:pt x="1262" y="1698"/>
                  </a:cubicBezTo>
                  <a:cubicBezTo>
                    <a:pt x="1278" y="1698"/>
                    <a:pt x="1294" y="1696"/>
                    <a:pt x="1311" y="1692"/>
                  </a:cubicBezTo>
                  <a:cubicBezTo>
                    <a:pt x="1406" y="1668"/>
                    <a:pt x="1454" y="1573"/>
                    <a:pt x="1430" y="1454"/>
                  </a:cubicBezTo>
                  <a:lnTo>
                    <a:pt x="906" y="120"/>
                  </a:lnTo>
                  <a:cubicBezTo>
                    <a:pt x="882" y="25"/>
                    <a:pt x="811" y="1"/>
                    <a:pt x="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6" name="Google Shape;14028;p27">
              <a:extLst>
                <a:ext uri="{FF2B5EF4-FFF2-40B4-BE49-F238E27FC236}">
                  <a16:creationId xmlns:a16="http://schemas.microsoft.com/office/drawing/2014/main" id="{22C9355F-F703-C3D0-E95E-2941CCDCC31C}"/>
                </a:ext>
              </a:extLst>
            </p:cNvPr>
            <p:cNvSpPr/>
            <p:nvPr/>
          </p:nvSpPr>
          <p:spPr>
            <a:xfrm>
              <a:off x="3312513" y="250403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62"/>
                    <a:pt x="48" y="357"/>
                    <a:pt x="167" y="357"/>
                  </a:cubicBezTo>
                  <a:lnTo>
                    <a:pt x="5478" y="357"/>
                  </a:lnTo>
                  <a:cubicBezTo>
                    <a:pt x="5549" y="357"/>
                    <a:pt x="5644" y="310"/>
                    <a:pt x="5644" y="214"/>
                  </a:cubicBezTo>
                  <a:cubicBezTo>
                    <a:pt x="5644" y="95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7" name="Google Shape;14029;p27">
              <a:extLst>
                <a:ext uri="{FF2B5EF4-FFF2-40B4-BE49-F238E27FC236}">
                  <a16:creationId xmlns:a16="http://schemas.microsoft.com/office/drawing/2014/main" id="{B50BC11C-A01C-CCBF-5A85-4A66AC5C1171}"/>
                </a:ext>
              </a:extLst>
            </p:cNvPr>
            <p:cNvSpPr/>
            <p:nvPr/>
          </p:nvSpPr>
          <p:spPr>
            <a:xfrm>
              <a:off x="3312513" y="2523658"/>
              <a:ext cx="141125" cy="8975"/>
            </a:xfrm>
            <a:custGeom>
              <a:avLst/>
              <a:gdLst/>
              <a:ahLst/>
              <a:cxnLst/>
              <a:rect l="l" t="t" r="r" b="b"/>
              <a:pathLst>
                <a:path w="5645" h="359" extrusionOk="0">
                  <a:moveTo>
                    <a:pt x="167" y="1"/>
                  </a:moveTo>
                  <a:cubicBezTo>
                    <a:pt x="72" y="1"/>
                    <a:pt x="0" y="49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287"/>
                    <a:pt x="5644" y="215"/>
                  </a:cubicBezTo>
                  <a:cubicBezTo>
                    <a:pt x="5644" y="96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8" name="Google Shape;14030;p27">
              <a:extLst>
                <a:ext uri="{FF2B5EF4-FFF2-40B4-BE49-F238E27FC236}">
                  <a16:creationId xmlns:a16="http://schemas.microsoft.com/office/drawing/2014/main" id="{A71B6F7A-ECC9-ECFD-14D1-12D327D7A16A}"/>
                </a:ext>
              </a:extLst>
            </p:cNvPr>
            <p:cNvSpPr/>
            <p:nvPr/>
          </p:nvSpPr>
          <p:spPr>
            <a:xfrm>
              <a:off x="3195213" y="2472858"/>
              <a:ext cx="294150" cy="90125"/>
            </a:xfrm>
            <a:custGeom>
              <a:avLst/>
              <a:gdLst/>
              <a:ahLst/>
              <a:cxnLst/>
              <a:rect l="l" t="t" r="r" b="b"/>
              <a:pathLst>
                <a:path w="11766" h="3605" extrusionOk="0">
                  <a:moveTo>
                    <a:pt x="10241" y="723"/>
                  </a:moveTo>
                  <a:cubicBezTo>
                    <a:pt x="10598" y="723"/>
                    <a:pt x="10932" y="890"/>
                    <a:pt x="11146" y="1199"/>
                  </a:cubicBezTo>
                  <a:cubicBezTo>
                    <a:pt x="11408" y="1557"/>
                    <a:pt x="11408" y="2057"/>
                    <a:pt x="11146" y="2438"/>
                  </a:cubicBezTo>
                  <a:cubicBezTo>
                    <a:pt x="10932" y="2747"/>
                    <a:pt x="10598" y="2914"/>
                    <a:pt x="10241" y="2914"/>
                  </a:cubicBezTo>
                  <a:lnTo>
                    <a:pt x="3311" y="2914"/>
                  </a:lnTo>
                  <a:cubicBezTo>
                    <a:pt x="3549" y="2628"/>
                    <a:pt x="3668" y="2247"/>
                    <a:pt x="3668" y="1819"/>
                  </a:cubicBezTo>
                  <a:cubicBezTo>
                    <a:pt x="3668" y="1414"/>
                    <a:pt x="3525" y="1057"/>
                    <a:pt x="3311" y="723"/>
                  </a:cubicBezTo>
                  <a:close/>
                  <a:moveTo>
                    <a:pt x="1882" y="366"/>
                  </a:moveTo>
                  <a:cubicBezTo>
                    <a:pt x="2692" y="366"/>
                    <a:pt x="3335" y="1009"/>
                    <a:pt x="3335" y="1819"/>
                  </a:cubicBezTo>
                  <a:cubicBezTo>
                    <a:pt x="3335" y="2628"/>
                    <a:pt x="2692" y="3271"/>
                    <a:pt x="1882" y="3271"/>
                  </a:cubicBezTo>
                  <a:cubicBezTo>
                    <a:pt x="1072" y="3271"/>
                    <a:pt x="429" y="2628"/>
                    <a:pt x="429" y="1819"/>
                  </a:cubicBezTo>
                  <a:cubicBezTo>
                    <a:pt x="429" y="1009"/>
                    <a:pt x="1072" y="366"/>
                    <a:pt x="1882" y="366"/>
                  </a:cubicBezTo>
                  <a:close/>
                  <a:moveTo>
                    <a:pt x="1941" y="1"/>
                  </a:moveTo>
                  <a:cubicBezTo>
                    <a:pt x="1890" y="1"/>
                    <a:pt x="1839" y="3"/>
                    <a:pt x="1787" y="9"/>
                  </a:cubicBezTo>
                  <a:cubicBezTo>
                    <a:pt x="858" y="33"/>
                    <a:pt x="120" y="771"/>
                    <a:pt x="72" y="1700"/>
                  </a:cubicBezTo>
                  <a:cubicBezTo>
                    <a:pt x="1" y="2747"/>
                    <a:pt x="834" y="3605"/>
                    <a:pt x="1858" y="3605"/>
                  </a:cubicBezTo>
                  <a:cubicBezTo>
                    <a:pt x="2263" y="3605"/>
                    <a:pt x="2620" y="3462"/>
                    <a:pt x="2930" y="3247"/>
                  </a:cubicBezTo>
                  <a:lnTo>
                    <a:pt x="10217" y="3247"/>
                  </a:lnTo>
                  <a:cubicBezTo>
                    <a:pt x="10693" y="3247"/>
                    <a:pt x="11146" y="3009"/>
                    <a:pt x="11408" y="2628"/>
                  </a:cubicBezTo>
                  <a:cubicBezTo>
                    <a:pt x="11765" y="2104"/>
                    <a:pt x="11765" y="1461"/>
                    <a:pt x="11408" y="961"/>
                  </a:cubicBezTo>
                  <a:cubicBezTo>
                    <a:pt x="11170" y="604"/>
                    <a:pt x="10717" y="366"/>
                    <a:pt x="10241" y="366"/>
                  </a:cubicBezTo>
                  <a:lnTo>
                    <a:pt x="2954" y="366"/>
                  </a:lnTo>
                  <a:cubicBezTo>
                    <a:pt x="2659" y="155"/>
                    <a:pt x="2327" y="1"/>
                    <a:pt x="19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9" name="Google Shape;14031;p27">
              <a:extLst>
                <a:ext uri="{FF2B5EF4-FFF2-40B4-BE49-F238E27FC236}">
                  <a16:creationId xmlns:a16="http://schemas.microsoft.com/office/drawing/2014/main" id="{E5AF699B-92AF-99C9-172D-D6CC580BC997}"/>
                </a:ext>
              </a:extLst>
            </p:cNvPr>
            <p:cNvSpPr/>
            <p:nvPr/>
          </p:nvSpPr>
          <p:spPr>
            <a:xfrm>
              <a:off x="3227363" y="2496883"/>
              <a:ext cx="29800" cy="42875"/>
            </a:xfrm>
            <a:custGeom>
              <a:avLst/>
              <a:gdLst/>
              <a:ahLst/>
              <a:cxnLst/>
              <a:rect l="l" t="t" r="r" b="b"/>
              <a:pathLst>
                <a:path w="1192" h="1715" extrusionOk="0">
                  <a:moveTo>
                    <a:pt x="572" y="357"/>
                  </a:moveTo>
                  <a:cubicBezTo>
                    <a:pt x="620" y="357"/>
                    <a:pt x="691" y="381"/>
                    <a:pt x="715" y="477"/>
                  </a:cubicBezTo>
                  <a:cubicBezTo>
                    <a:pt x="739" y="548"/>
                    <a:pt x="668" y="643"/>
                    <a:pt x="572" y="643"/>
                  </a:cubicBezTo>
                  <a:lnTo>
                    <a:pt x="358" y="643"/>
                  </a:lnTo>
                  <a:lnTo>
                    <a:pt x="358" y="357"/>
                  </a:lnTo>
                  <a:close/>
                  <a:moveTo>
                    <a:pt x="668" y="977"/>
                  </a:moveTo>
                  <a:cubicBezTo>
                    <a:pt x="739" y="977"/>
                    <a:pt x="834" y="1048"/>
                    <a:pt x="858" y="1120"/>
                  </a:cubicBezTo>
                  <a:cubicBezTo>
                    <a:pt x="858" y="1239"/>
                    <a:pt x="739" y="1358"/>
                    <a:pt x="668" y="1358"/>
                  </a:cubicBezTo>
                  <a:lnTo>
                    <a:pt x="358" y="1358"/>
                  </a:lnTo>
                  <a:lnTo>
                    <a:pt x="358" y="977"/>
                  </a:lnTo>
                  <a:close/>
                  <a:moveTo>
                    <a:pt x="167" y="0"/>
                  </a:moveTo>
                  <a:cubicBezTo>
                    <a:pt x="96" y="0"/>
                    <a:pt x="1" y="96"/>
                    <a:pt x="1" y="167"/>
                  </a:cubicBezTo>
                  <a:lnTo>
                    <a:pt x="1" y="1548"/>
                  </a:lnTo>
                  <a:lnTo>
                    <a:pt x="1" y="1596"/>
                  </a:lnTo>
                  <a:cubicBezTo>
                    <a:pt x="25" y="1691"/>
                    <a:pt x="96" y="1715"/>
                    <a:pt x="167" y="1715"/>
                  </a:cubicBezTo>
                  <a:lnTo>
                    <a:pt x="668" y="1715"/>
                  </a:lnTo>
                  <a:cubicBezTo>
                    <a:pt x="953" y="1715"/>
                    <a:pt x="1191" y="1477"/>
                    <a:pt x="1191" y="1191"/>
                  </a:cubicBezTo>
                  <a:cubicBezTo>
                    <a:pt x="1191" y="1000"/>
                    <a:pt x="1096" y="858"/>
                    <a:pt x="977" y="739"/>
                  </a:cubicBezTo>
                  <a:cubicBezTo>
                    <a:pt x="1049" y="643"/>
                    <a:pt x="1072" y="524"/>
                    <a:pt x="1049" y="381"/>
                  </a:cubicBezTo>
                  <a:cubicBezTo>
                    <a:pt x="1025" y="143"/>
                    <a:pt x="810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50" name="Google Shape;14032;p27">
              <a:extLst>
                <a:ext uri="{FF2B5EF4-FFF2-40B4-BE49-F238E27FC236}">
                  <a16:creationId xmlns:a16="http://schemas.microsoft.com/office/drawing/2014/main" id="{921AC5F8-A9E9-FE4A-FEB0-D8F6E63535AE}"/>
                </a:ext>
              </a:extLst>
            </p:cNvPr>
            <p:cNvSpPr/>
            <p:nvPr/>
          </p:nvSpPr>
          <p:spPr>
            <a:xfrm>
              <a:off x="3312513" y="2608208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310"/>
                    <a:pt x="5644" y="215"/>
                  </a:cubicBezTo>
                  <a:cubicBezTo>
                    <a:pt x="5644" y="96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51" name="Google Shape;14033;p27">
              <a:extLst>
                <a:ext uri="{FF2B5EF4-FFF2-40B4-BE49-F238E27FC236}">
                  <a16:creationId xmlns:a16="http://schemas.microsoft.com/office/drawing/2014/main" id="{7F22223B-18D6-1368-2EC9-7242A988EEA9}"/>
                </a:ext>
              </a:extLst>
            </p:cNvPr>
            <p:cNvSpPr/>
            <p:nvPr/>
          </p:nvSpPr>
          <p:spPr>
            <a:xfrm>
              <a:off x="3312513" y="2627258"/>
              <a:ext cx="141125" cy="8375"/>
            </a:xfrm>
            <a:custGeom>
              <a:avLst/>
              <a:gdLst/>
              <a:ahLst/>
              <a:cxnLst/>
              <a:rect l="l" t="t" r="r" b="b"/>
              <a:pathLst>
                <a:path w="5645" h="335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48" y="334"/>
                    <a:pt x="167" y="334"/>
                  </a:cubicBezTo>
                  <a:lnTo>
                    <a:pt x="5478" y="334"/>
                  </a:lnTo>
                  <a:cubicBezTo>
                    <a:pt x="5549" y="334"/>
                    <a:pt x="5644" y="286"/>
                    <a:pt x="5644" y="191"/>
                  </a:cubicBezTo>
                  <a:cubicBezTo>
                    <a:pt x="5644" y="72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52" name="Google Shape;14034;p27">
              <a:extLst>
                <a:ext uri="{FF2B5EF4-FFF2-40B4-BE49-F238E27FC236}">
                  <a16:creationId xmlns:a16="http://schemas.microsoft.com/office/drawing/2014/main" id="{BB722623-2287-CEE0-AB15-4D04E2907382}"/>
                </a:ext>
              </a:extLst>
            </p:cNvPr>
            <p:cNvSpPr/>
            <p:nvPr/>
          </p:nvSpPr>
          <p:spPr>
            <a:xfrm>
              <a:off x="3195813" y="2576658"/>
              <a:ext cx="294725" cy="89275"/>
            </a:xfrm>
            <a:custGeom>
              <a:avLst/>
              <a:gdLst/>
              <a:ahLst/>
              <a:cxnLst/>
              <a:rect l="l" t="t" r="r" b="b"/>
              <a:pathLst>
                <a:path w="11789" h="3571" extrusionOk="0">
                  <a:moveTo>
                    <a:pt x="10217" y="715"/>
                  </a:moveTo>
                  <a:cubicBezTo>
                    <a:pt x="10574" y="715"/>
                    <a:pt x="10908" y="882"/>
                    <a:pt x="11122" y="1191"/>
                  </a:cubicBezTo>
                  <a:cubicBezTo>
                    <a:pt x="11384" y="1548"/>
                    <a:pt x="11384" y="2048"/>
                    <a:pt x="11122" y="2429"/>
                  </a:cubicBezTo>
                  <a:cubicBezTo>
                    <a:pt x="10908" y="2739"/>
                    <a:pt x="10574" y="2906"/>
                    <a:pt x="10217" y="2906"/>
                  </a:cubicBezTo>
                  <a:lnTo>
                    <a:pt x="3287" y="2906"/>
                  </a:lnTo>
                  <a:cubicBezTo>
                    <a:pt x="3525" y="2620"/>
                    <a:pt x="3644" y="2215"/>
                    <a:pt x="3644" y="1810"/>
                  </a:cubicBezTo>
                  <a:cubicBezTo>
                    <a:pt x="3644" y="1382"/>
                    <a:pt x="3501" y="1024"/>
                    <a:pt x="3287" y="715"/>
                  </a:cubicBezTo>
                  <a:close/>
                  <a:moveTo>
                    <a:pt x="1858" y="0"/>
                  </a:moveTo>
                  <a:cubicBezTo>
                    <a:pt x="1596" y="0"/>
                    <a:pt x="1358" y="48"/>
                    <a:pt x="1120" y="167"/>
                  </a:cubicBezTo>
                  <a:cubicBezTo>
                    <a:pt x="1025" y="191"/>
                    <a:pt x="1001" y="286"/>
                    <a:pt x="1025" y="381"/>
                  </a:cubicBezTo>
                  <a:cubicBezTo>
                    <a:pt x="1042" y="470"/>
                    <a:pt x="1112" y="519"/>
                    <a:pt x="1186" y="519"/>
                  </a:cubicBezTo>
                  <a:cubicBezTo>
                    <a:pt x="1212" y="519"/>
                    <a:pt x="1238" y="513"/>
                    <a:pt x="1263" y="501"/>
                  </a:cubicBezTo>
                  <a:cubicBezTo>
                    <a:pt x="1429" y="405"/>
                    <a:pt x="1644" y="358"/>
                    <a:pt x="1882" y="358"/>
                  </a:cubicBezTo>
                  <a:cubicBezTo>
                    <a:pt x="2715" y="358"/>
                    <a:pt x="3382" y="1024"/>
                    <a:pt x="3335" y="1858"/>
                  </a:cubicBezTo>
                  <a:cubicBezTo>
                    <a:pt x="3311" y="2620"/>
                    <a:pt x="2715" y="3215"/>
                    <a:pt x="1977" y="3239"/>
                  </a:cubicBezTo>
                  <a:cubicBezTo>
                    <a:pt x="1962" y="3240"/>
                    <a:pt x="1947" y="3240"/>
                    <a:pt x="1932" y="3240"/>
                  </a:cubicBezTo>
                  <a:cubicBezTo>
                    <a:pt x="1119" y="3240"/>
                    <a:pt x="453" y="2605"/>
                    <a:pt x="453" y="1786"/>
                  </a:cubicBezTo>
                  <a:cubicBezTo>
                    <a:pt x="453" y="1477"/>
                    <a:pt x="548" y="1191"/>
                    <a:pt x="715" y="905"/>
                  </a:cubicBezTo>
                  <a:cubicBezTo>
                    <a:pt x="786" y="858"/>
                    <a:pt x="786" y="739"/>
                    <a:pt x="691" y="667"/>
                  </a:cubicBezTo>
                  <a:cubicBezTo>
                    <a:pt x="652" y="647"/>
                    <a:pt x="608" y="636"/>
                    <a:pt x="567" y="636"/>
                  </a:cubicBezTo>
                  <a:cubicBezTo>
                    <a:pt x="510" y="636"/>
                    <a:pt x="457" y="659"/>
                    <a:pt x="429" y="715"/>
                  </a:cubicBezTo>
                  <a:cubicBezTo>
                    <a:pt x="120" y="1120"/>
                    <a:pt x="1" y="1620"/>
                    <a:pt x="120" y="2168"/>
                  </a:cubicBezTo>
                  <a:cubicBezTo>
                    <a:pt x="286" y="2858"/>
                    <a:pt x="810" y="3382"/>
                    <a:pt x="1477" y="3525"/>
                  </a:cubicBezTo>
                  <a:cubicBezTo>
                    <a:pt x="1618" y="3555"/>
                    <a:pt x="1758" y="3570"/>
                    <a:pt x="1896" y="3570"/>
                  </a:cubicBezTo>
                  <a:cubicBezTo>
                    <a:pt x="2295" y="3570"/>
                    <a:pt x="2670" y="3445"/>
                    <a:pt x="2954" y="3215"/>
                  </a:cubicBezTo>
                  <a:lnTo>
                    <a:pt x="10241" y="3215"/>
                  </a:lnTo>
                  <a:cubicBezTo>
                    <a:pt x="10717" y="3215"/>
                    <a:pt x="11170" y="2977"/>
                    <a:pt x="11432" y="2572"/>
                  </a:cubicBezTo>
                  <a:cubicBezTo>
                    <a:pt x="11789" y="2072"/>
                    <a:pt x="11789" y="1429"/>
                    <a:pt x="11432" y="905"/>
                  </a:cubicBezTo>
                  <a:cubicBezTo>
                    <a:pt x="11146" y="572"/>
                    <a:pt x="10693" y="358"/>
                    <a:pt x="10217" y="358"/>
                  </a:cubicBezTo>
                  <a:lnTo>
                    <a:pt x="2930" y="358"/>
                  </a:lnTo>
                  <a:cubicBezTo>
                    <a:pt x="2620" y="119"/>
                    <a:pt x="2239" y="0"/>
                    <a:pt x="1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53" name="Google Shape;14035;p27">
              <a:extLst>
                <a:ext uri="{FF2B5EF4-FFF2-40B4-BE49-F238E27FC236}">
                  <a16:creationId xmlns:a16="http://schemas.microsoft.com/office/drawing/2014/main" id="{25BD66E4-8A0A-958A-F661-87C42B1F9CD2}"/>
                </a:ext>
              </a:extLst>
            </p:cNvPr>
            <p:cNvSpPr/>
            <p:nvPr/>
          </p:nvSpPr>
          <p:spPr>
            <a:xfrm>
              <a:off x="3223788" y="2600458"/>
              <a:ext cx="36350" cy="42900"/>
            </a:xfrm>
            <a:custGeom>
              <a:avLst/>
              <a:gdLst/>
              <a:ahLst/>
              <a:cxnLst/>
              <a:rect l="l" t="t" r="r" b="b"/>
              <a:pathLst>
                <a:path w="1454" h="1716" extrusionOk="0">
                  <a:moveTo>
                    <a:pt x="858" y="1"/>
                  </a:moveTo>
                  <a:cubicBezTo>
                    <a:pt x="382" y="1"/>
                    <a:pt x="1" y="382"/>
                    <a:pt x="1" y="858"/>
                  </a:cubicBezTo>
                  <a:cubicBezTo>
                    <a:pt x="1" y="1335"/>
                    <a:pt x="382" y="1716"/>
                    <a:pt x="858" y="1716"/>
                  </a:cubicBezTo>
                  <a:cubicBezTo>
                    <a:pt x="1049" y="1716"/>
                    <a:pt x="1215" y="1668"/>
                    <a:pt x="1334" y="1525"/>
                  </a:cubicBezTo>
                  <a:cubicBezTo>
                    <a:pt x="1358" y="1501"/>
                    <a:pt x="1406" y="1477"/>
                    <a:pt x="1406" y="1454"/>
                  </a:cubicBezTo>
                  <a:cubicBezTo>
                    <a:pt x="1454" y="1382"/>
                    <a:pt x="1454" y="1263"/>
                    <a:pt x="1358" y="1216"/>
                  </a:cubicBezTo>
                  <a:cubicBezTo>
                    <a:pt x="1336" y="1182"/>
                    <a:pt x="1299" y="1165"/>
                    <a:pt x="1258" y="1165"/>
                  </a:cubicBezTo>
                  <a:cubicBezTo>
                    <a:pt x="1210" y="1165"/>
                    <a:pt x="1158" y="1188"/>
                    <a:pt x="1120" y="1239"/>
                  </a:cubicBezTo>
                  <a:lnTo>
                    <a:pt x="1096" y="1263"/>
                  </a:lnTo>
                  <a:cubicBezTo>
                    <a:pt x="1025" y="1335"/>
                    <a:pt x="953" y="1358"/>
                    <a:pt x="834" y="1358"/>
                  </a:cubicBezTo>
                  <a:cubicBezTo>
                    <a:pt x="572" y="1358"/>
                    <a:pt x="310" y="1120"/>
                    <a:pt x="310" y="858"/>
                  </a:cubicBezTo>
                  <a:cubicBezTo>
                    <a:pt x="310" y="596"/>
                    <a:pt x="596" y="358"/>
                    <a:pt x="858" y="358"/>
                  </a:cubicBezTo>
                  <a:cubicBezTo>
                    <a:pt x="953" y="358"/>
                    <a:pt x="1073" y="382"/>
                    <a:pt x="1168" y="430"/>
                  </a:cubicBezTo>
                  <a:cubicBezTo>
                    <a:pt x="1196" y="458"/>
                    <a:pt x="1228" y="471"/>
                    <a:pt x="1260" y="471"/>
                  </a:cubicBezTo>
                  <a:cubicBezTo>
                    <a:pt x="1311" y="471"/>
                    <a:pt x="1363" y="440"/>
                    <a:pt x="1406" y="382"/>
                  </a:cubicBezTo>
                  <a:cubicBezTo>
                    <a:pt x="1454" y="287"/>
                    <a:pt x="1430" y="191"/>
                    <a:pt x="1334" y="144"/>
                  </a:cubicBezTo>
                  <a:cubicBezTo>
                    <a:pt x="1192" y="49"/>
                    <a:pt x="1049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54" name="Google Shape;14036;p27">
            <a:extLst>
              <a:ext uri="{FF2B5EF4-FFF2-40B4-BE49-F238E27FC236}">
                <a16:creationId xmlns:a16="http://schemas.microsoft.com/office/drawing/2014/main" id="{4D99FF88-9EAA-9A01-A3C1-FDA2483747CC}"/>
              </a:ext>
            </a:extLst>
          </p:cNvPr>
          <p:cNvGrpSpPr/>
          <p:nvPr/>
        </p:nvGrpSpPr>
        <p:grpSpPr>
          <a:xfrm>
            <a:off x="1781203" y="2291860"/>
            <a:ext cx="368158" cy="355302"/>
            <a:chOff x="2684388" y="2369483"/>
            <a:chExt cx="307850" cy="297100"/>
          </a:xfrm>
        </p:grpSpPr>
        <p:sp>
          <p:nvSpPr>
            <p:cNvPr id="155" name="Google Shape;14037;p27">
              <a:extLst>
                <a:ext uri="{FF2B5EF4-FFF2-40B4-BE49-F238E27FC236}">
                  <a16:creationId xmlns:a16="http://schemas.microsoft.com/office/drawing/2014/main" id="{8351DE91-F2E6-9C50-C4A8-278D8F0C7C18}"/>
                </a:ext>
              </a:extLst>
            </p:cNvPr>
            <p:cNvSpPr/>
            <p:nvPr/>
          </p:nvSpPr>
          <p:spPr>
            <a:xfrm>
              <a:off x="2792763" y="2506408"/>
              <a:ext cx="88725" cy="8950"/>
            </a:xfrm>
            <a:custGeom>
              <a:avLst/>
              <a:gdLst/>
              <a:ahLst/>
              <a:cxnLst/>
              <a:rect l="l" t="t" r="r" b="b"/>
              <a:pathLst>
                <a:path w="3549" h="358" extrusionOk="0">
                  <a:moveTo>
                    <a:pt x="191" y="0"/>
                  </a:moveTo>
                  <a:cubicBezTo>
                    <a:pt x="95" y="0"/>
                    <a:pt x="24" y="72"/>
                    <a:pt x="0" y="143"/>
                  </a:cubicBezTo>
                  <a:cubicBezTo>
                    <a:pt x="0" y="262"/>
                    <a:pt x="95" y="358"/>
                    <a:pt x="191" y="358"/>
                  </a:cubicBezTo>
                  <a:lnTo>
                    <a:pt x="3334" y="358"/>
                  </a:lnTo>
                  <a:cubicBezTo>
                    <a:pt x="3429" y="358"/>
                    <a:pt x="3477" y="310"/>
                    <a:pt x="3525" y="215"/>
                  </a:cubicBezTo>
                  <a:cubicBezTo>
                    <a:pt x="3549" y="96"/>
                    <a:pt x="3453" y="0"/>
                    <a:pt x="3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56" name="Google Shape;14038;p27">
              <a:extLst>
                <a:ext uri="{FF2B5EF4-FFF2-40B4-BE49-F238E27FC236}">
                  <a16:creationId xmlns:a16="http://schemas.microsoft.com/office/drawing/2014/main" id="{D89E5A35-E477-4A74-62AE-B9966FEA3F8F}"/>
                </a:ext>
              </a:extLst>
            </p:cNvPr>
            <p:cNvSpPr/>
            <p:nvPr/>
          </p:nvSpPr>
          <p:spPr>
            <a:xfrm>
              <a:off x="2792763" y="2529033"/>
              <a:ext cx="88725" cy="8950"/>
            </a:xfrm>
            <a:custGeom>
              <a:avLst/>
              <a:gdLst/>
              <a:ahLst/>
              <a:cxnLst/>
              <a:rect l="l" t="t" r="r" b="b"/>
              <a:pathLst>
                <a:path w="3549" h="358" extrusionOk="0">
                  <a:moveTo>
                    <a:pt x="191" y="0"/>
                  </a:moveTo>
                  <a:cubicBezTo>
                    <a:pt x="95" y="0"/>
                    <a:pt x="24" y="48"/>
                    <a:pt x="0" y="143"/>
                  </a:cubicBezTo>
                  <a:cubicBezTo>
                    <a:pt x="0" y="262"/>
                    <a:pt x="95" y="357"/>
                    <a:pt x="191" y="357"/>
                  </a:cubicBezTo>
                  <a:lnTo>
                    <a:pt x="3334" y="357"/>
                  </a:lnTo>
                  <a:cubicBezTo>
                    <a:pt x="3429" y="357"/>
                    <a:pt x="3477" y="286"/>
                    <a:pt x="3525" y="191"/>
                  </a:cubicBezTo>
                  <a:cubicBezTo>
                    <a:pt x="3549" y="72"/>
                    <a:pt x="3453" y="0"/>
                    <a:pt x="3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57" name="Google Shape;14039;p27">
              <a:extLst>
                <a:ext uri="{FF2B5EF4-FFF2-40B4-BE49-F238E27FC236}">
                  <a16:creationId xmlns:a16="http://schemas.microsoft.com/office/drawing/2014/main" id="{3EBA0C7C-7B27-EDFD-E043-9B69B5172D83}"/>
                </a:ext>
              </a:extLst>
            </p:cNvPr>
            <p:cNvSpPr/>
            <p:nvPr/>
          </p:nvSpPr>
          <p:spPr>
            <a:xfrm>
              <a:off x="2812413" y="2551058"/>
              <a:ext cx="48825" cy="8950"/>
            </a:xfrm>
            <a:custGeom>
              <a:avLst/>
              <a:gdLst/>
              <a:ahLst/>
              <a:cxnLst/>
              <a:rect l="l" t="t" r="r" b="b"/>
              <a:pathLst>
                <a:path w="1953" h="358" extrusionOk="0">
                  <a:moveTo>
                    <a:pt x="191" y="0"/>
                  </a:moveTo>
                  <a:cubicBezTo>
                    <a:pt x="95" y="0"/>
                    <a:pt x="48" y="72"/>
                    <a:pt x="24" y="143"/>
                  </a:cubicBezTo>
                  <a:cubicBezTo>
                    <a:pt x="0" y="262"/>
                    <a:pt x="71" y="358"/>
                    <a:pt x="191" y="358"/>
                  </a:cubicBezTo>
                  <a:lnTo>
                    <a:pt x="1786" y="358"/>
                  </a:lnTo>
                  <a:cubicBezTo>
                    <a:pt x="1858" y="358"/>
                    <a:pt x="1929" y="310"/>
                    <a:pt x="1953" y="215"/>
                  </a:cubicBezTo>
                  <a:cubicBezTo>
                    <a:pt x="1953" y="96"/>
                    <a:pt x="1858" y="0"/>
                    <a:pt x="1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58" name="Google Shape;14040;p27">
              <a:extLst>
                <a:ext uri="{FF2B5EF4-FFF2-40B4-BE49-F238E27FC236}">
                  <a16:creationId xmlns:a16="http://schemas.microsoft.com/office/drawing/2014/main" id="{BA4C423A-5F67-AFA8-A817-2895CC2EFA6C}"/>
                </a:ext>
              </a:extLst>
            </p:cNvPr>
            <p:cNvSpPr/>
            <p:nvPr/>
          </p:nvSpPr>
          <p:spPr>
            <a:xfrm>
              <a:off x="2684388" y="2369483"/>
              <a:ext cx="307850" cy="297100"/>
            </a:xfrm>
            <a:custGeom>
              <a:avLst/>
              <a:gdLst/>
              <a:ahLst/>
              <a:cxnLst/>
              <a:rect l="l" t="t" r="r" b="b"/>
              <a:pathLst>
                <a:path w="12314" h="11884" extrusionOk="0">
                  <a:moveTo>
                    <a:pt x="6336" y="1143"/>
                  </a:moveTo>
                  <a:cubicBezTo>
                    <a:pt x="7669" y="1143"/>
                    <a:pt x="8931" y="1643"/>
                    <a:pt x="9908" y="2524"/>
                  </a:cubicBezTo>
                  <a:lnTo>
                    <a:pt x="9074" y="3358"/>
                  </a:lnTo>
                  <a:cubicBezTo>
                    <a:pt x="8267" y="2643"/>
                    <a:pt x="7258" y="2285"/>
                    <a:pt x="6243" y="2285"/>
                  </a:cubicBezTo>
                  <a:cubicBezTo>
                    <a:pt x="6211" y="2285"/>
                    <a:pt x="6178" y="2285"/>
                    <a:pt x="6145" y="2286"/>
                  </a:cubicBezTo>
                  <a:lnTo>
                    <a:pt x="6145" y="1143"/>
                  </a:lnTo>
                  <a:close/>
                  <a:moveTo>
                    <a:pt x="5764" y="357"/>
                  </a:moveTo>
                  <a:lnTo>
                    <a:pt x="5764" y="2715"/>
                  </a:lnTo>
                  <a:cubicBezTo>
                    <a:pt x="4954" y="2739"/>
                    <a:pt x="4216" y="3096"/>
                    <a:pt x="3621" y="3667"/>
                  </a:cubicBezTo>
                  <a:cubicBezTo>
                    <a:pt x="3049" y="4239"/>
                    <a:pt x="2692" y="4977"/>
                    <a:pt x="2668" y="5787"/>
                  </a:cubicBezTo>
                  <a:lnTo>
                    <a:pt x="358" y="5787"/>
                  </a:lnTo>
                  <a:cubicBezTo>
                    <a:pt x="406" y="4358"/>
                    <a:pt x="977" y="3001"/>
                    <a:pt x="1978" y="2000"/>
                  </a:cubicBezTo>
                  <a:cubicBezTo>
                    <a:pt x="3002" y="976"/>
                    <a:pt x="4335" y="381"/>
                    <a:pt x="5764" y="357"/>
                  </a:cubicBezTo>
                  <a:close/>
                  <a:moveTo>
                    <a:pt x="6359" y="2643"/>
                  </a:moveTo>
                  <a:cubicBezTo>
                    <a:pt x="7312" y="2643"/>
                    <a:pt x="8265" y="3001"/>
                    <a:pt x="8979" y="3715"/>
                  </a:cubicBezTo>
                  <a:cubicBezTo>
                    <a:pt x="10408" y="5144"/>
                    <a:pt x="10408" y="7502"/>
                    <a:pt x="8979" y="8954"/>
                  </a:cubicBezTo>
                  <a:cubicBezTo>
                    <a:pt x="8265" y="9669"/>
                    <a:pt x="7318" y="10026"/>
                    <a:pt x="6368" y="10026"/>
                  </a:cubicBezTo>
                  <a:cubicBezTo>
                    <a:pt x="5419" y="10026"/>
                    <a:pt x="4466" y="9669"/>
                    <a:pt x="3740" y="8954"/>
                  </a:cubicBezTo>
                  <a:cubicBezTo>
                    <a:pt x="2930" y="8168"/>
                    <a:pt x="2573" y="7144"/>
                    <a:pt x="2644" y="6144"/>
                  </a:cubicBezTo>
                  <a:lnTo>
                    <a:pt x="2811" y="6144"/>
                  </a:lnTo>
                  <a:cubicBezTo>
                    <a:pt x="2930" y="6144"/>
                    <a:pt x="3049" y="6025"/>
                    <a:pt x="3049" y="5882"/>
                  </a:cubicBezTo>
                  <a:cubicBezTo>
                    <a:pt x="3097" y="4358"/>
                    <a:pt x="4335" y="3096"/>
                    <a:pt x="5907" y="3072"/>
                  </a:cubicBezTo>
                  <a:cubicBezTo>
                    <a:pt x="6074" y="3072"/>
                    <a:pt x="6145" y="2953"/>
                    <a:pt x="6145" y="2834"/>
                  </a:cubicBezTo>
                  <a:lnTo>
                    <a:pt x="6145" y="2643"/>
                  </a:lnTo>
                  <a:close/>
                  <a:moveTo>
                    <a:pt x="5883" y="0"/>
                  </a:moveTo>
                  <a:cubicBezTo>
                    <a:pt x="4335" y="24"/>
                    <a:pt x="2859" y="619"/>
                    <a:pt x="1739" y="1738"/>
                  </a:cubicBezTo>
                  <a:cubicBezTo>
                    <a:pt x="644" y="2834"/>
                    <a:pt x="25" y="4287"/>
                    <a:pt x="1" y="5858"/>
                  </a:cubicBezTo>
                  <a:cubicBezTo>
                    <a:pt x="1" y="5954"/>
                    <a:pt x="49" y="6049"/>
                    <a:pt x="144" y="6096"/>
                  </a:cubicBezTo>
                  <a:lnTo>
                    <a:pt x="739" y="6096"/>
                  </a:lnTo>
                  <a:cubicBezTo>
                    <a:pt x="715" y="6930"/>
                    <a:pt x="858" y="7740"/>
                    <a:pt x="1192" y="8526"/>
                  </a:cubicBezTo>
                  <a:cubicBezTo>
                    <a:pt x="1215" y="8573"/>
                    <a:pt x="1263" y="8645"/>
                    <a:pt x="1335" y="8645"/>
                  </a:cubicBezTo>
                  <a:lnTo>
                    <a:pt x="1382" y="8645"/>
                  </a:lnTo>
                  <a:cubicBezTo>
                    <a:pt x="1477" y="8597"/>
                    <a:pt x="1501" y="8478"/>
                    <a:pt x="1477" y="8406"/>
                  </a:cubicBezTo>
                  <a:cubicBezTo>
                    <a:pt x="1144" y="7692"/>
                    <a:pt x="1025" y="6906"/>
                    <a:pt x="1073" y="6096"/>
                  </a:cubicBezTo>
                  <a:lnTo>
                    <a:pt x="2263" y="6096"/>
                  </a:lnTo>
                  <a:cubicBezTo>
                    <a:pt x="2192" y="7144"/>
                    <a:pt x="2549" y="8216"/>
                    <a:pt x="3335" y="9049"/>
                  </a:cubicBezTo>
                  <a:lnTo>
                    <a:pt x="2501" y="9883"/>
                  </a:lnTo>
                  <a:cubicBezTo>
                    <a:pt x="2239" y="9645"/>
                    <a:pt x="2049" y="9383"/>
                    <a:pt x="1906" y="9073"/>
                  </a:cubicBezTo>
                  <a:cubicBezTo>
                    <a:pt x="1873" y="9019"/>
                    <a:pt x="1816" y="8989"/>
                    <a:pt x="1756" y="8989"/>
                  </a:cubicBezTo>
                  <a:cubicBezTo>
                    <a:pt x="1685" y="8989"/>
                    <a:pt x="1611" y="9031"/>
                    <a:pt x="1573" y="9121"/>
                  </a:cubicBezTo>
                  <a:cubicBezTo>
                    <a:pt x="1549" y="9145"/>
                    <a:pt x="1573" y="9192"/>
                    <a:pt x="1573" y="9240"/>
                  </a:cubicBezTo>
                  <a:cubicBezTo>
                    <a:pt x="1811" y="9597"/>
                    <a:pt x="2049" y="9907"/>
                    <a:pt x="2382" y="10240"/>
                  </a:cubicBezTo>
                  <a:cubicBezTo>
                    <a:pt x="3406" y="11288"/>
                    <a:pt x="4811" y="11883"/>
                    <a:pt x="6288" y="11883"/>
                  </a:cubicBezTo>
                  <a:cubicBezTo>
                    <a:pt x="7788" y="11883"/>
                    <a:pt x="9193" y="11312"/>
                    <a:pt x="10241" y="10240"/>
                  </a:cubicBezTo>
                  <a:cubicBezTo>
                    <a:pt x="11837" y="8692"/>
                    <a:pt x="12313" y="6311"/>
                    <a:pt x="11480" y="4263"/>
                  </a:cubicBezTo>
                  <a:cubicBezTo>
                    <a:pt x="11461" y="4190"/>
                    <a:pt x="11388" y="4159"/>
                    <a:pt x="11311" y="4159"/>
                  </a:cubicBezTo>
                  <a:cubicBezTo>
                    <a:pt x="11288" y="4159"/>
                    <a:pt x="11264" y="4162"/>
                    <a:pt x="11241" y="4168"/>
                  </a:cubicBezTo>
                  <a:cubicBezTo>
                    <a:pt x="11146" y="4191"/>
                    <a:pt x="11122" y="4310"/>
                    <a:pt x="11146" y="4406"/>
                  </a:cubicBezTo>
                  <a:cubicBezTo>
                    <a:pt x="11932" y="6335"/>
                    <a:pt x="11480" y="8549"/>
                    <a:pt x="9979" y="10026"/>
                  </a:cubicBezTo>
                  <a:cubicBezTo>
                    <a:pt x="9003" y="11026"/>
                    <a:pt x="7693" y="11550"/>
                    <a:pt x="6288" y="11550"/>
                  </a:cubicBezTo>
                  <a:cubicBezTo>
                    <a:pt x="4954" y="11550"/>
                    <a:pt x="3716" y="11050"/>
                    <a:pt x="2716" y="10145"/>
                  </a:cubicBezTo>
                  <a:lnTo>
                    <a:pt x="3573" y="9311"/>
                  </a:lnTo>
                  <a:cubicBezTo>
                    <a:pt x="4335" y="10026"/>
                    <a:pt x="5312" y="10383"/>
                    <a:pt x="6288" y="10383"/>
                  </a:cubicBezTo>
                  <a:cubicBezTo>
                    <a:pt x="7336" y="10383"/>
                    <a:pt x="8384" y="10002"/>
                    <a:pt x="9146" y="9192"/>
                  </a:cubicBezTo>
                  <a:cubicBezTo>
                    <a:pt x="10694" y="7644"/>
                    <a:pt x="10741" y="5192"/>
                    <a:pt x="9265" y="3596"/>
                  </a:cubicBezTo>
                  <a:lnTo>
                    <a:pt x="10098" y="2762"/>
                  </a:lnTo>
                  <a:cubicBezTo>
                    <a:pt x="10384" y="3048"/>
                    <a:pt x="10622" y="3358"/>
                    <a:pt x="10789" y="3691"/>
                  </a:cubicBezTo>
                  <a:cubicBezTo>
                    <a:pt x="10823" y="3748"/>
                    <a:pt x="10879" y="3778"/>
                    <a:pt x="10938" y="3778"/>
                  </a:cubicBezTo>
                  <a:cubicBezTo>
                    <a:pt x="11003" y="3778"/>
                    <a:pt x="11072" y="3742"/>
                    <a:pt x="11122" y="3667"/>
                  </a:cubicBezTo>
                  <a:cubicBezTo>
                    <a:pt x="11146" y="3644"/>
                    <a:pt x="11122" y="3572"/>
                    <a:pt x="11122" y="3548"/>
                  </a:cubicBezTo>
                  <a:cubicBezTo>
                    <a:pt x="10884" y="3120"/>
                    <a:pt x="10575" y="2739"/>
                    <a:pt x="10265" y="2405"/>
                  </a:cubicBezTo>
                  <a:cubicBezTo>
                    <a:pt x="9217" y="1381"/>
                    <a:pt x="7812" y="786"/>
                    <a:pt x="6336" y="786"/>
                  </a:cubicBezTo>
                  <a:lnTo>
                    <a:pt x="6121" y="786"/>
                  </a:lnTo>
                  <a:lnTo>
                    <a:pt x="6121" y="238"/>
                  </a:lnTo>
                  <a:lnTo>
                    <a:pt x="6121" y="191"/>
                  </a:lnTo>
                  <a:cubicBezTo>
                    <a:pt x="6097" y="71"/>
                    <a:pt x="5978" y="0"/>
                    <a:pt x="58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59" name="Google Shape;14041;p27">
            <a:extLst>
              <a:ext uri="{FF2B5EF4-FFF2-40B4-BE49-F238E27FC236}">
                <a16:creationId xmlns:a16="http://schemas.microsoft.com/office/drawing/2014/main" id="{9521BE29-0D11-8D81-45E9-803437C5777E}"/>
              </a:ext>
            </a:extLst>
          </p:cNvPr>
          <p:cNvSpPr/>
          <p:nvPr/>
        </p:nvSpPr>
        <p:spPr>
          <a:xfrm>
            <a:off x="1042813" y="2292426"/>
            <a:ext cx="356019" cy="355421"/>
          </a:xfrm>
          <a:custGeom>
            <a:avLst/>
            <a:gdLst/>
            <a:ahLst/>
            <a:cxnLst/>
            <a:rect l="l" t="t" r="r" b="b"/>
            <a:pathLst>
              <a:path w="11908" h="11888" extrusionOk="0">
                <a:moveTo>
                  <a:pt x="2263" y="6315"/>
                </a:moveTo>
                <a:lnTo>
                  <a:pt x="2263" y="10696"/>
                </a:lnTo>
                <a:lnTo>
                  <a:pt x="1763" y="10696"/>
                </a:lnTo>
                <a:lnTo>
                  <a:pt x="1763" y="6315"/>
                </a:lnTo>
                <a:close/>
                <a:moveTo>
                  <a:pt x="3120" y="5076"/>
                </a:moveTo>
                <a:lnTo>
                  <a:pt x="3120" y="10696"/>
                </a:lnTo>
                <a:lnTo>
                  <a:pt x="2620" y="10696"/>
                </a:lnTo>
                <a:lnTo>
                  <a:pt x="2620" y="5076"/>
                </a:lnTo>
                <a:close/>
                <a:moveTo>
                  <a:pt x="6526" y="7577"/>
                </a:moveTo>
                <a:lnTo>
                  <a:pt x="6526" y="10696"/>
                </a:lnTo>
                <a:lnTo>
                  <a:pt x="6026" y="10696"/>
                </a:lnTo>
                <a:lnTo>
                  <a:pt x="6026" y="7577"/>
                </a:lnTo>
                <a:close/>
                <a:moveTo>
                  <a:pt x="7383" y="6172"/>
                </a:moveTo>
                <a:lnTo>
                  <a:pt x="7383" y="10696"/>
                </a:lnTo>
                <a:lnTo>
                  <a:pt x="6883" y="10696"/>
                </a:lnTo>
                <a:lnTo>
                  <a:pt x="6883" y="6172"/>
                </a:lnTo>
                <a:close/>
                <a:moveTo>
                  <a:pt x="9050" y="8815"/>
                </a:moveTo>
                <a:lnTo>
                  <a:pt x="9050" y="10696"/>
                </a:lnTo>
                <a:lnTo>
                  <a:pt x="8550" y="10696"/>
                </a:lnTo>
                <a:lnTo>
                  <a:pt x="8550" y="8815"/>
                </a:lnTo>
                <a:close/>
                <a:moveTo>
                  <a:pt x="5668" y="3814"/>
                </a:moveTo>
                <a:lnTo>
                  <a:pt x="5668" y="10720"/>
                </a:lnTo>
                <a:lnTo>
                  <a:pt x="5145" y="10720"/>
                </a:lnTo>
                <a:lnTo>
                  <a:pt x="5145" y="3814"/>
                </a:lnTo>
                <a:close/>
                <a:moveTo>
                  <a:pt x="9907" y="2576"/>
                </a:moveTo>
                <a:lnTo>
                  <a:pt x="9907" y="10720"/>
                </a:lnTo>
                <a:lnTo>
                  <a:pt x="9407" y="10720"/>
                </a:lnTo>
                <a:lnTo>
                  <a:pt x="9407" y="2576"/>
                </a:lnTo>
                <a:close/>
                <a:moveTo>
                  <a:pt x="11503" y="11054"/>
                </a:moveTo>
                <a:lnTo>
                  <a:pt x="11503" y="11530"/>
                </a:lnTo>
                <a:lnTo>
                  <a:pt x="310" y="11530"/>
                </a:lnTo>
                <a:lnTo>
                  <a:pt x="310" y="11054"/>
                </a:lnTo>
                <a:close/>
                <a:moveTo>
                  <a:pt x="916" y="0"/>
                </a:moveTo>
                <a:cubicBezTo>
                  <a:pt x="811" y="0"/>
                  <a:pt x="715" y="88"/>
                  <a:pt x="715" y="194"/>
                </a:cubicBezTo>
                <a:lnTo>
                  <a:pt x="715" y="980"/>
                </a:lnTo>
                <a:lnTo>
                  <a:pt x="477" y="980"/>
                </a:lnTo>
                <a:cubicBezTo>
                  <a:pt x="382" y="980"/>
                  <a:pt x="334" y="1052"/>
                  <a:pt x="286" y="1099"/>
                </a:cubicBezTo>
                <a:cubicBezTo>
                  <a:pt x="263" y="1242"/>
                  <a:pt x="358" y="1361"/>
                  <a:pt x="477" y="1361"/>
                </a:cubicBezTo>
                <a:lnTo>
                  <a:pt x="715" y="1361"/>
                </a:lnTo>
                <a:lnTo>
                  <a:pt x="715" y="2242"/>
                </a:lnTo>
                <a:lnTo>
                  <a:pt x="501" y="2242"/>
                </a:lnTo>
                <a:cubicBezTo>
                  <a:pt x="405" y="2242"/>
                  <a:pt x="334" y="2290"/>
                  <a:pt x="334" y="2385"/>
                </a:cubicBezTo>
                <a:cubicBezTo>
                  <a:pt x="334" y="2504"/>
                  <a:pt x="382" y="2600"/>
                  <a:pt x="501" y="2600"/>
                </a:cubicBezTo>
                <a:lnTo>
                  <a:pt x="715" y="2600"/>
                </a:lnTo>
                <a:lnTo>
                  <a:pt x="715" y="3481"/>
                </a:lnTo>
                <a:lnTo>
                  <a:pt x="501" y="3481"/>
                </a:lnTo>
                <a:cubicBezTo>
                  <a:pt x="405" y="3481"/>
                  <a:pt x="334" y="3552"/>
                  <a:pt x="334" y="3647"/>
                </a:cubicBezTo>
                <a:cubicBezTo>
                  <a:pt x="334" y="3766"/>
                  <a:pt x="382" y="3838"/>
                  <a:pt x="501" y="3838"/>
                </a:cubicBezTo>
                <a:lnTo>
                  <a:pt x="715" y="3838"/>
                </a:lnTo>
                <a:lnTo>
                  <a:pt x="715" y="4743"/>
                </a:lnTo>
                <a:lnTo>
                  <a:pt x="501" y="4743"/>
                </a:lnTo>
                <a:cubicBezTo>
                  <a:pt x="405" y="4743"/>
                  <a:pt x="334" y="4791"/>
                  <a:pt x="334" y="4886"/>
                </a:cubicBezTo>
                <a:cubicBezTo>
                  <a:pt x="334" y="5005"/>
                  <a:pt x="382" y="5100"/>
                  <a:pt x="501" y="5100"/>
                </a:cubicBezTo>
                <a:lnTo>
                  <a:pt x="715" y="5100"/>
                </a:lnTo>
                <a:lnTo>
                  <a:pt x="715" y="5981"/>
                </a:lnTo>
                <a:lnTo>
                  <a:pt x="501" y="5981"/>
                </a:lnTo>
                <a:cubicBezTo>
                  <a:pt x="405" y="5981"/>
                  <a:pt x="334" y="6053"/>
                  <a:pt x="334" y="6148"/>
                </a:cubicBezTo>
                <a:cubicBezTo>
                  <a:pt x="334" y="6267"/>
                  <a:pt x="382" y="6338"/>
                  <a:pt x="501" y="6338"/>
                </a:cubicBezTo>
                <a:lnTo>
                  <a:pt x="715" y="6338"/>
                </a:lnTo>
                <a:lnTo>
                  <a:pt x="715" y="7243"/>
                </a:lnTo>
                <a:lnTo>
                  <a:pt x="501" y="7243"/>
                </a:lnTo>
                <a:cubicBezTo>
                  <a:pt x="405" y="7243"/>
                  <a:pt x="334" y="7291"/>
                  <a:pt x="334" y="7386"/>
                </a:cubicBezTo>
                <a:cubicBezTo>
                  <a:pt x="334" y="7505"/>
                  <a:pt x="382" y="7601"/>
                  <a:pt x="501" y="7601"/>
                </a:cubicBezTo>
                <a:lnTo>
                  <a:pt x="715" y="7601"/>
                </a:lnTo>
                <a:lnTo>
                  <a:pt x="715" y="8482"/>
                </a:lnTo>
                <a:lnTo>
                  <a:pt x="501" y="8482"/>
                </a:lnTo>
                <a:cubicBezTo>
                  <a:pt x="405" y="8482"/>
                  <a:pt x="334" y="8553"/>
                  <a:pt x="334" y="8648"/>
                </a:cubicBezTo>
                <a:cubicBezTo>
                  <a:pt x="334" y="8768"/>
                  <a:pt x="382" y="8839"/>
                  <a:pt x="501" y="8839"/>
                </a:cubicBezTo>
                <a:lnTo>
                  <a:pt x="715" y="8839"/>
                </a:lnTo>
                <a:lnTo>
                  <a:pt x="715" y="9744"/>
                </a:lnTo>
                <a:lnTo>
                  <a:pt x="501" y="9744"/>
                </a:lnTo>
                <a:cubicBezTo>
                  <a:pt x="405" y="9744"/>
                  <a:pt x="334" y="9792"/>
                  <a:pt x="334" y="9887"/>
                </a:cubicBezTo>
                <a:cubicBezTo>
                  <a:pt x="334" y="10006"/>
                  <a:pt x="382" y="10101"/>
                  <a:pt x="501" y="10101"/>
                </a:cubicBezTo>
                <a:lnTo>
                  <a:pt x="715" y="10101"/>
                </a:lnTo>
                <a:lnTo>
                  <a:pt x="715" y="10720"/>
                </a:lnTo>
                <a:lnTo>
                  <a:pt x="286" y="10720"/>
                </a:lnTo>
                <a:cubicBezTo>
                  <a:pt x="143" y="10720"/>
                  <a:pt x="1" y="10839"/>
                  <a:pt x="1" y="11030"/>
                </a:cubicBezTo>
                <a:lnTo>
                  <a:pt x="1" y="11578"/>
                </a:lnTo>
                <a:cubicBezTo>
                  <a:pt x="1" y="11744"/>
                  <a:pt x="120" y="11887"/>
                  <a:pt x="286" y="11887"/>
                </a:cubicBezTo>
                <a:lnTo>
                  <a:pt x="11598" y="11887"/>
                </a:lnTo>
                <a:cubicBezTo>
                  <a:pt x="11765" y="11887"/>
                  <a:pt x="11908" y="11768"/>
                  <a:pt x="11908" y="11578"/>
                </a:cubicBezTo>
                <a:lnTo>
                  <a:pt x="11908" y="10982"/>
                </a:lnTo>
                <a:cubicBezTo>
                  <a:pt x="11860" y="10839"/>
                  <a:pt x="11741" y="10696"/>
                  <a:pt x="11551" y="10696"/>
                </a:cubicBezTo>
                <a:lnTo>
                  <a:pt x="11146" y="10696"/>
                </a:lnTo>
                <a:lnTo>
                  <a:pt x="11146" y="9887"/>
                </a:lnTo>
                <a:cubicBezTo>
                  <a:pt x="11146" y="9815"/>
                  <a:pt x="11074" y="9720"/>
                  <a:pt x="10979" y="9720"/>
                </a:cubicBezTo>
                <a:cubicBezTo>
                  <a:pt x="10860" y="9720"/>
                  <a:pt x="10789" y="9768"/>
                  <a:pt x="10789" y="9887"/>
                </a:cubicBezTo>
                <a:lnTo>
                  <a:pt x="10789" y="10720"/>
                </a:lnTo>
                <a:lnTo>
                  <a:pt x="10265" y="10720"/>
                </a:lnTo>
                <a:lnTo>
                  <a:pt x="10265" y="5100"/>
                </a:lnTo>
                <a:lnTo>
                  <a:pt x="10789" y="5100"/>
                </a:lnTo>
                <a:lnTo>
                  <a:pt x="10789" y="9101"/>
                </a:lnTo>
                <a:cubicBezTo>
                  <a:pt x="10789" y="9172"/>
                  <a:pt x="10836" y="9268"/>
                  <a:pt x="10931" y="9268"/>
                </a:cubicBezTo>
                <a:cubicBezTo>
                  <a:pt x="11051" y="9268"/>
                  <a:pt x="11146" y="9220"/>
                  <a:pt x="11146" y="9101"/>
                </a:cubicBezTo>
                <a:lnTo>
                  <a:pt x="11146" y="4981"/>
                </a:lnTo>
                <a:cubicBezTo>
                  <a:pt x="11146" y="4838"/>
                  <a:pt x="11027" y="4743"/>
                  <a:pt x="10908" y="4743"/>
                </a:cubicBezTo>
                <a:lnTo>
                  <a:pt x="10265" y="4743"/>
                </a:lnTo>
                <a:lnTo>
                  <a:pt x="10265" y="2481"/>
                </a:lnTo>
                <a:cubicBezTo>
                  <a:pt x="10265" y="2338"/>
                  <a:pt x="10146" y="2242"/>
                  <a:pt x="10027" y="2242"/>
                </a:cubicBezTo>
                <a:lnTo>
                  <a:pt x="9312" y="2242"/>
                </a:lnTo>
                <a:cubicBezTo>
                  <a:pt x="9169" y="2242"/>
                  <a:pt x="9074" y="2361"/>
                  <a:pt x="9074" y="2481"/>
                </a:cubicBezTo>
                <a:lnTo>
                  <a:pt x="9074" y="8506"/>
                </a:lnTo>
                <a:lnTo>
                  <a:pt x="8455" y="8506"/>
                </a:lnTo>
                <a:cubicBezTo>
                  <a:pt x="8312" y="8506"/>
                  <a:pt x="8217" y="8625"/>
                  <a:pt x="8217" y="8744"/>
                </a:cubicBezTo>
                <a:lnTo>
                  <a:pt x="8217" y="10720"/>
                </a:lnTo>
                <a:lnTo>
                  <a:pt x="7740" y="10720"/>
                </a:lnTo>
                <a:lnTo>
                  <a:pt x="7740" y="6076"/>
                </a:lnTo>
                <a:cubicBezTo>
                  <a:pt x="7740" y="5934"/>
                  <a:pt x="7621" y="5838"/>
                  <a:pt x="7502" y="5838"/>
                </a:cubicBezTo>
                <a:lnTo>
                  <a:pt x="6788" y="5838"/>
                </a:lnTo>
                <a:cubicBezTo>
                  <a:pt x="6645" y="5838"/>
                  <a:pt x="6550" y="5957"/>
                  <a:pt x="6550" y="6076"/>
                </a:cubicBezTo>
                <a:lnTo>
                  <a:pt x="6550" y="7243"/>
                </a:lnTo>
                <a:lnTo>
                  <a:pt x="6002" y="7243"/>
                </a:lnTo>
                <a:lnTo>
                  <a:pt x="6002" y="3743"/>
                </a:lnTo>
                <a:cubicBezTo>
                  <a:pt x="6002" y="3576"/>
                  <a:pt x="5883" y="3481"/>
                  <a:pt x="5764" y="3481"/>
                </a:cubicBezTo>
                <a:lnTo>
                  <a:pt x="5049" y="3481"/>
                </a:lnTo>
                <a:cubicBezTo>
                  <a:pt x="4906" y="3481"/>
                  <a:pt x="4811" y="3624"/>
                  <a:pt x="4811" y="3743"/>
                </a:cubicBezTo>
                <a:lnTo>
                  <a:pt x="4811" y="10720"/>
                </a:lnTo>
                <a:lnTo>
                  <a:pt x="4335" y="10720"/>
                </a:lnTo>
                <a:lnTo>
                  <a:pt x="4335" y="1242"/>
                </a:lnTo>
                <a:cubicBezTo>
                  <a:pt x="4335" y="1075"/>
                  <a:pt x="4216" y="980"/>
                  <a:pt x="4097" y="980"/>
                </a:cubicBezTo>
                <a:lnTo>
                  <a:pt x="3382" y="980"/>
                </a:lnTo>
                <a:cubicBezTo>
                  <a:pt x="3263" y="980"/>
                  <a:pt x="3144" y="1075"/>
                  <a:pt x="3144" y="1290"/>
                </a:cubicBezTo>
                <a:lnTo>
                  <a:pt x="3144" y="2504"/>
                </a:lnTo>
                <a:cubicBezTo>
                  <a:pt x="3144" y="2600"/>
                  <a:pt x="3216" y="2695"/>
                  <a:pt x="3311" y="2695"/>
                </a:cubicBezTo>
                <a:cubicBezTo>
                  <a:pt x="3430" y="2695"/>
                  <a:pt x="3501" y="2623"/>
                  <a:pt x="3501" y="2504"/>
                </a:cubicBezTo>
                <a:lnTo>
                  <a:pt x="3501" y="1314"/>
                </a:lnTo>
                <a:lnTo>
                  <a:pt x="4025" y="1314"/>
                </a:lnTo>
                <a:lnTo>
                  <a:pt x="4025" y="10720"/>
                </a:lnTo>
                <a:lnTo>
                  <a:pt x="3501" y="10720"/>
                </a:lnTo>
                <a:lnTo>
                  <a:pt x="3501" y="3314"/>
                </a:lnTo>
                <a:cubicBezTo>
                  <a:pt x="3501" y="3219"/>
                  <a:pt x="3454" y="3147"/>
                  <a:pt x="3358" y="3147"/>
                </a:cubicBezTo>
                <a:cubicBezTo>
                  <a:pt x="3239" y="3147"/>
                  <a:pt x="3144" y="3195"/>
                  <a:pt x="3144" y="3314"/>
                </a:cubicBezTo>
                <a:lnTo>
                  <a:pt x="3144" y="4743"/>
                </a:lnTo>
                <a:lnTo>
                  <a:pt x="2525" y="4743"/>
                </a:lnTo>
                <a:cubicBezTo>
                  <a:pt x="2382" y="4743"/>
                  <a:pt x="2287" y="4862"/>
                  <a:pt x="2287" y="4981"/>
                </a:cubicBezTo>
                <a:lnTo>
                  <a:pt x="2287" y="5981"/>
                </a:lnTo>
                <a:lnTo>
                  <a:pt x="1668" y="5981"/>
                </a:lnTo>
                <a:cubicBezTo>
                  <a:pt x="1525" y="5981"/>
                  <a:pt x="1429" y="6100"/>
                  <a:pt x="1429" y="6219"/>
                </a:cubicBezTo>
                <a:lnTo>
                  <a:pt x="1429" y="10720"/>
                </a:lnTo>
                <a:lnTo>
                  <a:pt x="1072" y="10720"/>
                </a:lnTo>
                <a:lnTo>
                  <a:pt x="1072" y="194"/>
                </a:lnTo>
                <a:cubicBezTo>
                  <a:pt x="1072" y="99"/>
                  <a:pt x="1001" y="51"/>
                  <a:pt x="953" y="4"/>
                </a:cubicBezTo>
                <a:cubicBezTo>
                  <a:pt x="941" y="1"/>
                  <a:pt x="928" y="0"/>
                  <a:pt x="916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60" name="Google Shape;14042;p27">
            <a:extLst>
              <a:ext uri="{FF2B5EF4-FFF2-40B4-BE49-F238E27FC236}">
                <a16:creationId xmlns:a16="http://schemas.microsoft.com/office/drawing/2014/main" id="{46C47528-B388-3EA4-3888-90841B23C4B6}"/>
              </a:ext>
            </a:extLst>
          </p:cNvPr>
          <p:cNvGrpSpPr/>
          <p:nvPr/>
        </p:nvGrpSpPr>
        <p:grpSpPr>
          <a:xfrm>
            <a:off x="1041406" y="2835815"/>
            <a:ext cx="356767" cy="356737"/>
            <a:chOff x="2193213" y="2824333"/>
            <a:chExt cx="298325" cy="298300"/>
          </a:xfrm>
        </p:grpSpPr>
        <p:sp>
          <p:nvSpPr>
            <p:cNvPr id="161" name="Google Shape;14043;p27">
              <a:extLst>
                <a:ext uri="{FF2B5EF4-FFF2-40B4-BE49-F238E27FC236}">
                  <a16:creationId xmlns:a16="http://schemas.microsoft.com/office/drawing/2014/main" id="{FC418B0F-3B30-2A7F-11E3-97F354357EB6}"/>
                </a:ext>
              </a:extLst>
            </p:cNvPr>
            <p:cNvSpPr/>
            <p:nvPr/>
          </p:nvSpPr>
          <p:spPr>
            <a:xfrm>
              <a:off x="2193213" y="2913633"/>
              <a:ext cx="141725" cy="119100"/>
            </a:xfrm>
            <a:custGeom>
              <a:avLst/>
              <a:gdLst/>
              <a:ahLst/>
              <a:cxnLst/>
              <a:rect l="l" t="t" r="r" b="b"/>
              <a:pathLst>
                <a:path w="5669" h="4764" extrusionOk="0">
                  <a:moveTo>
                    <a:pt x="2406" y="310"/>
                  </a:moveTo>
                  <a:cubicBezTo>
                    <a:pt x="2930" y="310"/>
                    <a:pt x="3478" y="524"/>
                    <a:pt x="3859" y="905"/>
                  </a:cubicBezTo>
                  <a:lnTo>
                    <a:pt x="5312" y="2382"/>
                  </a:lnTo>
                  <a:lnTo>
                    <a:pt x="3859" y="3834"/>
                  </a:lnTo>
                  <a:cubicBezTo>
                    <a:pt x="3454" y="4215"/>
                    <a:pt x="2930" y="4430"/>
                    <a:pt x="2406" y="4430"/>
                  </a:cubicBezTo>
                  <a:cubicBezTo>
                    <a:pt x="1835" y="4430"/>
                    <a:pt x="1335" y="4192"/>
                    <a:pt x="954" y="3811"/>
                  </a:cubicBezTo>
                  <a:cubicBezTo>
                    <a:pt x="596" y="3430"/>
                    <a:pt x="382" y="2906"/>
                    <a:pt x="382" y="2382"/>
                  </a:cubicBezTo>
                  <a:cubicBezTo>
                    <a:pt x="382" y="1834"/>
                    <a:pt x="573" y="1334"/>
                    <a:pt x="954" y="953"/>
                  </a:cubicBezTo>
                  <a:cubicBezTo>
                    <a:pt x="1335" y="548"/>
                    <a:pt x="1835" y="310"/>
                    <a:pt x="2406" y="310"/>
                  </a:cubicBezTo>
                  <a:close/>
                  <a:moveTo>
                    <a:pt x="2382" y="0"/>
                  </a:moveTo>
                  <a:cubicBezTo>
                    <a:pt x="1716" y="0"/>
                    <a:pt x="1120" y="262"/>
                    <a:pt x="668" y="715"/>
                  </a:cubicBezTo>
                  <a:cubicBezTo>
                    <a:pt x="239" y="1143"/>
                    <a:pt x="1" y="1739"/>
                    <a:pt x="1" y="2382"/>
                  </a:cubicBezTo>
                  <a:cubicBezTo>
                    <a:pt x="1" y="3001"/>
                    <a:pt x="239" y="3596"/>
                    <a:pt x="668" y="4049"/>
                  </a:cubicBezTo>
                  <a:cubicBezTo>
                    <a:pt x="1120" y="4525"/>
                    <a:pt x="1716" y="4763"/>
                    <a:pt x="2382" y="4763"/>
                  </a:cubicBezTo>
                  <a:lnTo>
                    <a:pt x="2406" y="4763"/>
                  </a:lnTo>
                  <a:cubicBezTo>
                    <a:pt x="3025" y="4763"/>
                    <a:pt x="3645" y="4525"/>
                    <a:pt x="4097" y="4049"/>
                  </a:cubicBezTo>
                  <a:lnTo>
                    <a:pt x="5597" y="2572"/>
                  </a:lnTo>
                  <a:cubicBezTo>
                    <a:pt x="5645" y="2525"/>
                    <a:pt x="5669" y="2429"/>
                    <a:pt x="5669" y="2334"/>
                  </a:cubicBezTo>
                  <a:cubicBezTo>
                    <a:pt x="5669" y="2287"/>
                    <a:pt x="5645" y="2239"/>
                    <a:pt x="5597" y="2191"/>
                  </a:cubicBezTo>
                  <a:lnTo>
                    <a:pt x="4097" y="715"/>
                  </a:lnTo>
                  <a:cubicBezTo>
                    <a:pt x="3645" y="262"/>
                    <a:pt x="3049" y="0"/>
                    <a:pt x="2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2" name="Google Shape;14044;p27">
              <a:extLst>
                <a:ext uri="{FF2B5EF4-FFF2-40B4-BE49-F238E27FC236}">
                  <a16:creationId xmlns:a16="http://schemas.microsoft.com/office/drawing/2014/main" id="{128ABB73-EC67-F952-6F1F-4C8A214AB165}"/>
                </a:ext>
              </a:extLst>
            </p:cNvPr>
            <p:cNvSpPr/>
            <p:nvPr/>
          </p:nvSpPr>
          <p:spPr>
            <a:xfrm>
              <a:off x="2212863" y="2932083"/>
              <a:ext cx="82200" cy="82175"/>
            </a:xfrm>
            <a:custGeom>
              <a:avLst/>
              <a:gdLst/>
              <a:ahLst/>
              <a:cxnLst/>
              <a:rect l="l" t="t" r="r" b="b"/>
              <a:pathLst>
                <a:path w="3288" h="3287" extrusionOk="0">
                  <a:moveTo>
                    <a:pt x="1644" y="358"/>
                  </a:moveTo>
                  <a:cubicBezTo>
                    <a:pt x="2358" y="358"/>
                    <a:pt x="2930" y="929"/>
                    <a:pt x="2930" y="1644"/>
                  </a:cubicBezTo>
                  <a:cubicBezTo>
                    <a:pt x="2930" y="2358"/>
                    <a:pt x="2358" y="2930"/>
                    <a:pt x="1644" y="2930"/>
                  </a:cubicBezTo>
                  <a:cubicBezTo>
                    <a:pt x="930" y="2930"/>
                    <a:pt x="358" y="2358"/>
                    <a:pt x="358" y="1644"/>
                  </a:cubicBezTo>
                  <a:cubicBezTo>
                    <a:pt x="358" y="929"/>
                    <a:pt x="930" y="358"/>
                    <a:pt x="1644" y="358"/>
                  </a:cubicBezTo>
                  <a:close/>
                  <a:moveTo>
                    <a:pt x="1644" y="1"/>
                  </a:moveTo>
                  <a:cubicBezTo>
                    <a:pt x="763" y="1"/>
                    <a:pt x="1" y="739"/>
                    <a:pt x="1" y="1644"/>
                  </a:cubicBezTo>
                  <a:cubicBezTo>
                    <a:pt x="1" y="2525"/>
                    <a:pt x="763" y="3287"/>
                    <a:pt x="1644" y="3287"/>
                  </a:cubicBezTo>
                  <a:cubicBezTo>
                    <a:pt x="2549" y="3287"/>
                    <a:pt x="3287" y="2525"/>
                    <a:pt x="3287" y="1644"/>
                  </a:cubicBezTo>
                  <a:cubicBezTo>
                    <a:pt x="3287" y="739"/>
                    <a:pt x="2549" y="1"/>
                    <a:pt x="1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3" name="Google Shape;14045;p27">
              <a:extLst>
                <a:ext uri="{FF2B5EF4-FFF2-40B4-BE49-F238E27FC236}">
                  <a16:creationId xmlns:a16="http://schemas.microsoft.com/office/drawing/2014/main" id="{99F7FB7E-03E4-CC09-4208-88AB5A484D61}"/>
                </a:ext>
              </a:extLst>
            </p:cNvPr>
            <p:cNvSpPr/>
            <p:nvPr/>
          </p:nvSpPr>
          <p:spPr>
            <a:xfrm>
              <a:off x="2279563" y="2980308"/>
              <a:ext cx="122650" cy="142325"/>
            </a:xfrm>
            <a:custGeom>
              <a:avLst/>
              <a:gdLst/>
              <a:ahLst/>
              <a:cxnLst/>
              <a:rect l="l" t="t" r="r" b="b"/>
              <a:pathLst>
                <a:path w="4906" h="5693" extrusionOk="0">
                  <a:moveTo>
                    <a:pt x="2501" y="1"/>
                  </a:moveTo>
                  <a:cubicBezTo>
                    <a:pt x="2405" y="1"/>
                    <a:pt x="2334" y="48"/>
                    <a:pt x="2286" y="96"/>
                  </a:cubicBezTo>
                  <a:lnTo>
                    <a:pt x="786" y="1596"/>
                  </a:lnTo>
                  <a:cubicBezTo>
                    <a:pt x="238" y="2144"/>
                    <a:pt x="0" y="2954"/>
                    <a:pt x="143" y="3763"/>
                  </a:cubicBezTo>
                  <a:cubicBezTo>
                    <a:pt x="167" y="3858"/>
                    <a:pt x="262" y="3906"/>
                    <a:pt x="357" y="3906"/>
                  </a:cubicBezTo>
                  <a:cubicBezTo>
                    <a:pt x="429" y="3882"/>
                    <a:pt x="500" y="3787"/>
                    <a:pt x="500" y="3692"/>
                  </a:cubicBezTo>
                  <a:cubicBezTo>
                    <a:pt x="357" y="3025"/>
                    <a:pt x="548" y="2334"/>
                    <a:pt x="1072" y="1858"/>
                  </a:cubicBezTo>
                  <a:lnTo>
                    <a:pt x="2524" y="405"/>
                  </a:lnTo>
                  <a:lnTo>
                    <a:pt x="3977" y="1858"/>
                  </a:lnTo>
                  <a:cubicBezTo>
                    <a:pt x="4358" y="2239"/>
                    <a:pt x="4572" y="2739"/>
                    <a:pt x="4572" y="3311"/>
                  </a:cubicBezTo>
                  <a:cubicBezTo>
                    <a:pt x="4572" y="3882"/>
                    <a:pt x="4334" y="4382"/>
                    <a:pt x="3953" y="4763"/>
                  </a:cubicBezTo>
                  <a:cubicBezTo>
                    <a:pt x="3572" y="5121"/>
                    <a:pt x="3048" y="5335"/>
                    <a:pt x="2524" y="5335"/>
                  </a:cubicBezTo>
                  <a:cubicBezTo>
                    <a:pt x="1977" y="5335"/>
                    <a:pt x="1477" y="5121"/>
                    <a:pt x="1096" y="4763"/>
                  </a:cubicBezTo>
                  <a:cubicBezTo>
                    <a:pt x="976" y="4644"/>
                    <a:pt x="881" y="4525"/>
                    <a:pt x="786" y="4406"/>
                  </a:cubicBezTo>
                  <a:cubicBezTo>
                    <a:pt x="755" y="4360"/>
                    <a:pt x="704" y="4323"/>
                    <a:pt x="645" y="4323"/>
                  </a:cubicBezTo>
                  <a:cubicBezTo>
                    <a:pt x="614" y="4323"/>
                    <a:pt x="581" y="4334"/>
                    <a:pt x="548" y="4359"/>
                  </a:cubicBezTo>
                  <a:cubicBezTo>
                    <a:pt x="476" y="4406"/>
                    <a:pt x="429" y="4501"/>
                    <a:pt x="500" y="4597"/>
                  </a:cubicBezTo>
                  <a:cubicBezTo>
                    <a:pt x="595" y="4740"/>
                    <a:pt x="715" y="4882"/>
                    <a:pt x="857" y="5002"/>
                  </a:cubicBezTo>
                  <a:cubicBezTo>
                    <a:pt x="1310" y="5454"/>
                    <a:pt x="1905" y="5692"/>
                    <a:pt x="2524" y="5692"/>
                  </a:cubicBezTo>
                  <a:cubicBezTo>
                    <a:pt x="3144" y="5692"/>
                    <a:pt x="3739" y="5454"/>
                    <a:pt x="4191" y="5002"/>
                  </a:cubicBezTo>
                  <a:cubicBezTo>
                    <a:pt x="4668" y="4573"/>
                    <a:pt x="4906" y="3978"/>
                    <a:pt x="4906" y="3311"/>
                  </a:cubicBezTo>
                  <a:cubicBezTo>
                    <a:pt x="4906" y="2668"/>
                    <a:pt x="4668" y="2072"/>
                    <a:pt x="4191" y="1620"/>
                  </a:cubicBezTo>
                  <a:lnTo>
                    <a:pt x="2691" y="96"/>
                  </a:lnTo>
                  <a:cubicBezTo>
                    <a:pt x="2643" y="48"/>
                    <a:pt x="2572" y="1"/>
                    <a:pt x="2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4" name="Google Shape;14046;p27">
              <a:extLst>
                <a:ext uri="{FF2B5EF4-FFF2-40B4-BE49-F238E27FC236}">
                  <a16:creationId xmlns:a16="http://schemas.microsoft.com/office/drawing/2014/main" id="{9D74342E-B8AC-4A48-9FC1-0527B61E0A12}"/>
                </a:ext>
              </a:extLst>
            </p:cNvPr>
            <p:cNvSpPr/>
            <p:nvPr/>
          </p:nvSpPr>
          <p:spPr>
            <a:xfrm>
              <a:off x="2300988" y="3020783"/>
              <a:ext cx="81575" cy="81600"/>
            </a:xfrm>
            <a:custGeom>
              <a:avLst/>
              <a:gdLst/>
              <a:ahLst/>
              <a:cxnLst/>
              <a:rect l="l" t="t" r="r" b="b"/>
              <a:pathLst>
                <a:path w="3263" h="3264" extrusionOk="0">
                  <a:moveTo>
                    <a:pt x="1644" y="334"/>
                  </a:moveTo>
                  <a:cubicBezTo>
                    <a:pt x="2358" y="334"/>
                    <a:pt x="2906" y="882"/>
                    <a:pt x="2906" y="1596"/>
                  </a:cubicBezTo>
                  <a:cubicBezTo>
                    <a:pt x="2906" y="2311"/>
                    <a:pt x="2358" y="2882"/>
                    <a:pt x="1644" y="2882"/>
                  </a:cubicBezTo>
                  <a:cubicBezTo>
                    <a:pt x="929" y="2882"/>
                    <a:pt x="358" y="2311"/>
                    <a:pt x="358" y="1596"/>
                  </a:cubicBezTo>
                  <a:cubicBezTo>
                    <a:pt x="358" y="882"/>
                    <a:pt x="953" y="334"/>
                    <a:pt x="1644" y="334"/>
                  </a:cubicBezTo>
                  <a:close/>
                  <a:moveTo>
                    <a:pt x="1644" y="1"/>
                  </a:moveTo>
                  <a:cubicBezTo>
                    <a:pt x="739" y="1"/>
                    <a:pt x="0" y="739"/>
                    <a:pt x="0" y="1644"/>
                  </a:cubicBezTo>
                  <a:cubicBezTo>
                    <a:pt x="0" y="2525"/>
                    <a:pt x="739" y="3263"/>
                    <a:pt x="1644" y="3263"/>
                  </a:cubicBezTo>
                  <a:cubicBezTo>
                    <a:pt x="2525" y="3263"/>
                    <a:pt x="3263" y="2525"/>
                    <a:pt x="3263" y="1644"/>
                  </a:cubicBezTo>
                  <a:cubicBezTo>
                    <a:pt x="3263" y="739"/>
                    <a:pt x="2525" y="1"/>
                    <a:pt x="1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5" name="Google Shape;14047;p27">
              <a:extLst>
                <a:ext uri="{FF2B5EF4-FFF2-40B4-BE49-F238E27FC236}">
                  <a16:creationId xmlns:a16="http://schemas.microsoft.com/office/drawing/2014/main" id="{4FD28F35-3F7E-A10D-8B30-F08792FF70F1}"/>
                </a:ext>
              </a:extLst>
            </p:cNvPr>
            <p:cNvSpPr/>
            <p:nvPr/>
          </p:nvSpPr>
          <p:spPr>
            <a:xfrm>
              <a:off x="2348613" y="2913633"/>
              <a:ext cx="142925" cy="119700"/>
            </a:xfrm>
            <a:custGeom>
              <a:avLst/>
              <a:gdLst/>
              <a:ahLst/>
              <a:cxnLst/>
              <a:rect l="l" t="t" r="r" b="b"/>
              <a:pathLst>
                <a:path w="5717" h="4788" extrusionOk="0">
                  <a:moveTo>
                    <a:pt x="3311" y="334"/>
                  </a:moveTo>
                  <a:cubicBezTo>
                    <a:pt x="3859" y="334"/>
                    <a:pt x="4359" y="572"/>
                    <a:pt x="4763" y="953"/>
                  </a:cubicBezTo>
                  <a:cubicBezTo>
                    <a:pt x="5121" y="1334"/>
                    <a:pt x="5335" y="1834"/>
                    <a:pt x="5335" y="2382"/>
                  </a:cubicBezTo>
                  <a:cubicBezTo>
                    <a:pt x="5335" y="2906"/>
                    <a:pt x="5144" y="3430"/>
                    <a:pt x="4763" y="3811"/>
                  </a:cubicBezTo>
                  <a:cubicBezTo>
                    <a:pt x="4359" y="4192"/>
                    <a:pt x="3859" y="4430"/>
                    <a:pt x="3311" y="4430"/>
                  </a:cubicBezTo>
                  <a:cubicBezTo>
                    <a:pt x="2739" y="4430"/>
                    <a:pt x="2239" y="4215"/>
                    <a:pt x="1834" y="3834"/>
                  </a:cubicBezTo>
                  <a:lnTo>
                    <a:pt x="382" y="2382"/>
                  </a:lnTo>
                  <a:lnTo>
                    <a:pt x="1834" y="929"/>
                  </a:lnTo>
                  <a:cubicBezTo>
                    <a:pt x="2239" y="524"/>
                    <a:pt x="2739" y="334"/>
                    <a:pt x="3311" y="334"/>
                  </a:cubicBezTo>
                  <a:close/>
                  <a:moveTo>
                    <a:pt x="3311" y="0"/>
                  </a:moveTo>
                  <a:cubicBezTo>
                    <a:pt x="2644" y="0"/>
                    <a:pt x="2049" y="238"/>
                    <a:pt x="1596" y="715"/>
                  </a:cubicBezTo>
                  <a:lnTo>
                    <a:pt x="120" y="2191"/>
                  </a:lnTo>
                  <a:cubicBezTo>
                    <a:pt x="96" y="2239"/>
                    <a:pt x="24" y="2287"/>
                    <a:pt x="24" y="2358"/>
                  </a:cubicBezTo>
                  <a:cubicBezTo>
                    <a:pt x="1" y="2429"/>
                    <a:pt x="48" y="2525"/>
                    <a:pt x="120" y="2596"/>
                  </a:cubicBezTo>
                  <a:lnTo>
                    <a:pt x="1596" y="4073"/>
                  </a:lnTo>
                  <a:cubicBezTo>
                    <a:pt x="2049" y="4525"/>
                    <a:pt x="2644" y="4787"/>
                    <a:pt x="3311" y="4787"/>
                  </a:cubicBezTo>
                  <a:lnTo>
                    <a:pt x="3335" y="4787"/>
                  </a:lnTo>
                  <a:cubicBezTo>
                    <a:pt x="3978" y="4787"/>
                    <a:pt x="4573" y="4525"/>
                    <a:pt x="5025" y="4073"/>
                  </a:cubicBezTo>
                  <a:cubicBezTo>
                    <a:pt x="5478" y="3620"/>
                    <a:pt x="5716" y="3025"/>
                    <a:pt x="5716" y="2406"/>
                  </a:cubicBezTo>
                  <a:cubicBezTo>
                    <a:pt x="5716" y="1786"/>
                    <a:pt x="5454" y="1167"/>
                    <a:pt x="5002" y="715"/>
                  </a:cubicBezTo>
                  <a:cubicBezTo>
                    <a:pt x="4549" y="238"/>
                    <a:pt x="3954" y="0"/>
                    <a:pt x="33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6" name="Google Shape;14048;p27">
              <a:extLst>
                <a:ext uri="{FF2B5EF4-FFF2-40B4-BE49-F238E27FC236}">
                  <a16:creationId xmlns:a16="http://schemas.microsoft.com/office/drawing/2014/main" id="{0BB971FF-873C-21EB-8371-C181AC6F71C8}"/>
                </a:ext>
              </a:extLst>
            </p:cNvPr>
            <p:cNvSpPr/>
            <p:nvPr/>
          </p:nvSpPr>
          <p:spPr>
            <a:xfrm>
              <a:off x="2390888" y="2932083"/>
              <a:ext cx="82175" cy="81000"/>
            </a:xfrm>
            <a:custGeom>
              <a:avLst/>
              <a:gdLst/>
              <a:ahLst/>
              <a:cxnLst/>
              <a:rect l="l" t="t" r="r" b="b"/>
              <a:pathLst>
                <a:path w="3287" h="3240" extrusionOk="0">
                  <a:moveTo>
                    <a:pt x="1572" y="1"/>
                  </a:moveTo>
                  <a:cubicBezTo>
                    <a:pt x="1334" y="1"/>
                    <a:pt x="1143" y="48"/>
                    <a:pt x="929" y="143"/>
                  </a:cubicBezTo>
                  <a:cubicBezTo>
                    <a:pt x="834" y="191"/>
                    <a:pt x="810" y="310"/>
                    <a:pt x="834" y="382"/>
                  </a:cubicBezTo>
                  <a:cubicBezTo>
                    <a:pt x="852" y="454"/>
                    <a:pt x="926" y="485"/>
                    <a:pt x="1002" y="485"/>
                  </a:cubicBezTo>
                  <a:cubicBezTo>
                    <a:pt x="1026" y="485"/>
                    <a:pt x="1050" y="482"/>
                    <a:pt x="1072" y="477"/>
                  </a:cubicBezTo>
                  <a:cubicBezTo>
                    <a:pt x="1263" y="382"/>
                    <a:pt x="1429" y="358"/>
                    <a:pt x="1620" y="358"/>
                  </a:cubicBezTo>
                  <a:cubicBezTo>
                    <a:pt x="2334" y="358"/>
                    <a:pt x="2882" y="929"/>
                    <a:pt x="2882" y="1644"/>
                  </a:cubicBezTo>
                  <a:cubicBezTo>
                    <a:pt x="2882" y="2358"/>
                    <a:pt x="2334" y="2930"/>
                    <a:pt x="1620" y="2930"/>
                  </a:cubicBezTo>
                  <a:cubicBezTo>
                    <a:pt x="905" y="2930"/>
                    <a:pt x="334" y="2358"/>
                    <a:pt x="334" y="1644"/>
                  </a:cubicBezTo>
                  <a:cubicBezTo>
                    <a:pt x="334" y="1382"/>
                    <a:pt x="429" y="1144"/>
                    <a:pt x="572" y="906"/>
                  </a:cubicBezTo>
                  <a:cubicBezTo>
                    <a:pt x="620" y="810"/>
                    <a:pt x="596" y="715"/>
                    <a:pt x="548" y="667"/>
                  </a:cubicBezTo>
                  <a:cubicBezTo>
                    <a:pt x="508" y="637"/>
                    <a:pt x="468" y="624"/>
                    <a:pt x="432" y="624"/>
                  </a:cubicBezTo>
                  <a:cubicBezTo>
                    <a:pt x="381" y="624"/>
                    <a:pt x="338" y="650"/>
                    <a:pt x="310" y="691"/>
                  </a:cubicBezTo>
                  <a:cubicBezTo>
                    <a:pt x="119" y="953"/>
                    <a:pt x="0" y="1287"/>
                    <a:pt x="0" y="1620"/>
                  </a:cubicBezTo>
                  <a:cubicBezTo>
                    <a:pt x="0" y="2501"/>
                    <a:pt x="739" y="3239"/>
                    <a:pt x="1644" y="3239"/>
                  </a:cubicBezTo>
                  <a:cubicBezTo>
                    <a:pt x="2525" y="3239"/>
                    <a:pt x="3287" y="2501"/>
                    <a:pt x="3287" y="1620"/>
                  </a:cubicBezTo>
                  <a:cubicBezTo>
                    <a:pt x="3215" y="739"/>
                    <a:pt x="2501" y="1"/>
                    <a:pt x="1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7" name="Google Shape;14049;p27">
              <a:extLst>
                <a:ext uri="{FF2B5EF4-FFF2-40B4-BE49-F238E27FC236}">
                  <a16:creationId xmlns:a16="http://schemas.microsoft.com/office/drawing/2014/main" id="{45A73762-4362-D051-BBB7-48783C4720AB}"/>
                </a:ext>
              </a:extLst>
            </p:cNvPr>
            <p:cNvSpPr/>
            <p:nvPr/>
          </p:nvSpPr>
          <p:spPr>
            <a:xfrm>
              <a:off x="2283713" y="2824333"/>
              <a:ext cx="119100" cy="141125"/>
            </a:xfrm>
            <a:custGeom>
              <a:avLst/>
              <a:gdLst/>
              <a:ahLst/>
              <a:cxnLst/>
              <a:rect l="l" t="t" r="r" b="b"/>
              <a:pathLst>
                <a:path w="4764" h="5645" extrusionOk="0">
                  <a:moveTo>
                    <a:pt x="2358" y="357"/>
                  </a:moveTo>
                  <a:cubicBezTo>
                    <a:pt x="2882" y="357"/>
                    <a:pt x="3406" y="572"/>
                    <a:pt x="3787" y="929"/>
                  </a:cubicBezTo>
                  <a:cubicBezTo>
                    <a:pt x="4168" y="1310"/>
                    <a:pt x="4406" y="1810"/>
                    <a:pt x="4406" y="2382"/>
                  </a:cubicBezTo>
                  <a:cubicBezTo>
                    <a:pt x="4406" y="2929"/>
                    <a:pt x="4192" y="3453"/>
                    <a:pt x="3811" y="3834"/>
                  </a:cubicBezTo>
                  <a:lnTo>
                    <a:pt x="2358" y="5287"/>
                  </a:lnTo>
                  <a:lnTo>
                    <a:pt x="906" y="3834"/>
                  </a:lnTo>
                  <a:cubicBezTo>
                    <a:pt x="501" y="3453"/>
                    <a:pt x="310" y="2929"/>
                    <a:pt x="310" y="2382"/>
                  </a:cubicBezTo>
                  <a:cubicBezTo>
                    <a:pt x="310" y="1810"/>
                    <a:pt x="501" y="1310"/>
                    <a:pt x="930" y="929"/>
                  </a:cubicBezTo>
                  <a:cubicBezTo>
                    <a:pt x="1311" y="572"/>
                    <a:pt x="1811" y="357"/>
                    <a:pt x="2358" y="357"/>
                  </a:cubicBezTo>
                  <a:close/>
                  <a:moveTo>
                    <a:pt x="2382" y="0"/>
                  </a:moveTo>
                  <a:cubicBezTo>
                    <a:pt x="1763" y="0"/>
                    <a:pt x="1168" y="238"/>
                    <a:pt x="715" y="691"/>
                  </a:cubicBezTo>
                  <a:cubicBezTo>
                    <a:pt x="239" y="1119"/>
                    <a:pt x="1" y="1715"/>
                    <a:pt x="1" y="2382"/>
                  </a:cubicBezTo>
                  <a:cubicBezTo>
                    <a:pt x="1" y="3025"/>
                    <a:pt x="239" y="3620"/>
                    <a:pt x="715" y="4072"/>
                  </a:cubicBezTo>
                  <a:lnTo>
                    <a:pt x="2144" y="5549"/>
                  </a:lnTo>
                  <a:cubicBezTo>
                    <a:pt x="2192" y="5620"/>
                    <a:pt x="2263" y="5644"/>
                    <a:pt x="2358" y="5644"/>
                  </a:cubicBezTo>
                  <a:cubicBezTo>
                    <a:pt x="2454" y="5644"/>
                    <a:pt x="2501" y="5620"/>
                    <a:pt x="2549" y="5549"/>
                  </a:cubicBezTo>
                  <a:lnTo>
                    <a:pt x="4049" y="4072"/>
                  </a:lnTo>
                  <a:cubicBezTo>
                    <a:pt x="4502" y="3620"/>
                    <a:pt x="4764" y="3001"/>
                    <a:pt x="4764" y="2382"/>
                  </a:cubicBezTo>
                  <a:cubicBezTo>
                    <a:pt x="4764" y="1715"/>
                    <a:pt x="4502" y="1119"/>
                    <a:pt x="4049" y="691"/>
                  </a:cubicBezTo>
                  <a:cubicBezTo>
                    <a:pt x="3597" y="238"/>
                    <a:pt x="3001" y="0"/>
                    <a:pt x="2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8" name="Google Shape;14050;p27">
              <a:extLst>
                <a:ext uri="{FF2B5EF4-FFF2-40B4-BE49-F238E27FC236}">
                  <a16:creationId xmlns:a16="http://schemas.microsoft.com/office/drawing/2014/main" id="{5513678E-295D-8522-9376-CC5C86FC83AF}"/>
                </a:ext>
              </a:extLst>
            </p:cNvPr>
            <p:cNvSpPr/>
            <p:nvPr/>
          </p:nvSpPr>
          <p:spPr>
            <a:xfrm>
              <a:off x="2300988" y="2843383"/>
              <a:ext cx="81575" cy="82175"/>
            </a:xfrm>
            <a:custGeom>
              <a:avLst/>
              <a:gdLst/>
              <a:ahLst/>
              <a:cxnLst/>
              <a:rect l="l" t="t" r="r" b="b"/>
              <a:pathLst>
                <a:path w="3263" h="3287" extrusionOk="0">
                  <a:moveTo>
                    <a:pt x="1644" y="357"/>
                  </a:moveTo>
                  <a:cubicBezTo>
                    <a:pt x="2358" y="357"/>
                    <a:pt x="2906" y="929"/>
                    <a:pt x="2906" y="1643"/>
                  </a:cubicBezTo>
                  <a:cubicBezTo>
                    <a:pt x="2906" y="2358"/>
                    <a:pt x="2358" y="2929"/>
                    <a:pt x="1644" y="2929"/>
                  </a:cubicBezTo>
                  <a:cubicBezTo>
                    <a:pt x="929" y="2929"/>
                    <a:pt x="358" y="2358"/>
                    <a:pt x="358" y="1643"/>
                  </a:cubicBezTo>
                  <a:cubicBezTo>
                    <a:pt x="358" y="929"/>
                    <a:pt x="953" y="357"/>
                    <a:pt x="1644" y="357"/>
                  </a:cubicBezTo>
                  <a:close/>
                  <a:moveTo>
                    <a:pt x="1644" y="0"/>
                  </a:moveTo>
                  <a:cubicBezTo>
                    <a:pt x="739" y="0"/>
                    <a:pt x="0" y="762"/>
                    <a:pt x="0" y="1643"/>
                  </a:cubicBezTo>
                  <a:cubicBezTo>
                    <a:pt x="24" y="2548"/>
                    <a:pt x="739" y="3287"/>
                    <a:pt x="1644" y="3287"/>
                  </a:cubicBezTo>
                  <a:cubicBezTo>
                    <a:pt x="2525" y="3287"/>
                    <a:pt x="3263" y="2548"/>
                    <a:pt x="3263" y="1643"/>
                  </a:cubicBezTo>
                  <a:cubicBezTo>
                    <a:pt x="3263" y="762"/>
                    <a:pt x="2525" y="0"/>
                    <a:pt x="1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69" name="Google Shape;14051;p27">
              <a:extLst>
                <a:ext uri="{FF2B5EF4-FFF2-40B4-BE49-F238E27FC236}">
                  <a16:creationId xmlns:a16="http://schemas.microsoft.com/office/drawing/2014/main" id="{6C8BFE1D-F87D-76F7-FDE0-C6DAA124DAC5}"/>
                </a:ext>
              </a:extLst>
            </p:cNvPr>
            <p:cNvSpPr/>
            <p:nvPr/>
          </p:nvSpPr>
          <p:spPr>
            <a:xfrm>
              <a:off x="2321238" y="2872558"/>
              <a:ext cx="42275" cy="8950"/>
            </a:xfrm>
            <a:custGeom>
              <a:avLst/>
              <a:gdLst/>
              <a:ahLst/>
              <a:cxnLst/>
              <a:rect l="l" t="t" r="r" b="b"/>
              <a:pathLst>
                <a:path w="1691" h="358" extrusionOk="0">
                  <a:moveTo>
                    <a:pt x="167" y="0"/>
                  </a:moveTo>
                  <a:cubicBezTo>
                    <a:pt x="72" y="0"/>
                    <a:pt x="24" y="48"/>
                    <a:pt x="0" y="143"/>
                  </a:cubicBezTo>
                  <a:cubicBezTo>
                    <a:pt x="0" y="262"/>
                    <a:pt x="72" y="357"/>
                    <a:pt x="167" y="357"/>
                  </a:cubicBezTo>
                  <a:lnTo>
                    <a:pt x="1477" y="357"/>
                  </a:lnTo>
                  <a:cubicBezTo>
                    <a:pt x="1572" y="357"/>
                    <a:pt x="1619" y="310"/>
                    <a:pt x="1667" y="214"/>
                  </a:cubicBezTo>
                  <a:cubicBezTo>
                    <a:pt x="1691" y="95"/>
                    <a:pt x="1596" y="0"/>
                    <a:pt x="1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70" name="Google Shape;14052;p27">
              <a:extLst>
                <a:ext uri="{FF2B5EF4-FFF2-40B4-BE49-F238E27FC236}">
                  <a16:creationId xmlns:a16="http://schemas.microsoft.com/office/drawing/2014/main" id="{B0D5A338-2F19-F67A-9C50-0D45522C3DEE}"/>
                </a:ext>
              </a:extLst>
            </p:cNvPr>
            <p:cNvSpPr/>
            <p:nvPr/>
          </p:nvSpPr>
          <p:spPr>
            <a:xfrm>
              <a:off x="2328963" y="2887433"/>
              <a:ext cx="26225" cy="8950"/>
            </a:xfrm>
            <a:custGeom>
              <a:avLst/>
              <a:gdLst/>
              <a:ahLst/>
              <a:cxnLst/>
              <a:rect l="l" t="t" r="r" b="b"/>
              <a:pathLst>
                <a:path w="1049" h="358" extrusionOk="0">
                  <a:moveTo>
                    <a:pt x="215" y="1"/>
                  </a:moveTo>
                  <a:cubicBezTo>
                    <a:pt x="120" y="1"/>
                    <a:pt x="72" y="48"/>
                    <a:pt x="48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882" y="358"/>
                  </a:lnTo>
                  <a:cubicBezTo>
                    <a:pt x="953" y="358"/>
                    <a:pt x="1025" y="310"/>
                    <a:pt x="1049" y="215"/>
                  </a:cubicBezTo>
                  <a:cubicBezTo>
                    <a:pt x="1049" y="120"/>
                    <a:pt x="953" y="1"/>
                    <a:pt x="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71" name="Google Shape;14053;p27">
              <a:extLst>
                <a:ext uri="{FF2B5EF4-FFF2-40B4-BE49-F238E27FC236}">
                  <a16:creationId xmlns:a16="http://schemas.microsoft.com/office/drawing/2014/main" id="{AE46A440-1532-BBAE-437B-3FA1C991257E}"/>
                </a:ext>
              </a:extLst>
            </p:cNvPr>
            <p:cNvSpPr/>
            <p:nvPr/>
          </p:nvSpPr>
          <p:spPr>
            <a:xfrm>
              <a:off x="2409338" y="2960658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191" y="1"/>
                  </a:moveTo>
                  <a:cubicBezTo>
                    <a:pt x="96" y="1"/>
                    <a:pt x="48" y="48"/>
                    <a:pt x="1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44" y="286"/>
                    <a:pt x="1668" y="191"/>
                  </a:cubicBezTo>
                  <a:cubicBezTo>
                    <a:pt x="1715" y="72"/>
                    <a:pt x="1620" y="1"/>
                    <a:pt x="1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72" name="Google Shape;14054;p27">
              <a:extLst>
                <a:ext uri="{FF2B5EF4-FFF2-40B4-BE49-F238E27FC236}">
                  <a16:creationId xmlns:a16="http://schemas.microsoft.com/office/drawing/2014/main" id="{EC1AE01F-509F-24CE-0279-922159CB8B68}"/>
                </a:ext>
              </a:extLst>
            </p:cNvPr>
            <p:cNvSpPr/>
            <p:nvPr/>
          </p:nvSpPr>
          <p:spPr>
            <a:xfrm>
              <a:off x="2417088" y="2976133"/>
              <a:ext cx="26800" cy="8975"/>
            </a:xfrm>
            <a:custGeom>
              <a:avLst/>
              <a:gdLst/>
              <a:ahLst/>
              <a:cxnLst/>
              <a:rect l="l" t="t" r="r" b="b"/>
              <a:pathLst>
                <a:path w="1072" h="359" extrusionOk="0">
                  <a:moveTo>
                    <a:pt x="215" y="1"/>
                  </a:moveTo>
                  <a:cubicBezTo>
                    <a:pt x="95" y="1"/>
                    <a:pt x="0" y="96"/>
                    <a:pt x="24" y="215"/>
                  </a:cubicBezTo>
                  <a:cubicBezTo>
                    <a:pt x="48" y="287"/>
                    <a:pt x="119" y="358"/>
                    <a:pt x="215" y="358"/>
                  </a:cubicBezTo>
                  <a:lnTo>
                    <a:pt x="858" y="358"/>
                  </a:lnTo>
                  <a:cubicBezTo>
                    <a:pt x="953" y="358"/>
                    <a:pt x="1000" y="287"/>
                    <a:pt x="1024" y="215"/>
                  </a:cubicBezTo>
                  <a:cubicBezTo>
                    <a:pt x="1072" y="96"/>
                    <a:pt x="977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73" name="Google Shape;14055;p27">
              <a:extLst>
                <a:ext uri="{FF2B5EF4-FFF2-40B4-BE49-F238E27FC236}">
                  <a16:creationId xmlns:a16="http://schemas.microsoft.com/office/drawing/2014/main" id="{BCE0EB43-A95D-954C-2757-B154CB7CC262}"/>
                </a:ext>
              </a:extLst>
            </p:cNvPr>
            <p:cNvSpPr/>
            <p:nvPr/>
          </p:nvSpPr>
          <p:spPr>
            <a:xfrm>
              <a:off x="2321238" y="3049958"/>
              <a:ext cx="42275" cy="8975"/>
            </a:xfrm>
            <a:custGeom>
              <a:avLst/>
              <a:gdLst/>
              <a:ahLst/>
              <a:cxnLst/>
              <a:rect l="l" t="t" r="r" b="b"/>
              <a:pathLst>
                <a:path w="1691" h="359" extrusionOk="0">
                  <a:moveTo>
                    <a:pt x="167" y="1"/>
                  </a:moveTo>
                  <a:cubicBezTo>
                    <a:pt x="72" y="1"/>
                    <a:pt x="24" y="48"/>
                    <a:pt x="0" y="144"/>
                  </a:cubicBezTo>
                  <a:cubicBezTo>
                    <a:pt x="0" y="239"/>
                    <a:pt x="72" y="358"/>
                    <a:pt x="167" y="358"/>
                  </a:cubicBezTo>
                  <a:lnTo>
                    <a:pt x="1477" y="358"/>
                  </a:lnTo>
                  <a:cubicBezTo>
                    <a:pt x="1572" y="358"/>
                    <a:pt x="1619" y="287"/>
                    <a:pt x="1667" y="191"/>
                  </a:cubicBezTo>
                  <a:cubicBezTo>
                    <a:pt x="1691" y="72"/>
                    <a:pt x="1596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74" name="Google Shape;14056;p27">
              <a:extLst>
                <a:ext uri="{FF2B5EF4-FFF2-40B4-BE49-F238E27FC236}">
                  <a16:creationId xmlns:a16="http://schemas.microsoft.com/office/drawing/2014/main" id="{B519886F-F44E-F749-C7C3-C02913FCF282}"/>
                </a:ext>
              </a:extLst>
            </p:cNvPr>
            <p:cNvSpPr/>
            <p:nvPr/>
          </p:nvSpPr>
          <p:spPr>
            <a:xfrm>
              <a:off x="2328963" y="3064858"/>
              <a:ext cx="26225" cy="8950"/>
            </a:xfrm>
            <a:custGeom>
              <a:avLst/>
              <a:gdLst/>
              <a:ahLst/>
              <a:cxnLst/>
              <a:rect l="l" t="t" r="r" b="b"/>
              <a:pathLst>
                <a:path w="1049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882" y="357"/>
                  </a:lnTo>
                  <a:cubicBezTo>
                    <a:pt x="953" y="357"/>
                    <a:pt x="1025" y="286"/>
                    <a:pt x="1049" y="191"/>
                  </a:cubicBezTo>
                  <a:cubicBezTo>
                    <a:pt x="1049" y="119"/>
                    <a:pt x="953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75" name="Google Shape;14057;p27">
              <a:extLst>
                <a:ext uri="{FF2B5EF4-FFF2-40B4-BE49-F238E27FC236}">
                  <a16:creationId xmlns:a16="http://schemas.microsoft.com/office/drawing/2014/main" id="{C089A5AE-4380-C95D-56FA-A3906D70851C}"/>
                </a:ext>
              </a:extLst>
            </p:cNvPr>
            <p:cNvSpPr/>
            <p:nvPr/>
          </p:nvSpPr>
          <p:spPr>
            <a:xfrm>
              <a:off x="2232513" y="2961258"/>
              <a:ext cx="42300" cy="8950"/>
            </a:xfrm>
            <a:custGeom>
              <a:avLst/>
              <a:gdLst/>
              <a:ahLst/>
              <a:cxnLst/>
              <a:rect l="l" t="t" r="r" b="b"/>
              <a:pathLst>
                <a:path w="1692" h="358" extrusionOk="0">
                  <a:moveTo>
                    <a:pt x="191" y="0"/>
                  </a:moveTo>
                  <a:cubicBezTo>
                    <a:pt x="120" y="0"/>
                    <a:pt x="48" y="48"/>
                    <a:pt x="25" y="143"/>
                  </a:cubicBezTo>
                  <a:cubicBezTo>
                    <a:pt x="1" y="262"/>
                    <a:pt x="72" y="358"/>
                    <a:pt x="191" y="358"/>
                  </a:cubicBezTo>
                  <a:lnTo>
                    <a:pt x="1525" y="358"/>
                  </a:lnTo>
                  <a:cubicBezTo>
                    <a:pt x="1596" y="358"/>
                    <a:pt x="1668" y="286"/>
                    <a:pt x="1692" y="215"/>
                  </a:cubicBezTo>
                  <a:cubicBezTo>
                    <a:pt x="1692" y="72"/>
                    <a:pt x="1644" y="0"/>
                    <a:pt x="1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76" name="Google Shape;14058;p27">
              <a:extLst>
                <a:ext uri="{FF2B5EF4-FFF2-40B4-BE49-F238E27FC236}">
                  <a16:creationId xmlns:a16="http://schemas.microsoft.com/office/drawing/2014/main" id="{47783D0A-49B5-581C-3946-F3E99D97DA62}"/>
                </a:ext>
              </a:extLst>
            </p:cNvPr>
            <p:cNvSpPr/>
            <p:nvPr/>
          </p:nvSpPr>
          <p:spPr>
            <a:xfrm>
              <a:off x="2240863" y="2976133"/>
              <a:ext cx="25625" cy="8975"/>
            </a:xfrm>
            <a:custGeom>
              <a:avLst/>
              <a:gdLst/>
              <a:ahLst/>
              <a:cxnLst/>
              <a:rect l="l" t="t" r="r" b="b"/>
              <a:pathLst>
                <a:path w="1025" h="359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857" y="358"/>
                  </a:lnTo>
                  <a:cubicBezTo>
                    <a:pt x="953" y="358"/>
                    <a:pt x="1000" y="287"/>
                    <a:pt x="1024" y="215"/>
                  </a:cubicBezTo>
                  <a:cubicBezTo>
                    <a:pt x="1024" y="72"/>
                    <a:pt x="953" y="1"/>
                    <a:pt x="8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77" name="Google Shape;14059;p27">
            <a:extLst>
              <a:ext uri="{FF2B5EF4-FFF2-40B4-BE49-F238E27FC236}">
                <a16:creationId xmlns:a16="http://schemas.microsoft.com/office/drawing/2014/main" id="{FBC9BD07-AE1F-3379-CF85-A4E2C53361B9}"/>
              </a:ext>
            </a:extLst>
          </p:cNvPr>
          <p:cNvSpPr/>
          <p:nvPr/>
        </p:nvSpPr>
        <p:spPr>
          <a:xfrm>
            <a:off x="1775487" y="2834342"/>
            <a:ext cx="361730" cy="354614"/>
          </a:xfrm>
          <a:custGeom>
            <a:avLst/>
            <a:gdLst/>
            <a:ahLst/>
            <a:cxnLst/>
            <a:rect l="l" t="t" r="r" b="b"/>
            <a:pathLst>
              <a:path w="12099" h="11861" extrusionOk="0">
                <a:moveTo>
                  <a:pt x="6573" y="429"/>
                </a:moveTo>
                <a:cubicBezTo>
                  <a:pt x="7931" y="524"/>
                  <a:pt x="9145" y="1072"/>
                  <a:pt x="10098" y="2025"/>
                </a:cubicBezTo>
                <a:cubicBezTo>
                  <a:pt x="11027" y="2954"/>
                  <a:pt x="11574" y="4168"/>
                  <a:pt x="11693" y="5478"/>
                </a:cubicBezTo>
                <a:cubicBezTo>
                  <a:pt x="11693" y="5525"/>
                  <a:pt x="11741" y="5811"/>
                  <a:pt x="11741" y="5811"/>
                </a:cubicBezTo>
                <a:lnTo>
                  <a:pt x="10455" y="5811"/>
                </a:lnTo>
                <a:lnTo>
                  <a:pt x="10455" y="5645"/>
                </a:lnTo>
                <a:cubicBezTo>
                  <a:pt x="10431" y="5216"/>
                  <a:pt x="10336" y="4811"/>
                  <a:pt x="10145" y="4406"/>
                </a:cubicBezTo>
                <a:cubicBezTo>
                  <a:pt x="9669" y="3192"/>
                  <a:pt x="8693" y="2287"/>
                  <a:pt x="7407" y="1882"/>
                </a:cubicBezTo>
                <a:cubicBezTo>
                  <a:pt x="7097" y="1787"/>
                  <a:pt x="6764" y="1739"/>
                  <a:pt x="6430" y="1715"/>
                </a:cubicBezTo>
                <a:lnTo>
                  <a:pt x="6311" y="1715"/>
                </a:lnTo>
                <a:lnTo>
                  <a:pt x="6311" y="429"/>
                </a:lnTo>
                <a:close/>
                <a:moveTo>
                  <a:pt x="6145" y="1"/>
                </a:moveTo>
                <a:cubicBezTo>
                  <a:pt x="3954" y="1"/>
                  <a:pt x="1929" y="1191"/>
                  <a:pt x="905" y="3144"/>
                </a:cubicBezTo>
                <a:cubicBezTo>
                  <a:pt x="834" y="3215"/>
                  <a:pt x="905" y="3311"/>
                  <a:pt x="953" y="3382"/>
                </a:cubicBezTo>
                <a:cubicBezTo>
                  <a:pt x="980" y="3395"/>
                  <a:pt x="1004" y="3401"/>
                  <a:pt x="1028" y="3401"/>
                </a:cubicBezTo>
                <a:cubicBezTo>
                  <a:pt x="1088" y="3401"/>
                  <a:pt x="1140" y="3362"/>
                  <a:pt x="1191" y="3311"/>
                </a:cubicBezTo>
                <a:cubicBezTo>
                  <a:pt x="2144" y="1572"/>
                  <a:pt x="3954" y="453"/>
                  <a:pt x="5930" y="405"/>
                </a:cubicBezTo>
                <a:lnTo>
                  <a:pt x="5930" y="1691"/>
                </a:lnTo>
                <a:cubicBezTo>
                  <a:pt x="3644" y="1763"/>
                  <a:pt x="1787" y="3668"/>
                  <a:pt x="1787" y="6002"/>
                </a:cubicBezTo>
                <a:cubicBezTo>
                  <a:pt x="1787" y="8383"/>
                  <a:pt x="3715" y="10312"/>
                  <a:pt x="6097" y="10312"/>
                </a:cubicBezTo>
                <a:cubicBezTo>
                  <a:pt x="6764" y="10312"/>
                  <a:pt x="7407" y="10169"/>
                  <a:pt x="7978" y="9860"/>
                </a:cubicBezTo>
                <a:lnTo>
                  <a:pt x="8002" y="9836"/>
                </a:lnTo>
                <a:cubicBezTo>
                  <a:pt x="8079" y="9664"/>
                  <a:pt x="7986" y="9553"/>
                  <a:pt x="7861" y="9553"/>
                </a:cubicBezTo>
                <a:cubicBezTo>
                  <a:pt x="7830" y="9553"/>
                  <a:pt x="7797" y="9560"/>
                  <a:pt x="7764" y="9574"/>
                </a:cubicBezTo>
                <a:cubicBezTo>
                  <a:pt x="7240" y="9812"/>
                  <a:pt x="6668" y="9931"/>
                  <a:pt x="6097" y="9931"/>
                </a:cubicBezTo>
                <a:cubicBezTo>
                  <a:pt x="3930" y="9931"/>
                  <a:pt x="2144" y="8145"/>
                  <a:pt x="2144" y="5954"/>
                </a:cubicBezTo>
                <a:cubicBezTo>
                  <a:pt x="2144" y="3787"/>
                  <a:pt x="3930" y="2001"/>
                  <a:pt x="6097" y="2001"/>
                </a:cubicBezTo>
                <a:cubicBezTo>
                  <a:pt x="6907" y="2001"/>
                  <a:pt x="7716" y="2239"/>
                  <a:pt x="8359" y="2715"/>
                </a:cubicBezTo>
                <a:cubicBezTo>
                  <a:pt x="9026" y="3168"/>
                  <a:pt x="9526" y="3811"/>
                  <a:pt x="9788" y="4525"/>
                </a:cubicBezTo>
                <a:cubicBezTo>
                  <a:pt x="9907" y="4859"/>
                  <a:pt x="10002" y="5216"/>
                  <a:pt x="10026" y="5573"/>
                </a:cubicBezTo>
                <a:cubicBezTo>
                  <a:pt x="10098" y="6311"/>
                  <a:pt x="9931" y="7097"/>
                  <a:pt x="9621" y="7788"/>
                </a:cubicBezTo>
                <a:cubicBezTo>
                  <a:pt x="9312" y="8336"/>
                  <a:pt x="8907" y="8812"/>
                  <a:pt x="8359" y="9217"/>
                </a:cubicBezTo>
                <a:lnTo>
                  <a:pt x="8359" y="9241"/>
                </a:lnTo>
                <a:cubicBezTo>
                  <a:pt x="8342" y="9398"/>
                  <a:pt x="8441" y="9492"/>
                  <a:pt x="8542" y="9492"/>
                </a:cubicBezTo>
                <a:cubicBezTo>
                  <a:pt x="8578" y="9492"/>
                  <a:pt x="8614" y="9480"/>
                  <a:pt x="8645" y="9455"/>
                </a:cubicBezTo>
                <a:cubicBezTo>
                  <a:pt x="9169" y="9050"/>
                  <a:pt x="9621" y="8526"/>
                  <a:pt x="9907" y="7955"/>
                </a:cubicBezTo>
                <a:cubicBezTo>
                  <a:pt x="10217" y="7383"/>
                  <a:pt x="10360" y="6764"/>
                  <a:pt x="10384" y="6145"/>
                </a:cubicBezTo>
                <a:lnTo>
                  <a:pt x="11670" y="6145"/>
                </a:lnTo>
                <a:cubicBezTo>
                  <a:pt x="11622" y="8264"/>
                  <a:pt x="10360" y="10193"/>
                  <a:pt x="8288" y="11146"/>
                </a:cubicBezTo>
                <a:cubicBezTo>
                  <a:pt x="8240" y="11146"/>
                  <a:pt x="8216" y="11169"/>
                  <a:pt x="8193" y="11169"/>
                </a:cubicBezTo>
                <a:cubicBezTo>
                  <a:pt x="7477" y="11436"/>
                  <a:pt x="6757" y="11564"/>
                  <a:pt x="6058" y="11564"/>
                </a:cubicBezTo>
                <a:cubicBezTo>
                  <a:pt x="4568" y="11564"/>
                  <a:pt x="3173" y="10984"/>
                  <a:pt x="2120" y="9931"/>
                </a:cubicBezTo>
                <a:cubicBezTo>
                  <a:pt x="1072" y="8883"/>
                  <a:pt x="477" y="7454"/>
                  <a:pt x="477" y="5954"/>
                </a:cubicBezTo>
                <a:cubicBezTo>
                  <a:pt x="477" y="5311"/>
                  <a:pt x="596" y="4692"/>
                  <a:pt x="810" y="4073"/>
                </a:cubicBezTo>
                <a:lnTo>
                  <a:pt x="834" y="4001"/>
                </a:lnTo>
                <a:cubicBezTo>
                  <a:pt x="858" y="3906"/>
                  <a:pt x="834" y="3811"/>
                  <a:pt x="739" y="3763"/>
                </a:cubicBezTo>
                <a:cubicBezTo>
                  <a:pt x="716" y="3758"/>
                  <a:pt x="695" y="3755"/>
                  <a:pt x="675" y="3755"/>
                </a:cubicBezTo>
                <a:cubicBezTo>
                  <a:pt x="610" y="3755"/>
                  <a:pt x="555" y="3786"/>
                  <a:pt x="501" y="3858"/>
                </a:cubicBezTo>
                <a:lnTo>
                  <a:pt x="477" y="3906"/>
                </a:lnTo>
                <a:cubicBezTo>
                  <a:pt x="0" y="5216"/>
                  <a:pt x="0" y="6692"/>
                  <a:pt x="524" y="8145"/>
                </a:cubicBezTo>
                <a:cubicBezTo>
                  <a:pt x="524" y="8169"/>
                  <a:pt x="572" y="8193"/>
                  <a:pt x="572" y="8240"/>
                </a:cubicBezTo>
                <a:cubicBezTo>
                  <a:pt x="1596" y="10550"/>
                  <a:pt x="3739" y="11860"/>
                  <a:pt x="6073" y="11860"/>
                </a:cubicBezTo>
                <a:cubicBezTo>
                  <a:pt x="7645" y="11860"/>
                  <a:pt x="9145" y="11241"/>
                  <a:pt x="10264" y="10145"/>
                </a:cubicBezTo>
                <a:cubicBezTo>
                  <a:pt x="10431" y="9979"/>
                  <a:pt x="10574" y="9812"/>
                  <a:pt x="10717" y="9622"/>
                </a:cubicBezTo>
                <a:cubicBezTo>
                  <a:pt x="11169" y="9098"/>
                  <a:pt x="11503" y="8478"/>
                  <a:pt x="11693" y="7812"/>
                </a:cubicBezTo>
                <a:cubicBezTo>
                  <a:pt x="12003" y="7240"/>
                  <a:pt x="12098" y="6526"/>
                  <a:pt x="12098" y="5859"/>
                </a:cubicBezTo>
                <a:cubicBezTo>
                  <a:pt x="12098" y="5740"/>
                  <a:pt x="12098" y="5645"/>
                  <a:pt x="12051" y="5525"/>
                </a:cubicBezTo>
                <a:cubicBezTo>
                  <a:pt x="11931" y="4097"/>
                  <a:pt x="11336" y="2787"/>
                  <a:pt x="10336" y="1763"/>
                </a:cubicBezTo>
                <a:cubicBezTo>
                  <a:pt x="10217" y="1644"/>
                  <a:pt x="10074" y="1525"/>
                  <a:pt x="9931" y="1406"/>
                </a:cubicBezTo>
                <a:cubicBezTo>
                  <a:pt x="9407" y="953"/>
                  <a:pt x="8812" y="596"/>
                  <a:pt x="8121" y="358"/>
                </a:cubicBezTo>
                <a:cubicBezTo>
                  <a:pt x="7478" y="120"/>
                  <a:pt x="6788" y="1"/>
                  <a:pt x="614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78" name="Google Shape;14060;p27">
            <a:extLst>
              <a:ext uri="{FF2B5EF4-FFF2-40B4-BE49-F238E27FC236}">
                <a16:creationId xmlns:a16="http://schemas.microsoft.com/office/drawing/2014/main" id="{FB5AD931-3E0E-DB9E-60D4-CA127F43E8FC}"/>
              </a:ext>
            </a:extLst>
          </p:cNvPr>
          <p:cNvGrpSpPr/>
          <p:nvPr/>
        </p:nvGrpSpPr>
        <p:grpSpPr>
          <a:xfrm>
            <a:off x="2543093" y="2836502"/>
            <a:ext cx="356019" cy="356737"/>
            <a:chOff x="3194038" y="2824908"/>
            <a:chExt cx="297700" cy="298300"/>
          </a:xfrm>
        </p:grpSpPr>
        <p:sp>
          <p:nvSpPr>
            <p:cNvPr id="179" name="Google Shape;14061;p27">
              <a:extLst>
                <a:ext uri="{FF2B5EF4-FFF2-40B4-BE49-F238E27FC236}">
                  <a16:creationId xmlns:a16="http://schemas.microsoft.com/office/drawing/2014/main" id="{4D6456BF-F157-F45F-A362-BB98B27534F2}"/>
                </a:ext>
              </a:extLst>
            </p:cNvPr>
            <p:cNvSpPr/>
            <p:nvPr/>
          </p:nvSpPr>
          <p:spPr>
            <a:xfrm>
              <a:off x="3194038" y="2824908"/>
              <a:ext cx="297700" cy="298300"/>
            </a:xfrm>
            <a:custGeom>
              <a:avLst/>
              <a:gdLst/>
              <a:ahLst/>
              <a:cxnLst/>
              <a:rect l="l" t="t" r="r" b="b"/>
              <a:pathLst>
                <a:path w="11908" h="11932" extrusionOk="0">
                  <a:moveTo>
                    <a:pt x="10812" y="1287"/>
                  </a:moveTo>
                  <a:lnTo>
                    <a:pt x="10812" y="2240"/>
                  </a:lnTo>
                  <a:lnTo>
                    <a:pt x="5954" y="3287"/>
                  </a:lnTo>
                  <a:cubicBezTo>
                    <a:pt x="5882" y="3287"/>
                    <a:pt x="5835" y="3335"/>
                    <a:pt x="5811" y="3359"/>
                  </a:cubicBezTo>
                  <a:lnTo>
                    <a:pt x="3906" y="5955"/>
                  </a:lnTo>
                  <a:lnTo>
                    <a:pt x="3191" y="5955"/>
                  </a:lnTo>
                  <a:cubicBezTo>
                    <a:pt x="3191" y="5955"/>
                    <a:pt x="3001" y="6050"/>
                    <a:pt x="3001" y="6145"/>
                  </a:cubicBezTo>
                  <a:cubicBezTo>
                    <a:pt x="3001" y="6217"/>
                    <a:pt x="3096" y="6312"/>
                    <a:pt x="3191" y="6312"/>
                  </a:cubicBezTo>
                  <a:lnTo>
                    <a:pt x="3930" y="6312"/>
                  </a:lnTo>
                  <a:cubicBezTo>
                    <a:pt x="4025" y="6312"/>
                    <a:pt x="4072" y="6264"/>
                    <a:pt x="4144" y="6193"/>
                  </a:cubicBezTo>
                  <a:lnTo>
                    <a:pt x="6025" y="3597"/>
                  </a:lnTo>
                  <a:lnTo>
                    <a:pt x="10550" y="2621"/>
                  </a:lnTo>
                  <a:lnTo>
                    <a:pt x="8359" y="5859"/>
                  </a:lnTo>
                  <a:lnTo>
                    <a:pt x="6668" y="4740"/>
                  </a:lnTo>
                  <a:cubicBezTo>
                    <a:pt x="6616" y="4709"/>
                    <a:pt x="6560" y="4691"/>
                    <a:pt x="6507" y="4691"/>
                  </a:cubicBezTo>
                  <a:cubicBezTo>
                    <a:pt x="6438" y="4691"/>
                    <a:pt x="6375" y="4721"/>
                    <a:pt x="6335" y="4788"/>
                  </a:cubicBezTo>
                  <a:lnTo>
                    <a:pt x="3858" y="8360"/>
                  </a:lnTo>
                  <a:lnTo>
                    <a:pt x="1810" y="7169"/>
                  </a:lnTo>
                  <a:lnTo>
                    <a:pt x="1810" y="6288"/>
                  </a:lnTo>
                  <a:lnTo>
                    <a:pt x="2382" y="6288"/>
                  </a:lnTo>
                  <a:cubicBezTo>
                    <a:pt x="2453" y="6288"/>
                    <a:pt x="2548" y="6193"/>
                    <a:pt x="2548" y="6097"/>
                  </a:cubicBezTo>
                  <a:cubicBezTo>
                    <a:pt x="2548" y="6026"/>
                    <a:pt x="2382" y="5931"/>
                    <a:pt x="2382" y="5931"/>
                  </a:cubicBezTo>
                  <a:lnTo>
                    <a:pt x="1810" y="5931"/>
                  </a:lnTo>
                  <a:lnTo>
                    <a:pt x="1810" y="4002"/>
                  </a:lnTo>
                  <a:lnTo>
                    <a:pt x="3215" y="4430"/>
                  </a:lnTo>
                  <a:cubicBezTo>
                    <a:pt x="3247" y="4443"/>
                    <a:pt x="3275" y="4449"/>
                    <a:pt x="3301" y="4449"/>
                  </a:cubicBezTo>
                  <a:cubicBezTo>
                    <a:pt x="3372" y="4449"/>
                    <a:pt x="3425" y="4405"/>
                    <a:pt x="3477" y="4335"/>
                  </a:cubicBezTo>
                  <a:lnTo>
                    <a:pt x="4168" y="3311"/>
                  </a:lnTo>
                  <a:lnTo>
                    <a:pt x="5501" y="2049"/>
                  </a:lnTo>
                  <a:lnTo>
                    <a:pt x="10812" y="1287"/>
                  </a:lnTo>
                  <a:close/>
                  <a:moveTo>
                    <a:pt x="10764" y="2978"/>
                  </a:moveTo>
                  <a:lnTo>
                    <a:pt x="10812" y="10694"/>
                  </a:lnTo>
                  <a:lnTo>
                    <a:pt x="1810" y="10694"/>
                  </a:lnTo>
                  <a:lnTo>
                    <a:pt x="1810" y="7622"/>
                  </a:lnTo>
                  <a:lnTo>
                    <a:pt x="3787" y="8765"/>
                  </a:lnTo>
                  <a:cubicBezTo>
                    <a:pt x="3826" y="8781"/>
                    <a:pt x="3866" y="8788"/>
                    <a:pt x="3904" y="8788"/>
                  </a:cubicBezTo>
                  <a:cubicBezTo>
                    <a:pt x="3980" y="8788"/>
                    <a:pt x="4049" y="8757"/>
                    <a:pt x="4096" y="8693"/>
                  </a:cubicBezTo>
                  <a:lnTo>
                    <a:pt x="6573" y="5121"/>
                  </a:lnTo>
                  <a:lnTo>
                    <a:pt x="8264" y="6264"/>
                  </a:lnTo>
                  <a:cubicBezTo>
                    <a:pt x="8303" y="6280"/>
                    <a:pt x="8348" y="6288"/>
                    <a:pt x="8393" y="6288"/>
                  </a:cubicBezTo>
                  <a:cubicBezTo>
                    <a:pt x="8481" y="6288"/>
                    <a:pt x="8565" y="6256"/>
                    <a:pt x="8597" y="6193"/>
                  </a:cubicBezTo>
                  <a:lnTo>
                    <a:pt x="10764" y="2978"/>
                  </a:lnTo>
                  <a:close/>
                  <a:moveTo>
                    <a:pt x="881" y="1"/>
                  </a:moveTo>
                  <a:cubicBezTo>
                    <a:pt x="762" y="1"/>
                    <a:pt x="667" y="49"/>
                    <a:pt x="667" y="168"/>
                  </a:cubicBezTo>
                  <a:lnTo>
                    <a:pt x="667" y="977"/>
                  </a:lnTo>
                  <a:lnTo>
                    <a:pt x="500" y="977"/>
                  </a:lnTo>
                  <a:cubicBezTo>
                    <a:pt x="405" y="977"/>
                    <a:pt x="310" y="1049"/>
                    <a:pt x="310" y="1120"/>
                  </a:cubicBezTo>
                  <a:cubicBezTo>
                    <a:pt x="310" y="1239"/>
                    <a:pt x="381" y="1335"/>
                    <a:pt x="500" y="1335"/>
                  </a:cubicBezTo>
                  <a:lnTo>
                    <a:pt x="715" y="1335"/>
                  </a:lnTo>
                  <a:lnTo>
                    <a:pt x="715" y="2240"/>
                  </a:lnTo>
                  <a:lnTo>
                    <a:pt x="500" y="2240"/>
                  </a:lnTo>
                  <a:cubicBezTo>
                    <a:pt x="405" y="2240"/>
                    <a:pt x="310" y="2287"/>
                    <a:pt x="310" y="2382"/>
                  </a:cubicBezTo>
                  <a:cubicBezTo>
                    <a:pt x="310" y="2502"/>
                    <a:pt x="381" y="2597"/>
                    <a:pt x="500" y="2597"/>
                  </a:cubicBezTo>
                  <a:lnTo>
                    <a:pt x="715" y="2597"/>
                  </a:lnTo>
                  <a:lnTo>
                    <a:pt x="715" y="3478"/>
                  </a:lnTo>
                  <a:lnTo>
                    <a:pt x="500" y="3478"/>
                  </a:lnTo>
                  <a:cubicBezTo>
                    <a:pt x="405" y="3478"/>
                    <a:pt x="310" y="3549"/>
                    <a:pt x="310" y="3621"/>
                  </a:cubicBezTo>
                  <a:cubicBezTo>
                    <a:pt x="310" y="3740"/>
                    <a:pt x="381" y="3835"/>
                    <a:pt x="500" y="3835"/>
                  </a:cubicBezTo>
                  <a:lnTo>
                    <a:pt x="715" y="3835"/>
                  </a:lnTo>
                  <a:lnTo>
                    <a:pt x="715" y="4740"/>
                  </a:lnTo>
                  <a:lnTo>
                    <a:pt x="500" y="4740"/>
                  </a:lnTo>
                  <a:cubicBezTo>
                    <a:pt x="405" y="4740"/>
                    <a:pt x="310" y="4788"/>
                    <a:pt x="310" y="4883"/>
                  </a:cubicBezTo>
                  <a:cubicBezTo>
                    <a:pt x="310" y="5002"/>
                    <a:pt x="381" y="5097"/>
                    <a:pt x="500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10" y="6050"/>
                    <a:pt x="310" y="6121"/>
                  </a:cubicBezTo>
                  <a:cubicBezTo>
                    <a:pt x="310" y="6240"/>
                    <a:pt x="381" y="6336"/>
                    <a:pt x="500" y="6336"/>
                  </a:cubicBezTo>
                  <a:lnTo>
                    <a:pt x="715" y="6336"/>
                  </a:lnTo>
                  <a:lnTo>
                    <a:pt x="715" y="7241"/>
                  </a:lnTo>
                  <a:lnTo>
                    <a:pt x="500" y="7241"/>
                  </a:lnTo>
                  <a:cubicBezTo>
                    <a:pt x="405" y="7241"/>
                    <a:pt x="310" y="7288"/>
                    <a:pt x="310" y="7383"/>
                  </a:cubicBezTo>
                  <a:cubicBezTo>
                    <a:pt x="310" y="7503"/>
                    <a:pt x="381" y="7598"/>
                    <a:pt x="500" y="7598"/>
                  </a:cubicBezTo>
                  <a:lnTo>
                    <a:pt x="715" y="7598"/>
                  </a:lnTo>
                  <a:lnTo>
                    <a:pt x="715" y="8479"/>
                  </a:lnTo>
                  <a:lnTo>
                    <a:pt x="500" y="8479"/>
                  </a:lnTo>
                  <a:cubicBezTo>
                    <a:pt x="405" y="8479"/>
                    <a:pt x="310" y="8550"/>
                    <a:pt x="310" y="8622"/>
                  </a:cubicBezTo>
                  <a:cubicBezTo>
                    <a:pt x="310" y="8741"/>
                    <a:pt x="381" y="8836"/>
                    <a:pt x="500" y="8836"/>
                  </a:cubicBezTo>
                  <a:lnTo>
                    <a:pt x="715" y="8836"/>
                  </a:lnTo>
                  <a:lnTo>
                    <a:pt x="715" y="9741"/>
                  </a:lnTo>
                  <a:lnTo>
                    <a:pt x="476" y="9741"/>
                  </a:lnTo>
                  <a:cubicBezTo>
                    <a:pt x="405" y="9741"/>
                    <a:pt x="310" y="9765"/>
                    <a:pt x="286" y="9860"/>
                  </a:cubicBezTo>
                  <a:cubicBezTo>
                    <a:pt x="238" y="10003"/>
                    <a:pt x="310" y="10122"/>
                    <a:pt x="476" y="10122"/>
                  </a:cubicBezTo>
                  <a:lnTo>
                    <a:pt x="715" y="10122"/>
                  </a:lnTo>
                  <a:lnTo>
                    <a:pt x="715" y="10741"/>
                  </a:lnTo>
                  <a:lnTo>
                    <a:pt x="286" y="10741"/>
                  </a:lnTo>
                  <a:cubicBezTo>
                    <a:pt x="143" y="10741"/>
                    <a:pt x="0" y="10860"/>
                    <a:pt x="0" y="11051"/>
                  </a:cubicBezTo>
                  <a:lnTo>
                    <a:pt x="0" y="11718"/>
                  </a:lnTo>
                  <a:cubicBezTo>
                    <a:pt x="0" y="11813"/>
                    <a:pt x="95" y="11908"/>
                    <a:pt x="167" y="11908"/>
                  </a:cubicBezTo>
                  <a:lnTo>
                    <a:pt x="8716" y="11908"/>
                  </a:lnTo>
                  <a:cubicBezTo>
                    <a:pt x="8740" y="11908"/>
                    <a:pt x="8788" y="11908"/>
                    <a:pt x="8811" y="11884"/>
                  </a:cubicBezTo>
                  <a:cubicBezTo>
                    <a:pt x="8931" y="11718"/>
                    <a:pt x="8835" y="11575"/>
                    <a:pt x="8692" y="11575"/>
                  </a:cubicBezTo>
                  <a:lnTo>
                    <a:pt x="357" y="11575"/>
                  </a:lnTo>
                  <a:lnTo>
                    <a:pt x="357" y="11098"/>
                  </a:lnTo>
                  <a:lnTo>
                    <a:pt x="11550" y="11098"/>
                  </a:lnTo>
                  <a:lnTo>
                    <a:pt x="11550" y="11575"/>
                  </a:lnTo>
                  <a:lnTo>
                    <a:pt x="9502" y="11575"/>
                  </a:lnTo>
                  <a:cubicBezTo>
                    <a:pt x="9407" y="11575"/>
                    <a:pt x="9312" y="11646"/>
                    <a:pt x="9312" y="11718"/>
                  </a:cubicBezTo>
                  <a:cubicBezTo>
                    <a:pt x="9312" y="11837"/>
                    <a:pt x="9383" y="11932"/>
                    <a:pt x="9502" y="11932"/>
                  </a:cubicBezTo>
                  <a:lnTo>
                    <a:pt x="11598" y="11932"/>
                  </a:lnTo>
                  <a:cubicBezTo>
                    <a:pt x="11764" y="11932"/>
                    <a:pt x="11907" y="11813"/>
                    <a:pt x="11907" y="11646"/>
                  </a:cubicBezTo>
                  <a:lnTo>
                    <a:pt x="11907" y="11051"/>
                  </a:lnTo>
                  <a:cubicBezTo>
                    <a:pt x="11884" y="10837"/>
                    <a:pt x="11764" y="10694"/>
                    <a:pt x="11574" y="10694"/>
                  </a:cubicBezTo>
                  <a:lnTo>
                    <a:pt x="11121" y="10694"/>
                  </a:lnTo>
                  <a:lnTo>
                    <a:pt x="11121" y="1120"/>
                  </a:lnTo>
                  <a:lnTo>
                    <a:pt x="11121" y="1073"/>
                  </a:lnTo>
                  <a:cubicBezTo>
                    <a:pt x="11101" y="1032"/>
                    <a:pt x="11027" y="973"/>
                    <a:pt x="10977" y="973"/>
                  </a:cubicBezTo>
                  <a:cubicBezTo>
                    <a:pt x="10969" y="973"/>
                    <a:pt x="10961" y="974"/>
                    <a:pt x="10955" y="977"/>
                  </a:cubicBezTo>
                  <a:lnTo>
                    <a:pt x="5406" y="1787"/>
                  </a:lnTo>
                  <a:cubicBezTo>
                    <a:pt x="5358" y="1787"/>
                    <a:pt x="5311" y="1811"/>
                    <a:pt x="5287" y="1835"/>
                  </a:cubicBezTo>
                  <a:lnTo>
                    <a:pt x="3930" y="3121"/>
                  </a:lnTo>
                  <a:lnTo>
                    <a:pt x="3882" y="3144"/>
                  </a:lnTo>
                  <a:lnTo>
                    <a:pt x="3239" y="4145"/>
                  </a:lnTo>
                  <a:lnTo>
                    <a:pt x="1786" y="3668"/>
                  </a:lnTo>
                  <a:cubicBezTo>
                    <a:pt x="1756" y="3657"/>
                    <a:pt x="1727" y="3651"/>
                    <a:pt x="1698" y="3651"/>
                  </a:cubicBezTo>
                  <a:cubicBezTo>
                    <a:pt x="1611" y="3651"/>
                    <a:pt x="1530" y="3704"/>
                    <a:pt x="1477" y="3811"/>
                  </a:cubicBezTo>
                  <a:cubicBezTo>
                    <a:pt x="1477" y="3835"/>
                    <a:pt x="1453" y="3859"/>
                    <a:pt x="1453" y="3907"/>
                  </a:cubicBezTo>
                  <a:lnTo>
                    <a:pt x="1453" y="10717"/>
                  </a:lnTo>
                  <a:lnTo>
                    <a:pt x="1024" y="10717"/>
                  </a:lnTo>
                  <a:lnTo>
                    <a:pt x="1024" y="168"/>
                  </a:lnTo>
                  <a:cubicBezTo>
                    <a:pt x="1024" y="96"/>
                    <a:pt x="97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0" name="Google Shape;14062;p27">
              <a:extLst>
                <a:ext uri="{FF2B5EF4-FFF2-40B4-BE49-F238E27FC236}">
                  <a16:creationId xmlns:a16="http://schemas.microsoft.com/office/drawing/2014/main" id="{4B1AA2E5-526D-410A-E32E-08871BA1DC37}"/>
                </a:ext>
              </a:extLst>
            </p:cNvPr>
            <p:cNvSpPr/>
            <p:nvPr/>
          </p:nvSpPr>
          <p:spPr>
            <a:xfrm>
              <a:off x="3233913" y="28487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1" y="72"/>
                    <a:pt x="1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10" y="358"/>
                  </a:lnTo>
                  <a:cubicBezTo>
                    <a:pt x="406" y="358"/>
                    <a:pt x="477" y="310"/>
                    <a:pt x="477" y="215"/>
                  </a:cubicBezTo>
                  <a:cubicBezTo>
                    <a:pt x="477" y="96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1" name="Google Shape;14063;p27">
              <a:extLst>
                <a:ext uri="{FF2B5EF4-FFF2-40B4-BE49-F238E27FC236}">
                  <a16:creationId xmlns:a16="http://schemas.microsoft.com/office/drawing/2014/main" id="{8B24A569-E923-6899-8F31-C9EE1E89F31B}"/>
                </a:ext>
              </a:extLst>
            </p:cNvPr>
            <p:cNvSpPr/>
            <p:nvPr/>
          </p:nvSpPr>
          <p:spPr>
            <a:xfrm>
              <a:off x="3320238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25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2" name="Google Shape;14064;p27">
              <a:extLst>
                <a:ext uri="{FF2B5EF4-FFF2-40B4-BE49-F238E27FC236}">
                  <a16:creationId xmlns:a16="http://schemas.microsoft.com/office/drawing/2014/main" id="{80001A50-D55A-6A1D-4A30-AC415423E8B9}"/>
                </a:ext>
              </a:extLst>
            </p:cNvPr>
            <p:cNvSpPr/>
            <p:nvPr/>
          </p:nvSpPr>
          <p:spPr>
            <a:xfrm>
              <a:off x="334286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3" name="Google Shape;14065;p27">
              <a:extLst>
                <a:ext uri="{FF2B5EF4-FFF2-40B4-BE49-F238E27FC236}">
                  <a16:creationId xmlns:a16="http://schemas.microsoft.com/office/drawing/2014/main" id="{44871E00-FB33-1038-F243-787A0C7D523D}"/>
                </a:ext>
              </a:extLst>
            </p:cNvPr>
            <p:cNvSpPr/>
            <p:nvPr/>
          </p:nvSpPr>
          <p:spPr>
            <a:xfrm>
              <a:off x="3275588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25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4" name="Google Shape;14066;p27">
              <a:extLst>
                <a:ext uri="{FF2B5EF4-FFF2-40B4-BE49-F238E27FC236}">
                  <a16:creationId xmlns:a16="http://schemas.microsoft.com/office/drawing/2014/main" id="{AD55B935-CBEB-8AF9-BAF4-9E0E2FFF01EB}"/>
                </a:ext>
              </a:extLst>
            </p:cNvPr>
            <p:cNvSpPr/>
            <p:nvPr/>
          </p:nvSpPr>
          <p:spPr>
            <a:xfrm>
              <a:off x="329821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4" y="72"/>
                    <a:pt x="24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5" name="Google Shape;14067;p27">
              <a:extLst>
                <a:ext uri="{FF2B5EF4-FFF2-40B4-BE49-F238E27FC236}">
                  <a16:creationId xmlns:a16="http://schemas.microsoft.com/office/drawing/2014/main" id="{ABA0D0DA-0139-B68B-785E-E0F3864FB8B4}"/>
                </a:ext>
              </a:extLst>
            </p:cNvPr>
            <p:cNvSpPr/>
            <p:nvPr/>
          </p:nvSpPr>
          <p:spPr>
            <a:xfrm>
              <a:off x="325356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4" y="72"/>
                    <a:pt x="24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6" name="Google Shape;14068;p27">
              <a:extLst>
                <a:ext uri="{FF2B5EF4-FFF2-40B4-BE49-F238E27FC236}">
                  <a16:creationId xmlns:a16="http://schemas.microsoft.com/office/drawing/2014/main" id="{14FD5D95-818D-B33C-9B02-57965B640A7B}"/>
                </a:ext>
              </a:extLst>
            </p:cNvPr>
            <p:cNvSpPr/>
            <p:nvPr/>
          </p:nvSpPr>
          <p:spPr>
            <a:xfrm>
              <a:off x="3364888" y="2848733"/>
              <a:ext cx="11950" cy="8950"/>
            </a:xfrm>
            <a:custGeom>
              <a:avLst/>
              <a:gdLst/>
              <a:ahLst/>
              <a:cxnLst/>
              <a:rect l="l" t="t" r="r" b="b"/>
              <a:pathLst>
                <a:path w="478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310"/>
                    <a:pt x="477" y="215"/>
                  </a:cubicBezTo>
                  <a:cubicBezTo>
                    <a:pt x="477" y="96"/>
                    <a:pt x="430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87" name="Google Shape;14069;p27">
            <a:extLst>
              <a:ext uri="{FF2B5EF4-FFF2-40B4-BE49-F238E27FC236}">
                <a16:creationId xmlns:a16="http://schemas.microsoft.com/office/drawing/2014/main" id="{8B85DC3E-9E05-8BF5-F9AE-EABD6F20C9FB}"/>
              </a:ext>
            </a:extLst>
          </p:cNvPr>
          <p:cNvGrpSpPr/>
          <p:nvPr/>
        </p:nvGrpSpPr>
        <p:grpSpPr>
          <a:xfrm>
            <a:off x="3233738" y="2836323"/>
            <a:ext cx="370281" cy="356946"/>
            <a:chOff x="3644113" y="2824758"/>
            <a:chExt cx="309625" cy="298475"/>
          </a:xfrm>
        </p:grpSpPr>
        <p:sp>
          <p:nvSpPr>
            <p:cNvPr id="188" name="Google Shape;14070;p27">
              <a:extLst>
                <a:ext uri="{FF2B5EF4-FFF2-40B4-BE49-F238E27FC236}">
                  <a16:creationId xmlns:a16="http://schemas.microsoft.com/office/drawing/2014/main" id="{CD02C3F7-6F08-3E89-4DC3-4410868345F9}"/>
                </a:ext>
              </a:extLst>
            </p:cNvPr>
            <p:cNvSpPr/>
            <p:nvPr/>
          </p:nvSpPr>
          <p:spPr>
            <a:xfrm>
              <a:off x="3780463" y="2959483"/>
              <a:ext cx="50625" cy="8950"/>
            </a:xfrm>
            <a:custGeom>
              <a:avLst/>
              <a:gdLst/>
              <a:ahLst/>
              <a:cxnLst/>
              <a:rect l="l" t="t" r="r" b="b"/>
              <a:pathLst>
                <a:path w="2025" h="358" extrusionOk="0">
                  <a:moveTo>
                    <a:pt x="215" y="0"/>
                  </a:moveTo>
                  <a:cubicBezTo>
                    <a:pt x="119" y="0"/>
                    <a:pt x="48" y="71"/>
                    <a:pt x="24" y="143"/>
                  </a:cubicBezTo>
                  <a:cubicBezTo>
                    <a:pt x="0" y="262"/>
                    <a:pt x="96" y="357"/>
                    <a:pt x="215" y="357"/>
                  </a:cubicBezTo>
                  <a:lnTo>
                    <a:pt x="1810" y="357"/>
                  </a:lnTo>
                  <a:cubicBezTo>
                    <a:pt x="1929" y="357"/>
                    <a:pt x="2025" y="262"/>
                    <a:pt x="2001" y="143"/>
                  </a:cubicBezTo>
                  <a:cubicBezTo>
                    <a:pt x="1929" y="71"/>
                    <a:pt x="1882" y="0"/>
                    <a:pt x="1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89" name="Google Shape;14071;p27">
              <a:extLst>
                <a:ext uri="{FF2B5EF4-FFF2-40B4-BE49-F238E27FC236}">
                  <a16:creationId xmlns:a16="http://schemas.microsoft.com/office/drawing/2014/main" id="{66C52AAC-D3CB-DEE5-B836-B09692258824}"/>
                </a:ext>
              </a:extLst>
            </p:cNvPr>
            <p:cNvSpPr/>
            <p:nvPr/>
          </p:nvSpPr>
          <p:spPr>
            <a:xfrm>
              <a:off x="3789988" y="2977333"/>
              <a:ext cx="30375" cy="8950"/>
            </a:xfrm>
            <a:custGeom>
              <a:avLst/>
              <a:gdLst/>
              <a:ahLst/>
              <a:cxnLst/>
              <a:rect l="l" t="t" r="r" b="b"/>
              <a:pathLst>
                <a:path w="1215" h="358" extrusionOk="0">
                  <a:moveTo>
                    <a:pt x="215" y="0"/>
                  </a:moveTo>
                  <a:cubicBezTo>
                    <a:pt x="96" y="0"/>
                    <a:pt x="0" y="96"/>
                    <a:pt x="24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024" y="358"/>
                  </a:lnTo>
                  <a:cubicBezTo>
                    <a:pt x="1096" y="358"/>
                    <a:pt x="1167" y="310"/>
                    <a:pt x="1191" y="215"/>
                  </a:cubicBezTo>
                  <a:cubicBezTo>
                    <a:pt x="1215" y="96"/>
                    <a:pt x="1144" y="0"/>
                    <a:pt x="1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0" name="Google Shape;14072;p27">
              <a:extLst>
                <a:ext uri="{FF2B5EF4-FFF2-40B4-BE49-F238E27FC236}">
                  <a16:creationId xmlns:a16="http://schemas.microsoft.com/office/drawing/2014/main" id="{16C9E33B-B234-4908-EA60-0302EEDC6FD4}"/>
                </a:ext>
              </a:extLst>
            </p:cNvPr>
            <p:cNvSpPr/>
            <p:nvPr/>
          </p:nvSpPr>
          <p:spPr>
            <a:xfrm>
              <a:off x="3644113" y="2824758"/>
              <a:ext cx="309625" cy="298475"/>
            </a:xfrm>
            <a:custGeom>
              <a:avLst/>
              <a:gdLst/>
              <a:ahLst/>
              <a:cxnLst/>
              <a:rect l="l" t="t" r="r" b="b"/>
              <a:pathLst>
                <a:path w="12385" h="11939" extrusionOk="0">
                  <a:moveTo>
                    <a:pt x="6455" y="340"/>
                  </a:moveTo>
                  <a:cubicBezTo>
                    <a:pt x="6931" y="340"/>
                    <a:pt x="7336" y="721"/>
                    <a:pt x="7336" y="1198"/>
                  </a:cubicBezTo>
                  <a:cubicBezTo>
                    <a:pt x="7336" y="1674"/>
                    <a:pt x="6931" y="2055"/>
                    <a:pt x="6455" y="2055"/>
                  </a:cubicBezTo>
                  <a:cubicBezTo>
                    <a:pt x="5955" y="2031"/>
                    <a:pt x="5597" y="1650"/>
                    <a:pt x="5597" y="1198"/>
                  </a:cubicBezTo>
                  <a:cubicBezTo>
                    <a:pt x="5597" y="721"/>
                    <a:pt x="5978" y="340"/>
                    <a:pt x="6455" y="340"/>
                  </a:cubicBezTo>
                  <a:close/>
                  <a:moveTo>
                    <a:pt x="9789" y="1722"/>
                  </a:moveTo>
                  <a:cubicBezTo>
                    <a:pt x="10003" y="1722"/>
                    <a:pt x="10241" y="1817"/>
                    <a:pt x="10384" y="1960"/>
                  </a:cubicBezTo>
                  <a:cubicBezTo>
                    <a:pt x="10551" y="2126"/>
                    <a:pt x="10622" y="2365"/>
                    <a:pt x="10622" y="2555"/>
                  </a:cubicBezTo>
                  <a:cubicBezTo>
                    <a:pt x="10622" y="2769"/>
                    <a:pt x="10551" y="3008"/>
                    <a:pt x="10384" y="3150"/>
                  </a:cubicBezTo>
                  <a:cubicBezTo>
                    <a:pt x="10229" y="3317"/>
                    <a:pt x="10015" y="3401"/>
                    <a:pt x="9795" y="3401"/>
                  </a:cubicBezTo>
                  <a:cubicBezTo>
                    <a:pt x="9574" y="3401"/>
                    <a:pt x="9348" y="3317"/>
                    <a:pt x="9169" y="3150"/>
                  </a:cubicBezTo>
                  <a:cubicBezTo>
                    <a:pt x="9027" y="3008"/>
                    <a:pt x="8931" y="2769"/>
                    <a:pt x="8931" y="2555"/>
                  </a:cubicBezTo>
                  <a:cubicBezTo>
                    <a:pt x="8931" y="2365"/>
                    <a:pt x="9027" y="2126"/>
                    <a:pt x="9193" y="1960"/>
                  </a:cubicBezTo>
                  <a:cubicBezTo>
                    <a:pt x="9384" y="1793"/>
                    <a:pt x="9598" y="1722"/>
                    <a:pt x="9789" y="1722"/>
                  </a:cubicBezTo>
                  <a:close/>
                  <a:moveTo>
                    <a:pt x="3073" y="1769"/>
                  </a:moveTo>
                  <a:cubicBezTo>
                    <a:pt x="3263" y="1769"/>
                    <a:pt x="3525" y="1865"/>
                    <a:pt x="3668" y="2007"/>
                  </a:cubicBezTo>
                  <a:cubicBezTo>
                    <a:pt x="3811" y="2150"/>
                    <a:pt x="3906" y="2388"/>
                    <a:pt x="3906" y="2603"/>
                  </a:cubicBezTo>
                  <a:cubicBezTo>
                    <a:pt x="3930" y="2817"/>
                    <a:pt x="3835" y="3008"/>
                    <a:pt x="3692" y="3198"/>
                  </a:cubicBezTo>
                  <a:cubicBezTo>
                    <a:pt x="3525" y="3365"/>
                    <a:pt x="3311" y="3448"/>
                    <a:pt x="3094" y="3448"/>
                  </a:cubicBezTo>
                  <a:cubicBezTo>
                    <a:pt x="2876" y="3448"/>
                    <a:pt x="2656" y="3365"/>
                    <a:pt x="2478" y="3198"/>
                  </a:cubicBezTo>
                  <a:cubicBezTo>
                    <a:pt x="2335" y="3055"/>
                    <a:pt x="2239" y="2817"/>
                    <a:pt x="2239" y="2603"/>
                  </a:cubicBezTo>
                  <a:cubicBezTo>
                    <a:pt x="2239" y="2365"/>
                    <a:pt x="2335" y="2150"/>
                    <a:pt x="2478" y="2007"/>
                  </a:cubicBezTo>
                  <a:cubicBezTo>
                    <a:pt x="2644" y="1817"/>
                    <a:pt x="2859" y="1769"/>
                    <a:pt x="3073" y="1769"/>
                  </a:cubicBezTo>
                  <a:close/>
                  <a:moveTo>
                    <a:pt x="1692" y="5079"/>
                  </a:moveTo>
                  <a:cubicBezTo>
                    <a:pt x="2168" y="5079"/>
                    <a:pt x="2573" y="5460"/>
                    <a:pt x="2573" y="5937"/>
                  </a:cubicBezTo>
                  <a:cubicBezTo>
                    <a:pt x="2573" y="6413"/>
                    <a:pt x="2168" y="6794"/>
                    <a:pt x="1692" y="6794"/>
                  </a:cubicBezTo>
                  <a:cubicBezTo>
                    <a:pt x="1215" y="6794"/>
                    <a:pt x="834" y="6413"/>
                    <a:pt x="834" y="5937"/>
                  </a:cubicBezTo>
                  <a:cubicBezTo>
                    <a:pt x="834" y="5460"/>
                    <a:pt x="1215" y="5079"/>
                    <a:pt x="1692" y="5079"/>
                  </a:cubicBezTo>
                  <a:close/>
                  <a:moveTo>
                    <a:pt x="11170" y="5079"/>
                  </a:moveTo>
                  <a:cubicBezTo>
                    <a:pt x="11646" y="5079"/>
                    <a:pt x="12027" y="5460"/>
                    <a:pt x="12027" y="5937"/>
                  </a:cubicBezTo>
                  <a:cubicBezTo>
                    <a:pt x="12027" y="6413"/>
                    <a:pt x="11646" y="6794"/>
                    <a:pt x="11170" y="6794"/>
                  </a:cubicBezTo>
                  <a:cubicBezTo>
                    <a:pt x="10694" y="6794"/>
                    <a:pt x="10313" y="6413"/>
                    <a:pt x="10313" y="5937"/>
                  </a:cubicBezTo>
                  <a:cubicBezTo>
                    <a:pt x="10313" y="5460"/>
                    <a:pt x="10694" y="5079"/>
                    <a:pt x="11170" y="5079"/>
                  </a:cubicBezTo>
                  <a:close/>
                  <a:moveTo>
                    <a:pt x="3073" y="8461"/>
                  </a:moveTo>
                  <a:cubicBezTo>
                    <a:pt x="3263" y="8461"/>
                    <a:pt x="3525" y="8556"/>
                    <a:pt x="3668" y="8699"/>
                  </a:cubicBezTo>
                  <a:cubicBezTo>
                    <a:pt x="3811" y="8842"/>
                    <a:pt x="3906" y="9080"/>
                    <a:pt x="3906" y="9295"/>
                  </a:cubicBezTo>
                  <a:cubicBezTo>
                    <a:pt x="3906" y="9509"/>
                    <a:pt x="3835" y="9723"/>
                    <a:pt x="3692" y="9890"/>
                  </a:cubicBezTo>
                  <a:cubicBezTo>
                    <a:pt x="3525" y="10057"/>
                    <a:pt x="3311" y="10140"/>
                    <a:pt x="3094" y="10140"/>
                  </a:cubicBezTo>
                  <a:cubicBezTo>
                    <a:pt x="2876" y="10140"/>
                    <a:pt x="2656" y="10057"/>
                    <a:pt x="2478" y="9890"/>
                  </a:cubicBezTo>
                  <a:cubicBezTo>
                    <a:pt x="2335" y="9747"/>
                    <a:pt x="2239" y="9509"/>
                    <a:pt x="2239" y="9295"/>
                  </a:cubicBezTo>
                  <a:cubicBezTo>
                    <a:pt x="2239" y="9080"/>
                    <a:pt x="2335" y="8842"/>
                    <a:pt x="2478" y="8699"/>
                  </a:cubicBezTo>
                  <a:cubicBezTo>
                    <a:pt x="2644" y="8533"/>
                    <a:pt x="2859" y="8461"/>
                    <a:pt x="3073" y="8461"/>
                  </a:cubicBezTo>
                  <a:close/>
                  <a:moveTo>
                    <a:pt x="6431" y="9795"/>
                  </a:moveTo>
                  <a:cubicBezTo>
                    <a:pt x="6907" y="9795"/>
                    <a:pt x="7288" y="10200"/>
                    <a:pt x="7288" y="10676"/>
                  </a:cubicBezTo>
                  <a:cubicBezTo>
                    <a:pt x="7288" y="11152"/>
                    <a:pt x="6907" y="11533"/>
                    <a:pt x="6431" y="11533"/>
                  </a:cubicBezTo>
                  <a:cubicBezTo>
                    <a:pt x="5955" y="11533"/>
                    <a:pt x="5573" y="11152"/>
                    <a:pt x="5573" y="10676"/>
                  </a:cubicBezTo>
                  <a:cubicBezTo>
                    <a:pt x="5573" y="10200"/>
                    <a:pt x="5955" y="9795"/>
                    <a:pt x="6431" y="9795"/>
                  </a:cubicBezTo>
                  <a:close/>
                  <a:moveTo>
                    <a:pt x="6382" y="1"/>
                  </a:moveTo>
                  <a:cubicBezTo>
                    <a:pt x="5722" y="1"/>
                    <a:pt x="5192" y="546"/>
                    <a:pt x="5192" y="1198"/>
                  </a:cubicBezTo>
                  <a:cubicBezTo>
                    <a:pt x="5192" y="1793"/>
                    <a:pt x="5621" y="2293"/>
                    <a:pt x="6216" y="2388"/>
                  </a:cubicBezTo>
                  <a:lnTo>
                    <a:pt x="6216" y="3436"/>
                  </a:lnTo>
                  <a:cubicBezTo>
                    <a:pt x="5669" y="3460"/>
                    <a:pt x="5145" y="3698"/>
                    <a:pt x="4740" y="4055"/>
                  </a:cubicBezTo>
                  <a:lnTo>
                    <a:pt x="4002" y="3317"/>
                  </a:lnTo>
                  <a:cubicBezTo>
                    <a:pt x="4240" y="2984"/>
                    <a:pt x="4287" y="2555"/>
                    <a:pt x="4145" y="2150"/>
                  </a:cubicBezTo>
                  <a:cubicBezTo>
                    <a:pt x="3919" y="1657"/>
                    <a:pt x="3469" y="1406"/>
                    <a:pt x="3021" y="1406"/>
                  </a:cubicBezTo>
                  <a:cubicBezTo>
                    <a:pt x="2711" y="1406"/>
                    <a:pt x="2402" y="1526"/>
                    <a:pt x="2168" y="1769"/>
                  </a:cubicBezTo>
                  <a:cubicBezTo>
                    <a:pt x="1835" y="2103"/>
                    <a:pt x="1739" y="2603"/>
                    <a:pt x="1906" y="3079"/>
                  </a:cubicBezTo>
                  <a:cubicBezTo>
                    <a:pt x="2120" y="3579"/>
                    <a:pt x="2597" y="3817"/>
                    <a:pt x="3049" y="3817"/>
                  </a:cubicBezTo>
                  <a:cubicBezTo>
                    <a:pt x="3311" y="3817"/>
                    <a:pt x="3549" y="3722"/>
                    <a:pt x="3764" y="3579"/>
                  </a:cubicBezTo>
                  <a:lnTo>
                    <a:pt x="4502" y="4317"/>
                  </a:lnTo>
                  <a:cubicBezTo>
                    <a:pt x="4407" y="4413"/>
                    <a:pt x="4311" y="4532"/>
                    <a:pt x="4264" y="4651"/>
                  </a:cubicBezTo>
                  <a:cubicBezTo>
                    <a:pt x="4278" y="4781"/>
                    <a:pt x="4372" y="4841"/>
                    <a:pt x="4460" y="4841"/>
                  </a:cubicBezTo>
                  <a:cubicBezTo>
                    <a:pt x="4516" y="4841"/>
                    <a:pt x="4569" y="4816"/>
                    <a:pt x="4597" y="4770"/>
                  </a:cubicBezTo>
                  <a:cubicBezTo>
                    <a:pt x="4669" y="4651"/>
                    <a:pt x="4764" y="4532"/>
                    <a:pt x="4859" y="4436"/>
                  </a:cubicBezTo>
                  <a:cubicBezTo>
                    <a:pt x="5264" y="4032"/>
                    <a:pt x="5812" y="3817"/>
                    <a:pt x="6383" y="3817"/>
                  </a:cubicBezTo>
                  <a:cubicBezTo>
                    <a:pt x="8074" y="3817"/>
                    <a:pt x="9312" y="5770"/>
                    <a:pt x="7979" y="7532"/>
                  </a:cubicBezTo>
                  <a:lnTo>
                    <a:pt x="7955" y="7556"/>
                  </a:lnTo>
                  <a:cubicBezTo>
                    <a:pt x="7427" y="7957"/>
                    <a:pt x="6884" y="8130"/>
                    <a:pt x="6382" y="8130"/>
                  </a:cubicBezTo>
                  <a:cubicBezTo>
                    <a:pt x="5185" y="8130"/>
                    <a:pt x="4216" y="7152"/>
                    <a:pt x="4216" y="5961"/>
                  </a:cubicBezTo>
                  <a:cubicBezTo>
                    <a:pt x="4216" y="5770"/>
                    <a:pt x="4264" y="5580"/>
                    <a:pt x="4287" y="5389"/>
                  </a:cubicBezTo>
                  <a:cubicBezTo>
                    <a:pt x="4232" y="5300"/>
                    <a:pt x="4156" y="5263"/>
                    <a:pt x="4088" y="5263"/>
                  </a:cubicBezTo>
                  <a:cubicBezTo>
                    <a:pt x="4010" y="5263"/>
                    <a:pt x="3943" y="5313"/>
                    <a:pt x="3930" y="5389"/>
                  </a:cubicBezTo>
                  <a:cubicBezTo>
                    <a:pt x="3906" y="5508"/>
                    <a:pt x="3859" y="5651"/>
                    <a:pt x="3859" y="5794"/>
                  </a:cubicBezTo>
                  <a:lnTo>
                    <a:pt x="2835" y="5794"/>
                  </a:lnTo>
                  <a:cubicBezTo>
                    <a:pt x="2740" y="5199"/>
                    <a:pt x="2239" y="4746"/>
                    <a:pt x="1644" y="4746"/>
                  </a:cubicBezTo>
                  <a:cubicBezTo>
                    <a:pt x="692" y="4746"/>
                    <a:pt x="1" y="5842"/>
                    <a:pt x="739" y="6818"/>
                  </a:cubicBezTo>
                  <a:lnTo>
                    <a:pt x="787" y="6866"/>
                  </a:lnTo>
                  <a:cubicBezTo>
                    <a:pt x="1069" y="7073"/>
                    <a:pt x="1362" y="7163"/>
                    <a:pt x="1637" y="7163"/>
                  </a:cubicBezTo>
                  <a:cubicBezTo>
                    <a:pt x="2242" y="7163"/>
                    <a:pt x="2753" y="6725"/>
                    <a:pt x="2835" y="6151"/>
                  </a:cubicBezTo>
                  <a:lnTo>
                    <a:pt x="3859" y="6151"/>
                  </a:lnTo>
                  <a:cubicBezTo>
                    <a:pt x="3906" y="6699"/>
                    <a:pt x="4145" y="7223"/>
                    <a:pt x="4502" y="7628"/>
                  </a:cubicBezTo>
                  <a:lnTo>
                    <a:pt x="3764" y="8366"/>
                  </a:lnTo>
                  <a:cubicBezTo>
                    <a:pt x="3540" y="8206"/>
                    <a:pt x="3288" y="8127"/>
                    <a:pt x="3037" y="8127"/>
                  </a:cubicBezTo>
                  <a:cubicBezTo>
                    <a:pt x="2727" y="8127"/>
                    <a:pt x="2418" y="8248"/>
                    <a:pt x="2168" y="8485"/>
                  </a:cubicBezTo>
                  <a:cubicBezTo>
                    <a:pt x="1835" y="8818"/>
                    <a:pt x="1739" y="9318"/>
                    <a:pt x="1906" y="9795"/>
                  </a:cubicBezTo>
                  <a:cubicBezTo>
                    <a:pt x="2120" y="10319"/>
                    <a:pt x="2597" y="10557"/>
                    <a:pt x="3049" y="10557"/>
                  </a:cubicBezTo>
                  <a:cubicBezTo>
                    <a:pt x="3335" y="10557"/>
                    <a:pt x="3668" y="10438"/>
                    <a:pt x="3906" y="10200"/>
                  </a:cubicBezTo>
                  <a:cubicBezTo>
                    <a:pt x="4145" y="9961"/>
                    <a:pt x="4264" y="9652"/>
                    <a:pt x="4264" y="9318"/>
                  </a:cubicBezTo>
                  <a:cubicBezTo>
                    <a:pt x="4264" y="9056"/>
                    <a:pt x="4168" y="8818"/>
                    <a:pt x="4026" y="8604"/>
                  </a:cubicBezTo>
                  <a:lnTo>
                    <a:pt x="4764" y="7866"/>
                  </a:lnTo>
                  <a:cubicBezTo>
                    <a:pt x="5145" y="8223"/>
                    <a:pt x="5693" y="8437"/>
                    <a:pt x="6240" y="8485"/>
                  </a:cubicBezTo>
                  <a:lnTo>
                    <a:pt x="6240" y="9533"/>
                  </a:lnTo>
                  <a:cubicBezTo>
                    <a:pt x="5383" y="9652"/>
                    <a:pt x="4859" y="10676"/>
                    <a:pt x="5550" y="11581"/>
                  </a:cubicBezTo>
                  <a:lnTo>
                    <a:pt x="5573" y="11628"/>
                  </a:lnTo>
                  <a:cubicBezTo>
                    <a:pt x="5860" y="11845"/>
                    <a:pt x="6157" y="11939"/>
                    <a:pt x="6433" y="11939"/>
                  </a:cubicBezTo>
                  <a:cubicBezTo>
                    <a:pt x="7099" y="11939"/>
                    <a:pt x="7645" y="11396"/>
                    <a:pt x="7645" y="10723"/>
                  </a:cubicBezTo>
                  <a:cubicBezTo>
                    <a:pt x="7645" y="10128"/>
                    <a:pt x="7217" y="9628"/>
                    <a:pt x="6621" y="9533"/>
                  </a:cubicBezTo>
                  <a:lnTo>
                    <a:pt x="6621" y="8485"/>
                  </a:lnTo>
                  <a:cubicBezTo>
                    <a:pt x="7169" y="8461"/>
                    <a:pt x="7693" y="8223"/>
                    <a:pt x="8098" y="7866"/>
                  </a:cubicBezTo>
                  <a:lnTo>
                    <a:pt x="8836" y="8604"/>
                  </a:lnTo>
                  <a:cubicBezTo>
                    <a:pt x="8693" y="8818"/>
                    <a:pt x="8598" y="9056"/>
                    <a:pt x="8598" y="9318"/>
                  </a:cubicBezTo>
                  <a:cubicBezTo>
                    <a:pt x="8598" y="9795"/>
                    <a:pt x="8907" y="10247"/>
                    <a:pt x="9384" y="10462"/>
                  </a:cubicBezTo>
                  <a:cubicBezTo>
                    <a:pt x="9503" y="10485"/>
                    <a:pt x="9646" y="10509"/>
                    <a:pt x="9789" y="10509"/>
                  </a:cubicBezTo>
                  <a:cubicBezTo>
                    <a:pt x="10098" y="10509"/>
                    <a:pt x="10384" y="10390"/>
                    <a:pt x="10622" y="10200"/>
                  </a:cubicBezTo>
                  <a:cubicBezTo>
                    <a:pt x="10657" y="10042"/>
                    <a:pt x="10550" y="9948"/>
                    <a:pt x="10444" y="9948"/>
                  </a:cubicBezTo>
                  <a:cubicBezTo>
                    <a:pt x="10406" y="9948"/>
                    <a:pt x="10368" y="9960"/>
                    <a:pt x="10336" y="9985"/>
                  </a:cubicBezTo>
                  <a:cubicBezTo>
                    <a:pt x="10182" y="10117"/>
                    <a:pt x="9993" y="10183"/>
                    <a:pt x="9801" y="10183"/>
                  </a:cubicBezTo>
                  <a:cubicBezTo>
                    <a:pt x="9577" y="10183"/>
                    <a:pt x="9349" y="10093"/>
                    <a:pt x="9169" y="9914"/>
                  </a:cubicBezTo>
                  <a:cubicBezTo>
                    <a:pt x="9027" y="9771"/>
                    <a:pt x="8931" y="9533"/>
                    <a:pt x="8931" y="9318"/>
                  </a:cubicBezTo>
                  <a:cubicBezTo>
                    <a:pt x="8931" y="9128"/>
                    <a:pt x="9027" y="8890"/>
                    <a:pt x="9169" y="8723"/>
                  </a:cubicBezTo>
                  <a:cubicBezTo>
                    <a:pt x="9336" y="8568"/>
                    <a:pt x="9550" y="8491"/>
                    <a:pt x="9768" y="8491"/>
                  </a:cubicBezTo>
                  <a:cubicBezTo>
                    <a:pt x="9985" y="8491"/>
                    <a:pt x="10205" y="8568"/>
                    <a:pt x="10384" y="8723"/>
                  </a:cubicBezTo>
                  <a:cubicBezTo>
                    <a:pt x="10598" y="8937"/>
                    <a:pt x="10694" y="9199"/>
                    <a:pt x="10622" y="9509"/>
                  </a:cubicBezTo>
                  <a:cubicBezTo>
                    <a:pt x="10669" y="9575"/>
                    <a:pt x="10732" y="9604"/>
                    <a:pt x="10791" y="9604"/>
                  </a:cubicBezTo>
                  <a:cubicBezTo>
                    <a:pt x="10881" y="9604"/>
                    <a:pt x="10965" y="9538"/>
                    <a:pt x="10979" y="9437"/>
                  </a:cubicBezTo>
                  <a:cubicBezTo>
                    <a:pt x="11027" y="9080"/>
                    <a:pt x="10908" y="8723"/>
                    <a:pt x="10622" y="8461"/>
                  </a:cubicBezTo>
                  <a:cubicBezTo>
                    <a:pt x="10395" y="8234"/>
                    <a:pt x="10077" y="8111"/>
                    <a:pt x="9758" y="8111"/>
                  </a:cubicBezTo>
                  <a:cubicBezTo>
                    <a:pt x="9509" y="8111"/>
                    <a:pt x="9259" y="8186"/>
                    <a:pt x="9050" y="8342"/>
                  </a:cubicBezTo>
                  <a:lnTo>
                    <a:pt x="8312" y="7604"/>
                  </a:lnTo>
                  <a:cubicBezTo>
                    <a:pt x="8669" y="7223"/>
                    <a:pt x="8884" y="6675"/>
                    <a:pt x="8931" y="6103"/>
                  </a:cubicBezTo>
                  <a:lnTo>
                    <a:pt x="9979" y="6103"/>
                  </a:lnTo>
                  <a:cubicBezTo>
                    <a:pt x="10074" y="6699"/>
                    <a:pt x="10575" y="7151"/>
                    <a:pt x="11170" y="7151"/>
                  </a:cubicBezTo>
                  <a:cubicBezTo>
                    <a:pt x="11813" y="7151"/>
                    <a:pt x="12361" y="6627"/>
                    <a:pt x="12361" y="5961"/>
                  </a:cubicBezTo>
                  <a:cubicBezTo>
                    <a:pt x="12384" y="5270"/>
                    <a:pt x="11860" y="4746"/>
                    <a:pt x="11194" y="4746"/>
                  </a:cubicBezTo>
                  <a:cubicBezTo>
                    <a:pt x="10598" y="4746"/>
                    <a:pt x="10098" y="5199"/>
                    <a:pt x="10003" y="5794"/>
                  </a:cubicBezTo>
                  <a:lnTo>
                    <a:pt x="8955" y="5794"/>
                  </a:lnTo>
                  <a:cubicBezTo>
                    <a:pt x="8931" y="5222"/>
                    <a:pt x="8693" y="4698"/>
                    <a:pt x="8336" y="4294"/>
                  </a:cubicBezTo>
                  <a:lnTo>
                    <a:pt x="9074" y="3555"/>
                  </a:lnTo>
                  <a:cubicBezTo>
                    <a:pt x="9289" y="3698"/>
                    <a:pt x="9550" y="3793"/>
                    <a:pt x="9789" y="3793"/>
                  </a:cubicBezTo>
                  <a:cubicBezTo>
                    <a:pt x="10098" y="3793"/>
                    <a:pt x="10408" y="3674"/>
                    <a:pt x="10646" y="3436"/>
                  </a:cubicBezTo>
                  <a:cubicBezTo>
                    <a:pt x="10932" y="3174"/>
                    <a:pt x="11051" y="2769"/>
                    <a:pt x="10979" y="2388"/>
                  </a:cubicBezTo>
                  <a:cubicBezTo>
                    <a:pt x="10956" y="2222"/>
                    <a:pt x="10884" y="2031"/>
                    <a:pt x="10765" y="1888"/>
                  </a:cubicBezTo>
                  <a:cubicBezTo>
                    <a:pt x="10531" y="1550"/>
                    <a:pt x="10169" y="1376"/>
                    <a:pt x="9800" y="1376"/>
                  </a:cubicBezTo>
                  <a:cubicBezTo>
                    <a:pt x="9493" y="1376"/>
                    <a:pt x="9180" y="1497"/>
                    <a:pt x="8931" y="1745"/>
                  </a:cubicBezTo>
                  <a:cubicBezTo>
                    <a:pt x="8693" y="1984"/>
                    <a:pt x="8574" y="2269"/>
                    <a:pt x="8574" y="2603"/>
                  </a:cubicBezTo>
                  <a:cubicBezTo>
                    <a:pt x="8574" y="2865"/>
                    <a:pt x="8669" y="3103"/>
                    <a:pt x="8812" y="3317"/>
                  </a:cubicBezTo>
                  <a:lnTo>
                    <a:pt x="8074" y="4055"/>
                  </a:lnTo>
                  <a:cubicBezTo>
                    <a:pt x="7693" y="3698"/>
                    <a:pt x="7145" y="3484"/>
                    <a:pt x="6574" y="3436"/>
                  </a:cubicBezTo>
                  <a:lnTo>
                    <a:pt x="6574" y="2388"/>
                  </a:lnTo>
                  <a:cubicBezTo>
                    <a:pt x="7217" y="2293"/>
                    <a:pt x="7645" y="1722"/>
                    <a:pt x="7598" y="1102"/>
                  </a:cubicBezTo>
                  <a:cubicBezTo>
                    <a:pt x="7526" y="507"/>
                    <a:pt x="7098" y="55"/>
                    <a:pt x="6502" y="7"/>
                  </a:cubicBezTo>
                  <a:cubicBezTo>
                    <a:pt x="6462" y="3"/>
                    <a:pt x="6421" y="1"/>
                    <a:pt x="6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91" name="Google Shape;14073;p27">
            <a:extLst>
              <a:ext uri="{FF2B5EF4-FFF2-40B4-BE49-F238E27FC236}">
                <a16:creationId xmlns:a16="http://schemas.microsoft.com/office/drawing/2014/main" id="{097EBE65-256D-C6B0-3F70-E8A59EAD6E06}"/>
              </a:ext>
            </a:extLst>
          </p:cNvPr>
          <p:cNvGrpSpPr/>
          <p:nvPr/>
        </p:nvGrpSpPr>
        <p:grpSpPr>
          <a:xfrm>
            <a:off x="4022685" y="2836502"/>
            <a:ext cx="356019" cy="352492"/>
            <a:chOff x="4176388" y="2824908"/>
            <a:chExt cx="297700" cy="294750"/>
          </a:xfrm>
        </p:grpSpPr>
        <p:sp>
          <p:nvSpPr>
            <p:cNvPr id="192" name="Google Shape;14074;p27">
              <a:extLst>
                <a:ext uri="{FF2B5EF4-FFF2-40B4-BE49-F238E27FC236}">
                  <a16:creationId xmlns:a16="http://schemas.microsoft.com/office/drawing/2014/main" id="{0A5F9249-FCAE-C4FE-D691-7C9D5C135461}"/>
                </a:ext>
              </a:extLst>
            </p:cNvPr>
            <p:cNvSpPr/>
            <p:nvPr/>
          </p:nvSpPr>
          <p:spPr>
            <a:xfrm>
              <a:off x="4176388" y="2824908"/>
              <a:ext cx="297700" cy="294750"/>
            </a:xfrm>
            <a:custGeom>
              <a:avLst/>
              <a:gdLst/>
              <a:ahLst/>
              <a:cxnLst/>
              <a:rect l="l" t="t" r="r" b="b"/>
              <a:pathLst>
                <a:path w="11908" h="11790" extrusionOk="0">
                  <a:moveTo>
                    <a:pt x="11240" y="358"/>
                  </a:moveTo>
                  <a:cubicBezTo>
                    <a:pt x="11407" y="358"/>
                    <a:pt x="11550" y="477"/>
                    <a:pt x="11550" y="668"/>
                  </a:cubicBezTo>
                  <a:lnTo>
                    <a:pt x="11550" y="5740"/>
                  </a:lnTo>
                  <a:lnTo>
                    <a:pt x="10050" y="5740"/>
                  </a:lnTo>
                  <a:lnTo>
                    <a:pt x="9573" y="5073"/>
                  </a:lnTo>
                  <a:cubicBezTo>
                    <a:pt x="9526" y="5002"/>
                    <a:pt x="9454" y="4978"/>
                    <a:pt x="9383" y="4978"/>
                  </a:cubicBezTo>
                  <a:cubicBezTo>
                    <a:pt x="9288" y="4978"/>
                    <a:pt x="9216" y="5002"/>
                    <a:pt x="9169" y="5073"/>
                  </a:cubicBezTo>
                  <a:lnTo>
                    <a:pt x="8692" y="5740"/>
                  </a:lnTo>
                  <a:lnTo>
                    <a:pt x="7883" y="5740"/>
                  </a:lnTo>
                  <a:cubicBezTo>
                    <a:pt x="7787" y="4788"/>
                    <a:pt x="7049" y="4049"/>
                    <a:pt x="6097" y="3954"/>
                  </a:cubicBezTo>
                  <a:lnTo>
                    <a:pt x="6097" y="3073"/>
                  </a:lnTo>
                  <a:cubicBezTo>
                    <a:pt x="6097" y="3002"/>
                    <a:pt x="6073" y="2954"/>
                    <a:pt x="6049" y="2930"/>
                  </a:cubicBezTo>
                  <a:lnTo>
                    <a:pt x="5406" y="2478"/>
                  </a:lnTo>
                  <a:lnTo>
                    <a:pt x="6049" y="2025"/>
                  </a:lnTo>
                  <a:cubicBezTo>
                    <a:pt x="6097" y="2001"/>
                    <a:pt x="6097" y="1930"/>
                    <a:pt x="6097" y="1882"/>
                  </a:cubicBezTo>
                  <a:lnTo>
                    <a:pt x="6097" y="358"/>
                  </a:lnTo>
                  <a:close/>
                  <a:moveTo>
                    <a:pt x="5739" y="358"/>
                  </a:moveTo>
                  <a:lnTo>
                    <a:pt x="5739" y="1787"/>
                  </a:lnTo>
                  <a:lnTo>
                    <a:pt x="5049" y="2263"/>
                  </a:lnTo>
                  <a:cubicBezTo>
                    <a:pt x="5001" y="2335"/>
                    <a:pt x="4953" y="2382"/>
                    <a:pt x="4953" y="2478"/>
                  </a:cubicBezTo>
                  <a:cubicBezTo>
                    <a:pt x="4953" y="2573"/>
                    <a:pt x="5001" y="2621"/>
                    <a:pt x="5049" y="2692"/>
                  </a:cubicBezTo>
                  <a:lnTo>
                    <a:pt x="5739" y="3168"/>
                  </a:lnTo>
                  <a:lnTo>
                    <a:pt x="5739" y="3954"/>
                  </a:lnTo>
                  <a:cubicBezTo>
                    <a:pt x="5454" y="4002"/>
                    <a:pt x="5168" y="4073"/>
                    <a:pt x="4930" y="4240"/>
                  </a:cubicBezTo>
                  <a:cubicBezTo>
                    <a:pt x="4882" y="4264"/>
                    <a:pt x="4811" y="4335"/>
                    <a:pt x="4858" y="4430"/>
                  </a:cubicBezTo>
                  <a:cubicBezTo>
                    <a:pt x="4874" y="4511"/>
                    <a:pt x="4935" y="4559"/>
                    <a:pt x="5009" y="4559"/>
                  </a:cubicBezTo>
                  <a:cubicBezTo>
                    <a:pt x="5044" y="4559"/>
                    <a:pt x="5082" y="4549"/>
                    <a:pt x="5120" y="4526"/>
                  </a:cubicBezTo>
                  <a:cubicBezTo>
                    <a:pt x="5358" y="4383"/>
                    <a:pt x="5644" y="4311"/>
                    <a:pt x="5906" y="4311"/>
                  </a:cubicBezTo>
                  <a:cubicBezTo>
                    <a:pt x="6811" y="4311"/>
                    <a:pt x="7549" y="5026"/>
                    <a:pt x="7549" y="5931"/>
                  </a:cubicBezTo>
                  <a:cubicBezTo>
                    <a:pt x="7597" y="6812"/>
                    <a:pt x="6835" y="7526"/>
                    <a:pt x="5954" y="7526"/>
                  </a:cubicBezTo>
                  <a:cubicBezTo>
                    <a:pt x="5049" y="7526"/>
                    <a:pt x="4310" y="6812"/>
                    <a:pt x="4310" y="5931"/>
                  </a:cubicBezTo>
                  <a:cubicBezTo>
                    <a:pt x="4310" y="5597"/>
                    <a:pt x="4406" y="5312"/>
                    <a:pt x="4572" y="5026"/>
                  </a:cubicBezTo>
                  <a:cubicBezTo>
                    <a:pt x="4644" y="4978"/>
                    <a:pt x="4620" y="4859"/>
                    <a:pt x="4549" y="4788"/>
                  </a:cubicBezTo>
                  <a:cubicBezTo>
                    <a:pt x="4509" y="4768"/>
                    <a:pt x="4466" y="4756"/>
                    <a:pt x="4425" y="4756"/>
                  </a:cubicBezTo>
                  <a:cubicBezTo>
                    <a:pt x="4367" y="4756"/>
                    <a:pt x="4315" y="4780"/>
                    <a:pt x="4287" y="4835"/>
                  </a:cubicBezTo>
                  <a:cubicBezTo>
                    <a:pt x="4096" y="5097"/>
                    <a:pt x="3977" y="5431"/>
                    <a:pt x="3953" y="5740"/>
                  </a:cubicBezTo>
                  <a:lnTo>
                    <a:pt x="3072" y="5740"/>
                  </a:lnTo>
                  <a:cubicBezTo>
                    <a:pt x="3001" y="5740"/>
                    <a:pt x="2953" y="5788"/>
                    <a:pt x="2905" y="5812"/>
                  </a:cubicBezTo>
                  <a:lnTo>
                    <a:pt x="2477" y="6431"/>
                  </a:lnTo>
                  <a:lnTo>
                    <a:pt x="2024" y="5812"/>
                  </a:lnTo>
                  <a:cubicBezTo>
                    <a:pt x="1977" y="5740"/>
                    <a:pt x="1929" y="5740"/>
                    <a:pt x="1881" y="5740"/>
                  </a:cubicBezTo>
                  <a:lnTo>
                    <a:pt x="286" y="5740"/>
                  </a:lnTo>
                  <a:lnTo>
                    <a:pt x="286" y="668"/>
                  </a:lnTo>
                  <a:cubicBezTo>
                    <a:pt x="286" y="501"/>
                    <a:pt x="405" y="358"/>
                    <a:pt x="595" y="358"/>
                  </a:cubicBezTo>
                  <a:close/>
                  <a:moveTo>
                    <a:pt x="4025" y="6074"/>
                  </a:moveTo>
                  <a:cubicBezTo>
                    <a:pt x="4096" y="7026"/>
                    <a:pt x="4858" y="7764"/>
                    <a:pt x="5811" y="7860"/>
                  </a:cubicBezTo>
                  <a:lnTo>
                    <a:pt x="5811" y="8765"/>
                  </a:lnTo>
                  <a:cubicBezTo>
                    <a:pt x="5811" y="8812"/>
                    <a:pt x="5835" y="8884"/>
                    <a:pt x="5858" y="8908"/>
                  </a:cubicBezTo>
                  <a:lnTo>
                    <a:pt x="6478" y="9360"/>
                  </a:lnTo>
                  <a:lnTo>
                    <a:pt x="5858" y="9789"/>
                  </a:lnTo>
                  <a:cubicBezTo>
                    <a:pt x="5811" y="9836"/>
                    <a:pt x="5811" y="9884"/>
                    <a:pt x="5811" y="9955"/>
                  </a:cubicBezTo>
                  <a:lnTo>
                    <a:pt x="5811" y="11456"/>
                  </a:lnTo>
                  <a:lnTo>
                    <a:pt x="643" y="11456"/>
                  </a:lnTo>
                  <a:cubicBezTo>
                    <a:pt x="500" y="11456"/>
                    <a:pt x="357" y="11337"/>
                    <a:pt x="357" y="11170"/>
                  </a:cubicBezTo>
                  <a:lnTo>
                    <a:pt x="357" y="6074"/>
                  </a:lnTo>
                  <a:lnTo>
                    <a:pt x="1834" y="6074"/>
                  </a:lnTo>
                  <a:lnTo>
                    <a:pt x="2310" y="6764"/>
                  </a:lnTo>
                  <a:cubicBezTo>
                    <a:pt x="2381" y="6812"/>
                    <a:pt x="2429" y="6860"/>
                    <a:pt x="2524" y="6860"/>
                  </a:cubicBezTo>
                  <a:cubicBezTo>
                    <a:pt x="2620" y="6860"/>
                    <a:pt x="2667" y="6812"/>
                    <a:pt x="2739" y="6764"/>
                  </a:cubicBezTo>
                  <a:lnTo>
                    <a:pt x="3215" y="6074"/>
                  </a:lnTo>
                  <a:close/>
                  <a:moveTo>
                    <a:pt x="619" y="1"/>
                  </a:moveTo>
                  <a:cubicBezTo>
                    <a:pt x="262" y="1"/>
                    <a:pt x="0" y="311"/>
                    <a:pt x="0" y="620"/>
                  </a:cubicBezTo>
                  <a:lnTo>
                    <a:pt x="0" y="11622"/>
                  </a:lnTo>
                  <a:cubicBezTo>
                    <a:pt x="0" y="11694"/>
                    <a:pt x="95" y="11789"/>
                    <a:pt x="167" y="11789"/>
                  </a:cubicBezTo>
                  <a:lnTo>
                    <a:pt x="9335" y="11789"/>
                  </a:lnTo>
                  <a:cubicBezTo>
                    <a:pt x="9502" y="11646"/>
                    <a:pt x="9407" y="11456"/>
                    <a:pt x="9264" y="11456"/>
                  </a:cubicBezTo>
                  <a:lnTo>
                    <a:pt x="6097" y="11456"/>
                  </a:lnTo>
                  <a:lnTo>
                    <a:pt x="6097" y="10027"/>
                  </a:lnTo>
                  <a:lnTo>
                    <a:pt x="6787" y="9551"/>
                  </a:lnTo>
                  <a:cubicBezTo>
                    <a:pt x="6835" y="9503"/>
                    <a:pt x="6882" y="9431"/>
                    <a:pt x="6882" y="9360"/>
                  </a:cubicBezTo>
                  <a:cubicBezTo>
                    <a:pt x="6882" y="9265"/>
                    <a:pt x="6835" y="9193"/>
                    <a:pt x="6787" y="9146"/>
                  </a:cubicBezTo>
                  <a:lnTo>
                    <a:pt x="6097" y="8669"/>
                  </a:lnTo>
                  <a:lnTo>
                    <a:pt x="6097" y="7860"/>
                  </a:lnTo>
                  <a:cubicBezTo>
                    <a:pt x="7049" y="7764"/>
                    <a:pt x="7787" y="7026"/>
                    <a:pt x="7883" y="6074"/>
                  </a:cubicBezTo>
                  <a:lnTo>
                    <a:pt x="8788" y="6074"/>
                  </a:lnTo>
                  <a:cubicBezTo>
                    <a:pt x="8835" y="6074"/>
                    <a:pt x="8907" y="6050"/>
                    <a:pt x="8930" y="6026"/>
                  </a:cubicBezTo>
                  <a:lnTo>
                    <a:pt x="9383" y="5383"/>
                  </a:lnTo>
                  <a:lnTo>
                    <a:pt x="9812" y="6026"/>
                  </a:lnTo>
                  <a:cubicBezTo>
                    <a:pt x="9859" y="6074"/>
                    <a:pt x="9907" y="6074"/>
                    <a:pt x="9978" y="6074"/>
                  </a:cubicBezTo>
                  <a:lnTo>
                    <a:pt x="11550" y="6074"/>
                  </a:lnTo>
                  <a:lnTo>
                    <a:pt x="11550" y="11289"/>
                  </a:lnTo>
                  <a:cubicBezTo>
                    <a:pt x="11550" y="11384"/>
                    <a:pt x="11455" y="11456"/>
                    <a:pt x="11360" y="11456"/>
                  </a:cubicBezTo>
                  <a:lnTo>
                    <a:pt x="10026" y="11456"/>
                  </a:lnTo>
                  <a:cubicBezTo>
                    <a:pt x="10002" y="11456"/>
                    <a:pt x="9978" y="11456"/>
                    <a:pt x="9931" y="11503"/>
                  </a:cubicBezTo>
                  <a:cubicBezTo>
                    <a:pt x="9812" y="11646"/>
                    <a:pt x="9931" y="11789"/>
                    <a:pt x="10050" y="11789"/>
                  </a:cubicBezTo>
                  <a:lnTo>
                    <a:pt x="11240" y="11789"/>
                  </a:lnTo>
                  <a:cubicBezTo>
                    <a:pt x="11598" y="11789"/>
                    <a:pt x="11883" y="11503"/>
                    <a:pt x="11883" y="11170"/>
                  </a:cubicBezTo>
                  <a:lnTo>
                    <a:pt x="11883" y="668"/>
                  </a:lnTo>
                  <a:cubicBezTo>
                    <a:pt x="11907" y="311"/>
                    <a:pt x="11598" y="1"/>
                    <a:pt x="112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3" name="Google Shape;14075;p27">
              <a:extLst>
                <a:ext uri="{FF2B5EF4-FFF2-40B4-BE49-F238E27FC236}">
                  <a16:creationId xmlns:a16="http://schemas.microsoft.com/office/drawing/2014/main" id="{67A587C7-1944-FC7A-0859-A463AF40770F}"/>
                </a:ext>
              </a:extLst>
            </p:cNvPr>
            <p:cNvSpPr/>
            <p:nvPr/>
          </p:nvSpPr>
          <p:spPr>
            <a:xfrm>
              <a:off x="4300213" y="2959483"/>
              <a:ext cx="49450" cy="8950"/>
            </a:xfrm>
            <a:custGeom>
              <a:avLst/>
              <a:gdLst/>
              <a:ahLst/>
              <a:cxnLst/>
              <a:rect l="l" t="t" r="r" b="b"/>
              <a:pathLst>
                <a:path w="1978" h="358" extrusionOk="0">
                  <a:moveTo>
                    <a:pt x="215" y="0"/>
                  </a:moveTo>
                  <a:cubicBezTo>
                    <a:pt x="143" y="0"/>
                    <a:pt x="72" y="71"/>
                    <a:pt x="48" y="143"/>
                  </a:cubicBezTo>
                  <a:cubicBezTo>
                    <a:pt x="0" y="262"/>
                    <a:pt x="96" y="357"/>
                    <a:pt x="215" y="357"/>
                  </a:cubicBezTo>
                  <a:lnTo>
                    <a:pt x="1810" y="357"/>
                  </a:lnTo>
                  <a:cubicBezTo>
                    <a:pt x="1882" y="357"/>
                    <a:pt x="1953" y="310"/>
                    <a:pt x="1977" y="214"/>
                  </a:cubicBezTo>
                  <a:cubicBezTo>
                    <a:pt x="1977" y="119"/>
                    <a:pt x="1882" y="0"/>
                    <a:pt x="1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4" name="Google Shape;14076;p27">
              <a:extLst>
                <a:ext uri="{FF2B5EF4-FFF2-40B4-BE49-F238E27FC236}">
                  <a16:creationId xmlns:a16="http://schemas.microsoft.com/office/drawing/2014/main" id="{C0EC465E-604C-A544-E3B0-87CED79F05F4}"/>
                </a:ext>
              </a:extLst>
            </p:cNvPr>
            <p:cNvSpPr/>
            <p:nvPr/>
          </p:nvSpPr>
          <p:spPr>
            <a:xfrm>
              <a:off x="4310338" y="2977333"/>
              <a:ext cx="29800" cy="8950"/>
            </a:xfrm>
            <a:custGeom>
              <a:avLst/>
              <a:gdLst/>
              <a:ahLst/>
              <a:cxnLst/>
              <a:rect l="l" t="t" r="r" b="b"/>
              <a:pathLst>
                <a:path w="1192" h="358" extrusionOk="0">
                  <a:moveTo>
                    <a:pt x="215" y="0"/>
                  </a:moveTo>
                  <a:cubicBezTo>
                    <a:pt x="119" y="0"/>
                    <a:pt x="48" y="72"/>
                    <a:pt x="24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1001" y="358"/>
                  </a:lnTo>
                  <a:cubicBezTo>
                    <a:pt x="1096" y="358"/>
                    <a:pt x="1167" y="310"/>
                    <a:pt x="1191" y="215"/>
                  </a:cubicBezTo>
                  <a:cubicBezTo>
                    <a:pt x="1191" y="120"/>
                    <a:pt x="1096" y="0"/>
                    <a:pt x="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5" name="Google Shape;14077;p27">
              <a:extLst>
                <a:ext uri="{FF2B5EF4-FFF2-40B4-BE49-F238E27FC236}">
                  <a16:creationId xmlns:a16="http://schemas.microsoft.com/office/drawing/2014/main" id="{14DF5812-CF19-A0EF-7283-DD9780B4D897}"/>
                </a:ext>
              </a:extLst>
            </p:cNvPr>
            <p:cNvSpPr/>
            <p:nvPr/>
          </p:nvSpPr>
          <p:spPr>
            <a:xfrm>
              <a:off x="4213888" y="3021983"/>
              <a:ext cx="76225" cy="8950"/>
            </a:xfrm>
            <a:custGeom>
              <a:avLst/>
              <a:gdLst/>
              <a:ahLst/>
              <a:cxnLst/>
              <a:rect l="l" t="t" r="r" b="b"/>
              <a:pathLst>
                <a:path w="3049" h="358" extrusionOk="0">
                  <a:moveTo>
                    <a:pt x="215" y="1"/>
                  </a:moveTo>
                  <a:cubicBezTo>
                    <a:pt x="119" y="1"/>
                    <a:pt x="72" y="72"/>
                    <a:pt x="48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2834" y="358"/>
                  </a:lnTo>
                  <a:cubicBezTo>
                    <a:pt x="2930" y="358"/>
                    <a:pt x="3001" y="310"/>
                    <a:pt x="3025" y="215"/>
                  </a:cubicBezTo>
                  <a:cubicBezTo>
                    <a:pt x="3049" y="96"/>
                    <a:pt x="2953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6" name="Google Shape;14078;p27">
              <a:extLst>
                <a:ext uri="{FF2B5EF4-FFF2-40B4-BE49-F238E27FC236}">
                  <a16:creationId xmlns:a16="http://schemas.microsoft.com/office/drawing/2014/main" id="{4B44F9B2-553E-BB4C-5E0F-250404E37B9E}"/>
                </a:ext>
              </a:extLst>
            </p:cNvPr>
            <p:cNvSpPr/>
            <p:nvPr/>
          </p:nvSpPr>
          <p:spPr>
            <a:xfrm>
              <a:off x="4213888" y="3041033"/>
              <a:ext cx="76225" cy="8950"/>
            </a:xfrm>
            <a:custGeom>
              <a:avLst/>
              <a:gdLst/>
              <a:ahLst/>
              <a:cxnLst/>
              <a:rect l="l" t="t" r="r" b="b"/>
              <a:pathLst>
                <a:path w="3049" h="358" extrusionOk="0">
                  <a:moveTo>
                    <a:pt x="215" y="1"/>
                  </a:moveTo>
                  <a:cubicBezTo>
                    <a:pt x="119" y="1"/>
                    <a:pt x="72" y="48"/>
                    <a:pt x="48" y="143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2834" y="358"/>
                  </a:lnTo>
                  <a:cubicBezTo>
                    <a:pt x="2930" y="358"/>
                    <a:pt x="3001" y="286"/>
                    <a:pt x="3025" y="191"/>
                  </a:cubicBezTo>
                  <a:cubicBezTo>
                    <a:pt x="3049" y="72"/>
                    <a:pt x="2953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7" name="Google Shape;14079;p27">
              <a:extLst>
                <a:ext uri="{FF2B5EF4-FFF2-40B4-BE49-F238E27FC236}">
                  <a16:creationId xmlns:a16="http://schemas.microsoft.com/office/drawing/2014/main" id="{6A64FF73-E00E-461C-1040-8D7DCCA4E605}"/>
                </a:ext>
              </a:extLst>
            </p:cNvPr>
            <p:cNvSpPr/>
            <p:nvPr/>
          </p:nvSpPr>
          <p:spPr>
            <a:xfrm>
              <a:off x="4230563" y="3059483"/>
              <a:ext cx="43475" cy="8975"/>
            </a:xfrm>
            <a:custGeom>
              <a:avLst/>
              <a:gdLst/>
              <a:ahLst/>
              <a:cxnLst/>
              <a:rect l="l" t="t" r="r" b="b"/>
              <a:pathLst>
                <a:path w="1739" h="359" extrusionOk="0">
                  <a:moveTo>
                    <a:pt x="214" y="1"/>
                  </a:moveTo>
                  <a:cubicBezTo>
                    <a:pt x="119" y="1"/>
                    <a:pt x="72" y="48"/>
                    <a:pt x="24" y="144"/>
                  </a:cubicBezTo>
                  <a:cubicBezTo>
                    <a:pt x="0" y="263"/>
                    <a:pt x="95" y="358"/>
                    <a:pt x="214" y="358"/>
                  </a:cubicBezTo>
                  <a:lnTo>
                    <a:pt x="1524" y="358"/>
                  </a:lnTo>
                  <a:cubicBezTo>
                    <a:pt x="1620" y="358"/>
                    <a:pt x="1667" y="287"/>
                    <a:pt x="1691" y="215"/>
                  </a:cubicBezTo>
                  <a:cubicBezTo>
                    <a:pt x="1739" y="96"/>
                    <a:pt x="1643" y="1"/>
                    <a:pt x="1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8" name="Google Shape;14080;p27">
              <a:extLst>
                <a:ext uri="{FF2B5EF4-FFF2-40B4-BE49-F238E27FC236}">
                  <a16:creationId xmlns:a16="http://schemas.microsoft.com/office/drawing/2014/main" id="{FF1E3B0A-83BF-2D5F-E4EC-4DF3F523D809}"/>
                </a:ext>
              </a:extLst>
            </p:cNvPr>
            <p:cNvSpPr/>
            <p:nvPr/>
          </p:nvSpPr>
          <p:spPr>
            <a:xfrm>
              <a:off x="4360338" y="3021383"/>
              <a:ext cx="75050" cy="8950"/>
            </a:xfrm>
            <a:custGeom>
              <a:avLst/>
              <a:gdLst/>
              <a:ahLst/>
              <a:cxnLst/>
              <a:rect l="l" t="t" r="r" b="b"/>
              <a:pathLst>
                <a:path w="3002" h="358" extrusionOk="0">
                  <a:moveTo>
                    <a:pt x="167" y="1"/>
                  </a:moveTo>
                  <a:cubicBezTo>
                    <a:pt x="72" y="1"/>
                    <a:pt x="25" y="48"/>
                    <a:pt x="1" y="144"/>
                  </a:cubicBezTo>
                  <a:cubicBezTo>
                    <a:pt x="1" y="263"/>
                    <a:pt x="72" y="358"/>
                    <a:pt x="167" y="358"/>
                  </a:cubicBezTo>
                  <a:lnTo>
                    <a:pt x="2787" y="358"/>
                  </a:lnTo>
                  <a:cubicBezTo>
                    <a:pt x="2882" y="358"/>
                    <a:pt x="2930" y="310"/>
                    <a:pt x="2978" y="215"/>
                  </a:cubicBezTo>
                  <a:cubicBezTo>
                    <a:pt x="3001" y="96"/>
                    <a:pt x="2906" y="1"/>
                    <a:pt x="2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99" name="Google Shape;14081;p27">
              <a:extLst>
                <a:ext uri="{FF2B5EF4-FFF2-40B4-BE49-F238E27FC236}">
                  <a16:creationId xmlns:a16="http://schemas.microsoft.com/office/drawing/2014/main" id="{9DB5E94F-8DEE-00E1-FBF9-E5386500CFBD}"/>
                </a:ext>
              </a:extLst>
            </p:cNvPr>
            <p:cNvSpPr/>
            <p:nvPr/>
          </p:nvSpPr>
          <p:spPr>
            <a:xfrm>
              <a:off x="4360338" y="3039833"/>
              <a:ext cx="75050" cy="8975"/>
            </a:xfrm>
            <a:custGeom>
              <a:avLst/>
              <a:gdLst/>
              <a:ahLst/>
              <a:cxnLst/>
              <a:rect l="l" t="t" r="r" b="b"/>
              <a:pathLst>
                <a:path w="3002" h="359" extrusionOk="0">
                  <a:moveTo>
                    <a:pt x="167" y="1"/>
                  </a:moveTo>
                  <a:cubicBezTo>
                    <a:pt x="72" y="1"/>
                    <a:pt x="25" y="72"/>
                    <a:pt x="1" y="168"/>
                  </a:cubicBezTo>
                  <a:cubicBezTo>
                    <a:pt x="1" y="287"/>
                    <a:pt x="72" y="358"/>
                    <a:pt x="167" y="358"/>
                  </a:cubicBezTo>
                  <a:lnTo>
                    <a:pt x="2787" y="358"/>
                  </a:lnTo>
                  <a:cubicBezTo>
                    <a:pt x="2882" y="358"/>
                    <a:pt x="2930" y="311"/>
                    <a:pt x="2978" y="215"/>
                  </a:cubicBezTo>
                  <a:cubicBezTo>
                    <a:pt x="3001" y="96"/>
                    <a:pt x="2906" y="1"/>
                    <a:pt x="2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0" name="Google Shape;14082;p27">
              <a:extLst>
                <a:ext uri="{FF2B5EF4-FFF2-40B4-BE49-F238E27FC236}">
                  <a16:creationId xmlns:a16="http://schemas.microsoft.com/office/drawing/2014/main" id="{6635EA6F-1D2F-2EB4-BCF5-E95F795ED49A}"/>
                </a:ext>
              </a:extLst>
            </p:cNvPr>
            <p:cNvSpPr/>
            <p:nvPr/>
          </p:nvSpPr>
          <p:spPr>
            <a:xfrm>
              <a:off x="4375813" y="3059483"/>
              <a:ext cx="42900" cy="8975"/>
            </a:xfrm>
            <a:custGeom>
              <a:avLst/>
              <a:gdLst/>
              <a:ahLst/>
              <a:cxnLst/>
              <a:rect l="l" t="t" r="r" b="b"/>
              <a:pathLst>
                <a:path w="1716" h="359" extrusionOk="0">
                  <a:moveTo>
                    <a:pt x="215" y="1"/>
                  </a:moveTo>
                  <a:cubicBezTo>
                    <a:pt x="120" y="1"/>
                    <a:pt x="49" y="48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596" y="358"/>
                    <a:pt x="1668" y="287"/>
                    <a:pt x="1692" y="215"/>
                  </a:cubicBezTo>
                  <a:cubicBezTo>
                    <a:pt x="1716" y="96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1" name="Google Shape;14083;p27">
              <a:extLst>
                <a:ext uri="{FF2B5EF4-FFF2-40B4-BE49-F238E27FC236}">
                  <a16:creationId xmlns:a16="http://schemas.microsoft.com/office/drawing/2014/main" id="{B617B74E-14E6-EEBF-41D1-36EA70BB11AE}"/>
                </a:ext>
              </a:extLst>
            </p:cNvPr>
            <p:cNvSpPr/>
            <p:nvPr/>
          </p:nvSpPr>
          <p:spPr>
            <a:xfrm>
              <a:off x="4359738" y="2878508"/>
              <a:ext cx="75650" cy="8950"/>
            </a:xfrm>
            <a:custGeom>
              <a:avLst/>
              <a:gdLst/>
              <a:ahLst/>
              <a:cxnLst/>
              <a:rect l="l" t="t" r="r" b="b"/>
              <a:pathLst>
                <a:path w="3026" h="358" extrusionOk="0">
                  <a:moveTo>
                    <a:pt x="215" y="0"/>
                  </a:moveTo>
                  <a:cubicBezTo>
                    <a:pt x="144" y="0"/>
                    <a:pt x="72" y="72"/>
                    <a:pt x="49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3002" y="310"/>
                    <a:pt x="3025" y="215"/>
                  </a:cubicBezTo>
                  <a:cubicBezTo>
                    <a:pt x="3025" y="96"/>
                    <a:pt x="2930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2" name="Google Shape;14084;p27">
              <a:extLst>
                <a:ext uri="{FF2B5EF4-FFF2-40B4-BE49-F238E27FC236}">
                  <a16:creationId xmlns:a16="http://schemas.microsoft.com/office/drawing/2014/main" id="{B88B691A-14D1-DEE6-6701-9A89084E0151}"/>
                </a:ext>
              </a:extLst>
            </p:cNvPr>
            <p:cNvSpPr/>
            <p:nvPr/>
          </p:nvSpPr>
          <p:spPr>
            <a:xfrm>
              <a:off x="4359738" y="2896958"/>
              <a:ext cx="75650" cy="8950"/>
            </a:xfrm>
            <a:custGeom>
              <a:avLst/>
              <a:gdLst/>
              <a:ahLst/>
              <a:cxnLst/>
              <a:rect l="l" t="t" r="r" b="b"/>
              <a:pathLst>
                <a:path w="3026" h="358" extrusionOk="0">
                  <a:moveTo>
                    <a:pt x="215" y="1"/>
                  </a:moveTo>
                  <a:cubicBezTo>
                    <a:pt x="144" y="1"/>
                    <a:pt x="72" y="72"/>
                    <a:pt x="49" y="167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3002" y="310"/>
                    <a:pt x="3025" y="215"/>
                  </a:cubicBezTo>
                  <a:cubicBezTo>
                    <a:pt x="3025" y="96"/>
                    <a:pt x="2930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3" name="Google Shape;14085;p27">
              <a:extLst>
                <a:ext uri="{FF2B5EF4-FFF2-40B4-BE49-F238E27FC236}">
                  <a16:creationId xmlns:a16="http://schemas.microsoft.com/office/drawing/2014/main" id="{5DE5895D-D4FB-6B5C-4409-76914786C643}"/>
                </a:ext>
              </a:extLst>
            </p:cNvPr>
            <p:cNvSpPr/>
            <p:nvPr/>
          </p:nvSpPr>
          <p:spPr>
            <a:xfrm>
              <a:off x="4375813" y="2916008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215" y="1"/>
                  </a:moveTo>
                  <a:cubicBezTo>
                    <a:pt x="120" y="1"/>
                    <a:pt x="49" y="48"/>
                    <a:pt x="25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596" y="358"/>
                    <a:pt x="1668" y="286"/>
                    <a:pt x="1692" y="191"/>
                  </a:cubicBezTo>
                  <a:cubicBezTo>
                    <a:pt x="1716" y="72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4" name="Google Shape;14086;p27">
              <a:extLst>
                <a:ext uri="{FF2B5EF4-FFF2-40B4-BE49-F238E27FC236}">
                  <a16:creationId xmlns:a16="http://schemas.microsoft.com/office/drawing/2014/main" id="{1C5E0038-7FA2-F691-C8CC-F5565056580E}"/>
                </a:ext>
              </a:extLst>
            </p:cNvPr>
            <p:cNvSpPr/>
            <p:nvPr/>
          </p:nvSpPr>
          <p:spPr>
            <a:xfrm>
              <a:off x="4215663" y="2878508"/>
              <a:ext cx="76250" cy="8950"/>
            </a:xfrm>
            <a:custGeom>
              <a:avLst/>
              <a:gdLst/>
              <a:ahLst/>
              <a:cxnLst/>
              <a:rect l="l" t="t" r="r" b="b"/>
              <a:pathLst>
                <a:path w="3050" h="358" extrusionOk="0">
                  <a:moveTo>
                    <a:pt x="215" y="0"/>
                  </a:moveTo>
                  <a:cubicBezTo>
                    <a:pt x="120" y="0"/>
                    <a:pt x="72" y="72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2978" y="310"/>
                    <a:pt x="3001" y="215"/>
                  </a:cubicBezTo>
                  <a:cubicBezTo>
                    <a:pt x="3049" y="96"/>
                    <a:pt x="2954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5" name="Google Shape;14087;p27">
              <a:extLst>
                <a:ext uri="{FF2B5EF4-FFF2-40B4-BE49-F238E27FC236}">
                  <a16:creationId xmlns:a16="http://schemas.microsoft.com/office/drawing/2014/main" id="{F06CD8DC-9E48-4335-340C-2B4C9C4506A6}"/>
                </a:ext>
              </a:extLst>
            </p:cNvPr>
            <p:cNvSpPr/>
            <p:nvPr/>
          </p:nvSpPr>
          <p:spPr>
            <a:xfrm>
              <a:off x="4215663" y="2896958"/>
              <a:ext cx="76250" cy="8950"/>
            </a:xfrm>
            <a:custGeom>
              <a:avLst/>
              <a:gdLst/>
              <a:ahLst/>
              <a:cxnLst/>
              <a:rect l="l" t="t" r="r" b="b"/>
              <a:pathLst>
                <a:path w="3050" h="358" extrusionOk="0">
                  <a:moveTo>
                    <a:pt x="215" y="1"/>
                  </a:moveTo>
                  <a:cubicBezTo>
                    <a:pt x="120" y="1"/>
                    <a:pt x="72" y="72"/>
                    <a:pt x="25" y="167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2978" y="310"/>
                    <a:pt x="3001" y="215"/>
                  </a:cubicBezTo>
                  <a:cubicBezTo>
                    <a:pt x="3049" y="96"/>
                    <a:pt x="2954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6" name="Google Shape;14088;p27">
              <a:extLst>
                <a:ext uri="{FF2B5EF4-FFF2-40B4-BE49-F238E27FC236}">
                  <a16:creationId xmlns:a16="http://schemas.microsoft.com/office/drawing/2014/main" id="{26A6F5B5-DC27-A598-0B60-6776AD776943}"/>
                </a:ext>
              </a:extLst>
            </p:cNvPr>
            <p:cNvSpPr/>
            <p:nvPr/>
          </p:nvSpPr>
          <p:spPr>
            <a:xfrm>
              <a:off x="4231738" y="2916008"/>
              <a:ext cx="43500" cy="8950"/>
            </a:xfrm>
            <a:custGeom>
              <a:avLst/>
              <a:gdLst/>
              <a:ahLst/>
              <a:cxnLst/>
              <a:rect l="l" t="t" r="r" b="b"/>
              <a:pathLst>
                <a:path w="1740" h="358" extrusionOk="0">
                  <a:moveTo>
                    <a:pt x="215" y="1"/>
                  </a:moveTo>
                  <a:cubicBezTo>
                    <a:pt x="144" y="1"/>
                    <a:pt x="72" y="48"/>
                    <a:pt x="48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620" y="358"/>
                    <a:pt x="1692" y="286"/>
                    <a:pt x="1715" y="191"/>
                  </a:cubicBezTo>
                  <a:cubicBezTo>
                    <a:pt x="1739" y="72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07" name="Google Shape;14089;p27">
            <a:extLst>
              <a:ext uri="{FF2B5EF4-FFF2-40B4-BE49-F238E27FC236}">
                <a16:creationId xmlns:a16="http://schemas.microsoft.com/office/drawing/2014/main" id="{EED22913-538A-FB98-36A8-BB10737EA7D1}"/>
              </a:ext>
            </a:extLst>
          </p:cNvPr>
          <p:cNvGrpSpPr/>
          <p:nvPr/>
        </p:nvGrpSpPr>
        <p:grpSpPr>
          <a:xfrm>
            <a:off x="4769597" y="2833722"/>
            <a:ext cx="356019" cy="358112"/>
            <a:chOff x="4673513" y="2822583"/>
            <a:chExt cx="297700" cy="299450"/>
          </a:xfrm>
        </p:grpSpPr>
        <p:sp>
          <p:nvSpPr>
            <p:cNvPr id="208" name="Google Shape;14090;p27">
              <a:extLst>
                <a:ext uri="{FF2B5EF4-FFF2-40B4-BE49-F238E27FC236}">
                  <a16:creationId xmlns:a16="http://schemas.microsoft.com/office/drawing/2014/main" id="{A9175125-31D8-A6FE-005C-9768F9AB6CF4}"/>
                </a:ext>
              </a:extLst>
            </p:cNvPr>
            <p:cNvSpPr/>
            <p:nvPr/>
          </p:nvSpPr>
          <p:spPr>
            <a:xfrm>
              <a:off x="4673513" y="2824333"/>
              <a:ext cx="297700" cy="297700"/>
            </a:xfrm>
            <a:custGeom>
              <a:avLst/>
              <a:gdLst/>
              <a:ahLst/>
              <a:cxnLst/>
              <a:rect l="l" t="t" r="r" b="b"/>
              <a:pathLst>
                <a:path w="11908" h="11908" extrusionOk="0">
                  <a:moveTo>
                    <a:pt x="3834" y="1310"/>
                  </a:moveTo>
                  <a:lnTo>
                    <a:pt x="3834" y="10717"/>
                  </a:lnTo>
                  <a:lnTo>
                    <a:pt x="1881" y="10717"/>
                  </a:lnTo>
                  <a:lnTo>
                    <a:pt x="1881" y="1310"/>
                  </a:lnTo>
                  <a:close/>
                  <a:moveTo>
                    <a:pt x="7287" y="5096"/>
                  </a:moveTo>
                  <a:lnTo>
                    <a:pt x="7287" y="10717"/>
                  </a:lnTo>
                  <a:lnTo>
                    <a:pt x="5335" y="10717"/>
                  </a:lnTo>
                  <a:lnTo>
                    <a:pt x="5335" y="5096"/>
                  </a:lnTo>
                  <a:close/>
                  <a:moveTo>
                    <a:pt x="10764" y="7597"/>
                  </a:moveTo>
                  <a:lnTo>
                    <a:pt x="10764" y="10717"/>
                  </a:lnTo>
                  <a:lnTo>
                    <a:pt x="8811" y="10717"/>
                  </a:lnTo>
                  <a:lnTo>
                    <a:pt x="8811" y="7597"/>
                  </a:lnTo>
                  <a:close/>
                  <a:moveTo>
                    <a:pt x="929" y="0"/>
                  </a:moveTo>
                  <a:cubicBezTo>
                    <a:pt x="810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0" y="977"/>
                  </a:lnTo>
                  <a:cubicBezTo>
                    <a:pt x="405" y="977"/>
                    <a:pt x="334" y="1048"/>
                    <a:pt x="334" y="1119"/>
                  </a:cubicBezTo>
                  <a:cubicBezTo>
                    <a:pt x="334" y="1239"/>
                    <a:pt x="381" y="1334"/>
                    <a:pt x="500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0" y="2239"/>
                  </a:lnTo>
                  <a:cubicBezTo>
                    <a:pt x="405" y="2239"/>
                    <a:pt x="334" y="2286"/>
                    <a:pt x="334" y="2382"/>
                  </a:cubicBezTo>
                  <a:cubicBezTo>
                    <a:pt x="334" y="2501"/>
                    <a:pt x="381" y="2572"/>
                    <a:pt x="500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0" y="3477"/>
                  </a:lnTo>
                  <a:cubicBezTo>
                    <a:pt x="405" y="3477"/>
                    <a:pt x="334" y="3525"/>
                    <a:pt x="334" y="3620"/>
                  </a:cubicBezTo>
                  <a:cubicBezTo>
                    <a:pt x="334" y="3739"/>
                    <a:pt x="381" y="3834"/>
                    <a:pt x="500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0" y="4715"/>
                  </a:lnTo>
                  <a:cubicBezTo>
                    <a:pt x="405" y="4715"/>
                    <a:pt x="334" y="4787"/>
                    <a:pt x="334" y="4882"/>
                  </a:cubicBezTo>
                  <a:cubicBezTo>
                    <a:pt x="334" y="5001"/>
                    <a:pt x="381" y="5073"/>
                    <a:pt x="500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34" y="6025"/>
                    <a:pt x="334" y="6120"/>
                  </a:cubicBezTo>
                  <a:cubicBezTo>
                    <a:pt x="334" y="6240"/>
                    <a:pt x="381" y="6335"/>
                    <a:pt x="500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0" y="7216"/>
                  </a:lnTo>
                  <a:cubicBezTo>
                    <a:pt x="405" y="7216"/>
                    <a:pt x="334" y="7287"/>
                    <a:pt x="334" y="7383"/>
                  </a:cubicBezTo>
                  <a:cubicBezTo>
                    <a:pt x="334" y="7502"/>
                    <a:pt x="381" y="7573"/>
                    <a:pt x="500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0" y="8478"/>
                  </a:lnTo>
                  <a:cubicBezTo>
                    <a:pt x="405" y="8478"/>
                    <a:pt x="334" y="8526"/>
                    <a:pt x="334" y="8621"/>
                  </a:cubicBezTo>
                  <a:cubicBezTo>
                    <a:pt x="334" y="8740"/>
                    <a:pt x="381" y="8835"/>
                    <a:pt x="500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0" y="9716"/>
                  </a:lnTo>
                  <a:cubicBezTo>
                    <a:pt x="405" y="9716"/>
                    <a:pt x="334" y="9788"/>
                    <a:pt x="334" y="9883"/>
                  </a:cubicBezTo>
                  <a:cubicBezTo>
                    <a:pt x="334" y="10002"/>
                    <a:pt x="381" y="10074"/>
                    <a:pt x="500" y="10074"/>
                  </a:cubicBezTo>
                  <a:lnTo>
                    <a:pt x="715" y="10074"/>
                  </a:lnTo>
                  <a:lnTo>
                    <a:pt x="715" y="10717"/>
                  </a:lnTo>
                  <a:lnTo>
                    <a:pt x="286" y="10717"/>
                  </a:lnTo>
                  <a:cubicBezTo>
                    <a:pt x="143" y="10717"/>
                    <a:pt x="0" y="10836"/>
                    <a:pt x="0" y="11002"/>
                  </a:cubicBezTo>
                  <a:lnTo>
                    <a:pt x="0" y="11693"/>
                  </a:lnTo>
                  <a:cubicBezTo>
                    <a:pt x="0" y="11788"/>
                    <a:pt x="95" y="11884"/>
                    <a:pt x="167" y="11884"/>
                  </a:cubicBezTo>
                  <a:lnTo>
                    <a:pt x="2001" y="11884"/>
                  </a:lnTo>
                  <a:cubicBezTo>
                    <a:pt x="2024" y="11884"/>
                    <a:pt x="2048" y="11884"/>
                    <a:pt x="2072" y="11836"/>
                  </a:cubicBezTo>
                  <a:cubicBezTo>
                    <a:pt x="2191" y="11693"/>
                    <a:pt x="2120" y="11550"/>
                    <a:pt x="1953" y="11550"/>
                  </a:cubicBezTo>
                  <a:lnTo>
                    <a:pt x="334" y="11550"/>
                  </a:lnTo>
                  <a:lnTo>
                    <a:pt x="334" y="11074"/>
                  </a:lnTo>
                  <a:lnTo>
                    <a:pt x="11526" y="11074"/>
                  </a:lnTo>
                  <a:lnTo>
                    <a:pt x="11526" y="11550"/>
                  </a:lnTo>
                  <a:lnTo>
                    <a:pt x="2763" y="11550"/>
                  </a:lnTo>
                  <a:cubicBezTo>
                    <a:pt x="2667" y="11550"/>
                    <a:pt x="2596" y="11598"/>
                    <a:pt x="2596" y="11693"/>
                  </a:cubicBezTo>
                  <a:cubicBezTo>
                    <a:pt x="2596" y="11812"/>
                    <a:pt x="2644" y="11907"/>
                    <a:pt x="2763" y="11907"/>
                  </a:cubicBezTo>
                  <a:lnTo>
                    <a:pt x="11574" y="11907"/>
                  </a:lnTo>
                  <a:cubicBezTo>
                    <a:pt x="11717" y="11907"/>
                    <a:pt x="11884" y="11788"/>
                    <a:pt x="11884" y="11598"/>
                  </a:cubicBezTo>
                  <a:lnTo>
                    <a:pt x="11884" y="11002"/>
                  </a:lnTo>
                  <a:cubicBezTo>
                    <a:pt x="11907" y="10860"/>
                    <a:pt x="11788" y="10717"/>
                    <a:pt x="11598" y="10717"/>
                  </a:cubicBezTo>
                  <a:lnTo>
                    <a:pt x="11098" y="10717"/>
                  </a:lnTo>
                  <a:lnTo>
                    <a:pt x="11098" y="7478"/>
                  </a:lnTo>
                  <a:cubicBezTo>
                    <a:pt x="11098" y="7311"/>
                    <a:pt x="10979" y="7240"/>
                    <a:pt x="10860" y="7240"/>
                  </a:cubicBezTo>
                  <a:lnTo>
                    <a:pt x="8692" y="7240"/>
                  </a:lnTo>
                  <a:cubicBezTo>
                    <a:pt x="8550" y="7240"/>
                    <a:pt x="8454" y="7335"/>
                    <a:pt x="8454" y="7478"/>
                  </a:cubicBezTo>
                  <a:lnTo>
                    <a:pt x="8454" y="10717"/>
                  </a:lnTo>
                  <a:lnTo>
                    <a:pt x="7645" y="10717"/>
                  </a:lnTo>
                  <a:lnTo>
                    <a:pt x="7645" y="4954"/>
                  </a:lnTo>
                  <a:cubicBezTo>
                    <a:pt x="7645" y="4811"/>
                    <a:pt x="7526" y="4715"/>
                    <a:pt x="7406" y="4715"/>
                  </a:cubicBezTo>
                  <a:lnTo>
                    <a:pt x="5239" y="4715"/>
                  </a:lnTo>
                  <a:cubicBezTo>
                    <a:pt x="5096" y="4715"/>
                    <a:pt x="5001" y="4834"/>
                    <a:pt x="5001" y="4954"/>
                  </a:cubicBezTo>
                  <a:lnTo>
                    <a:pt x="5001" y="10717"/>
                  </a:lnTo>
                  <a:lnTo>
                    <a:pt x="4191" y="10717"/>
                  </a:lnTo>
                  <a:lnTo>
                    <a:pt x="4191" y="1215"/>
                  </a:lnTo>
                  <a:cubicBezTo>
                    <a:pt x="4191" y="1072"/>
                    <a:pt x="4072" y="977"/>
                    <a:pt x="3953" y="977"/>
                  </a:cubicBezTo>
                  <a:lnTo>
                    <a:pt x="1762" y="977"/>
                  </a:lnTo>
                  <a:cubicBezTo>
                    <a:pt x="1596" y="977"/>
                    <a:pt x="1524" y="1096"/>
                    <a:pt x="1524" y="1215"/>
                  </a:cubicBezTo>
                  <a:lnTo>
                    <a:pt x="1524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95"/>
                    <a:pt x="1000" y="0"/>
                    <a:pt x="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09" name="Google Shape;14091;p27">
              <a:extLst>
                <a:ext uri="{FF2B5EF4-FFF2-40B4-BE49-F238E27FC236}">
                  <a16:creationId xmlns:a16="http://schemas.microsoft.com/office/drawing/2014/main" id="{13731415-C366-9DB1-1112-8806B7740FEE}"/>
                </a:ext>
              </a:extLst>
            </p:cNvPr>
            <p:cNvSpPr/>
            <p:nvPr/>
          </p:nvSpPr>
          <p:spPr>
            <a:xfrm>
              <a:off x="4782463" y="2822583"/>
              <a:ext cx="169700" cy="141675"/>
            </a:xfrm>
            <a:custGeom>
              <a:avLst/>
              <a:gdLst/>
              <a:ahLst/>
              <a:cxnLst/>
              <a:rect l="l" t="t" r="r" b="b"/>
              <a:pathLst>
                <a:path w="6788" h="5667" extrusionOk="0">
                  <a:moveTo>
                    <a:pt x="606" y="0"/>
                  </a:moveTo>
                  <a:cubicBezTo>
                    <a:pt x="434" y="0"/>
                    <a:pt x="264" y="74"/>
                    <a:pt x="167" y="213"/>
                  </a:cubicBezTo>
                  <a:cubicBezTo>
                    <a:pt x="72" y="332"/>
                    <a:pt x="0" y="475"/>
                    <a:pt x="48" y="618"/>
                  </a:cubicBezTo>
                  <a:cubicBezTo>
                    <a:pt x="48" y="856"/>
                    <a:pt x="143" y="1023"/>
                    <a:pt x="262" y="1118"/>
                  </a:cubicBezTo>
                  <a:lnTo>
                    <a:pt x="4668" y="4571"/>
                  </a:lnTo>
                  <a:cubicBezTo>
                    <a:pt x="4573" y="4643"/>
                    <a:pt x="4501" y="4762"/>
                    <a:pt x="4477" y="4881"/>
                  </a:cubicBezTo>
                  <a:cubicBezTo>
                    <a:pt x="4453" y="5047"/>
                    <a:pt x="4501" y="5190"/>
                    <a:pt x="4596" y="5309"/>
                  </a:cubicBezTo>
                  <a:cubicBezTo>
                    <a:pt x="4692" y="5428"/>
                    <a:pt x="4835" y="5524"/>
                    <a:pt x="4977" y="5524"/>
                  </a:cubicBezTo>
                  <a:lnTo>
                    <a:pt x="6121" y="5667"/>
                  </a:lnTo>
                  <a:cubicBezTo>
                    <a:pt x="6240" y="5667"/>
                    <a:pt x="6311" y="5667"/>
                    <a:pt x="6406" y="5595"/>
                  </a:cubicBezTo>
                  <a:cubicBezTo>
                    <a:pt x="6478" y="5571"/>
                    <a:pt x="6549" y="5524"/>
                    <a:pt x="6621" y="5452"/>
                  </a:cubicBezTo>
                  <a:cubicBezTo>
                    <a:pt x="6740" y="5309"/>
                    <a:pt x="6787" y="5119"/>
                    <a:pt x="6763" y="4952"/>
                  </a:cubicBezTo>
                  <a:lnTo>
                    <a:pt x="6525" y="3809"/>
                  </a:lnTo>
                  <a:cubicBezTo>
                    <a:pt x="6484" y="3561"/>
                    <a:pt x="6227" y="3367"/>
                    <a:pt x="5973" y="3367"/>
                  </a:cubicBezTo>
                  <a:cubicBezTo>
                    <a:pt x="5935" y="3367"/>
                    <a:pt x="5896" y="3371"/>
                    <a:pt x="5859" y="3380"/>
                  </a:cubicBezTo>
                  <a:cubicBezTo>
                    <a:pt x="5668" y="3404"/>
                    <a:pt x="5549" y="3523"/>
                    <a:pt x="5454" y="3642"/>
                  </a:cubicBezTo>
                  <a:lnTo>
                    <a:pt x="3191" y="1856"/>
                  </a:lnTo>
                  <a:cubicBezTo>
                    <a:pt x="3158" y="1823"/>
                    <a:pt x="3120" y="1805"/>
                    <a:pt x="3081" y="1805"/>
                  </a:cubicBezTo>
                  <a:cubicBezTo>
                    <a:pt x="3037" y="1805"/>
                    <a:pt x="2991" y="1829"/>
                    <a:pt x="2953" y="1880"/>
                  </a:cubicBezTo>
                  <a:cubicBezTo>
                    <a:pt x="2906" y="1975"/>
                    <a:pt x="2906" y="2071"/>
                    <a:pt x="3001" y="2118"/>
                  </a:cubicBezTo>
                  <a:lnTo>
                    <a:pt x="5454" y="4095"/>
                  </a:lnTo>
                  <a:cubicBezTo>
                    <a:pt x="5504" y="4112"/>
                    <a:pt x="5543" y="4128"/>
                    <a:pt x="5586" y="4128"/>
                  </a:cubicBezTo>
                  <a:cubicBezTo>
                    <a:pt x="5604" y="4128"/>
                    <a:pt x="5623" y="4126"/>
                    <a:pt x="5644" y="4119"/>
                  </a:cubicBezTo>
                  <a:cubicBezTo>
                    <a:pt x="5692" y="4095"/>
                    <a:pt x="5739" y="4023"/>
                    <a:pt x="5739" y="3976"/>
                  </a:cubicBezTo>
                  <a:cubicBezTo>
                    <a:pt x="5739" y="3857"/>
                    <a:pt x="5787" y="3761"/>
                    <a:pt x="5906" y="3738"/>
                  </a:cubicBezTo>
                  <a:cubicBezTo>
                    <a:pt x="5928" y="3729"/>
                    <a:pt x="5949" y="3725"/>
                    <a:pt x="5970" y="3725"/>
                  </a:cubicBezTo>
                  <a:cubicBezTo>
                    <a:pt x="6065" y="3725"/>
                    <a:pt x="6149" y="3807"/>
                    <a:pt x="6168" y="3904"/>
                  </a:cubicBezTo>
                  <a:lnTo>
                    <a:pt x="6406" y="5047"/>
                  </a:lnTo>
                  <a:cubicBezTo>
                    <a:pt x="6454" y="5095"/>
                    <a:pt x="6406" y="5190"/>
                    <a:pt x="6359" y="5238"/>
                  </a:cubicBezTo>
                  <a:cubicBezTo>
                    <a:pt x="6305" y="5291"/>
                    <a:pt x="6265" y="5318"/>
                    <a:pt x="6208" y="5318"/>
                  </a:cubicBezTo>
                  <a:cubicBezTo>
                    <a:pt x="6189" y="5318"/>
                    <a:pt x="6168" y="5315"/>
                    <a:pt x="6144" y="5309"/>
                  </a:cubicBezTo>
                  <a:lnTo>
                    <a:pt x="5001" y="5166"/>
                  </a:lnTo>
                  <a:cubicBezTo>
                    <a:pt x="4954" y="5166"/>
                    <a:pt x="4882" y="5119"/>
                    <a:pt x="4858" y="5071"/>
                  </a:cubicBezTo>
                  <a:cubicBezTo>
                    <a:pt x="4835" y="5000"/>
                    <a:pt x="4811" y="4952"/>
                    <a:pt x="4811" y="4881"/>
                  </a:cubicBezTo>
                  <a:cubicBezTo>
                    <a:pt x="4811" y="4809"/>
                    <a:pt x="4882" y="4714"/>
                    <a:pt x="4977" y="4690"/>
                  </a:cubicBezTo>
                  <a:cubicBezTo>
                    <a:pt x="5049" y="4643"/>
                    <a:pt x="5096" y="4619"/>
                    <a:pt x="5096" y="4571"/>
                  </a:cubicBezTo>
                  <a:cubicBezTo>
                    <a:pt x="5096" y="4500"/>
                    <a:pt x="5096" y="4452"/>
                    <a:pt x="5049" y="4381"/>
                  </a:cubicBezTo>
                  <a:lnTo>
                    <a:pt x="453" y="761"/>
                  </a:lnTo>
                  <a:cubicBezTo>
                    <a:pt x="405" y="713"/>
                    <a:pt x="357" y="666"/>
                    <a:pt x="357" y="594"/>
                  </a:cubicBezTo>
                  <a:cubicBezTo>
                    <a:pt x="357" y="546"/>
                    <a:pt x="357" y="475"/>
                    <a:pt x="429" y="427"/>
                  </a:cubicBezTo>
                  <a:cubicBezTo>
                    <a:pt x="453" y="356"/>
                    <a:pt x="524" y="332"/>
                    <a:pt x="572" y="332"/>
                  </a:cubicBezTo>
                  <a:cubicBezTo>
                    <a:pt x="643" y="332"/>
                    <a:pt x="691" y="332"/>
                    <a:pt x="762" y="404"/>
                  </a:cubicBezTo>
                  <a:lnTo>
                    <a:pt x="2334" y="1618"/>
                  </a:lnTo>
                  <a:cubicBezTo>
                    <a:pt x="2377" y="1640"/>
                    <a:pt x="2415" y="1651"/>
                    <a:pt x="2450" y="1651"/>
                  </a:cubicBezTo>
                  <a:cubicBezTo>
                    <a:pt x="2493" y="1651"/>
                    <a:pt x="2533" y="1634"/>
                    <a:pt x="2572" y="1594"/>
                  </a:cubicBezTo>
                  <a:cubicBezTo>
                    <a:pt x="2620" y="1499"/>
                    <a:pt x="2620" y="1404"/>
                    <a:pt x="2548" y="1356"/>
                  </a:cubicBezTo>
                  <a:lnTo>
                    <a:pt x="953" y="118"/>
                  </a:lnTo>
                  <a:cubicBezTo>
                    <a:pt x="853" y="38"/>
                    <a:pt x="729" y="0"/>
                    <a:pt x="6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10" name="Google Shape;14092;p27">
            <a:extLst>
              <a:ext uri="{FF2B5EF4-FFF2-40B4-BE49-F238E27FC236}">
                <a16:creationId xmlns:a16="http://schemas.microsoft.com/office/drawing/2014/main" id="{18BE9562-3C32-F43F-243D-82CDF8623167}"/>
              </a:ext>
            </a:extLst>
          </p:cNvPr>
          <p:cNvGrpSpPr/>
          <p:nvPr/>
        </p:nvGrpSpPr>
        <p:grpSpPr>
          <a:xfrm>
            <a:off x="5512951" y="2843648"/>
            <a:ext cx="357455" cy="338201"/>
            <a:chOff x="5167663" y="2830883"/>
            <a:chExt cx="298900" cy="282800"/>
          </a:xfrm>
        </p:grpSpPr>
        <p:sp>
          <p:nvSpPr>
            <p:cNvPr id="211" name="Google Shape;14093;p27">
              <a:extLst>
                <a:ext uri="{FF2B5EF4-FFF2-40B4-BE49-F238E27FC236}">
                  <a16:creationId xmlns:a16="http://schemas.microsoft.com/office/drawing/2014/main" id="{3B4ABB91-4EAC-EB7E-F3A5-D7F792A0FD2F}"/>
                </a:ext>
              </a:extLst>
            </p:cNvPr>
            <p:cNvSpPr/>
            <p:nvPr/>
          </p:nvSpPr>
          <p:spPr>
            <a:xfrm>
              <a:off x="5299813" y="2873133"/>
              <a:ext cx="36350" cy="42425"/>
            </a:xfrm>
            <a:custGeom>
              <a:avLst/>
              <a:gdLst/>
              <a:ahLst/>
              <a:cxnLst/>
              <a:rect l="l" t="t" r="r" b="b"/>
              <a:pathLst>
                <a:path w="1454" h="1697" extrusionOk="0">
                  <a:moveTo>
                    <a:pt x="692" y="596"/>
                  </a:moveTo>
                  <a:lnTo>
                    <a:pt x="834" y="1025"/>
                  </a:lnTo>
                  <a:lnTo>
                    <a:pt x="549" y="1025"/>
                  </a:lnTo>
                  <a:lnTo>
                    <a:pt x="692" y="596"/>
                  </a:lnTo>
                  <a:close/>
                  <a:moveTo>
                    <a:pt x="715" y="1"/>
                  </a:moveTo>
                  <a:cubicBezTo>
                    <a:pt x="644" y="1"/>
                    <a:pt x="573" y="72"/>
                    <a:pt x="549" y="120"/>
                  </a:cubicBezTo>
                  <a:lnTo>
                    <a:pt x="25" y="1477"/>
                  </a:lnTo>
                  <a:cubicBezTo>
                    <a:pt x="1" y="1549"/>
                    <a:pt x="25" y="1644"/>
                    <a:pt x="120" y="1668"/>
                  </a:cubicBezTo>
                  <a:cubicBezTo>
                    <a:pt x="147" y="1688"/>
                    <a:pt x="176" y="1697"/>
                    <a:pt x="204" y="1697"/>
                  </a:cubicBezTo>
                  <a:cubicBezTo>
                    <a:pt x="275" y="1697"/>
                    <a:pt x="341" y="1641"/>
                    <a:pt x="358" y="1573"/>
                  </a:cubicBezTo>
                  <a:lnTo>
                    <a:pt x="453" y="1382"/>
                  </a:lnTo>
                  <a:lnTo>
                    <a:pt x="1025" y="1382"/>
                  </a:lnTo>
                  <a:lnTo>
                    <a:pt x="1096" y="1573"/>
                  </a:lnTo>
                  <a:cubicBezTo>
                    <a:pt x="1144" y="1644"/>
                    <a:pt x="1192" y="1692"/>
                    <a:pt x="1263" y="1692"/>
                  </a:cubicBezTo>
                  <a:lnTo>
                    <a:pt x="1311" y="1692"/>
                  </a:lnTo>
                  <a:cubicBezTo>
                    <a:pt x="1406" y="1668"/>
                    <a:pt x="1454" y="1573"/>
                    <a:pt x="1406" y="1454"/>
                  </a:cubicBezTo>
                  <a:lnTo>
                    <a:pt x="906" y="120"/>
                  </a:lnTo>
                  <a:cubicBezTo>
                    <a:pt x="858" y="25"/>
                    <a:pt x="787" y="1"/>
                    <a:pt x="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12" name="Google Shape;14094;p27">
              <a:extLst>
                <a:ext uri="{FF2B5EF4-FFF2-40B4-BE49-F238E27FC236}">
                  <a16:creationId xmlns:a16="http://schemas.microsoft.com/office/drawing/2014/main" id="{7C334B5E-64A6-E998-E6BE-832F2E5DBEFF}"/>
                </a:ext>
              </a:extLst>
            </p:cNvPr>
            <p:cNvSpPr/>
            <p:nvPr/>
          </p:nvSpPr>
          <p:spPr>
            <a:xfrm>
              <a:off x="5221838" y="3006508"/>
              <a:ext cx="29775" cy="43475"/>
            </a:xfrm>
            <a:custGeom>
              <a:avLst/>
              <a:gdLst/>
              <a:ahLst/>
              <a:cxnLst/>
              <a:rect l="l" t="t" r="r" b="b"/>
              <a:pathLst>
                <a:path w="1191" h="1739" extrusionOk="0">
                  <a:moveTo>
                    <a:pt x="572" y="358"/>
                  </a:moveTo>
                  <a:cubicBezTo>
                    <a:pt x="619" y="358"/>
                    <a:pt x="691" y="381"/>
                    <a:pt x="715" y="477"/>
                  </a:cubicBezTo>
                  <a:cubicBezTo>
                    <a:pt x="739" y="572"/>
                    <a:pt x="667" y="643"/>
                    <a:pt x="572" y="643"/>
                  </a:cubicBezTo>
                  <a:lnTo>
                    <a:pt x="357" y="643"/>
                  </a:lnTo>
                  <a:lnTo>
                    <a:pt x="357" y="358"/>
                  </a:lnTo>
                  <a:close/>
                  <a:moveTo>
                    <a:pt x="667" y="977"/>
                  </a:moveTo>
                  <a:cubicBezTo>
                    <a:pt x="786" y="977"/>
                    <a:pt x="834" y="1072"/>
                    <a:pt x="834" y="1167"/>
                  </a:cubicBezTo>
                  <a:cubicBezTo>
                    <a:pt x="834" y="1286"/>
                    <a:pt x="739" y="1382"/>
                    <a:pt x="667" y="1382"/>
                  </a:cubicBezTo>
                  <a:lnTo>
                    <a:pt x="357" y="1382"/>
                  </a:lnTo>
                  <a:lnTo>
                    <a:pt x="357" y="977"/>
                  </a:lnTo>
                  <a:close/>
                  <a:moveTo>
                    <a:pt x="191" y="0"/>
                  </a:moveTo>
                  <a:cubicBezTo>
                    <a:pt x="96" y="0"/>
                    <a:pt x="0" y="96"/>
                    <a:pt x="0" y="191"/>
                  </a:cubicBezTo>
                  <a:lnTo>
                    <a:pt x="0" y="1548"/>
                  </a:lnTo>
                  <a:lnTo>
                    <a:pt x="0" y="1620"/>
                  </a:lnTo>
                  <a:cubicBezTo>
                    <a:pt x="24" y="1691"/>
                    <a:pt x="96" y="1739"/>
                    <a:pt x="191" y="1739"/>
                  </a:cubicBezTo>
                  <a:lnTo>
                    <a:pt x="667" y="1739"/>
                  </a:lnTo>
                  <a:cubicBezTo>
                    <a:pt x="953" y="1739"/>
                    <a:pt x="1191" y="1501"/>
                    <a:pt x="1191" y="1191"/>
                  </a:cubicBezTo>
                  <a:cubicBezTo>
                    <a:pt x="1191" y="1024"/>
                    <a:pt x="1096" y="858"/>
                    <a:pt x="977" y="786"/>
                  </a:cubicBezTo>
                  <a:cubicBezTo>
                    <a:pt x="1048" y="691"/>
                    <a:pt x="1072" y="572"/>
                    <a:pt x="1048" y="429"/>
                  </a:cubicBezTo>
                  <a:cubicBezTo>
                    <a:pt x="1024" y="191"/>
                    <a:pt x="810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13" name="Google Shape;14095;p27">
              <a:extLst>
                <a:ext uri="{FF2B5EF4-FFF2-40B4-BE49-F238E27FC236}">
                  <a16:creationId xmlns:a16="http://schemas.microsoft.com/office/drawing/2014/main" id="{2D53687A-9824-F948-60D2-3B6DDCFF23DB}"/>
                </a:ext>
              </a:extLst>
            </p:cNvPr>
            <p:cNvSpPr/>
            <p:nvPr/>
          </p:nvSpPr>
          <p:spPr>
            <a:xfrm>
              <a:off x="5375438" y="3006508"/>
              <a:ext cx="37525" cy="43475"/>
            </a:xfrm>
            <a:custGeom>
              <a:avLst/>
              <a:gdLst/>
              <a:ahLst/>
              <a:cxnLst/>
              <a:rect l="l" t="t" r="r" b="b"/>
              <a:pathLst>
                <a:path w="1501" h="1739" extrusionOk="0">
                  <a:moveTo>
                    <a:pt x="858" y="0"/>
                  </a:moveTo>
                  <a:cubicBezTo>
                    <a:pt x="381" y="0"/>
                    <a:pt x="0" y="381"/>
                    <a:pt x="0" y="858"/>
                  </a:cubicBezTo>
                  <a:cubicBezTo>
                    <a:pt x="0" y="1334"/>
                    <a:pt x="381" y="1739"/>
                    <a:pt x="858" y="1739"/>
                  </a:cubicBezTo>
                  <a:cubicBezTo>
                    <a:pt x="1024" y="1739"/>
                    <a:pt x="1215" y="1667"/>
                    <a:pt x="1334" y="1548"/>
                  </a:cubicBezTo>
                  <a:cubicBezTo>
                    <a:pt x="1358" y="1524"/>
                    <a:pt x="1382" y="1501"/>
                    <a:pt x="1382" y="1453"/>
                  </a:cubicBezTo>
                  <a:cubicBezTo>
                    <a:pt x="1501" y="1405"/>
                    <a:pt x="1477" y="1286"/>
                    <a:pt x="1429" y="1215"/>
                  </a:cubicBezTo>
                  <a:cubicBezTo>
                    <a:pt x="1400" y="1195"/>
                    <a:pt x="1362" y="1184"/>
                    <a:pt x="1324" y="1184"/>
                  </a:cubicBezTo>
                  <a:cubicBezTo>
                    <a:pt x="1271" y="1184"/>
                    <a:pt x="1219" y="1207"/>
                    <a:pt x="1191" y="1263"/>
                  </a:cubicBezTo>
                  <a:lnTo>
                    <a:pt x="1144" y="1286"/>
                  </a:lnTo>
                  <a:cubicBezTo>
                    <a:pt x="1096" y="1334"/>
                    <a:pt x="1001" y="1382"/>
                    <a:pt x="882" y="1382"/>
                  </a:cubicBezTo>
                  <a:cubicBezTo>
                    <a:pt x="620" y="1382"/>
                    <a:pt x="381" y="1143"/>
                    <a:pt x="381" y="858"/>
                  </a:cubicBezTo>
                  <a:cubicBezTo>
                    <a:pt x="381" y="596"/>
                    <a:pt x="620" y="358"/>
                    <a:pt x="882" y="358"/>
                  </a:cubicBezTo>
                  <a:cubicBezTo>
                    <a:pt x="977" y="358"/>
                    <a:pt x="1096" y="381"/>
                    <a:pt x="1144" y="453"/>
                  </a:cubicBezTo>
                  <a:cubicBezTo>
                    <a:pt x="1175" y="469"/>
                    <a:pt x="1207" y="477"/>
                    <a:pt x="1237" y="477"/>
                  </a:cubicBezTo>
                  <a:cubicBezTo>
                    <a:pt x="1297" y="477"/>
                    <a:pt x="1350" y="445"/>
                    <a:pt x="1382" y="381"/>
                  </a:cubicBezTo>
                  <a:cubicBezTo>
                    <a:pt x="1453" y="310"/>
                    <a:pt x="1429" y="215"/>
                    <a:pt x="1334" y="143"/>
                  </a:cubicBezTo>
                  <a:cubicBezTo>
                    <a:pt x="1191" y="72"/>
                    <a:pt x="1024" y="0"/>
                    <a:pt x="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14" name="Google Shape;14096;p27">
              <a:extLst>
                <a:ext uri="{FF2B5EF4-FFF2-40B4-BE49-F238E27FC236}">
                  <a16:creationId xmlns:a16="http://schemas.microsoft.com/office/drawing/2014/main" id="{1C8C2BB0-A577-2E87-86F0-3E09AD123257}"/>
                </a:ext>
              </a:extLst>
            </p:cNvPr>
            <p:cNvSpPr/>
            <p:nvPr/>
          </p:nvSpPr>
          <p:spPr>
            <a:xfrm>
              <a:off x="5167663" y="2830883"/>
              <a:ext cx="298900" cy="282800"/>
            </a:xfrm>
            <a:custGeom>
              <a:avLst/>
              <a:gdLst/>
              <a:ahLst/>
              <a:cxnLst/>
              <a:rect l="l" t="t" r="r" b="b"/>
              <a:pathLst>
                <a:path w="11956" h="11312" extrusionOk="0">
                  <a:moveTo>
                    <a:pt x="3620" y="4525"/>
                  </a:moveTo>
                  <a:cubicBezTo>
                    <a:pt x="4430" y="4525"/>
                    <a:pt x="5168" y="4834"/>
                    <a:pt x="5739" y="5335"/>
                  </a:cubicBezTo>
                  <a:cubicBezTo>
                    <a:pt x="5382" y="5716"/>
                    <a:pt x="5120" y="6168"/>
                    <a:pt x="4954" y="6644"/>
                  </a:cubicBezTo>
                  <a:cubicBezTo>
                    <a:pt x="4025" y="6311"/>
                    <a:pt x="3263" y="5573"/>
                    <a:pt x="2953" y="4620"/>
                  </a:cubicBezTo>
                  <a:cubicBezTo>
                    <a:pt x="3144" y="4549"/>
                    <a:pt x="3382" y="4525"/>
                    <a:pt x="3620" y="4525"/>
                  </a:cubicBezTo>
                  <a:close/>
                  <a:moveTo>
                    <a:pt x="8359" y="4549"/>
                  </a:moveTo>
                  <a:cubicBezTo>
                    <a:pt x="8597" y="4549"/>
                    <a:pt x="8835" y="4596"/>
                    <a:pt x="9050" y="4620"/>
                  </a:cubicBezTo>
                  <a:cubicBezTo>
                    <a:pt x="8716" y="5573"/>
                    <a:pt x="7978" y="6311"/>
                    <a:pt x="7025" y="6644"/>
                  </a:cubicBezTo>
                  <a:cubicBezTo>
                    <a:pt x="6883" y="6168"/>
                    <a:pt x="6597" y="5716"/>
                    <a:pt x="6240" y="5335"/>
                  </a:cubicBezTo>
                  <a:cubicBezTo>
                    <a:pt x="6811" y="4858"/>
                    <a:pt x="7549" y="4549"/>
                    <a:pt x="8359" y="4549"/>
                  </a:cubicBezTo>
                  <a:close/>
                  <a:moveTo>
                    <a:pt x="5978" y="5597"/>
                  </a:moveTo>
                  <a:cubicBezTo>
                    <a:pt x="6287" y="5930"/>
                    <a:pt x="6525" y="6311"/>
                    <a:pt x="6668" y="6763"/>
                  </a:cubicBezTo>
                  <a:cubicBezTo>
                    <a:pt x="6454" y="6811"/>
                    <a:pt x="6216" y="6835"/>
                    <a:pt x="5978" y="6835"/>
                  </a:cubicBezTo>
                  <a:cubicBezTo>
                    <a:pt x="5739" y="6835"/>
                    <a:pt x="5501" y="6811"/>
                    <a:pt x="5287" y="6787"/>
                  </a:cubicBezTo>
                  <a:cubicBezTo>
                    <a:pt x="5430" y="6311"/>
                    <a:pt x="5692" y="5930"/>
                    <a:pt x="5978" y="5597"/>
                  </a:cubicBezTo>
                  <a:close/>
                  <a:moveTo>
                    <a:pt x="6716" y="7049"/>
                  </a:moveTo>
                  <a:cubicBezTo>
                    <a:pt x="6763" y="7240"/>
                    <a:pt x="6787" y="7406"/>
                    <a:pt x="6787" y="7597"/>
                  </a:cubicBezTo>
                  <a:cubicBezTo>
                    <a:pt x="6811" y="8311"/>
                    <a:pt x="6597" y="9026"/>
                    <a:pt x="6216" y="9621"/>
                  </a:cubicBezTo>
                  <a:cubicBezTo>
                    <a:pt x="6192" y="9645"/>
                    <a:pt x="6192" y="9669"/>
                    <a:pt x="6168" y="9669"/>
                  </a:cubicBezTo>
                  <a:cubicBezTo>
                    <a:pt x="6192" y="9740"/>
                    <a:pt x="5978" y="9978"/>
                    <a:pt x="5978" y="9978"/>
                  </a:cubicBezTo>
                  <a:cubicBezTo>
                    <a:pt x="5501" y="9478"/>
                    <a:pt x="5168" y="8788"/>
                    <a:pt x="5120" y="8049"/>
                  </a:cubicBezTo>
                  <a:lnTo>
                    <a:pt x="5120" y="7454"/>
                  </a:lnTo>
                  <a:cubicBezTo>
                    <a:pt x="5120" y="7335"/>
                    <a:pt x="5144" y="7216"/>
                    <a:pt x="5168" y="7049"/>
                  </a:cubicBezTo>
                  <a:cubicBezTo>
                    <a:pt x="5406" y="7121"/>
                    <a:pt x="5692" y="7144"/>
                    <a:pt x="5954" y="7144"/>
                  </a:cubicBezTo>
                  <a:cubicBezTo>
                    <a:pt x="6216" y="7144"/>
                    <a:pt x="6478" y="7121"/>
                    <a:pt x="6716" y="7049"/>
                  </a:cubicBezTo>
                  <a:close/>
                  <a:moveTo>
                    <a:pt x="9383" y="4715"/>
                  </a:moveTo>
                  <a:cubicBezTo>
                    <a:pt x="10645" y="5120"/>
                    <a:pt x="11574" y="6335"/>
                    <a:pt x="11574" y="7764"/>
                  </a:cubicBezTo>
                  <a:cubicBezTo>
                    <a:pt x="11574" y="9550"/>
                    <a:pt x="10145" y="11026"/>
                    <a:pt x="8359" y="11026"/>
                  </a:cubicBezTo>
                  <a:cubicBezTo>
                    <a:pt x="7549" y="11026"/>
                    <a:pt x="6811" y="10717"/>
                    <a:pt x="6240" y="10217"/>
                  </a:cubicBezTo>
                  <a:cubicBezTo>
                    <a:pt x="6883" y="9550"/>
                    <a:pt x="7192" y="8692"/>
                    <a:pt x="7192" y="7764"/>
                  </a:cubicBezTo>
                  <a:lnTo>
                    <a:pt x="7240" y="7764"/>
                  </a:lnTo>
                  <a:cubicBezTo>
                    <a:pt x="7192" y="7502"/>
                    <a:pt x="7168" y="7240"/>
                    <a:pt x="7121" y="6978"/>
                  </a:cubicBezTo>
                  <a:cubicBezTo>
                    <a:pt x="8192" y="6621"/>
                    <a:pt x="9026" y="5787"/>
                    <a:pt x="9383" y="4715"/>
                  </a:cubicBezTo>
                  <a:close/>
                  <a:moveTo>
                    <a:pt x="5906" y="0"/>
                  </a:moveTo>
                  <a:cubicBezTo>
                    <a:pt x="3953" y="0"/>
                    <a:pt x="2334" y="1596"/>
                    <a:pt x="2334" y="3572"/>
                  </a:cubicBezTo>
                  <a:cubicBezTo>
                    <a:pt x="2334" y="3834"/>
                    <a:pt x="2382" y="4096"/>
                    <a:pt x="2429" y="4382"/>
                  </a:cubicBezTo>
                  <a:cubicBezTo>
                    <a:pt x="1000" y="4858"/>
                    <a:pt x="0" y="6192"/>
                    <a:pt x="0" y="7764"/>
                  </a:cubicBezTo>
                  <a:cubicBezTo>
                    <a:pt x="0" y="8240"/>
                    <a:pt x="72" y="8692"/>
                    <a:pt x="262" y="9097"/>
                  </a:cubicBezTo>
                  <a:cubicBezTo>
                    <a:pt x="280" y="9170"/>
                    <a:pt x="354" y="9201"/>
                    <a:pt x="430" y="9201"/>
                  </a:cubicBezTo>
                  <a:cubicBezTo>
                    <a:pt x="454" y="9201"/>
                    <a:pt x="478" y="9198"/>
                    <a:pt x="500" y="9192"/>
                  </a:cubicBezTo>
                  <a:cubicBezTo>
                    <a:pt x="596" y="9169"/>
                    <a:pt x="619" y="9050"/>
                    <a:pt x="596" y="8954"/>
                  </a:cubicBezTo>
                  <a:cubicBezTo>
                    <a:pt x="429" y="8573"/>
                    <a:pt x="357" y="8145"/>
                    <a:pt x="357" y="7740"/>
                  </a:cubicBezTo>
                  <a:cubicBezTo>
                    <a:pt x="357" y="6311"/>
                    <a:pt x="1262" y="5120"/>
                    <a:pt x="2548" y="4668"/>
                  </a:cubicBezTo>
                  <a:cubicBezTo>
                    <a:pt x="2906" y="5739"/>
                    <a:pt x="3763" y="6573"/>
                    <a:pt x="4811" y="6930"/>
                  </a:cubicBezTo>
                  <a:cubicBezTo>
                    <a:pt x="4787" y="7073"/>
                    <a:pt x="4763" y="7240"/>
                    <a:pt x="4763" y="7383"/>
                  </a:cubicBezTo>
                  <a:cubicBezTo>
                    <a:pt x="4715" y="7549"/>
                    <a:pt x="4715" y="7740"/>
                    <a:pt x="4763" y="7907"/>
                  </a:cubicBezTo>
                  <a:cubicBezTo>
                    <a:pt x="4787" y="8740"/>
                    <a:pt x="5144" y="9550"/>
                    <a:pt x="5716" y="10145"/>
                  </a:cubicBezTo>
                  <a:cubicBezTo>
                    <a:pt x="5144" y="10645"/>
                    <a:pt x="4406" y="10955"/>
                    <a:pt x="3596" y="10955"/>
                  </a:cubicBezTo>
                  <a:cubicBezTo>
                    <a:pt x="2548" y="10955"/>
                    <a:pt x="1572" y="10455"/>
                    <a:pt x="977" y="9621"/>
                  </a:cubicBezTo>
                  <a:cubicBezTo>
                    <a:pt x="935" y="9565"/>
                    <a:pt x="876" y="9542"/>
                    <a:pt x="826" y="9542"/>
                  </a:cubicBezTo>
                  <a:cubicBezTo>
                    <a:pt x="790" y="9542"/>
                    <a:pt x="758" y="9554"/>
                    <a:pt x="738" y="9574"/>
                  </a:cubicBezTo>
                  <a:cubicBezTo>
                    <a:pt x="643" y="9645"/>
                    <a:pt x="643" y="9764"/>
                    <a:pt x="715" y="9812"/>
                  </a:cubicBezTo>
                  <a:cubicBezTo>
                    <a:pt x="1381" y="10740"/>
                    <a:pt x="2453" y="11312"/>
                    <a:pt x="3620" y="11312"/>
                  </a:cubicBezTo>
                  <a:cubicBezTo>
                    <a:pt x="4525" y="11312"/>
                    <a:pt x="5358" y="10979"/>
                    <a:pt x="6001" y="10407"/>
                  </a:cubicBezTo>
                  <a:cubicBezTo>
                    <a:pt x="6621" y="10979"/>
                    <a:pt x="7454" y="11312"/>
                    <a:pt x="8383" y="11312"/>
                  </a:cubicBezTo>
                  <a:cubicBezTo>
                    <a:pt x="10359" y="11312"/>
                    <a:pt x="11955" y="9693"/>
                    <a:pt x="11955" y="7740"/>
                  </a:cubicBezTo>
                  <a:cubicBezTo>
                    <a:pt x="11931" y="6192"/>
                    <a:pt x="10883" y="4858"/>
                    <a:pt x="9455" y="4382"/>
                  </a:cubicBezTo>
                  <a:cubicBezTo>
                    <a:pt x="9526" y="4120"/>
                    <a:pt x="9550" y="3834"/>
                    <a:pt x="9550" y="3572"/>
                  </a:cubicBezTo>
                  <a:cubicBezTo>
                    <a:pt x="9550" y="2763"/>
                    <a:pt x="9288" y="2001"/>
                    <a:pt x="8764" y="1381"/>
                  </a:cubicBezTo>
                  <a:cubicBezTo>
                    <a:pt x="8736" y="1326"/>
                    <a:pt x="8684" y="1302"/>
                    <a:pt x="8631" y="1302"/>
                  </a:cubicBezTo>
                  <a:cubicBezTo>
                    <a:pt x="8593" y="1302"/>
                    <a:pt x="8555" y="1314"/>
                    <a:pt x="8526" y="1334"/>
                  </a:cubicBezTo>
                  <a:cubicBezTo>
                    <a:pt x="8454" y="1405"/>
                    <a:pt x="8454" y="1524"/>
                    <a:pt x="8502" y="1572"/>
                  </a:cubicBezTo>
                  <a:cubicBezTo>
                    <a:pt x="8954" y="2143"/>
                    <a:pt x="9193" y="2834"/>
                    <a:pt x="9193" y="3572"/>
                  </a:cubicBezTo>
                  <a:cubicBezTo>
                    <a:pt x="9193" y="3810"/>
                    <a:pt x="9169" y="4049"/>
                    <a:pt x="9097" y="4287"/>
                  </a:cubicBezTo>
                  <a:cubicBezTo>
                    <a:pt x="8859" y="4239"/>
                    <a:pt x="8597" y="4191"/>
                    <a:pt x="8335" y="4191"/>
                  </a:cubicBezTo>
                  <a:cubicBezTo>
                    <a:pt x="7430" y="4191"/>
                    <a:pt x="6597" y="4525"/>
                    <a:pt x="5954" y="5096"/>
                  </a:cubicBezTo>
                  <a:cubicBezTo>
                    <a:pt x="5311" y="4525"/>
                    <a:pt x="4477" y="4191"/>
                    <a:pt x="3572" y="4191"/>
                  </a:cubicBezTo>
                  <a:cubicBezTo>
                    <a:pt x="3287" y="4191"/>
                    <a:pt x="3025" y="4239"/>
                    <a:pt x="2786" y="4287"/>
                  </a:cubicBezTo>
                  <a:cubicBezTo>
                    <a:pt x="2739" y="4049"/>
                    <a:pt x="2691" y="3810"/>
                    <a:pt x="2691" y="3572"/>
                  </a:cubicBezTo>
                  <a:cubicBezTo>
                    <a:pt x="2691" y="1786"/>
                    <a:pt x="4168" y="357"/>
                    <a:pt x="5906" y="357"/>
                  </a:cubicBezTo>
                  <a:cubicBezTo>
                    <a:pt x="6668" y="357"/>
                    <a:pt x="7335" y="595"/>
                    <a:pt x="7907" y="1048"/>
                  </a:cubicBezTo>
                  <a:cubicBezTo>
                    <a:pt x="7949" y="1069"/>
                    <a:pt x="7992" y="1081"/>
                    <a:pt x="8031" y="1081"/>
                  </a:cubicBezTo>
                  <a:cubicBezTo>
                    <a:pt x="8078" y="1081"/>
                    <a:pt x="8118" y="1063"/>
                    <a:pt x="8145" y="1024"/>
                  </a:cubicBezTo>
                  <a:cubicBezTo>
                    <a:pt x="8216" y="929"/>
                    <a:pt x="8216" y="834"/>
                    <a:pt x="8121" y="786"/>
                  </a:cubicBezTo>
                  <a:cubicBezTo>
                    <a:pt x="7502" y="262"/>
                    <a:pt x="6716" y="0"/>
                    <a:pt x="5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15" name="Google Shape;14097;p27">
            <a:extLst>
              <a:ext uri="{FF2B5EF4-FFF2-40B4-BE49-F238E27FC236}">
                <a16:creationId xmlns:a16="http://schemas.microsoft.com/office/drawing/2014/main" id="{376BD326-7BE0-CF0B-AAC5-7F0DBCE2AF4C}"/>
              </a:ext>
            </a:extLst>
          </p:cNvPr>
          <p:cNvGrpSpPr/>
          <p:nvPr/>
        </p:nvGrpSpPr>
        <p:grpSpPr>
          <a:xfrm>
            <a:off x="6296159" y="2835994"/>
            <a:ext cx="309768" cy="355123"/>
            <a:chOff x="5695138" y="2824483"/>
            <a:chExt cx="259025" cy="296950"/>
          </a:xfrm>
        </p:grpSpPr>
        <p:sp>
          <p:nvSpPr>
            <p:cNvPr id="216" name="Google Shape;14098;p27">
              <a:extLst>
                <a:ext uri="{FF2B5EF4-FFF2-40B4-BE49-F238E27FC236}">
                  <a16:creationId xmlns:a16="http://schemas.microsoft.com/office/drawing/2014/main" id="{7B5B14CD-BE3B-BCF6-BED8-24E813F6D887}"/>
                </a:ext>
              </a:extLst>
            </p:cNvPr>
            <p:cNvSpPr/>
            <p:nvPr/>
          </p:nvSpPr>
          <p:spPr>
            <a:xfrm>
              <a:off x="5787438" y="294755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1"/>
                  </a:moveTo>
                  <a:cubicBezTo>
                    <a:pt x="119" y="1"/>
                    <a:pt x="71" y="72"/>
                    <a:pt x="24" y="167"/>
                  </a:cubicBezTo>
                  <a:cubicBezTo>
                    <a:pt x="0" y="287"/>
                    <a:pt x="95" y="358"/>
                    <a:pt x="214" y="358"/>
                  </a:cubicBezTo>
                  <a:lnTo>
                    <a:pt x="2834" y="358"/>
                  </a:lnTo>
                  <a:cubicBezTo>
                    <a:pt x="2905" y="358"/>
                    <a:pt x="2977" y="310"/>
                    <a:pt x="3001" y="215"/>
                  </a:cubicBezTo>
                  <a:cubicBezTo>
                    <a:pt x="3001" y="96"/>
                    <a:pt x="2929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17" name="Google Shape;14099;p27">
              <a:extLst>
                <a:ext uri="{FF2B5EF4-FFF2-40B4-BE49-F238E27FC236}">
                  <a16:creationId xmlns:a16="http://schemas.microsoft.com/office/drawing/2014/main" id="{51D04511-B457-C7F8-1F6B-318701B175CE}"/>
                </a:ext>
              </a:extLst>
            </p:cNvPr>
            <p:cNvSpPr/>
            <p:nvPr/>
          </p:nvSpPr>
          <p:spPr>
            <a:xfrm>
              <a:off x="5787438" y="296840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0"/>
                  </a:moveTo>
                  <a:cubicBezTo>
                    <a:pt x="119" y="0"/>
                    <a:pt x="71" y="72"/>
                    <a:pt x="24" y="167"/>
                  </a:cubicBezTo>
                  <a:cubicBezTo>
                    <a:pt x="0" y="286"/>
                    <a:pt x="95" y="357"/>
                    <a:pt x="214" y="357"/>
                  </a:cubicBezTo>
                  <a:lnTo>
                    <a:pt x="2834" y="357"/>
                  </a:lnTo>
                  <a:cubicBezTo>
                    <a:pt x="2905" y="357"/>
                    <a:pt x="2977" y="310"/>
                    <a:pt x="3001" y="215"/>
                  </a:cubicBezTo>
                  <a:cubicBezTo>
                    <a:pt x="3001" y="96"/>
                    <a:pt x="2929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18" name="Google Shape;14100;p27">
              <a:extLst>
                <a:ext uri="{FF2B5EF4-FFF2-40B4-BE49-F238E27FC236}">
                  <a16:creationId xmlns:a16="http://schemas.microsoft.com/office/drawing/2014/main" id="{7F919551-A403-4FFD-1918-533F88CC6805}"/>
                </a:ext>
              </a:extLst>
            </p:cNvPr>
            <p:cNvSpPr/>
            <p:nvPr/>
          </p:nvSpPr>
          <p:spPr>
            <a:xfrm>
              <a:off x="5804088" y="2989233"/>
              <a:ext cx="42300" cy="8950"/>
            </a:xfrm>
            <a:custGeom>
              <a:avLst/>
              <a:gdLst/>
              <a:ahLst/>
              <a:cxnLst/>
              <a:rect l="l" t="t" r="r" b="b"/>
              <a:pathLst>
                <a:path w="1692" h="358" extrusionOk="0">
                  <a:moveTo>
                    <a:pt x="191" y="1"/>
                  </a:moveTo>
                  <a:cubicBezTo>
                    <a:pt x="120" y="1"/>
                    <a:pt x="48" y="72"/>
                    <a:pt x="25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68" y="310"/>
                    <a:pt x="1692" y="215"/>
                  </a:cubicBezTo>
                  <a:cubicBezTo>
                    <a:pt x="1692" y="96"/>
                    <a:pt x="1596" y="1"/>
                    <a:pt x="1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19" name="Google Shape;14101;p27">
              <a:extLst>
                <a:ext uri="{FF2B5EF4-FFF2-40B4-BE49-F238E27FC236}">
                  <a16:creationId xmlns:a16="http://schemas.microsoft.com/office/drawing/2014/main" id="{BC601043-4D38-1A8E-5364-97A38079E30F}"/>
                </a:ext>
              </a:extLst>
            </p:cNvPr>
            <p:cNvSpPr/>
            <p:nvPr/>
          </p:nvSpPr>
          <p:spPr>
            <a:xfrm>
              <a:off x="5695138" y="2824483"/>
              <a:ext cx="259025" cy="296950"/>
            </a:xfrm>
            <a:custGeom>
              <a:avLst/>
              <a:gdLst/>
              <a:ahLst/>
              <a:cxnLst/>
              <a:rect l="l" t="t" r="r" b="b"/>
              <a:pathLst>
                <a:path w="10361" h="11878" extrusionOk="0">
                  <a:moveTo>
                    <a:pt x="5073" y="470"/>
                  </a:moveTo>
                  <a:lnTo>
                    <a:pt x="5073" y="1709"/>
                  </a:lnTo>
                  <a:lnTo>
                    <a:pt x="1668" y="3685"/>
                  </a:lnTo>
                  <a:lnTo>
                    <a:pt x="572" y="3066"/>
                  </a:lnTo>
                  <a:lnTo>
                    <a:pt x="1049" y="2780"/>
                  </a:lnTo>
                  <a:lnTo>
                    <a:pt x="5073" y="470"/>
                  </a:lnTo>
                  <a:close/>
                  <a:moveTo>
                    <a:pt x="10003" y="3352"/>
                  </a:moveTo>
                  <a:lnTo>
                    <a:pt x="10003" y="8496"/>
                  </a:lnTo>
                  <a:lnTo>
                    <a:pt x="8907" y="7877"/>
                  </a:lnTo>
                  <a:lnTo>
                    <a:pt x="8907" y="3971"/>
                  </a:lnTo>
                  <a:lnTo>
                    <a:pt x="10003" y="3352"/>
                  </a:lnTo>
                  <a:close/>
                  <a:moveTo>
                    <a:pt x="5383" y="494"/>
                  </a:moveTo>
                  <a:lnTo>
                    <a:pt x="9860" y="3090"/>
                  </a:lnTo>
                  <a:lnTo>
                    <a:pt x="8741" y="3709"/>
                  </a:lnTo>
                  <a:lnTo>
                    <a:pt x="6764" y="2542"/>
                  </a:lnTo>
                  <a:cubicBezTo>
                    <a:pt x="6732" y="2526"/>
                    <a:pt x="6701" y="2519"/>
                    <a:pt x="6671" y="2519"/>
                  </a:cubicBezTo>
                  <a:cubicBezTo>
                    <a:pt x="6611" y="2519"/>
                    <a:pt x="6558" y="2550"/>
                    <a:pt x="6526" y="2614"/>
                  </a:cubicBezTo>
                  <a:cubicBezTo>
                    <a:pt x="6455" y="2709"/>
                    <a:pt x="6478" y="2780"/>
                    <a:pt x="6574" y="2852"/>
                  </a:cubicBezTo>
                  <a:lnTo>
                    <a:pt x="8574" y="4019"/>
                  </a:lnTo>
                  <a:lnTo>
                    <a:pt x="8574" y="7901"/>
                  </a:lnTo>
                  <a:lnTo>
                    <a:pt x="5216" y="9853"/>
                  </a:lnTo>
                  <a:lnTo>
                    <a:pt x="1858" y="7901"/>
                  </a:lnTo>
                  <a:lnTo>
                    <a:pt x="1858" y="4019"/>
                  </a:lnTo>
                  <a:lnTo>
                    <a:pt x="5216" y="2042"/>
                  </a:lnTo>
                  <a:lnTo>
                    <a:pt x="5883" y="2423"/>
                  </a:lnTo>
                  <a:cubicBezTo>
                    <a:pt x="5921" y="2451"/>
                    <a:pt x="5958" y="2465"/>
                    <a:pt x="5993" y="2465"/>
                  </a:cubicBezTo>
                  <a:cubicBezTo>
                    <a:pt x="6046" y="2465"/>
                    <a:pt x="6092" y="2433"/>
                    <a:pt x="6121" y="2376"/>
                  </a:cubicBezTo>
                  <a:cubicBezTo>
                    <a:pt x="6193" y="2280"/>
                    <a:pt x="6169" y="2185"/>
                    <a:pt x="6073" y="2137"/>
                  </a:cubicBezTo>
                  <a:lnTo>
                    <a:pt x="5383" y="1733"/>
                  </a:lnTo>
                  <a:lnTo>
                    <a:pt x="5383" y="494"/>
                  </a:lnTo>
                  <a:close/>
                  <a:moveTo>
                    <a:pt x="1668" y="8210"/>
                  </a:moveTo>
                  <a:lnTo>
                    <a:pt x="5073" y="10163"/>
                  </a:lnTo>
                  <a:lnTo>
                    <a:pt x="5073" y="11401"/>
                  </a:lnTo>
                  <a:lnTo>
                    <a:pt x="5026" y="11401"/>
                  </a:lnTo>
                  <a:lnTo>
                    <a:pt x="2787" y="10115"/>
                  </a:lnTo>
                  <a:lnTo>
                    <a:pt x="572" y="8829"/>
                  </a:lnTo>
                  <a:lnTo>
                    <a:pt x="1668" y="8210"/>
                  </a:lnTo>
                  <a:close/>
                  <a:moveTo>
                    <a:pt x="8788" y="8186"/>
                  </a:moveTo>
                  <a:lnTo>
                    <a:pt x="9884" y="8805"/>
                  </a:lnTo>
                  <a:lnTo>
                    <a:pt x="7621" y="10115"/>
                  </a:lnTo>
                  <a:lnTo>
                    <a:pt x="5383" y="11401"/>
                  </a:lnTo>
                  <a:lnTo>
                    <a:pt x="5383" y="10139"/>
                  </a:lnTo>
                  <a:lnTo>
                    <a:pt x="8788" y="8186"/>
                  </a:lnTo>
                  <a:close/>
                  <a:moveTo>
                    <a:pt x="5180" y="0"/>
                  </a:moveTo>
                  <a:cubicBezTo>
                    <a:pt x="5151" y="0"/>
                    <a:pt x="5121" y="6"/>
                    <a:pt x="5097" y="18"/>
                  </a:cubicBezTo>
                  <a:lnTo>
                    <a:pt x="96" y="2900"/>
                  </a:lnTo>
                  <a:cubicBezTo>
                    <a:pt x="25" y="2947"/>
                    <a:pt x="1" y="2995"/>
                    <a:pt x="1" y="3066"/>
                  </a:cubicBezTo>
                  <a:lnTo>
                    <a:pt x="1" y="6519"/>
                  </a:lnTo>
                  <a:cubicBezTo>
                    <a:pt x="1" y="6591"/>
                    <a:pt x="72" y="6662"/>
                    <a:pt x="144" y="6686"/>
                  </a:cubicBezTo>
                  <a:cubicBezTo>
                    <a:pt x="159" y="6689"/>
                    <a:pt x="174" y="6691"/>
                    <a:pt x="188" y="6691"/>
                  </a:cubicBezTo>
                  <a:cubicBezTo>
                    <a:pt x="286" y="6691"/>
                    <a:pt x="358" y="6623"/>
                    <a:pt x="358" y="6519"/>
                  </a:cubicBezTo>
                  <a:lnTo>
                    <a:pt x="358" y="3352"/>
                  </a:lnTo>
                  <a:lnTo>
                    <a:pt x="1453" y="3971"/>
                  </a:lnTo>
                  <a:lnTo>
                    <a:pt x="1453" y="7877"/>
                  </a:lnTo>
                  <a:lnTo>
                    <a:pt x="358" y="8496"/>
                  </a:lnTo>
                  <a:lnTo>
                    <a:pt x="358" y="7305"/>
                  </a:lnTo>
                  <a:cubicBezTo>
                    <a:pt x="358" y="7234"/>
                    <a:pt x="310" y="7162"/>
                    <a:pt x="215" y="7138"/>
                  </a:cubicBezTo>
                  <a:cubicBezTo>
                    <a:pt x="200" y="7135"/>
                    <a:pt x="185" y="7134"/>
                    <a:pt x="170" y="7134"/>
                  </a:cubicBezTo>
                  <a:cubicBezTo>
                    <a:pt x="73" y="7134"/>
                    <a:pt x="1" y="7201"/>
                    <a:pt x="1" y="7305"/>
                  </a:cubicBezTo>
                  <a:lnTo>
                    <a:pt x="1" y="8805"/>
                  </a:lnTo>
                  <a:cubicBezTo>
                    <a:pt x="1" y="8853"/>
                    <a:pt x="25" y="8925"/>
                    <a:pt x="96" y="8948"/>
                  </a:cubicBezTo>
                  <a:lnTo>
                    <a:pt x="5097" y="11830"/>
                  </a:lnTo>
                  <a:cubicBezTo>
                    <a:pt x="5121" y="11878"/>
                    <a:pt x="5145" y="11878"/>
                    <a:pt x="5169" y="11878"/>
                  </a:cubicBezTo>
                  <a:cubicBezTo>
                    <a:pt x="5216" y="11878"/>
                    <a:pt x="5240" y="11878"/>
                    <a:pt x="5264" y="11830"/>
                  </a:cubicBezTo>
                  <a:lnTo>
                    <a:pt x="10265" y="8948"/>
                  </a:lnTo>
                  <a:cubicBezTo>
                    <a:pt x="10336" y="8925"/>
                    <a:pt x="10360" y="8853"/>
                    <a:pt x="10360" y="8805"/>
                  </a:cubicBezTo>
                  <a:lnTo>
                    <a:pt x="10360" y="3066"/>
                  </a:lnTo>
                  <a:cubicBezTo>
                    <a:pt x="10360" y="2995"/>
                    <a:pt x="10336" y="2947"/>
                    <a:pt x="10265" y="2900"/>
                  </a:cubicBezTo>
                  <a:lnTo>
                    <a:pt x="5264" y="18"/>
                  </a:lnTo>
                  <a:cubicBezTo>
                    <a:pt x="5240" y="6"/>
                    <a:pt x="5210" y="0"/>
                    <a:pt x="5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220" name="Google Shape;14102;p27">
            <a:extLst>
              <a:ext uri="{FF2B5EF4-FFF2-40B4-BE49-F238E27FC236}">
                <a16:creationId xmlns:a16="http://schemas.microsoft.com/office/drawing/2014/main" id="{8B682302-4D26-CB53-1360-5181321D600A}"/>
              </a:ext>
            </a:extLst>
          </p:cNvPr>
          <p:cNvSpPr/>
          <p:nvPr/>
        </p:nvSpPr>
        <p:spPr>
          <a:xfrm>
            <a:off x="6997425" y="2836465"/>
            <a:ext cx="356019" cy="355332"/>
          </a:xfrm>
          <a:custGeom>
            <a:avLst/>
            <a:gdLst/>
            <a:ahLst/>
            <a:cxnLst/>
            <a:rect l="l" t="t" r="r" b="b"/>
            <a:pathLst>
              <a:path w="11908" h="11885" extrusionOk="0">
                <a:moveTo>
                  <a:pt x="6312" y="1335"/>
                </a:moveTo>
                <a:lnTo>
                  <a:pt x="7097" y="1811"/>
                </a:lnTo>
                <a:lnTo>
                  <a:pt x="6312" y="2287"/>
                </a:lnTo>
                <a:lnTo>
                  <a:pt x="5550" y="1811"/>
                </a:lnTo>
                <a:lnTo>
                  <a:pt x="6312" y="1335"/>
                </a:lnTo>
                <a:close/>
                <a:moveTo>
                  <a:pt x="9479" y="3454"/>
                </a:moveTo>
                <a:lnTo>
                  <a:pt x="10241" y="3930"/>
                </a:lnTo>
                <a:lnTo>
                  <a:pt x="10003" y="4073"/>
                </a:lnTo>
                <a:lnTo>
                  <a:pt x="9479" y="4407"/>
                </a:lnTo>
                <a:lnTo>
                  <a:pt x="8693" y="3930"/>
                </a:lnTo>
                <a:lnTo>
                  <a:pt x="9479" y="3454"/>
                </a:lnTo>
                <a:close/>
                <a:moveTo>
                  <a:pt x="3168" y="5026"/>
                </a:moveTo>
                <a:lnTo>
                  <a:pt x="3930" y="5502"/>
                </a:lnTo>
                <a:lnTo>
                  <a:pt x="3168" y="5978"/>
                </a:lnTo>
                <a:lnTo>
                  <a:pt x="2382" y="5502"/>
                </a:lnTo>
                <a:lnTo>
                  <a:pt x="3168" y="5026"/>
                </a:lnTo>
                <a:close/>
                <a:moveTo>
                  <a:pt x="5359" y="2120"/>
                </a:moveTo>
                <a:lnTo>
                  <a:pt x="6169" y="2549"/>
                </a:lnTo>
                <a:lnTo>
                  <a:pt x="6169" y="10694"/>
                </a:lnTo>
                <a:lnTo>
                  <a:pt x="5359" y="10694"/>
                </a:lnTo>
                <a:lnTo>
                  <a:pt x="5359" y="2120"/>
                </a:lnTo>
                <a:close/>
                <a:moveTo>
                  <a:pt x="8503" y="4240"/>
                </a:moveTo>
                <a:lnTo>
                  <a:pt x="9288" y="4669"/>
                </a:lnTo>
                <a:lnTo>
                  <a:pt x="9288" y="10694"/>
                </a:lnTo>
                <a:lnTo>
                  <a:pt x="8503" y="10694"/>
                </a:lnTo>
                <a:lnTo>
                  <a:pt x="8503" y="4240"/>
                </a:lnTo>
                <a:close/>
                <a:moveTo>
                  <a:pt x="4144" y="5836"/>
                </a:moveTo>
                <a:lnTo>
                  <a:pt x="4144" y="10717"/>
                </a:lnTo>
                <a:lnTo>
                  <a:pt x="3335" y="10717"/>
                </a:lnTo>
                <a:lnTo>
                  <a:pt x="3335" y="6312"/>
                </a:lnTo>
                <a:lnTo>
                  <a:pt x="4144" y="5836"/>
                </a:lnTo>
                <a:close/>
                <a:moveTo>
                  <a:pt x="7264" y="2120"/>
                </a:moveTo>
                <a:lnTo>
                  <a:pt x="7264" y="10717"/>
                </a:lnTo>
                <a:lnTo>
                  <a:pt x="6478" y="10717"/>
                </a:lnTo>
                <a:lnTo>
                  <a:pt x="6478" y="2597"/>
                </a:lnTo>
                <a:lnTo>
                  <a:pt x="7264" y="2120"/>
                </a:lnTo>
                <a:close/>
                <a:moveTo>
                  <a:pt x="11551" y="11051"/>
                </a:moveTo>
                <a:lnTo>
                  <a:pt x="11551" y="11527"/>
                </a:lnTo>
                <a:lnTo>
                  <a:pt x="358" y="11527"/>
                </a:lnTo>
                <a:lnTo>
                  <a:pt x="358" y="11051"/>
                </a:lnTo>
                <a:close/>
                <a:moveTo>
                  <a:pt x="930" y="1"/>
                </a:moveTo>
                <a:cubicBezTo>
                  <a:pt x="810" y="1"/>
                  <a:pt x="715" y="72"/>
                  <a:pt x="715" y="192"/>
                </a:cubicBezTo>
                <a:lnTo>
                  <a:pt x="715" y="977"/>
                </a:lnTo>
                <a:lnTo>
                  <a:pt x="501" y="977"/>
                </a:lnTo>
                <a:cubicBezTo>
                  <a:pt x="429" y="977"/>
                  <a:pt x="334" y="1049"/>
                  <a:pt x="334" y="1144"/>
                </a:cubicBezTo>
                <a:cubicBezTo>
                  <a:pt x="334" y="1263"/>
                  <a:pt x="382" y="1335"/>
                  <a:pt x="501" y="1335"/>
                </a:cubicBezTo>
                <a:lnTo>
                  <a:pt x="715" y="1335"/>
                </a:lnTo>
                <a:lnTo>
                  <a:pt x="715" y="2240"/>
                </a:lnTo>
                <a:lnTo>
                  <a:pt x="501" y="2240"/>
                </a:lnTo>
                <a:cubicBezTo>
                  <a:pt x="429" y="2240"/>
                  <a:pt x="334" y="2287"/>
                  <a:pt x="334" y="2382"/>
                </a:cubicBezTo>
                <a:cubicBezTo>
                  <a:pt x="334" y="2502"/>
                  <a:pt x="382" y="2597"/>
                  <a:pt x="501" y="2597"/>
                </a:cubicBezTo>
                <a:lnTo>
                  <a:pt x="715" y="2597"/>
                </a:lnTo>
                <a:lnTo>
                  <a:pt x="715" y="3478"/>
                </a:lnTo>
                <a:lnTo>
                  <a:pt x="501" y="3478"/>
                </a:lnTo>
                <a:cubicBezTo>
                  <a:pt x="429" y="3478"/>
                  <a:pt x="334" y="3549"/>
                  <a:pt x="334" y="3645"/>
                </a:cubicBezTo>
                <a:cubicBezTo>
                  <a:pt x="334" y="3740"/>
                  <a:pt x="382" y="3835"/>
                  <a:pt x="501" y="3835"/>
                </a:cubicBezTo>
                <a:lnTo>
                  <a:pt x="715" y="3835"/>
                </a:lnTo>
                <a:lnTo>
                  <a:pt x="715" y="4740"/>
                </a:lnTo>
                <a:lnTo>
                  <a:pt x="501" y="4740"/>
                </a:lnTo>
                <a:cubicBezTo>
                  <a:pt x="429" y="4740"/>
                  <a:pt x="334" y="4788"/>
                  <a:pt x="334" y="4883"/>
                </a:cubicBezTo>
                <a:cubicBezTo>
                  <a:pt x="334" y="5002"/>
                  <a:pt x="382" y="5097"/>
                  <a:pt x="501" y="5097"/>
                </a:cubicBezTo>
                <a:lnTo>
                  <a:pt x="715" y="5097"/>
                </a:lnTo>
                <a:lnTo>
                  <a:pt x="715" y="5978"/>
                </a:lnTo>
                <a:lnTo>
                  <a:pt x="501" y="5978"/>
                </a:lnTo>
                <a:cubicBezTo>
                  <a:pt x="429" y="5978"/>
                  <a:pt x="334" y="6050"/>
                  <a:pt x="334" y="6121"/>
                </a:cubicBezTo>
                <a:cubicBezTo>
                  <a:pt x="334" y="6240"/>
                  <a:pt x="382" y="6336"/>
                  <a:pt x="501" y="6336"/>
                </a:cubicBezTo>
                <a:lnTo>
                  <a:pt x="715" y="6336"/>
                </a:lnTo>
                <a:lnTo>
                  <a:pt x="715" y="7241"/>
                </a:lnTo>
                <a:lnTo>
                  <a:pt x="501" y="7241"/>
                </a:lnTo>
                <a:cubicBezTo>
                  <a:pt x="429" y="7241"/>
                  <a:pt x="334" y="7288"/>
                  <a:pt x="334" y="7383"/>
                </a:cubicBezTo>
                <a:cubicBezTo>
                  <a:pt x="334" y="7503"/>
                  <a:pt x="382" y="7598"/>
                  <a:pt x="501" y="7598"/>
                </a:cubicBezTo>
                <a:lnTo>
                  <a:pt x="715" y="7598"/>
                </a:lnTo>
                <a:lnTo>
                  <a:pt x="715" y="8479"/>
                </a:lnTo>
                <a:lnTo>
                  <a:pt x="501" y="8479"/>
                </a:lnTo>
                <a:cubicBezTo>
                  <a:pt x="429" y="8479"/>
                  <a:pt x="334" y="8550"/>
                  <a:pt x="334" y="8622"/>
                </a:cubicBezTo>
                <a:cubicBezTo>
                  <a:pt x="334" y="8741"/>
                  <a:pt x="382" y="8836"/>
                  <a:pt x="501" y="8836"/>
                </a:cubicBezTo>
                <a:lnTo>
                  <a:pt x="715" y="8836"/>
                </a:lnTo>
                <a:lnTo>
                  <a:pt x="715" y="9741"/>
                </a:lnTo>
                <a:lnTo>
                  <a:pt x="501" y="9741"/>
                </a:lnTo>
                <a:cubicBezTo>
                  <a:pt x="429" y="9741"/>
                  <a:pt x="334" y="9789"/>
                  <a:pt x="334" y="9884"/>
                </a:cubicBezTo>
                <a:cubicBezTo>
                  <a:pt x="334" y="10003"/>
                  <a:pt x="382" y="10098"/>
                  <a:pt x="501" y="10098"/>
                </a:cubicBezTo>
                <a:lnTo>
                  <a:pt x="715" y="10098"/>
                </a:lnTo>
                <a:lnTo>
                  <a:pt x="715" y="10717"/>
                </a:lnTo>
                <a:lnTo>
                  <a:pt x="310" y="10717"/>
                </a:lnTo>
                <a:cubicBezTo>
                  <a:pt x="144" y="10717"/>
                  <a:pt x="1" y="10837"/>
                  <a:pt x="1" y="11003"/>
                </a:cubicBezTo>
                <a:lnTo>
                  <a:pt x="1" y="11575"/>
                </a:lnTo>
                <a:cubicBezTo>
                  <a:pt x="1" y="11718"/>
                  <a:pt x="120" y="11884"/>
                  <a:pt x="310" y="11884"/>
                </a:cubicBezTo>
                <a:lnTo>
                  <a:pt x="11622" y="11884"/>
                </a:lnTo>
                <a:cubicBezTo>
                  <a:pt x="11765" y="11884"/>
                  <a:pt x="11908" y="11765"/>
                  <a:pt x="11908" y="11575"/>
                </a:cubicBezTo>
                <a:lnTo>
                  <a:pt x="11908" y="10979"/>
                </a:lnTo>
                <a:cubicBezTo>
                  <a:pt x="11908" y="10837"/>
                  <a:pt x="11789" y="10694"/>
                  <a:pt x="11622" y="10694"/>
                </a:cubicBezTo>
                <a:lnTo>
                  <a:pt x="10789" y="10694"/>
                </a:lnTo>
                <a:lnTo>
                  <a:pt x="10789" y="6193"/>
                </a:lnTo>
                <a:cubicBezTo>
                  <a:pt x="10789" y="6097"/>
                  <a:pt x="10717" y="6002"/>
                  <a:pt x="10646" y="6002"/>
                </a:cubicBezTo>
                <a:cubicBezTo>
                  <a:pt x="10527" y="6002"/>
                  <a:pt x="10431" y="6074"/>
                  <a:pt x="10431" y="6193"/>
                </a:cubicBezTo>
                <a:lnTo>
                  <a:pt x="10431" y="10694"/>
                </a:lnTo>
                <a:lnTo>
                  <a:pt x="9622" y="10694"/>
                </a:lnTo>
                <a:lnTo>
                  <a:pt x="9622" y="4669"/>
                </a:lnTo>
                <a:lnTo>
                  <a:pt x="10431" y="4240"/>
                </a:lnTo>
                <a:lnTo>
                  <a:pt x="10431" y="5383"/>
                </a:lnTo>
                <a:cubicBezTo>
                  <a:pt x="10431" y="5478"/>
                  <a:pt x="10479" y="5574"/>
                  <a:pt x="10574" y="5574"/>
                </a:cubicBezTo>
                <a:cubicBezTo>
                  <a:pt x="10693" y="5574"/>
                  <a:pt x="10789" y="5502"/>
                  <a:pt x="10789" y="5383"/>
                </a:cubicBezTo>
                <a:lnTo>
                  <a:pt x="10789" y="3930"/>
                </a:lnTo>
                <a:cubicBezTo>
                  <a:pt x="10789" y="3883"/>
                  <a:pt x="10765" y="3811"/>
                  <a:pt x="10693" y="3787"/>
                </a:cubicBezTo>
                <a:lnTo>
                  <a:pt x="9646" y="3144"/>
                </a:lnTo>
                <a:cubicBezTo>
                  <a:pt x="9586" y="3121"/>
                  <a:pt x="9527" y="3109"/>
                  <a:pt x="9473" y="3109"/>
                </a:cubicBezTo>
                <a:cubicBezTo>
                  <a:pt x="9419" y="3109"/>
                  <a:pt x="9372" y="3121"/>
                  <a:pt x="9336" y="3144"/>
                </a:cubicBezTo>
                <a:lnTo>
                  <a:pt x="8288" y="3787"/>
                </a:lnTo>
                <a:cubicBezTo>
                  <a:pt x="8217" y="3811"/>
                  <a:pt x="8193" y="3883"/>
                  <a:pt x="8193" y="3930"/>
                </a:cubicBezTo>
                <a:lnTo>
                  <a:pt x="8193" y="10717"/>
                </a:lnTo>
                <a:lnTo>
                  <a:pt x="7621" y="10717"/>
                </a:lnTo>
                <a:lnTo>
                  <a:pt x="7621" y="1811"/>
                </a:lnTo>
                <a:lnTo>
                  <a:pt x="7621" y="1787"/>
                </a:lnTo>
                <a:cubicBezTo>
                  <a:pt x="7621" y="1739"/>
                  <a:pt x="7598" y="1692"/>
                  <a:pt x="7550" y="1668"/>
                </a:cubicBezTo>
                <a:lnTo>
                  <a:pt x="6502" y="1049"/>
                </a:lnTo>
                <a:cubicBezTo>
                  <a:pt x="6443" y="1013"/>
                  <a:pt x="6383" y="995"/>
                  <a:pt x="6326" y="995"/>
                </a:cubicBezTo>
                <a:cubicBezTo>
                  <a:pt x="6270" y="995"/>
                  <a:pt x="6216" y="1013"/>
                  <a:pt x="6169" y="1049"/>
                </a:cubicBezTo>
                <a:lnTo>
                  <a:pt x="5121" y="1668"/>
                </a:lnTo>
                <a:cubicBezTo>
                  <a:pt x="5097" y="1668"/>
                  <a:pt x="5097" y="1692"/>
                  <a:pt x="5097" y="1692"/>
                </a:cubicBezTo>
                <a:cubicBezTo>
                  <a:pt x="5073" y="1739"/>
                  <a:pt x="5073" y="1763"/>
                  <a:pt x="5073" y="1811"/>
                </a:cubicBezTo>
                <a:lnTo>
                  <a:pt x="5073" y="10717"/>
                </a:lnTo>
                <a:lnTo>
                  <a:pt x="4502" y="10717"/>
                </a:lnTo>
                <a:lnTo>
                  <a:pt x="4502" y="5502"/>
                </a:lnTo>
                <a:cubicBezTo>
                  <a:pt x="4502" y="5478"/>
                  <a:pt x="4478" y="5454"/>
                  <a:pt x="4454" y="5431"/>
                </a:cubicBezTo>
                <a:cubicBezTo>
                  <a:pt x="4406" y="5431"/>
                  <a:pt x="4406" y="5383"/>
                  <a:pt x="4383" y="5383"/>
                </a:cubicBezTo>
                <a:cubicBezTo>
                  <a:pt x="4359" y="5359"/>
                  <a:pt x="3382" y="4788"/>
                  <a:pt x="3382" y="4788"/>
                </a:cubicBezTo>
                <a:cubicBezTo>
                  <a:pt x="3323" y="4764"/>
                  <a:pt x="3263" y="4752"/>
                  <a:pt x="3204" y="4752"/>
                </a:cubicBezTo>
                <a:cubicBezTo>
                  <a:pt x="3144" y="4752"/>
                  <a:pt x="3085" y="4764"/>
                  <a:pt x="3025" y="4788"/>
                </a:cubicBezTo>
                <a:lnTo>
                  <a:pt x="1977" y="5431"/>
                </a:lnTo>
                <a:lnTo>
                  <a:pt x="1954" y="5454"/>
                </a:lnTo>
                <a:cubicBezTo>
                  <a:pt x="1906" y="5478"/>
                  <a:pt x="1882" y="5550"/>
                  <a:pt x="1882" y="5574"/>
                </a:cubicBezTo>
                <a:lnTo>
                  <a:pt x="1882" y="8598"/>
                </a:lnTo>
                <a:cubicBezTo>
                  <a:pt x="1882" y="8693"/>
                  <a:pt x="1954" y="8788"/>
                  <a:pt x="2025" y="8788"/>
                </a:cubicBezTo>
                <a:cubicBezTo>
                  <a:pt x="2144" y="8788"/>
                  <a:pt x="2239" y="8717"/>
                  <a:pt x="2239" y="8598"/>
                </a:cubicBezTo>
                <a:lnTo>
                  <a:pt x="2239" y="5859"/>
                </a:lnTo>
                <a:lnTo>
                  <a:pt x="3049" y="6312"/>
                </a:lnTo>
                <a:lnTo>
                  <a:pt x="3049" y="10717"/>
                </a:lnTo>
                <a:lnTo>
                  <a:pt x="2239" y="10717"/>
                </a:lnTo>
                <a:lnTo>
                  <a:pt x="2239" y="9408"/>
                </a:lnTo>
                <a:cubicBezTo>
                  <a:pt x="2239" y="9312"/>
                  <a:pt x="2192" y="9241"/>
                  <a:pt x="2096" y="9241"/>
                </a:cubicBezTo>
                <a:cubicBezTo>
                  <a:pt x="1977" y="9241"/>
                  <a:pt x="1882" y="9289"/>
                  <a:pt x="1882" y="9408"/>
                </a:cubicBezTo>
                <a:lnTo>
                  <a:pt x="1882" y="10717"/>
                </a:lnTo>
                <a:lnTo>
                  <a:pt x="1072" y="10717"/>
                </a:lnTo>
                <a:lnTo>
                  <a:pt x="1072" y="192"/>
                </a:lnTo>
                <a:cubicBezTo>
                  <a:pt x="1072" y="96"/>
                  <a:pt x="1025" y="1"/>
                  <a:pt x="93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221" name="Google Shape;14103;p27">
            <a:extLst>
              <a:ext uri="{FF2B5EF4-FFF2-40B4-BE49-F238E27FC236}">
                <a16:creationId xmlns:a16="http://schemas.microsoft.com/office/drawing/2014/main" id="{E8991992-12A6-AB9F-C85F-BF58E4735C7B}"/>
              </a:ext>
            </a:extLst>
          </p:cNvPr>
          <p:cNvSpPr/>
          <p:nvPr/>
        </p:nvSpPr>
        <p:spPr>
          <a:xfrm>
            <a:off x="7749323" y="2835777"/>
            <a:ext cx="341071" cy="356019"/>
          </a:xfrm>
          <a:custGeom>
            <a:avLst/>
            <a:gdLst/>
            <a:ahLst/>
            <a:cxnLst/>
            <a:rect l="l" t="t" r="r" b="b"/>
            <a:pathLst>
              <a:path w="11408" h="11908" extrusionOk="0">
                <a:moveTo>
                  <a:pt x="5502" y="762"/>
                </a:moveTo>
                <a:lnTo>
                  <a:pt x="5502" y="3572"/>
                </a:lnTo>
                <a:lnTo>
                  <a:pt x="4168" y="2882"/>
                </a:lnTo>
                <a:lnTo>
                  <a:pt x="5502" y="762"/>
                </a:lnTo>
                <a:close/>
                <a:moveTo>
                  <a:pt x="3954" y="3167"/>
                </a:moveTo>
                <a:lnTo>
                  <a:pt x="5478" y="3953"/>
                </a:lnTo>
                <a:lnTo>
                  <a:pt x="5478" y="7430"/>
                </a:lnTo>
                <a:lnTo>
                  <a:pt x="2215" y="5906"/>
                </a:lnTo>
                <a:lnTo>
                  <a:pt x="3954" y="3167"/>
                </a:lnTo>
                <a:close/>
                <a:moveTo>
                  <a:pt x="7383" y="3167"/>
                </a:moveTo>
                <a:lnTo>
                  <a:pt x="9098" y="5906"/>
                </a:lnTo>
                <a:lnTo>
                  <a:pt x="5859" y="7478"/>
                </a:lnTo>
                <a:lnTo>
                  <a:pt x="5859" y="3953"/>
                </a:lnTo>
                <a:lnTo>
                  <a:pt x="7383" y="3167"/>
                </a:lnTo>
                <a:close/>
                <a:moveTo>
                  <a:pt x="9288" y="6240"/>
                </a:moveTo>
                <a:lnTo>
                  <a:pt x="10979" y="8954"/>
                </a:lnTo>
                <a:lnTo>
                  <a:pt x="5859" y="11431"/>
                </a:lnTo>
                <a:lnTo>
                  <a:pt x="5859" y="7859"/>
                </a:lnTo>
                <a:lnTo>
                  <a:pt x="9288" y="6240"/>
                </a:lnTo>
                <a:close/>
                <a:moveTo>
                  <a:pt x="5668" y="0"/>
                </a:moveTo>
                <a:cubicBezTo>
                  <a:pt x="5645" y="0"/>
                  <a:pt x="5621" y="24"/>
                  <a:pt x="5597" y="48"/>
                </a:cubicBezTo>
                <a:lnTo>
                  <a:pt x="5549" y="95"/>
                </a:lnTo>
                <a:lnTo>
                  <a:pt x="48" y="8859"/>
                </a:lnTo>
                <a:cubicBezTo>
                  <a:pt x="24" y="8931"/>
                  <a:pt x="1" y="8978"/>
                  <a:pt x="24" y="9073"/>
                </a:cubicBezTo>
                <a:cubicBezTo>
                  <a:pt x="48" y="9145"/>
                  <a:pt x="72" y="9193"/>
                  <a:pt x="143" y="9216"/>
                </a:cubicBezTo>
                <a:lnTo>
                  <a:pt x="1477" y="9883"/>
                </a:lnTo>
                <a:cubicBezTo>
                  <a:pt x="1509" y="9891"/>
                  <a:pt x="1541" y="9896"/>
                  <a:pt x="1571" y="9896"/>
                </a:cubicBezTo>
                <a:cubicBezTo>
                  <a:pt x="1631" y="9896"/>
                  <a:pt x="1683" y="9875"/>
                  <a:pt x="1715" y="9812"/>
                </a:cubicBezTo>
                <a:cubicBezTo>
                  <a:pt x="1787" y="9740"/>
                  <a:pt x="1739" y="9621"/>
                  <a:pt x="1644" y="9574"/>
                </a:cubicBezTo>
                <a:lnTo>
                  <a:pt x="429" y="8978"/>
                </a:lnTo>
                <a:lnTo>
                  <a:pt x="2120" y="6287"/>
                </a:lnTo>
                <a:lnTo>
                  <a:pt x="5549" y="7883"/>
                </a:lnTo>
                <a:lnTo>
                  <a:pt x="5549" y="11455"/>
                </a:lnTo>
                <a:lnTo>
                  <a:pt x="2406" y="9931"/>
                </a:lnTo>
                <a:cubicBezTo>
                  <a:pt x="2383" y="9925"/>
                  <a:pt x="2361" y="9922"/>
                  <a:pt x="2339" y="9922"/>
                </a:cubicBezTo>
                <a:cubicBezTo>
                  <a:pt x="2268" y="9922"/>
                  <a:pt x="2204" y="9953"/>
                  <a:pt x="2168" y="10026"/>
                </a:cubicBezTo>
                <a:cubicBezTo>
                  <a:pt x="2120" y="10121"/>
                  <a:pt x="2168" y="10217"/>
                  <a:pt x="2239" y="10264"/>
                </a:cubicBezTo>
                <a:lnTo>
                  <a:pt x="5645" y="11907"/>
                </a:lnTo>
                <a:lnTo>
                  <a:pt x="5811" y="11907"/>
                </a:lnTo>
                <a:lnTo>
                  <a:pt x="11289" y="9264"/>
                </a:lnTo>
                <a:cubicBezTo>
                  <a:pt x="11360" y="9216"/>
                  <a:pt x="11408" y="9169"/>
                  <a:pt x="11408" y="9097"/>
                </a:cubicBezTo>
                <a:cubicBezTo>
                  <a:pt x="11360" y="9026"/>
                  <a:pt x="11360" y="8931"/>
                  <a:pt x="11336" y="8859"/>
                </a:cubicBezTo>
                <a:lnTo>
                  <a:pt x="7073" y="2048"/>
                </a:lnTo>
                <a:cubicBezTo>
                  <a:pt x="7045" y="1991"/>
                  <a:pt x="6998" y="1959"/>
                  <a:pt x="6945" y="1959"/>
                </a:cubicBezTo>
                <a:cubicBezTo>
                  <a:pt x="6910" y="1959"/>
                  <a:pt x="6873" y="1972"/>
                  <a:pt x="6835" y="2001"/>
                </a:cubicBezTo>
                <a:cubicBezTo>
                  <a:pt x="6740" y="2048"/>
                  <a:pt x="6716" y="2143"/>
                  <a:pt x="6788" y="2239"/>
                </a:cubicBezTo>
                <a:lnTo>
                  <a:pt x="7193" y="2882"/>
                </a:lnTo>
                <a:lnTo>
                  <a:pt x="5859" y="3572"/>
                </a:lnTo>
                <a:lnTo>
                  <a:pt x="5859" y="762"/>
                </a:lnTo>
                <a:lnTo>
                  <a:pt x="6359" y="1548"/>
                </a:lnTo>
                <a:cubicBezTo>
                  <a:pt x="6402" y="1606"/>
                  <a:pt x="6446" y="1637"/>
                  <a:pt x="6494" y="1637"/>
                </a:cubicBezTo>
                <a:cubicBezTo>
                  <a:pt x="6526" y="1637"/>
                  <a:pt x="6560" y="1624"/>
                  <a:pt x="6597" y="1596"/>
                </a:cubicBezTo>
                <a:cubicBezTo>
                  <a:pt x="6692" y="1548"/>
                  <a:pt x="6716" y="1453"/>
                  <a:pt x="6669" y="1358"/>
                </a:cubicBezTo>
                <a:lnTo>
                  <a:pt x="5859" y="95"/>
                </a:lnTo>
                <a:cubicBezTo>
                  <a:pt x="5835" y="24"/>
                  <a:pt x="5740" y="0"/>
                  <a:pt x="5668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222" name="Google Shape;14104;p27">
            <a:extLst>
              <a:ext uri="{FF2B5EF4-FFF2-40B4-BE49-F238E27FC236}">
                <a16:creationId xmlns:a16="http://schemas.microsoft.com/office/drawing/2014/main" id="{25D8F0E5-7920-DD83-9C53-E94FC428FF5E}"/>
              </a:ext>
            </a:extLst>
          </p:cNvPr>
          <p:cNvGrpSpPr/>
          <p:nvPr/>
        </p:nvGrpSpPr>
        <p:grpSpPr>
          <a:xfrm>
            <a:off x="7751534" y="3421058"/>
            <a:ext cx="351056" cy="355302"/>
            <a:chOff x="6657238" y="3313708"/>
            <a:chExt cx="293550" cy="297100"/>
          </a:xfrm>
        </p:grpSpPr>
        <p:sp>
          <p:nvSpPr>
            <p:cNvPr id="223" name="Google Shape;14105;p27">
              <a:extLst>
                <a:ext uri="{FF2B5EF4-FFF2-40B4-BE49-F238E27FC236}">
                  <a16:creationId xmlns:a16="http://schemas.microsoft.com/office/drawing/2014/main" id="{59FB6033-211E-DCDD-6ED4-299BD1B65E38}"/>
                </a:ext>
              </a:extLst>
            </p:cNvPr>
            <p:cNvSpPr/>
            <p:nvPr/>
          </p:nvSpPr>
          <p:spPr>
            <a:xfrm>
              <a:off x="6657238" y="3508983"/>
              <a:ext cx="70300" cy="101825"/>
            </a:xfrm>
            <a:custGeom>
              <a:avLst/>
              <a:gdLst/>
              <a:ahLst/>
              <a:cxnLst/>
              <a:rect l="l" t="t" r="r" b="b"/>
              <a:pathLst>
                <a:path w="2812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30" y="3620"/>
                    <a:pt x="930" y="3549"/>
                  </a:cubicBezTo>
                  <a:lnTo>
                    <a:pt x="930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5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4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9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30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2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7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9" y="2835"/>
                  </a:lnTo>
                  <a:cubicBezTo>
                    <a:pt x="2549" y="2763"/>
                    <a:pt x="2621" y="2620"/>
                    <a:pt x="2621" y="2430"/>
                  </a:cubicBezTo>
                  <a:lnTo>
                    <a:pt x="2597" y="2287"/>
                  </a:lnTo>
                  <a:lnTo>
                    <a:pt x="2621" y="2263"/>
                  </a:lnTo>
                  <a:cubicBezTo>
                    <a:pt x="2716" y="2168"/>
                    <a:pt x="2740" y="2073"/>
                    <a:pt x="2740" y="1953"/>
                  </a:cubicBezTo>
                  <a:lnTo>
                    <a:pt x="2740" y="1287"/>
                  </a:lnTo>
                  <a:cubicBezTo>
                    <a:pt x="2811" y="1072"/>
                    <a:pt x="2740" y="834"/>
                    <a:pt x="2621" y="620"/>
                  </a:cubicBezTo>
                  <a:cubicBezTo>
                    <a:pt x="2590" y="569"/>
                    <a:pt x="2534" y="540"/>
                    <a:pt x="2477" y="540"/>
                  </a:cubicBezTo>
                  <a:cubicBezTo>
                    <a:pt x="2401" y="540"/>
                    <a:pt x="2325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8" y="1096"/>
                    <a:pt x="2478" y="1310"/>
                  </a:cubicBezTo>
                  <a:lnTo>
                    <a:pt x="2478" y="1953"/>
                  </a:lnTo>
                  <a:cubicBezTo>
                    <a:pt x="2478" y="2001"/>
                    <a:pt x="2430" y="2025"/>
                    <a:pt x="2382" y="2025"/>
                  </a:cubicBezTo>
                  <a:cubicBezTo>
                    <a:pt x="2359" y="2025"/>
                    <a:pt x="2359" y="2001"/>
                    <a:pt x="2359" y="1953"/>
                  </a:cubicBezTo>
                  <a:lnTo>
                    <a:pt x="2359" y="1930"/>
                  </a:lnTo>
                  <a:lnTo>
                    <a:pt x="2359" y="1287"/>
                  </a:lnTo>
                  <a:cubicBezTo>
                    <a:pt x="2359" y="1191"/>
                    <a:pt x="2311" y="1120"/>
                    <a:pt x="2216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8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5" y="2406"/>
                  </a:cubicBezTo>
                  <a:lnTo>
                    <a:pt x="2335" y="2501"/>
                  </a:lnTo>
                  <a:lnTo>
                    <a:pt x="573" y="2501"/>
                  </a:lnTo>
                  <a:lnTo>
                    <a:pt x="573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1" y="1094"/>
                    <a:pt x="738" y="1092"/>
                    <a:pt x="727" y="1092"/>
                  </a:cubicBezTo>
                  <a:cubicBezTo>
                    <a:pt x="625" y="1092"/>
                    <a:pt x="549" y="1180"/>
                    <a:pt x="549" y="1287"/>
                  </a:cubicBezTo>
                  <a:lnTo>
                    <a:pt x="549" y="2025"/>
                  </a:lnTo>
                  <a:cubicBezTo>
                    <a:pt x="549" y="2025"/>
                    <a:pt x="525" y="2073"/>
                    <a:pt x="477" y="2073"/>
                  </a:cubicBezTo>
                  <a:cubicBezTo>
                    <a:pt x="453" y="2073"/>
                    <a:pt x="430" y="2049"/>
                    <a:pt x="430" y="2025"/>
                  </a:cubicBezTo>
                  <a:lnTo>
                    <a:pt x="430" y="1334"/>
                  </a:lnTo>
                  <a:cubicBezTo>
                    <a:pt x="430" y="763"/>
                    <a:pt x="858" y="334"/>
                    <a:pt x="1430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80" y="386"/>
                    <a:pt x="1796" y="388"/>
                    <a:pt x="1812" y="388"/>
                  </a:cubicBezTo>
                  <a:cubicBezTo>
                    <a:pt x="1889" y="388"/>
                    <a:pt x="1958" y="342"/>
                    <a:pt x="1978" y="263"/>
                  </a:cubicBezTo>
                  <a:cubicBezTo>
                    <a:pt x="2001" y="167"/>
                    <a:pt x="1954" y="96"/>
                    <a:pt x="1859" y="48"/>
                  </a:cubicBezTo>
                  <a:cubicBezTo>
                    <a:pt x="1716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24" name="Google Shape;14106;p27">
              <a:extLst>
                <a:ext uri="{FF2B5EF4-FFF2-40B4-BE49-F238E27FC236}">
                  <a16:creationId xmlns:a16="http://schemas.microsoft.com/office/drawing/2014/main" id="{2703BFC0-B33D-1040-3B1E-C1A0126D26C8}"/>
                </a:ext>
              </a:extLst>
            </p:cNvPr>
            <p:cNvSpPr/>
            <p:nvPr/>
          </p:nvSpPr>
          <p:spPr>
            <a:xfrm>
              <a:off x="6676888" y="34685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7" y="0"/>
                    <a:pt x="1" y="310"/>
                    <a:pt x="1" y="691"/>
                  </a:cubicBezTo>
                  <a:cubicBezTo>
                    <a:pt x="1" y="1072"/>
                    <a:pt x="287" y="1382"/>
                    <a:pt x="691" y="1382"/>
                  </a:cubicBezTo>
                  <a:cubicBezTo>
                    <a:pt x="1073" y="1382"/>
                    <a:pt x="1358" y="1072"/>
                    <a:pt x="1358" y="691"/>
                  </a:cubicBezTo>
                  <a:cubicBezTo>
                    <a:pt x="1358" y="310"/>
                    <a:pt x="1073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25" name="Google Shape;14107;p27">
              <a:extLst>
                <a:ext uri="{FF2B5EF4-FFF2-40B4-BE49-F238E27FC236}">
                  <a16:creationId xmlns:a16="http://schemas.microsoft.com/office/drawing/2014/main" id="{31586517-71C5-7F5B-0424-A2BF3878494E}"/>
                </a:ext>
              </a:extLst>
            </p:cNvPr>
            <p:cNvSpPr/>
            <p:nvPr/>
          </p:nvSpPr>
          <p:spPr>
            <a:xfrm>
              <a:off x="6676313" y="3313708"/>
              <a:ext cx="34550" cy="34550"/>
            </a:xfrm>
            <a:custGeom>
              <a:avLst/>
              <a:gdLst/>
              <a:ahLst/>
              <a:cxnLst/>
              <a:rect l="l" t="t" r="r" b="b"/>
              <a:pathLst>
                <a:path w="1382" h="1382" extrusionOk="0">
                  <a:moveTo>
                    <a:pt x="667" y="334"/>
                  </a:moveTo>
                  <a:cubicBezTo>
                    <a:pt x="881" y="334"/>
                    <a:pt x="1024" y="477"/>
                    <a:pt x="1024" y="691"/>
                  </a:cubicBezTo>
                  <a:cubicBezTo>
                    <a:pt x="1024" y="906"/>
                    <a:pt x="857" y="1048"/>
                    <a:pt x="667" y="1048"/>
                  </a:cubicBezTo>
                  <a:cubicBezTo>
                    <a:pt x="476" y="1048"/>
                    <a:pt x="310" y="906"/>
                    <a:pt x="310" y="691"/>
                  </a:cubicBezTo>
                  <a:cubicBezTo>
                    <a:pt x="310" y="477"/>
                    <a:pt x="500" y="334"/>
                    <a:pt x="667" y="334"/>
                  </a:cubicBezTo>
                  <a:close/>
                  <a:moveTo>
                    <a:pt x="667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67" y="1382"/>
                  </a:cubicBezTo>
                  <a:cubicBezTo>
                    <a:pt x="1072" y="1382"/>
                    <a:pt x="1381" y="1072"/>
                    <a:pt x="1357" y="691"/>
                  </a:cubicBezTo>
                  <a:cubicBezTo>
                    <a:pt x="1357" y="310"/>
                    <a:pt x="1072" y="1"/>
                    <a:pt x="6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26" name="Google Shape;14108;p27">
              <a:extLst>
                <a:ext uri="{FF2B5EF4-FFF2-40B4-BE49-F238E27FC236}">
                  <a16:creationId xmlns:a16="http://schemas.microsoft.com/office/drawing/2014/main" id="{90BBA341-473A-C55A-10E7-C342A0031A99}"/>
                </a:ext>
              </a:extLst>
            </p:cNvPr>
            <p:cNvSpPr/>
            <p:nvPr/>
          </p:nvSpPr>
          <p:spPr>
            <a:xfrm>
              <a:off x="6658438" y="3354783"/>
              <a:ext cx="69100" cy="103625"/>
            </a:xfrm>
            <a:custGeom>
              <a:avLst/>
              <a:gdLst/>
              <a:ahLst/>
              <a:cxnLst/>
              <a:rect l="l" t="t" r="r" b="b"/>
              <a:pathLst>
                <a:path w="2764" h="4145" extrusionOk="0">
                  <a:moveTo>
                    <a:pt x="1334" y="1"/>
                  </a:moveTo>
                  <a:cubicBezTo>
                    <a:pt x="953" y="1"/>
                    <a:pt x="620" y="120"/>
                    <a:pt x="358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1" y="1382"/>
                    <a:pt x="1" y="1573"/>
                    <a:pt x="1" y="1787"/>
                  </a:cubicBezTo>
                  <a:lnTo>
                    <a:pt x="1" y="2001"/>
                  </a:lnTo>
                  <a:lnTo>
                    <a:pt x="1" y="2477"/>
                  </a:lnTo>
                  <a:cubicBezTo>
                    <a:pt x="1" y="2501"/>
                    <a:pt x="24" y="2573"/>
                    <a:pt x="48" y="2573"/>
                  </a:cubicBezTo>
                  <a:cubicBezTo>
                    <a:pt x="191" y="2692"/>
                    <a:pt x="358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9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3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8" y="810"/>
                  </a:cubicBezTo>
                  <a:lnTo>
                    <a:pt x="2573" y="620"/>
                  </a:lnTo>
                  <a:cubicBezTo>
                    <a:pt x="2542" y="569"/>
                    <a:pt x="2486" y="540"/>
                    <a:pt x="2429" y="540"/>
                  </a:cubicBezTo>
                  <a:cubicBezTo>
                    <a:pt x="2353" y="540"/>
                    <a:pt x="2277" y="592"/>
                    <a:pt x="2263" y="715"/>
                  </a:cubicBezTo>
                  <a:lnTo>
                    <a:pt x="2263" y="739"/>
                  </a:lnTo>
                  <a:cubicBezTo>
                    <a:pt x="2311" y="834"/>
                    <a:pt x="2334" y="906"/>
                    <a:pt x="2382" y="977"/>
                  </a:cubicBezTo>
                  <a:cubicBezTo>
                    <a:pt x="2430" y="1144"/>
                    <a:pt x="2430" y="1263"/>
                    <a:pt x="2430" y="1406"/>
                  </a:cubicBezTo>
                  <a:lnTo>
                    <a:pt x="2430" y="1882"/>
                  </a:lnTo>
                  <a:lnTo>
                    <a:pt x="2430" y="2263"/>
                  </a:lnTo>
                  <a:cubicBezTo>
                    <a:pt x="2430" y="2287"/>
                    <a:pt x="2406" y="2335"/>
                    <a:pt x="2334" y="2335"/>
                  </a:cubicBezTo>
                  <a:cubicBezTo>
                    <a:pt x="2311" y="2335"/>
                    <a:pt x="2311" y="2287"/>
                    <a:pt x="2311" y="2263"/>
                  </a:cubicBezTo>
                  <a:lnTo>
                    <a:pt x="2311" y="2239"/>
                  </a:lnTo>
                  <a:lnTo>
                    <a:pt x="2311" y="1215"/>
                  </a:lnTo>
                  <a:cubicBezTo>
                    <a:pt x="2311" y="1144"/>
                    <a:pt x="2263" y="1072"/>
                    <a:pt x="2168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6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7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9" y="1882"/>
                    <a:pt x="1453" y="1858"/>
                  </a:cubicBezTo>
                  <a:cubicBezTo>
                    <a:pt x="1432" y="1850"/>
                    <a:pt x="1411" y="1846"/>
                    <a:pt x="1392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2" y="3728"/>
                    <a:pt x="882" y="3647"/>
                    <a:pt x="882" y="3549"/>
                  </a:cubicBezTo>
                  <a:lnTo>
                    <a:pt x="882" y="1215"/>
                  </a:lnTo>
                  <a:cubicBezTo>
                    <a:pt x="882" y="1144"/>
                    <a:pt x="834" y="1072"/>
                    <a:pt x="739" y="1049"/>
                  </a:cubicBezTo>
                  <a:cubicBezTo>
                    <a:pt x="723" y="1046"/>
                    <a:pt x="709" y="1044"/>
                    <a:pt x="694" y="1044"/>
                  </a:cubicBezTo>
                  <a:cubicBezTo>
                    <a:pt x="597" y="1044"/>
                    <a:pt x="525" y="1112"/>
                    <a:pt x="525" y="1215"/>
                  </a:cubicBezTo>
                  <a:lnTo>
                    <a:pt x="525" y="2263"/>
                  </a:lnTo>
                  <a:cubicBezTo>
                    <a:pt x="525" y="2287"/>
                    <a:pt x="501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5" y="834"/>
                    <a:pt x="596" y="739"/>
                  </a:cubicBezTo>
                  <a:cubicBezTo>
                    <a:pt x="715" y="572"/>
                    <a:pt x="906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9" y="334"/>
                    <a:pt x="1668" y="358"/>
                    <a:pt x="1739" y="382"/>
                  </a:cubicBezTo>
                  <a:cubicBezTo>
                    <a:pt x="1760" y="392"/>
                    <a:pt x="1781" y="397"/>
                    <a:pt x="1801" y="397"/>
                  </a:cubicBezTo>
                  <a:cubicBezTo>
                    <a:pt x="1873" y="397"/>
                    <a:pt x="1935" y="337"/>
                    <a:pt x="1953" y="263"/>
                  </a:cubicBezTo>
                  <a:cubicBezTo>
                    <a:pt x="1977" y="191"/>
                    <a:pt x="1930" y="96"/>
                    <a:pt x="1834" y="72"/>
                  </a:cubicBezTo>
                  <a:cubicBezTo>
                    <a:pt x="1691" y="1"/>
                    <a:pt x="1382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27" name="Google Shape;14109;p27">
              <a:extLst>
                <a:ext uri="{FF2B5EF4-FFF2-40B4-BE49-F238E27FC236}">
                  <a16:creationId xmlns:a16="http://schemas.microsoft.com/office/drawing/2014/main" id="{CC39802D-33A8-B3C9-E6C4-27A9C2891948}"/>
                </a:ext>
              </a:extLst>
            </p:cNvPr>
            <p:cNvSpPr/>
            <p:nvPr/>
          </p:nvSpPr>
          <p:spPr>
            <a:xfrm>
              <a:off x="6731663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30" y="3620"/>
                    <a:pt x="930" y="3549"/>
                  </a:cubicBezTo>
                  <a:lnTo>
                    <a:pt x="930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5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7" y="2287"/>
                  </a:lnTo>
                  <a:lnTo>
                    <a:pt x="2620" y="2263"/>
                  </a:lnTo>
                  <a:cubicBezTo>
                    <a:pt x="2716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7" y="540"/>
                  </a:cubicBezTo>
                  <a:cubicBezTo>
                    <a:pt x="2401" y="540"/>
                    <a:pt x="2324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8" y="1096"/>
                    <a:pt x="2478" y="1310"/>
                  </a:cubicBezTo>
                  <a:lnTo>
                    <a:pt x="2478" y="1953"/>
                  </a:lnTo>
                  <a:cubicBezTo>
                    <a:pt x="2478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1" y="1120"/>
                    <a:pt x="2216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8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5" y="2406"/>
                  </a:cubicBezTo>
                  <a:lnTo>
                    <a:pt x="2335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9" y="1180"/>
                    <a:pt x="549" y="1287"/>
                  </a:cubicBezTo>
                  <a:lnTo>
                    <a:pt x="549" y="2025"/>
                  </a:lnTo>
                  <a:cubicBezTo>
                    <a:pt x="549" y="2025"/>
                    <a:pt x="525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30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79" y="386"/>
                    <a:pt x="1796" y="388"/>
                    <a:pt x="1812" y="388"/>
                  </a:cubicBezTo>
                  <a:cubicBezTo>
                    <a:pt x="1889" y="388"/>
                    <a:pt x="1958" y="342"/>
                    <a:pt x="1977" y="263"/>
                  </a:cubicBezTo>
                  <a:cubicBezTo>
                    <a:pt x="2001" y="167"/>
                    <a:pt x="1954" y="96"/>
                    <a:pt x="1858" y="48"/>
                  </a:cubicBezTo>
                  <a:cubicBezTo>
                    <a:pt x="1715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28" name="Google Shape;14110;p27">
              <a:extLst>
                <a:ext uri="{FF2B5EF4-FFF2-40B4-BE49-F238E27FC236}">
                  <a16:creationId xmlns:a16="http://schemas.microsoft.com/office/drawing/2014/main" id="{B765B1F6-0004-38FB-A4B6-C410502BC063}"/>
                </a:ext>
              </a:extLst>
            </p:cNvPr>
            <p:cNvSpPr/>
            <p:nvPr/>
          </p:nvSpPr>
          <p:spPr>
            <a:xfrm>
              <a:off x="6751313" y="34685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1" y="310"/>
                    <a:pt x="1" y="691"/>
                  </a:cubicBezTo>
                  <a:cubicBezTo>
                    <a:pt x="1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29" name="Google Shape;14111;p27">
              <a:extLst>
                <a:ext uri="{FF2B5EF4-FFF2-40B4-BE49-F238E27FC236}">
                  <a16:creationId xmlns:a16="http://schemas.microsoft.com/office/drawing/2014/main" id="{B48AF75E-5646-DAF5-678F-9800BEFD37B2}"/>
                </a:ext>
              </a:extLst>
            </p:cNvPr>
            <p:cNvSpPr/>
            <p:nvPr/>
          </p:nvSpPr>
          <p:spPr>
            <a:xfrm>
              <a:off x="6751313" y="33137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1" y="310"/>
                    <a:pt x="1" y="691"/>
                  </a:cubicBezTo>
                  <a:cubicBezTo>
                    <a:pt x="1" y="1072"/>
                    <a:pt x="286" y="1382"/>
                    <a:pt x="691" y="1382"/>
                  </a:cubicBezTo>
                  <a:cubicBezTo>
                    <a:pt x="1049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0" name="Google Shape;14112;p27">
              <a:extLst>
                <a:ext uri="{FF2B5EF4-FFF2-40B4-BE49-F238E27FC236}">
                  <a16:creationId xmlns:a16="http://schemas.microsoft.com/office/drawing/2014/main" id="{D317F579-D97F-B49C-B507-ABC4996FB63E}"/>
                </a:ext>
              </a:extLst>
            </p:cNvPr>
            <p:cNvSpPr/>
            <p:nvPr/>
          </p:nvSpPr>
          <p:spPr>
            <a:xfrm>
              <a:off x="6732863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20" y="120"/>
                    <a:pt x="358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8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8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9" y="540"/>
                  </a:cubicBezTo>
                  <a:cubicBezTo>
                    <a:pt x="2353" y="540"/>
                    <a:pt x="2276" y="592"/>
                    <a:pt x="2263" y="715"/>
                  </a:cubicBezTo>
                  <a:lnTo>
                    <a:pt x="2263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30" y="1144"/>
                    <a:pt x="2430" y="1263"/>
                    <a:pt x="2430" y="1406"/>
                  </a:cubicBezTo>
                  <a:lnTo>
                    <a:pt x="2430" y="1882"/>
                  </a:lnTo>
                  <a:lnTo>
                    <a:pt x="2430" y="2263"/>
                  </a:lnTo>
                  <a:cubicBezTo>
                    <a:pt x="2430" y="2287"/>
                    <a:pt x="2406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3" y="1072"/>
                    <a:pt x="2168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7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2" y="1850"/>
                    <a:pt x="1411" y="1846"/>
                    <a:pt x="1391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2" y="3728"/>
                    <a:pt x="882" y="3647"/>
                    <a:pt x="882" y="3549"/>
                  </a:cubicBezTo>
                  <a:lnTo>
                    <a:pt x="882" y="1215"/>
                  </a:lnTo>
                  <a:cubicBezTo>
                    <a:pt x="882" y="1144"/>
                    <a:pt x="834" y="1072"/>
                    <a:pt x="739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7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1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4" y="834"/>
                    <a:pt x="596" y="739"/>
                  </a:cubicBezTo>
                  <a:cubicBezTo>
                    <a:pt x="715" y="572"/>
                    <a:pt x="905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60" y="392"/>
                    <a:pt x="1781" y="397"/>
                    <a:pt x="1801" y="397"/>
                  </a:cubicBezTo>
                  <a:cubicBezTo>
                    <a:pt x="1872" y="397"/>
                    <a:pt x="1935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2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1" name="Google Shape;14113;p27">
              <a:extLst>
                <a:ext uri="{FF2B5EF4-FFF2-40B4-BE49-F238E27FC236}">
                  <a16:creationId xmlns:a16="http://schemas.microsoft.com/office/drawing/2014/main" id="{69E2537B-755F-6E8E-6C51-B9B3620E3709}"/>
                </a:ext>
              </a:extLst>
            </p:cNvPr>
            <p:cNvSpPr/>
            <p:nvPr/>
          </p:nvSpPr>
          <p:spPr>
            <a:xfrm>
              <a:off x="6806088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29" y="3620"/>
                    <a:pt x="929" y="3549"/>
                  </a:cubicBezTo>
                  <a:lnTo>
                    <a:pt x="929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4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6" y="2287"/>
                  </a:lnTo>
                  <a:lnTo>
                    <a:pt x="2620" y="2263"/>
                  </a:lnTo>
                  <a:cubicBezTo>
                    <a:pt x="2715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6" y="540"/>
                  </a:cubicBezTo>
                  <a:cubicBezTo>
                    <a:pt x="2400" y="540"/>
                    <a:pt x="2324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7" y="1096"/>
                    <a:pt x="2477" y="1310"/>
                  </a:cubicBezTo>
                  <a:lnTo>
                    <a:pt x="2477" y="1953"/>
                  </a:lnTo>
                  <a:cubicBezTo>
                    <a:pt x="2477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1" y="1120"/>
                    <a:pt x="2215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7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4" y="2406"/>
                  </a:cubicBezTo>
                  <a:lnTo>
                    <a:pt x="2334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8" y="1180"/>
                    <a:pt x="548" y="1287"/>
                  </a:cubicBezTo>
                  <a:lnTo>
                    <a:pt x="548" y="2025"/>
                  </a:lnTo>
                  <a:cubicBezTo>
                    <a:pt x="548" y="2025"/>
                    <a:pt x="525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29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79" y="386"/>
                    <a:pt x="1796" y="388"/>
                    <a:pt x="1812" y="388"/>
                  </a:cubicBezTo>
                  <a:cubicBezTo>
                    <a:pt x="1889" y="388"/>
                    <a:pt x="1957" y="342"/>
                    <a:pt x="1977" y="263"/>
                  </a:cubicBezTo>
                  <a:cubicBezTo>
                    <a:pt x="2001" y="167"/>
                    <a:pt x="1953" y="96"/>
                    <a:pt x="1858" y="48"/>
                  </a:cubicBezTo>
                  <a:cubicBezTo>
                    <a:pt x="1715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2" name="Google Shape;14114;p27">
              <a:extLst>
                <a:ext uri="{FF2B5EF4-FFF2-40B4-BE49-F238E27FC236}">
                  <a16:creationId xmlns:a16="http://schemas.microsoft.com/office/drawing/2014/main" id="{B80954EB-54AF-54E9-1011-7F2A8BAC3B86}"/>
                </a:ext>
              </a:extLst>
            </p:cNvPr>
            <p:cNvSpPr/>
            <p:nvPr/>
          </p:nvSpPr>
          <p:spPr>
            <a:xfrm>
              <a:off x="6825738" y="34685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3" name="Google Shape;14115;p27">
              <a:extLst>
                <a:ext uri="{FF2B5EF4-FFF2-40B4-BE49-F238E27FC236}">
                  <a16:creationId xmlns:a16="http://schemas.microsoft.com/office/drawing/2014/main" id="{ED3F5FCC-ECAF-F32D-FF24-97004FBF03FD}"/>
                </a:ext>
              </a:extLst>
            </p:cNvPr>
            <p:cNvSpPr/>
            <p:nvPr/>
          </p:nvSpPr>
          <p:spPr>
            <a:xfrm>
              <a:off x="6825738" y="33137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48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4" name="Google Shape;14116;p27">
              <a:extLst>
                <a:ext uri="{FF2B5EF4-FFF2-40B4-BE49-F238E27FC236}">
                  <a16:creationId xmlns:a16="http://schemas.microsoft.com/office/drawing/2014/main" id="{D0F9B0E3-B132-55BB-8ED4-CDD84C5E973A}"/>
                </a:ext>
              </a:extLst>
            </p:cNvPr>
            <p:cNvSpPr/>
            <p:nvPr/>
          </p:nvSpPr>
          <p:spPr>
            <a:xfrm>
              <a:off x="6807288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19" y="120"/>
                    <a:pt x="357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7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7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8" y="540"/>
                  </a:cubicBezTo>
                  <a:cubicBezTo>
                    <a:pt x="2352" y="540"/>
                    <a:pt x="2276" y="592"/>
                    <a:pt x="2263" y="715"/>
                  </a:cubicBezTo>
                  <a:lnTo>
                    <a:pt x="2263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29" y="1144"/>
                    <a:pt x="2429" y="1263"/>
                    <a:pt x="2429" y="1406"/>
                  </a:cubicBezTo>
                  <a:lnTo>
                    <a:pt x="2429" y="1882"/>
                  </a:lnTo>
                  <a:lnTo>
                    <a:pt x="2429" y="2263"/>
                  </a:lnTo>
                  <a:cubicBezTo>
                    <a:pt x="2429" y="2287"/>
                    <a:pt x="2406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3" y="1072"/>
                    <a:pt x="2167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6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1" y="1850"/>
                    <a:pt x="1411" y="1846"/>
                    <a:pt x="1391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1" y="3728"/>
                    <a:pt x="881" y="3647"/>
                    <a:pt x="881" y="3549"/>
                  </a:cubicBezTo>
                  <a:lnTo>
                    <a:pt x="881" y="1215"/>
                  </a:lnTo>
                  <a:cubicBezTo>
                    <a:pt x="881" y="1144"/>
                    <a:pt x="834" y="1072"/>
                    <a:pt x="738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6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0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4" y="834"/>
                    <a:pt x="596" y="739"/>
                  </a:cubicBezTo>
                  <a:cubicBezTo>
                    <a:pt x="715" y="572"/>
                    <a:pt x="905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60" y="392"/>
                    <a:pt x="1780" y="397"/>
                    <a:pt x="1801" y="397"/>
                  </a:cubicBezTo>
                  <a:cubicBezTo>
                    <a:pt x="1872" y="397"/>
                    <a:pt x="1934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1" y="1"/>
                    <a:pt x="13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5" name="Google Shape;14117;p27">
              <a:extLst>
                <a:ext uri="{FF2B5EF4-FFF2-40B4-BE49-F238E27FC236}">
                  <a16:creationId xmlns:a16="http://schemas.microsoft.com/office/drawing/2014/main" id="{560B5637-F0BA-B525-C5CA-E016827F6819}"/>
                </a:ext>
              </a:extLst>
            </p:cNvPr>
            <p:cNvSpPr/>
            <p:nvPr/>
          </p:nvSpPr>
          <p:spPr>
            <a:xfrm>
              <a:off x="6880513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6" y="2835"/>
                  </a:moveTo>
                  <a:lnTo>
                    <a:pt x="1286" y="3501"/>
                  </a:lnTo>
                  <a:lnTo>
                    <a:pt x="1286" y="3597"/>
                  </a:lnTo>
                  <a:cubicBezTo>
                    <a:pt x="1263" y="3692"/>
                    <a:pt x="1167" y="3716"/>
                    <a:pt x="1120" y="3716"/>
                  </a:cubicBezTo>
                  <a:cubicBezTo>
                    <a:pt x="1024" y="3716"/>
                    <a:pt x="929" y="3620"/>
                    <a:pt x="929" y="3549"/>
                  </a:cubicBezTo>
                  <a:lnTo>
                    <a:pt x="929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4" y="3716"/>
                  </a:cubicBezTo>
                  <a:cubicBezTo>
                    <a:pt x="1739" y="3716"/>
                    <a:pt x="1667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3" y="120"/>
                    <a:pt x="358" y="406"/>
                  </a:cubicBezTo>
                  <a:cubicBezTo>
                    <a:pt x="0" y="810"/>
                    <a:pt x="0" y="1310"/>
                    <a:pt x="0" y="1787"/>
                  </a:cubicBezTo>
                  <a:lnTo>
                    <a:pt x="0" y="2025"/>
                  </a:lnTo>
                  <a:lnTo>
                    <a:pt x="0" y="2049"/>
                  </a:lnTo>
                  <a:cubicBezTo>
                    <a:pt x="0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19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19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6" y="2287"/>
                  </a:lnTo>
                  <a:lnTo>
                    <a:pt x="2620" y="2263"/>
                  </a:lnTo>
                  <a:cubicBezTo>
                    <a:pt x="2715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6" y="540"/>
                  </a:cubicBezTo>
                  <a:cubicBezTo>
                    <a:pt x="2400" y="540"/>
                    <a:pt x="2324" y="592"/>
                    <a:pt x="2310" y="715"/>
                  </a:cubicBezTo>
                  <a:lnTo>
                    <a:pt x="2310" y="739"/>
                  </a:lnTo>
                  <a:cubicBezTo>
                    <a:pt x="2430" y="929"/>
                    <a:pt x="2477" y="1096"/>
                    <a:pt x="2477" y="1310"/>
                  </a:cubicBezTo>
                  <a:lnTo>
                    <a:pt x="2477" y="1953"/>
                  </a:lnTo>
                  <a:cubicBezTo>
                    <a:pt x="2477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0" y="1120"/>
                    <a:pt x="2215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7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4" y="2406"/>
                  </a:cubicBezTo>
                  <a:lnTo>
                    <a:pt x="2334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2" y="2382"/>
                    <a:pt x="905" y="2239"/>
                    <a:pt x="905" y="2025"/>
                  </a:cubicBezTo>
                  <a:lnTo>
                    <a:pt x="905" y="2001"/>
                  </a:lnTo>
                  <a:lnTo>
                    <a:pt x="905" y="1287"/>
                  </a:lnTo>
                  <a:cubicBezTo>
                    <a:pt x="905" y="1191"/>
                    <a:pt x="834" y="1120"/>
                    <a:pt x="762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8" y="1180"/>
                    <a:pt x="548" y="1287"/>
                  </a:cubicBezTo>
                  <a:lnTo>
                    <a:pt x="548" y="2025"/>
                  </a:lnTo>
                  <a:cubicBezTo>
                    <a:pt x="548" y="2025"/>
                    <a:pt x="524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29" y="334"/>
                  </a:cubicBezTo>
                  <a:cubicBezTo>
                    <a:pt x="1548" y="334"/>
                    <a:pt x="1667" y="358"/>
                    <a:pt x="1763" y="382"/>
                  </a:cubicBezTo>
                  <a:cubicBezTo>
                    <a:pt x="1779" y="386"/>
                    <a:pt x="1795" y="388"/>
                    <a:pt x="1811" y="388"/>
                  </a:cubicBezTo>
                  <a:cubicBezTo>
                    <a:pt x="1889" y="388"/>
                    <a:pt x="1957" y="342"/>
                    <a:pt x="1977" y="263"/>
                  </a:cubicBezTo>
                  <a:cubicBezTo>
                    <a:pt x="2001" y="167"/>
                    <a:pt x="1953" y="96"/>
                    <a:pt x="1858" y="48"/>
                  </a:cubicBezTo>
                  <a:cubicBezTo>
                    <a:pt x="1715" y="1"/>
                    <a:pt x="1405" y="1"/>
                    <a:pt x="1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6" name="Google Shape;14118;p27">
              <a:extLst>
                <a:ext uri="{FF2B5EF4-FFF2-40B4-BE49-F238E27FC236}">
                  <a16:creationId xmlns:a16="http://schemas.microsoft.com/office/drawing/2014/main" id="{173F79AA-A094-6A0A-2BD0-551EA2A468E9}"/>
                </a:ext>
              </a:extLst>
            </p:cNvPr>
            <p:cNvSpPr/>
            <p:nvPr/>
          </p:nvSpPr>
          <p:spPr>
            <a:xfrm>
              <a:off x="6900163" y="34685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881"/>
                    <a:pt x="881" y="1048"/>
                    <a:pt x="691" y="1048"/>
                  </a:cubicBezTo>
                  <a:cubicBezTo>
                    <a:pt x="500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7" name="Google Shape;14119;p27">
              <a:extLst>
                <a:ext uri="{FF2B5EF4-FFF2-40B4-BE49-F238E27FC236}">
                  <a16:creationId xmlns:a16="http://schemas.microsoft.com/office/drawing/2014/main" id="{3D9A91F0-C3DE-C352-3D61-6404B4003859}"/>
                </a:ext>
              </a:extLst>
            </p:cNvPr>
            <p:cNvSpPr/>
            <p:nvPr/>
          </p:nvSpPr>
          <p:spPr>
            <a:xfrm>
              <a:off x="6900163" y="33137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0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38" name="Google Shape;14120;p27">
              <a:extLst>
                <a:ext uri="{FF2B5EF4-FFF2-40B4-BE49-F238E27FC236}">
                  <a16:creationId xmlns:a16="http://schemas.microsoft.com/office/drawing/2014/main" id="{EBD9E5B5-867E-5ACC-836C-0CBE5130DF04}"/>
                </a:ext>
              </a:extLst>
            </p:cNvPr>
            <p:cNvSpPr/>
            <p:nvPr/>
          </p:nvSpPr>
          <p:spPr>
            <a:xfrm>
              <a:off x="6881713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19" y="120"/>
                    <a:pt x="357" y="429"/>
                  </a:cubicBezTo>
                  <a:cubicBezTo>
                    <a:pt x="167" y="620"/>
                    <a:pt x="71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7" y="2716"/>
                    <a:pt x="476" y="2716"/>
                  </a:cubicBezTo>
                  <a:lnTo>
                    <a:pt x="476" y="3597"/>
                  </a:lnTo>
                  <a:cubicBezTo>
                    <a:pt x="476" y="3906"/>
                    <a:pt x="667" y="4144"/>
                    <a:pt x="976" y="4144"/>
                  </a:cubicBezTo>
                  <a:cubicBezTo>
                    <a:pt x="1119" y="4144"/>
                    <a:pt x="1238" y="4073"/>
                    <a:pt x="1357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2" y="3883"/>
                    <a:pt x="2262" y="3597"/>
                  </a:cubicBezTo>
                  <a:lnTo>
                    <a:pt x="2262" y="2716"/>
                  </a:lnTo>
                  <a:lnTo>
                    <a:pt x="2405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7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8" y="540"/>
                  </a:cubicBezTo>
                  <a:cubicBezTo>
                    <a:pt x="2352" y="540"/>
                    <a:pt x="2276" y="592"/>
                    <a:pt x="2262" y="715"/>
                  </a:cubicBezTo>
                  <a:lnTo>
                    <a:pt x="2262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29" y="1144"/>
                    <a:pt x="2429" y="1263"/>
                    <a:pt x="2429" y="1406"/>
                  </a:cubicBezTo>
                  <a:lnTo>
                    <a:pt x="2429" y="1882"/>
                  </a:lnTo>
                  <a:lnTo>
                    <a:pt x="2429" y="2263"/>
                  </a:lnTo>
                  <a:cubicBezTo>
                    <a:pt x="2429" y="2287"/>
                    <a:pt x="2405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2" y="1072"/>
                    <a:pt x="2167" y="1049"/>
                  </a:cubicBezTo>
                  <a:cubicBezTo>
                    <a:pt x="2152" y="1046"/>
                    <a:pt x="2137" y="1044"/>
                    <a:pt x="2122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8" y="3728"/>
                  </a:cubicBezTo>
                  <a:cubicBezTo>
                    <a:pt x="1758" y="3728"/>
                    <a:pt x="1736" y="3724"/>
                    <a:pt x="1715" y="3716"/>
                  </a:cubicBezTo>
                  <a:cubicBezTo>
                    <a:pt x="1619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1" y="1850"/>
                    <a:pt x="1411" y="1846"/>
                    <a:pt x="1391" y="1846"/>
                  </a:cubicBezTo>
                  <a:cubicBezTo>
                    <a:pt x="1302" y="1846"/>
                    <a:pt x="1238" y="1927"/>
                    <a:pt x="1238" y="2025"/>
                  </a:cubicBezTo>
                  <a:lnTo>
                    <a:pt x="1238" y="3525"/>
                  </a:lnTo>
                  <a:lnTo>
                    <a:pt x="1238" y="3549"/>
                  </a:lnTo>
                  <a:cubicBezTo>
                    <a:pt x="1238" y="3644"/>
                    <a:pt x="1191" y="3692"/>
                    <a:pt x="1119" y="3716"/>
                  </a:cubicBezTo>
                  <a:cubicBezTo>
                    <a:pt x="1098" y="3724"/>
                    <a:pt x="1076" y="3728"/>
                    <a:pt x="1056" y="3728"/>
                  </a:cubicBezTo>
                  <a:cubicBezTo>
                    <a:pt x="961" y="3728"/>
                    <a:pt x="881" y="3647"/>
                    <a:pt x="881" y="3549"/>
                  </a:cubicBezTo>
                  <a:lnTo>
                    <a:pt x="881" y="1215"/>
                  </a:lnTo>
                  <a:cubicBezTo>
                    <a:pt x="881" y="1144"/>
                    <a:pt x="834" y="1072"/>
                    <a:pt x="738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6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0" y="2335"/>
                    <a:pt x="476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6" y="930"/>
                    <a:pt x="524" y="834"/>
                    <a:pt x="595" y="739"/>
                  </a:cubicBezTo>
                  <a:cubicBezTo>
                    <a:pt x="714" y="572"/>
                    <a:pt x="905" y="429"/>
                    <a:pt x="1119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59" y="392"/>
                    <a:pt x="1780" y="397"/>
                    <a:pt x="1800" y="397"/>
                  </a:cubicBezTo>
                  <a:cubicBezTo>
                    <a:pt x="1872" y="397"/>
                    <a:pt x="1934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1" y="1"/>
                    <a:pt x="13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239" name="Google Shape;14121;p27">
            <a:extLst>
              <a:ext uri="{FF2B5EF4-FFF2-40B4-BE49-F238E27FC236}">
                <a16:creationId xmlns:a16="http://schemas.microsoft.com/office/drawing/2014/main" id="{0643DA9B-D8CA-BD80-AC75-2F1D7860B408}"/>
              </a:ext>
            </a:extLst>
          </p:cNvPr>
          <p:cNvSpPr/>
          <p:nvPr/>
        </p:nvSpPr>
        <p:spPr>
          <a:xfrm>
            <a:off x="7126312" y="3574088"/>
            <a:ext cx="103984" cy="10703"/>
          </a:xfrm>
          <a:custGeom>
            <a:avLst/>
            <a:gdLst/>
            <a:ahLst/>
            <a:cxnLst/>
            <a:rect l="l" t="t" r="r" b="b"/>
            <a:pathLst>
              <a:path w="3478" h="358" extrusionOk="0">
                <a:moveTo>
                  <a:pt x="215" y="1"/>
                </a:moveTo>
                <a:cubicBezTo>
                  <a:pt x="143" y="1"/>
                  <a:pt x="72" y="72"/>
                  <a:pt x="48" y="167"/>
                </a:cubicBezTo>
                <a:cubicBezTo>
                  <a:pt x="0" y="286"/>
                  <a:pt x="95" y="358"/>
                  <a:pt x="215" y="358"/>
                </a:cubicBezTo>
                <a:lnTo>
                  <a:pt x="3263" y="358"/>
                </a:lnTo>
                <a:cubicBezTo>
                  <a:pt x="3358" y="358"/>
                  <a:pt x="3406" y="310"/>
                  <a:pt x="3429" y="215"/>
                </a:cubicBezTo>
                <a:cubicBezTo>
                  <a:pt x="3477" y="120"/>
                  <a:pt x="3382" y="1"/>
                  <a:pt x="326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240" name="Google Shape;14122;p27">
            <a:extLst>
              <a:ext uri="{FF2B5EF4-FFF2-40B4-BE49-F238E27FC236}">
                <a16:creationId xmlns:a16="http://schemas.microsoft.com/office/drawing/2014/main" id="{7097CFB2-D57F-EA81-FEC3-E54F1AEE85CA}"/>
              </a:ext>
            </a:extLst>
          </p:cNvPr>
          <p:cNvSpPr/>
          <p:nvPr/>
        </p:nvSpPr>
        <p:spPr>
          <a:xfrm>
            <a:off x="7126312" y="3600427"/>
            <a:ext cx="103984" cy="10733"/>
          </a:xfrm>
          <a:custGeom>
            <a:avLst/>
            <a:gdLst/>
            <a:ahLst/>
            <a:cxnLst/>
            <a:rect l="l" t="t" r="r" b="b"/>
            <a:pathLst>
              <a:path w="3478" h="359" extrusionOk="0">
                <a:moveTo>
                  <a:pt x="215" y="1"/>
                </a:moveTo>
                <a:cubicBezTo>
                  <a:pt x="143" y="1"/>
                  <a:pt x="72" y="48"/>
                  <a:pt x="48" y="144"/>
                </a:cubicBezTo>
                <a:cubicBezTo>
                  <a:pt x="0" y="263"/>
                  <a:pt x="95" y="358"/>
                  <a:pt x="215" y="358"/>
                </a:cubicBezTo>
                <a:lnTo>
                  <a:pt x="3263" y="358"/>
                </a:lnTo>
                <a:cubicBezTo>
                  <a:pt x="3358" y="358"/>
                  <a:pt x="3406" y="287"/>
                  <a:pt x="3429" y="191"/>
                </a:cubicBezTo>
                <a:cubicBezTo>
                  <a:pt x="3477" y="120"/>
                  <a:pt x="3382" y="1"/>
                  <a:pt x="326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241" name="Google Shape;14123;p27">
            <a:extLst>
              <a:ext uri="{FF2B5EF4-FFF2-40B4-BE49-F238E27FC236}">
                <a16:creationId xmlns:a16="http://schemas.microsoft.com/office/drawing/2014/main" id="{06089934-465F-D10B-E958-C98CEBCDCBFE}"/>
              </a:ext>
            </a:extLst>
          </p:cNvPr>
          <p:cNvSpPr/>
          <p:nvPr/>
        </p:nvSpPr>
        <p:spPr>
          <a:xfrm>
            <a:off x="7149811" y="3625362"/>
            <a:ext cx="56985" cy="10703"/>
          </a:xfrm>
          <a:custGeom>
            <a:avLst/>
            <a:gdLst/>
            <a:ahLst/>
            <a:cxnLst/>
            <a:rect l="l" t="t" r="r" b="b"/>
            <a:pathLst>
              <a:path w="1906" h="358" extrusionOk="0">
                <a:moveTo>
                  <a:pt x="214" y="0"/>
                </a:moveTo>
                <a:cubicBezTo>
                  <a:pt x="119" y="0"/>
                  <a:pt x="71" y="48"/>
                  <a:pt x="24" y="143"/>
                </a:cubicBezTo>
                <a:cubicBezTo>
                  <a:pt x="0" y="262"/>
                  <a:pt x="95" y="358"/>
                  <a:pt x="214" y="358"/>
                </a:cubicBezTo>
                <a:lnTo>
                  <a:pt x="1739" y="358"/>
                </a:lnTo>
                <a:cubicBezTo>
                  <a:pt x="1810" y="358"/>
                  <a:pt x="1881" y="286"/>
                  <a:pt x="1905" y="191"/>
                </a:cubicBezTo>
                <a:cubicBezTo>
                  <a:pt x="1905" y="119"/>
                  <a:pt x="1810" y="0"/>
                  <a:pt x="173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242" name="Google Shape;14124;p27">
            <a:extLst>
              <a:ext uri="{FF2B5EF4-FFF2-40B4-BE49-F238E27FC236}">
                <a16:creationId xmlns:a16="http://schemas.microsoft.com/office/drawing/2014/main" id="{4FC3E607-831C-A49C-E47B-EC96D454103D}"/>
              </a:ext>
            </a:extLst>
          </p:cNvPr>
          <p:cNvSpPr/>
          <p:nvPr/>
        </p:nvSpPr>
        <p:spPr>
          <a:xfrm>
            <a:off x="7007411" y="3422450"/>
            <a:ext cx="337513" cy="355302"/>
          </a:xfrm>
          <a:custGeom>
            <a:avLst/>
            <a:gdLst/>
            <a:ahLst/>
            <a:cxnLst/>
            <a:rect l="l" t="t" r="r" b="b"/>
            <a:pathLst>
              <a:path w="11289" h="11884" extrusionOk="0">
                <a:moveTo>
                  <a:pt x="6144" y="881"/>
                </a:moveTo>
                <a:cubicBezTo>
                  <a:pt x="7359" y="905"/>
                  <a:pt x="8478" y="1381"/>
                  <a:pt x="9383" y="2215"/>
                </a:cubicBezTo>
                <a:lnTo>
                  <a:pt x="8573" y="3025"/>
                </a:lnTo>
                <a:cubicBezTo>
                  <a:pt x="7883" y="2405"/>
                  <a:pt x="7002" y="2048"/>
                  <a:pt x="6144" y="2024"/>
                </a:cubicBezTo>
                <a:lnTo>
                  <a:pt x="6144" y="881"/>
                </a:lnTo>
                <a:close/>
                <a:moveTo>
                  <a:pt x="6097" y="2405"/>
                </a:moveTo>
                <a:cubicBezTo>
                  <a:pt x="6930" y="2429"/>
                  <a:pt x="7764" y="2786"/>
                  <a:pt x="8430" y="3453"/>
                </a:cubicBezTo>
                <a:cubicBezTo>
                  <a:pt x="9121" y="4120"/>
                  <a:pt x="9478" y="5001"/>
                  <a:pt x="9478" y="5954"/>
                </a:cubicBezTo>
                <a:cubicBezTo>
                  <a:pt x="9502" y="6835"/>
                  <a:pt x="9145" y="7692"/>
                  <a:pt x="8478" y="8383"/>
                </a:cubicBezTo>
                <a:cubicBezTo>
                  <a:pt x="7859" y="9050"/>
                  <a:pt x="7025" y="9431"/>
                  <a:pt x="6097" y="9455"/>
                </a:cubicBezTo>
                <a:lnTo>
                  <a:pt x="6097" y="9050"/>
                </a:lnTo>
                <a:cubicBezTo>
                  <a:pt x="6097" y="8931"/>
                  <a:pt x="5978" y="8812"/>
                  <a:pt x="5859" y="8812"/>
                </a:cubicBezTo>
                <a:cubicBezTo>
                  <a:pt x="5096" y="8764"/>
                  <a:pt x="4382" y="8478"/>
                  <a:pt x="3834" y="7930"/>
                </a:cubicBezTo>
                <a:cubicBezTo>
                  <a:pt x="3310" y="7406"/>
                  <a:pt x="3001" y="6668"/>
                  <a:pt x="3001" y="5906"/>
                </a:cubicBezTo>
                <a:cubicBezTo>
                  <a:pt x="3001" y="5144"/>
                  <a:pt x="3310" y="4430"/>
                  <a:pt x="3834" y="3882"/>
                </a:cubicBezTo>
                <a:cubicBezTo>
                  <a:pt x="4382" y="3358"/>
                  <a:pt x="5096" y="3025"/>
                  <a:pt x="5859" y="3025"/>
                </a:cubicBezTo>
                <a:cubicBezTo>
                  <a:pt x="6025" y="3025"/>
                  <a:pt x="6097" y="2906"/>
                  <a:pt x="6097" y="2786"/>
                </a:cubicBezTo>
                <a:lnTo>
                  <a:pt x="6097" y="2405"/>
                </a:lnTo>
                <a:close/>
                <a:moveTo>
                  <a:pt x="5859" y="0"/>
                </a:moveTo>
                <a:cubicBezTo>
                  <a:pt x="4739" y="0"/>
                  <a:pt x="3620" y="357"/>
                  <a:pt x="2667" y="977"/>
                </a:cubicBezTo>
                <a:cubicBezTo>
                  <a:pt x="2620" y="1024"/>
                  <a:pt x="2596" y="1096"/>
                  <a:pt x="2620" y="1191"/>
                </a:cubicBezTo>
                <a:cubicBezTo>
                  <a:pt x="2635" y="1265"/>
                  <a:pt x="2696" y="1303"/>
                  <a:pt x="2763" y="1303"/>
                </a:cubicBezTo>
                <a:cubicBezTo>
                  <a:pt x="2804" y="1303"/>
                  <a:pt x="2846" y="1289"/>
                  <a:pt x="2882" y="1262"/>
                </a:cubicBezTo>
                <a:cubicBezTo>
                  <a:pt x="3739" y="715"/>
                  <a:pt x="4763" y="381"/>
                  <a:pt x="5763" y="357"/>
                </a:cubicBezTo>
                <a:lnTo>
                  <a:pt x="5763" y="2691"/>
                </a:lnTo>
                <a:cubicBezTo>
                  <a:pt x="4977" y="2739"/>
                  <a:pt x="4192" y="3096"/>
                  <a:pt x="3620" y="3691"/>
                </a:cubicBezTo>
                <a:cubicBezTo>
                  <a:pt x="3025" y="4311"/>
                  <a:pt x="2715" y="5120"/>
                  <a:pt x="2715" y="5978"/>
                </a:cubicBezTo>
                <a:cubicBezTo>
                  <a:pt x="2715" y="6835"/>
                  <a:pt x="3025" y="7645"/>
                  <a:pt x="3620" y="8264"/>
                </a:cubicBezTo>
                <a:cubicBezTo>
                  <a:pt x="4192" y="8859"/>
                  <a:pt x="4977" y="9193"/>
                  <a:pt x="5763" y="9240"/>
                </a:cubicBezTo>
                <a:lnTo>
                  <a:pt x="5763" y="11598"/>
                </a:lnTo>
                <a:cubicBezTo>
                  <a:pt x="4334" y="11574"/>
                  <a:pt x="2977" y="10979"/>
                  <a:pt x="1953" y="9931"/>
                </a:cubicBezTo>
                <a:cubicBezTo>
                  <a:pt x="929" y="8883"/>
                  <a:pt x="357" y="7478"/>
                  <a:pt x="334" y="6001"/>
                </a:cubicBezTo>
                <a:cubicBezTo>
                  <a:pt x="334" y="4406"/>
                  <a:pt x="1048" y="2882"/>
                  <a:pt x="2239" y="1810"/>
                </a:cubicBezTo>
                <a:cubicBezTo>
                  <a:pt x="2286" y="1739"/>
                  <a:pt x="2310" y="1620"/>
                  <a:pt x="2263" y="1572"/>
                </a:cubicBezTo>
                <a:cubicBezTo>
                  <a:pt x="2221" y="1516"/>
                  <a:pt x="2162" y="1493"/>
                  <a:pt x="2112" y="1493"/>
                </a:cubicBezTo>
                <a:cubicBezTo>
                  <a:pt x="2076" y="1493"/>
                  <a:pt x="2044" y="1505"/>
                  <a:pt x="2024" y="1524"/>
                </a:cubicBezTo>
                <a:cubicBezTo>
                  <a:pt x="738" y="2667"/>
                  <a:pt x="0" y="4263"/>
                  <a:pt x="0" y="6001"/>
                </a:cubicBezTo>
                <a:lnTo>
                  <a:pt x="24" y="6001"/>
                </a:lnTo>
                <a:cubicBezTo>
                  <a:pt x="24" y="7573"/>
                  <a:pt x="667" y="9026"/>
                  <a:pt x="1762" y="10145"/>
                </a:cubicBezTo>
                <a:cubicBezTo>
                  <a:pt x="2858" y="11241"/>
                  <a:pt x="4311" y="11860"/>
                  <a:pt x="5882" y="11884"/>
                </a:cubicBezTo>
                <a:cubicBezTo>
                  <a:pt x="5954" y="11884"/>
                  <a:pt x="6049" y="11860"/>
                  <a:pt x="6073" y="11812"/>
                </a:cubicBezTo>
                <a:cubicBezTo>
                  <a:pt x="6097" y="11765"/>
                  <a:pt x="6144" y="11717"/>
                  <a:pt x="6144" y="11645"/>
                </a:cubicBezTo>
                <a:lnTo>
                  <a:pt x="6144" y="11336"/>
                </a:lnTo>
                <a:cubicBezTo>
                  <a:pt x="7168" y="11288"/>
                  <a:pt x="8192" y="10931"/>
                  <a:pt x="9050" y="10336"/>
                </a:cubicBezTo>
                <a:cubicBezTo>
                  <a:pt x="9145" y="10288"/>
                  <a:pt x="9145" y="10169"/>
                  <a:pt x="9073" y="10098"/>
                </a:cubicBezTo>
                <a:cubicBezTo>
                  <a:pt x="9047" y="10058"/>
                  <a:pt x="8999" y="10040"/>
                  <a:pt x="8950" y="10040"/>
                </a:cubicBezTo>
                <a:cubicBezTo>
                  <a:pt x="8909" y="10040"/>
                  <a:pt x="8867" y="10052"/>
                  <a:pt x="8835" y="10074"/>
                </a:cubicBezTo>
                <a:cubicBezTo>
                  <a:pt x="8049" y="10645"/>
                  <a:pt x="7121" y="10979"/>
                  <a:pt x="6144" y="11002"/>
                </a:cubicBezTo>
                <a:lnTo>
                  <a:pt x="6144" y="9907"/>
                </a:lnTo>
                <a:cubicBezTo>
                  <a:pt x="7121" y="9859"/>
                  <a:pt x="8002" y="9455"/>
                  <a:pt x="8692" y="8764"/>
                </a:cubicBezTo>
                <a:cubicBezTo>
                  <a:pt x="9431" y="8026"/>
                  <a:pt x="9836" y="7073"/>
                  <a:pt x="9836" y="6025"/>
                </a:cubicBezTo>
                <a:cubicBezTo>
                  <a:pt x="9836" y="5049"/>
                  <a:pt x="9455" y="4120"/>
                  <a:pt x="8812" y="3406"/>
                </a:cubicBezTo>
                <a:lnTo>
                  <a:pt x="9597" y="2644"/>
                </a:lnTo>
                <a:cubicBezTo>
                  <a:pt x="10455" y="3549"/>
                  <a:pt x="10931" y="4787"/>
                  <a:pt x="10931" y="6025"/>
                </a:cubicBezTo>
                <a:cubicBezTo>
                  <a:pt x="10931" y="7359"/>
                  <a:pt x="10431" y="8621"/>
                  <a:pt x="9478" y="9574"/>
                </a:cubicBezTo>
                <a:lnTo>
                  <a:pt x="9407" y="9621"/>
                </a:lnTo>
                <a:cubicBezTo>
                  <a:pt x="9335" y="9693"/>
                  <a:pt x="9335" y="9812"/>
                  <a:pt x="9407" y="9859"/>
                </a:cubicBezTo>
                <a:cubicBezTo>
                  <a:pt x="9443" y="9895"/>
                  <a:pt x="9490" y="9913"/>
                  <a:pt x="9535" y="9913"/>
                </a:cubicBezTo>
                <a:cubicBezTo>
                  <a:pt x="9580" y="9913"/>
                  <a:pt x="9621" y="9895"/>
                  <a:pt x="9645" y="9859"/>
                </a:cubicBezTo>
                <a:lnTo>
                  <a:pt x="9716" y="9812"/>
                </a:lnTo>
                <a:cubicBezTo>
                  <a:pt x="10717" y="8788"/>
                  <a:pt x="11288" y="7454"/>
                  <a:pt x="11288" y="6025"/>
                </a:cubicBezTo>
                <a:cubicBezTo>
                  <a:pt x="11288" y="4477"/>
                  <a:pt x="10717" y="3144"/>
                  <a:pt x="9716" y="2144"/>
                </a:cubicBezTo>
                <a:cubicBezTo>
                  <a:pt x="8740" y="1191"/>
                  <a:pt x="7478" y="619"/>
                  <a:pt x="6097" y="596"/>
                </a:cubicBezTo>
                <a:lnTo>
                  <a:pt x="6097" y="238"/>
                </a:lnTo>
                <a:cubicBezTo>
                  <a:pt x="6097" y="167"/>
                  <a:pt x="6073" y="119"/>
                  <a:pt x="6049" y="72"/>
                </a:cubicBezTo>
                <a:cubicBezTo>
                  <a:pt x="5978" y="24"/>
                  <a:pt x="5930" y="0"/>
                  <a:pt x="585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243" name="Google Shape;14125;p27">
            <a:extLst>
              <a:ext uri="{FF2B5EF4-FFF2-40B4-BE49-F238E27FC236}">
                <a16:creationId xmlns:a16="http://schemas.microsoft.com/office/drawing/2014/main" id="{88840E5C-E08F-3DB3-9B8E-EAAB7103AB50}"/>
              </a:ext>
            </a:extLst>
          </p:cNvPr>
          <p:cNvGrpSpPr/>
          <p:nvPr/>
        </p:nvGrpSpPr>
        <p:grpSpPr>
          <a:xfrm>
            <a:off x="6273377" y="3422493"/>
            <a:ext cx="356019" cy="355302"/>
            <a:chOff x="5676088" y="3314908"/>
            <a:chExt cx="297700" cy="297100"/>
          </a:xfrm>
        </p:grpSpPr>
        <p:sp>
          <p:nvSpPr>
            <p:cNvPr id="244" name="Google Shape;14126;p27">
              <a:extLst>
                <a:ext uri="{FF2B5EF4-FFF2-40B4-BE49-F238E27FC236}">
                  <a16:creationId xmlns:a16="http://schemas.microsoft.com/office/drawing/2014/main" id="{AED95D6C-2B94-22D6-E4AE-A9C3792E6641}"/>
                </a:ext>
              </a:extLst>
            </p:cNvPr>
            <p:cNvSpPr/>
            <p:nvPr/>
          </p:nvSpPr>
          <p:spPr>
            <a:xfrm>
              <a:off x="5751113" y="3426508"/>
              <a:ext cx="203050" cy="108700"/>
            </a:xfrm>
            <a:custGeom>
              <a:avLst/>
              <a:gdLst/>
              <a:ahLst/>
              <a:cxnLst/>
              <a:rect l="l" t="t" r="r" b="b"/>
              <a:pathLst>
                <a:path w="8122" h="4348" extrusionOk="0">
                  <a:moveTo>
                    <a:pt x="173" y="0"/>
                  </a:moveTo>
                  <a:cubicBezTo>
                    <a:pt x="146" y="0"/>
                    <a:pt x="119" y="5"/>
                    <a:pt x="96" y="13"/>
                  </a:cubicBezTo>
                  <a:cubicBezTo>
                    <a:pt x="0" y="85"/>
                    <a:pt x="0" y="180"/>
                    <a:pt x="24" y="251"/>
                  </a:cubicBezTo>
                  <a:lnTo>
                    <a:pt x="977" y="1680"/>
                  </a:lnTo>
                  <a:cubicBezTo>
                    <a:pt x="1022" y="1756"/>
                    <a:pt x="1105" y="1802"/>
                    <a:pt x="1185" y="1802"/>
                  </a:cubicBezTo>
                  <a:cubicBezTo>
                    <a:pt x="1231" y="1802"/>
                    <a:pt x="1275" y="1787"/>
                    <a:pt x="1310" y="1752"/>
                  </a:cubicBezTo>
                  <a:lnTo>
                    <a:pt x="3001" y="609"/>
                  </a:lnTo>
                  <a:lnTo>
                    <a:pt x="5478" y="4181"/>
                  </a:lnTo>
                  <a:cubicBezTo>
                    <a:pt x="5509" y="4244"/>
                    <a:pt x="5594" y="4297"/>
                    <a:pt x="5682" y="4297"/>
                  </a:cubicBezTo>
                  <a:cubicBezTo>
                    <a:pt x="5726" y="4297"/>
                    <a:pt x="5771" y="4284"/>
                    <a:pt x="5811" y="4252"/>
                  </a:cubicBezTo>
                  <a:lnTo>
                    <a:pt x="7764" y="3109"/>
                  </a:lnTo>
                  <a:lnTo>
                    <a:pt x="7764" y="4157"/>
                  </a:lnTo>
                  <a:cubicBezTo>
                    <a:pt x="7764" y="4252"/>
                    <a:pt x="7835" y="4348"/>
                    <a:pt x="7907" y="4348"/>
                  </a:cubicBezTo>
                  <a:cubicBezTo>
                    <a:pt x="8026" y="4348"/>
                    <a:pt x="8121" y="4276"/>
                    <a:pt x="8121" y="4157"/>
                  </a:cubicBezTo>
                  <a:lnTo>
                    <a:pt x="8121" y="2919"/>
                  </a:lnTo>
                  <a:cubicBezTo>
                    <a:pt x="8121" y="2847"/>
                    <a:pt x="8097" y="2800"/>
                    <a:pt x="8073" y="2752"/>
                  </a:cubicBezTo>
                  <a:cubicBezTo>
                    <a:pt x="8011" y="2705"/>
                    <a:pt x="7939" y="2669"/>
                    <a:pt x="7864" y="2669"/>
                  </a:cubicBezTo>
                  <a:cubicBezTo>
                    <a:pt x="7823" y="2669"/>
                    <a:pt x="7782" y="2679"/>
                    <a:pt x="7740" y="2704"/>
                  </a:cubicBezTo>
                  <a:lnTo>
                    <a:pt x="5692" y="3895"/>
                  </a:lnTo>
                  <a:lnTo>
                    <a:pt x="3215" y="323"/>
                  </a:lnTo>
                  <a:cubicBezTo>
                    <a:pt x="3156" y="248"/>
                    <a:pt x="3087" y="211"/>
                    <a:pt x="3015" y="211"/>
                  </a:cubicBezTo>
                  <a:cubicBezTo>
                    <a:pt x="2971" y="211"/>
                    <a:pt x="2927" y="225"/>
                    <a:pt x="2882" y="251"/>
                  </a:cubicBezTo>
                  <a:lnTo>
                    <a:pt x="1191" y="1395"/>
                  </a:lnTo>
                  <a:lnTo>
                    <a:pt x="334" y="85"/>
                  </a:lnTo>
                  <a:cubicBezTo>
                    <a:pt x="286" y="21"/>
                    <a:pt x="228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45" name="Google Shape;14127;p27">
              <a:extLst>
                <a:ext uri="{FF2B5EF4-FFF2-40B4-BE49-F238E27FC236}">
                  <a16:creationId xmlns:a16="http://schemas.microsoft.com/office/drawing/2014/main" id="{CBBD249A-0975-54C6-8D74-F6B08FF75897}"/>
                </a:ext>
              </a:extLst>
            </p:cNvPr>
            <p:cNvSpPr/>
            <p:nvPr/>
          </p:nvSpPr>
          <p:spPr>
            <a:xfrm>
              <a:off x="5676088" y="33149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11575" y="11002"/>
                  </a:moveTo>
                  <a:lnTo>
                    <a:pt x="11575" y="11479"/>
                  </a:lnTo>
                  <a:lnTo>
                    <a:pt x="382" y="11479"/>
                  </a:lnTo>
                  <a:lnTo>
                    <a:pt x="382" y="11002"/>
                  </a:lnTo>
                  <a:close/>
                  <a:moveTo>
                    <a:pt x="906" y="0"/>
                  </a:moveTo>
                  <a:cubicBezTo>
                    <a:pt x="787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06" y="977"/>
                    <a:pt x="310" y="1024"/>
                    <a:pt x="310" y="1119"/>
                  </a:cubicBezTo>
                  <a:cubicBezTo>
                    <a:pt x="310" y="1239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15"/>
                  </a:lnTo>
                  <a:lnTo>
                    <a:pt x="501" y="2215"/>
                  </a:lnTo>
                  <a:cubicBezTo>
                    <a:pt x="406" y="2215"/>
                    <a:pt x="310" y="2286"/>
                    <a:pt x="310" y="2382"/>
                  </a:cubicBezTo>
                  <a:cubicBezTo>
                    <a:pt x="310" y="2477"/>
                    <a:pt x="382" y="2572"/>
                    <a:pt x="501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06" y="3477"/>
                    <a:pt x="310" y="3525"/>
                    <a:pt x="310" y="3620"/>
                  </a:cubicBezTo>
                  <a:cubicBezTo>
                    <a:pt x="310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1" y="4715"/>
                  </a:lnTo>
                  <a:cubicBezTo>
                    <a:pt x="406" y="4715"/>
                    <a:pt x="310" y="4787"/>
                    <a:pt x="310" y="4858"/>
                  </a:cubicBezTo>
                  <a:cubicBezTo>
                    <a:pt x="310" y="4977"/>
                    <a:pt x="382" y="5073"/>
                    <a:pt x="501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06" y="5978"/>
                    <a:pt x="310" y="6025"/>
                    <a:pt x="310" y="6121"/>
                  </a:cubicBezTo>
                  <a:cubicBezTo>
                    <a:pt x="310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1" y="7216"/>
                  </a:lnTo>
                  <a:cubicBezTo>
                    <a:pt x="406" y="7216"/>
                    <a:pt x="310" y="7287"/>
                    <a:pt x="310" y="7359"/>
                  </a:cubicBezTo>
                  <a:cubicBezTo>
                    <a:pt x="310" y="7478"/>
                    <a:pt x="382" y="7573"/>
                    <a:pt x="501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06" y="8478"/>
                    <a:pt x="310" y="8526"/>
                    <a:pt x="310" y="8621"/>
                  </a:cubicBezTo>
                  <a:cubicBezTo>
                    <a:pt x="310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1" y="9716"/>
                  </a:lnTo>
                  <a:cubicBezTo>
                    <a:pt x="406" y="9716"/>
                    <a:pt x="310" y="9788"/>
                    <a:pt x="310" y="9859"/>
                  </a:cubicBezTo>
                  <a:cubicBezTo>
                    <a:pt x="310" y="9978"/>
                    <a:pt x="382" y="10074"/>
                    <a:pt x="501" y="10074"/>
                  </a:cubicBezTo>
                  <a:lnTo>
                    <a:pt x="715" y="10074"/>
                  </a:lnTo>
                  <a:lnTo>
                    <a:pt x="715" y="10693"/>
                  </a:lnTo>
                  <a:lnTo>
                    <a:pt x="286" y="10693"/>
                  </a:lnTo>
                  <a:cubicBezTo>
                    <a:pt x="144" y="10693"/>
                    <a:pt x="1" y="10812"/>
                    <a:pt x="1" y="11002"/>
                  </a:cubicBezTo>
                  <a:lnTo>
                    <a:pt x="1" y="11598"/>
                  </a:lnTo>
                  <a:cubicBezTo>
                    <a:pt x="1" y="11741"/>
                    <a:pt x="120" y="11884"/>
                    <a:pt x="286" y="11884"/>
                  </a:cubicBezTo>
                  <a:lnTo>
                    <a:pt x="11598" y="11884"/>
                  </a:lnTo>
                  <a:cubicBezTo>
                    <a:pt x="11741" y="11884"/>
                    <a:pt x="11908" y="11765"/>
                    <a:pt x="11908" y="11598"/>
                  </a:cubicBezTo>
                  <a:lnTo>
                    <a:pt x="11908" y="11002"/>
                  </a:lnTo>
                  <a:cubicBezTo>
                    <a:pt x="11908" y="10788"/>
                    <a:pt x="11789" y="10669"/>
                    <a:pt x="11622" y="10669"/>
                  </a:cubicBezTo>
                  <a:lnTo>
                    <a:pt x="11146" y="10669"/>
                  </a:lnTo>
                  <a:lnTo>
                    <a:pt x="11146" y="9478"/>
                  </a:lnTo>
                  <a:cubicBezTo>
                    <a:pt x="11146" y="9407"/>
                    <a:pt x="11098" y="9312"/>
                    <a:pt x="11003" y="9312"/>
                  </a:cubicBezTo>
                  <a:cubicBezTo>
                    <a:pt x="10884" y="9312"/>
                    <a:pt x="10789" y="9359"/>
                    <a:pt x="10789" y="9478"/>
                  </a:cubicBezTo>
                  <a:lnTo>
                    <a:pt x="10789" y="10669"/>
                  </a:lnTo>
                  <a:lnTo>
                    <a:pt x="1834" y="10669"/>
                  </a:lnTo>
                  <a:lnTo>
                    <a:pt x="1834" y="2929"/>
                  </a:lnTo>
                  <a:lnTo>
                    <a:pt x="2620" y="4096"/>
                  </a:lnTo>
                  <a:cubicBezTo>
                    <a:pt x="2652" y="4160"/>
                    <a:pt x="2705" y="4181"/>
                    <a:pt x="2765" y="4181"/>
                  </a:cubicBezTo>
                  <a:cubicBezTo>
                    <a:pt x="2795" y="4181"/>
                    <a:pt x="2827" y="4176"/>
                    <a:pt x="2858" y="4168"/>
                  </a:cubicBezTo>
                  <a:cubicBezTo>
                    <a:pt x="2930" y="4096"/>
                    <a:pt x="2930" y="4001"/>
                    <a:pt x="2906" y="3906"/>
                  </a:cubicBezTo>
                  <a:lnTo>
                    <a:pt x="1930" y="2453"/>
                  </a:lnTo>
                  <a:cubicBezTo>
                    <a:pt x="1878" y="2402"/>
                    <a:pt x="1802" y="2362"/>
                    <a:pt x="1737" y="2362"/>
                  </a:cubicBezTo>
                  <a:cubicBezTo>
                    <a:pt x="1711" y="2362"/>
                    <a:pt x="1688" y="2368"/>
                    <a:pt x="1668" y="2382"/>
                  </a:cubicBezTo>
                  <a:cubicBezTo>
                    <a:pt x="1572" y="2405"/>
                    <a:pt x="1477" y="2477"/>
                    <a:pt x="1477" y="2620"/>
                  </a:cubicBezTo>
                  <a:lnTo>
                    <a:pt x="1477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72"/>
                    <a:pt x="1001" y="0"/>
                    <a:pt x="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46" name="Google Shape;14128;p27">
            <a:extLst>
              <a:ext uri="{FF2B5EF4-FFF2-40B4-BE49-F238E27FC236}">
                <a16:creationId xmlns:a16="http://schemas.microsoft.com/office/drawing/2014/main" id="{30A32CB8-8834-3FD0-C043-462685963E6C}"/>
              </a:ext>
            </a:extLst>
          </p:cNvPr>
          <p:cNvGrpSpPr/>
          <p:nvPr/>
        </p:nvGrpSpPr>
        <p:grpSpPr>
          <a:xfrm>
            <a:off x="5513639" y="3420341"/>
            <a:ext cx="356049" cy="355332"/>
            <a:chOff x="5168238" y="3313108"/>
            <a:chExt cx="297725" cy="297125"/>
          </a:xfrm>
        </p:grpSpPr>
        <p:sp>
          <p:nvSpPr>
            <p:cNvPr id="247" name="Google Shape;14129;p27">
              <a:extLst>
                <a:ext uri="{FF2B5EF4-FFF2-40B4-BE49-F238E27FC236}">
                  <a16:creationId xmlns:a16="http://schemas.microsoft.com/office/drawing/2014/main" id="{4FB4F36D-8714-6070-3B57-F85D9BFF962F}"/>
                </a:ext>
              </a:extLst>
            </p:cNvPr>
            <p:cNvSpPr/>
            <p:nvPr/>
          </p:nvSpPr>
          <p:spPr>
            <a:xfrm>
              <a:off x="5374238" y="3513858"/>
              <a:ext cx="28600" cy="41000"/>
            </a:xfrm>
            <a:custGeom>
              <a:avLst/>
              <a:gdLst/>
              <a:ahLst/>
              <a:cxnLst/>
              <a:rect l="l" t="t" r="r" b="b"/>
              <a:pathLst>
                <a:path w="1144" h="1640" extrusionOk="0">
                  <a:moveTo>
                    <a:pt x="644" y="639"/>
                  </a:moveTo>
                  <a:lnTo>
                    <a:pt x="644" y="925"/>
                  </a:lnTo>
                  <a:lnTo>
                    <a:pt x="453" y="925"/>
                  </a:lnTo>
                  <a:cubicBezTo>
                    <a:pt x="525" y="806"/>
                    <a:pt x="572" y="734"/>
                    <a:pt x="644" y="639"/>
                  </a:cubicBezTo>
                  <a:close/>
                  <a:moveTo>
                    <a:pt x="727" y="1"/>
                  </a:moveTo>
                  <a:cubicBezTo>
                    <a:pt x="654" y="1"/>
                    <a:pt x="583" y="40"/>
                    <a:pt x="549" y="91"/>
                  </a:cubicBezTo>
                  <a:cubicBezTo>
                    <a:pt x="477" y="187"/>
                    <a:pt x="167" y="782"/>
                    <a:pt x="48" y="973"/>
                  </a:cubicBezTo>
                  <a:cubicBezTo>
                    <a:pt x="1" y="996"/>
                    <a:pt x="1" y="1044"/>
                    <a:pt x="1" y="1068"/>
                  </a:cubicBezTo>
                  <a:cubicBezTo>
                    <a:pt x="48" y="1235"/>
                    <a:pt x="96" y="1258"/>
                    <a:pt x="191" y="1258"/>
                  </a:cubicBezTo>
                  <a:lnTo>
                    <a:pt x="644" y="1258"/>
                  </a:lnTo>
                  <a:lnTo>
                    <a:pt x="644" y="1473"/>
                  </a:lnTo>
                  <a:cubicBezTo>
                    <a:pt x="644" y="1568"/>
                    <a:pt x="715" y="1639"/>
                    <a:pt x="810" y="1639"/>
                  </a:cubicBezTo>
                  <a:cubicBezTo>
                    <a:pt x="906" y="1639"/>
                    <a:pt x="1001" y="1568"/>
                    <a:pt x="1001" y="1473"/>
                  </a:cubicBezTo>
                  <a:lnTo>
                    <a:pt x="1001" y="1258"/>
                  </a:lnTo>
                  <a:cubicBezTo>
                    <a:pt x="1072" y="1258"/>
                    <a:pt x="1144" y="1163"/>
                    <a:pt x="1144" y="1092"/>
                  </a:cubicBezTo>
                  <a:cubicBezTo>
                    <a:pt x="1144" y="996"/>
                    <a:pt x="1072" y="901"/>
                    <a:pt x="1001" y="901"/>
                  </a:cubicBezTo>
                  <a:lnTo>
                    <a:pt x="1001" y="258"/>
                  </a:lnTo>
                  <a:cubicBezTo>
                    <a:pt x="1001" y="139"/>
                    <a:pt x="906" y="44"/>
                    <a:pt x="810" y="20"/>
                  </a:cubicBezTo>
                  <a:cubicBezTo>
                    <a:pt x="784" y="7"/>
                    <a:pt x="755" y="1"/>
                    <a:pt x="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48" name="Google Shape;14130;p27">
              <a:extLst>
                <a:ext uri="{FF2B5EF4-FFF2-40B4-BE49-F238E27FC236}">
                  <a16:creationId xmlns:a16="http://schemas.microsoft.com/office/drawing/2014/main" id="{268A0A07-B991-1555-685D-FEBDFDB9DBC8}"/>
                </a:ext>
              </a:extLst>
            </p:cNvPr>
            <p:cNvSpPr/>
            <p:nvPr/>
          </p:nvSpPr>
          <p:spPr>
            <a:xfrm>
              <a:off x="5374238" y="3367883"/>
              <a:ext cx="26825" cy="42300"/>
            </a:xfrm>
            <a:custGeom>
              <a:avLst/>
              <a:gdLst/>
              <a:ahLst/>
              <a:cxnLst/>
              <a:rect l="l" t="t" r="r" b="b"/>
              <a:pathLst>
                <a:path w="1073" h="1692" extrusionOk="0">
                  <a:moveTo>
                    <a:pt x="501" y="1"/>
                  </a:moveTo>
                  <a:cubicBezTo>
                    <a:pt x="263" y="1"/>
                    <a:pt x="72" y="167"/>
                    <a:pt x="25" y="406"/>
                  </a:cubicBezTo>
                  <a:cubicBezTo>
                    <a:pt x="1" y="501"/>
                    <a:pt x="72" y="572"/>
                    <a:pt x="120" y="596"/>
                  </a:cubicBezTo>
                  <a:cubicBezTo>
                    <a:pt x="141" y="607"/>
                    <a:pt x="164" y="611"/>
                    <a:pt x="187" y="611"/>
                  </a:cubicBezTo>
                  <a:cubicBezTo>
                    <a:pt x="264" y="611"/>
                    <a:pt x="340" y="556"/>
                    <a:pt x="358" y="501"/>
                  </a:cubicBezTo>
                  <a:cubicBezTo>
                    <a:pt x="358" y="429"/>
                    <a:pt x="453" y="382"/>
                    <a:pt x="501" y="382"/>
                  </a:cubicBezTo>
                  <a:cubicBezTo>
                    <a:pt x="596" y="382"/>
                    <a:pt x="668" y="429"/>
                    <a:pt x="668" y="525"/>
                  </a:cubicBezTo>
                  <a:lnTo>
                    <a:pt x="668" y="548"/>
                  </a:lnTo>
                  <a:cubicBezTo>
                    <a:pt x="668" y="572"/>
                    <a:pt x="620" y="667"/>
                    <a:pt x="549" y="763"/>
                  </a:cubicBezTo>
                  <a:cubicBezTo>
                    <a:pt x="334" y="1049"/>
                    <a:pt x="215" y="1215"/>
                    <a:pt x="144" y="1287"/>
                  </a:cubicBezTo>
                  <a:cubicBezTo>
                    <a:pt x="72" y="1406"/>
                    <a:pt x="25" y="1477"/>
                    <a:pt x="72" y="1572"/>
                  </a:cubicBezTo>
                  <a:cubicBezTo>
                    <a:pt x="96" y="1620"/>
                    <a:pt x="120" y="1644"/>
                    <a:pt x="191" y="1692"/>
                  </a:cubicBezTo>
                  <a:lnTo>
                    <a:pt x="906" y="1692"/>
                  </a:lnTo>
                  <a:cubicBezTo>
                    <a:pt x="977" y="1692"/>
                    <a:pt x="1072" y="1596"/>
                    <a:pt x="1072" y="1501"/>
                  </a:cubicBezTo>
                  <a:cubicBezTo>
                    <a:pt x="1072" y="1453"/>
                    <a:pt x="1025" y="1358"/>
                    <a:pt x="930" y="1358"/>
                  </a:cubicBezTo>
                  <a:lnTo>
                    <a:pt x="596" y="1358"/>
                  </a:lnTo>
                  <a:cubicBezTo>
                    <a:pt x="668" y="1263"/>
                    <a:pt x="739" y="1144"/>
                    <a:pt x="858" y="977"/>
                  </a:cubicBezTo>
                  <a:cubicBezTo>
                    <a:pt x="953" y="858"/>
                    <a:pt x="1025" y="739"/>
                    <a:pt x="1025" y="644"/>
                  </a:cubicBezTo>
                  <a:lnTo>
                    <a:pt x="1025" y="596"/>
                  </a:lnTo>
                  <a:lnTo>
                    <a:pt x="1025" y="548"/>
                  </a:lnTo>
                  <a:lnTo>
                    <a:pt x="1025" y="525"/>
                  </a:lnTo>
                  <a:cubicBezTo>
                    <a:pt x="1025" y="263"/>
                    <a:pt x="810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49" name="Google Shape;14131;p27">
              <a:extLst>
                <a:ext uri="{FF2B5EF4-FFF2-40B4-BE49-F238E27FC236}">
                  <a16:creationId xmlns:a16="http://schemas.microsoft.com/office/drawing/2014/main" id="{B10C4E60-E911-0156-D435-DF59B8B871D9}"/>
                </a:ext>
              </a:extLst>
            </p:cNvPr>
            <p:cNvSpPr/>
            <p:nvPr/>
          </p:nvSpPr>
          <p:spPr>
            <a:xfrm>
              <a:off x="5234338" y="3369683"/>
              <a:ext cx="17275" cy="40775"/>
            </a:xfrm>
            <a:custGeom>
              <a:avLst/>
              <a:gdLst/>
              <a:ahLst/>
              <a:cxnLst/>
              <a:rect l="l" t="t" r="r" b="b"/>
              <a:pathLst>
                <a:path w="691" h="1631" extrusionOk="0">
                  <a:moveTo>
                    <a:pt x="215" y="0"/>
                  </a:moveTo>
                  <a:cubicBezTo>
                    <a:pt x="191" y="0"/>
                    <a:pt x="167" y="0"/>
                    <a:pt x="119" y="24"/>
                  </a:cubicBezTo>
                  <a:cubicBezTo>
                    <a:pt x="0" y="191"/>
                    <a:pt x="96" y="334"/>
                    <a:pt x="239" y="334"/>
                  </a:cubicBezTo>
                  <a:lnTo>
                    <a:pt x="334" y="334"/>
                  </a:lnTo>
                  <a:lnTo>
                    <a:pt x="334" y="1500"/>
                  </a:lnTo>
                  <a:cubicBezTo>
                    <a:pt x="334" y="1524"/>
                    <a:pt x="334" y="1548"/>
                    <a:pt x="358" y="1572"/>
                  </a:cubicBezTo>
                  <a:cubicBezTo>
                    <a:pt x="415" y="1613"/>
                    <a:pt x="472" y="1631"/>
                    <a:pt x="522" y="1631"/>
                  </a:cubicBezTo>
                  <a:cubicBezTo>
                    <a:pt x="619" y="1631"/>
                    <a:pt x="691" y="1563"/>
                    <a:pt x="691" y="1453"/>
                  </a:cubicBezTo>
                  <a:lnTo>
                    <a:pt x="691" y="95"/>
                  </a:lnTo>
                  <a:cubicBezTo>
                    <a:pt x="691" y="72"/>
                    <a:pt x="667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50" name="Google Shape;14132;p27">
              <a:extLst>
                <a:ext uri="{FF2B5EF4-FFF2-40B4-BE49-F238E27FC236}">
                  <a16:creationId xmlns:a16="http://schemas.microsoft.com/office/drawing/2014/main" id="{E9296C09-4C82-957F-9CE9-7FBDA73F593C}"/>
                </a:ext>
              </a:extLst>
            </p:cNvPr>
            <p:cNvSpPr/>
            <p:nvPr/>
          </p:nvSpPr>
          <p:spPr>
            <a:xfrm>
              <a:off x="5231363" y="3512558"/>
              <a:ext cx="25625" cy="41700"/>
            </a:xfrm>
            <a:custGeom>
              <a:avLst/>
              <a:gdLst/>
              <a:ahLst/>
              <a:cxnLst/>
              <a:rect l="l" t="t" r="r" b="b"/>
              <a:pathLst>
                <a:path w="1025" h="1668" extrusionOk="0">
                  <a:moveTo>
                    <a:pt x="500" y="1"/>
                  </a:moveTo>
                  <a:cubicBezTo>
                    <a:pt x="286" y="1"/>
                    <a:pt x="72" y="167"/>
                    <a:pt x="24" y="405"/>
                  </a:cubicBezTo>
                  <a:cubicBezTo>
                    <a:pt x="0" y="501"/>
                    <a:pt x="72" y="596"/>
                    <a:pt x="191" y="620"/>
                  </a:cubicBezTo>
                  <a:cubicBezTo>
                    <a:pt x="203" y="624"/>
                    <a:pt x="215" y="626"/>
                    <a:pt x="228" y="626"/>
                  </a:cubicBezTo>
                  <a:cubicBezTo>
                    <a:pt x="293" y="626"/>
                    <a:pt x="365" y="576"/>
                    <a:pt x="405" y="477"/>
                  </a:cubicBezTo>
                  <a:cubicBezTo>
                    <a:pt x="405" y="405"/>
                    <a:pt x="477" y="358"/>
                    <a:pt x="548" y="358"/>
                  </a:cubicBezTo>
                  <a:cubicBezTo>
                    <a:pt x="619" y="358"/>
                    <a:pt x="691" y="405"/>
                    <a:pt x="691" y="501"/>
                  </a:cubicBezTo>
                  <a:cubicBezTo>
                    <a:pt x="691" y="596"/>
                    <a:pt x="619" y="644"/>
                    <a:pt x="548" y="644"/>
                  </a:cubicBezTo>
                  <a:cubicBezTo>
                    <a:pt x="453" y="644"/>
                    <a:pt x="358" y="739"/>
                    <a:pt x="358" y="834"/>
                  </a:cubicBezTo>
                  <a:cubicBezTo>
                    <a:pt x="358" y="929"/>
                    <a:pt x="453" y="1025"/>
                    <a:pt x="548" y="1025"/>
                  </a:cubicBezTo>
                  <a:cubicBezTo>
                    <a:pt x="619" y="1025"/>
                    <a:pt x="691" y="1072"/>
                    <a:pt x="691" y="1167"/>
                  </a:cubicBezTo>
                  <a:cubicBezTo>
                    <a:pt x="667" y="1287"/>
                    <a:pt x="596" y="1334"/>
                    <a:pt x="500" y="1334"/>
                  </a:cubicBezTo>
                  <a:cubicBezTo>
                    <a:pt x="429" y="1334"/>
                    <a:pt x="358" y="1287"/>
                    <a:pt x="358" y="1215"/>
                  </a:cubicBezTo>
                  <a:lnTo>
                    <a:pt x="358" y="1191"/>
                  </a:lnTo>
                  <a:cubicBezTo>
                    <a:pt x="358" y="1096"/>
                    <a:pt x="286" y="1025"/>
                    <a:pt x="191" y="1025"/>
                  </a:cubicBezTo>
                  <a:cubicBezTo>
                    <a:pt x="96" y="1025"/>
                    <a:pt x="0" y="1096"/>
                    <a:pt x="0" y="1191"/>
                  </a:cubicBezTo>
                  <a:lnTo>
                    <a:pt x="0" y="1263"/>
                  </a:lnTo>
                  <a:cubicBezTo>
                    <a:pt x="24" y="1501"/>
                    <a:pt x="238" y="1668"/>
                    <a:pt x="500" y="1668"/>
                  </a:cubicBezTo>
                  <a:cubicBezTo>
                    <a:pt x="786" y="1668"/>
                    <a:pt x="1024" y="1429"/>
                    <a:pt x="1024" y="1167"/>
                  </a:cubicBezTo>
                  <a:cubicBezTo>
                    <a:pt x="1024" y="1048"/>
                    <a:pt x="953" y="929"/>
                    <a:pt x="905" y="834"/>
                  </a:cubicBezTo>
                  <a:cubicBezTo>
                    <a:pt x="1001" y="739"/>
                    <a:pt x="1024" y="620"/>
                    <a:pt x="1024" y="501"/>
                  </a:cubicBezTo>
                  <a:cubicBezTo>
                    <a:pt x="1024" y="239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51" name="Google Shape;14133;p27">
              <a:extLst>
                <a:ext uri="{FF2B5EF4-FFF2-40B4-BE49-F238E27FC236}">
                  <a16:creationId xmlns:a16="http://schemas.microsoft.com/office/drawing/2014/main" id="{793A0434-45DE-8B31-92F3-CFF066F33AA4}"/>
                </a:ext>
              </a:extLst>
            </p:cNvPr>
            <p:cNvSpPr/>
            <p:nvPr/>
          </p:nvSpPr>
          <p:spPr>
            <a:xfrm>
              <a:off x="5168238" y="3313108"/>
              <a:ext cx="297725" cy="297125"/>
            </a:xfrm>
            <a:custGeom>
              <a:avLst/>
              <a:gdLst/>
              <a:ahLst/>
              <a:cxnLst/>
              <a:rect l="l" t="t" r="r" b="b"/>
              <a:pathLst>
                <a:path w="11909" h="11885" extrusionOk="0">
                  <a:moveTo>
                    <a:pt x="3073" y="358"/>
                  </a:moveTo>
                  <a:cubicBezTo>
                    <a:pt x="4526" y="358"/>
                    <a:pt x="5716" y="1525"/>
                    <a:pt x="5788" y="2978"/>
                  </a:cubicBezTo>
                  <a:lnTo>
                    <a:pt x="5312" y="3311"/>
                  </a:lnTo>
                  <a:lnTo>
                    <a:pt x="4859" y="2978"/>
                  </a:lnTo>
                  <a:cubicBezTo>
                    <a:pt x="4788" y="2025"/>
                    <a:pt x="4026" y="1287"/>
                    <a:pt x="3073" y="1287"/>
                  </a:cubicBezTo>
                  <a:cubicBezTo>
                    <a:pt x="2216" y="1287"/>
                    <a:pt x="1454" y="1906"/>
                    <a:pt x="1311" y="2739"/>
                  </a:cubicBezTo>
                  <a:lnTo>
                    <a:pt x="1025" y="2501"/>
                  </a:lnTo>
                  <a:cubicBezTo>
                    <a:pt x="977" y="2454"/>
                    <a:pt x="918" y="2430"/>
                    <a:pt x="852" y="2430"/>
                  </a:cubicBezTo>
                  <a:cubicBezTo>
                    <a:pt x="787" y="2430"/>
                    <a:pt x="715" y="2454"/>
                    <a:pt x="644" y="2501"/>
                  </a:cubicBezTo>
                  <a:lnTo>
                    <a:pt x="382" y="2716"/>
                  </a:lnTo>
                  <a:cubicBezTo>
                    <a:pt x="573" y="1406"/>
                    <a:pt x="1692" y="358"/>
                    <a:pt x="3073" y="358"/>
                  </a:cubicBezTo>
                  <a:close/>
                  <a:moveTo>
                    <a:pt x="8836" y="358"/>
                  </a:moveTo>
                  <a:cubicBezTo>
                    <a:pt x="10289" y="358"/>
                    <a:pt x="11480" y="1525"/>
                    <a:pt x="11551" y="2978"/>
                  </a:cubicBezTo>
                  <a:lnTo>
                    <a:pt x="11075" y="3311"/>
                  </a:lnTo>
                  <a:lnTo>
                    <a:pt x="10622" y="2978"/>
                  </a:lnTo>
                  <a:cubicBezTo>
                    <a:pt x="10575" y="2025"/>
                    <a:pt x="9789" y="1287"/>
                    <a:pt x="8836" y="1287"/>
                  </a:cubicBezTo>
                  <a:cubicBezTo>
                    <a:pt x="7979" y="1287"/>
                    <a:pt x="7241" y="1906"/>
                    <a:pt x="7098" y="2739"/>
                  </a:cubicBezTo>
                  <a:lnTo>
                    <a:pt x="6788" y="2501"/>
                  </a:lnTo>
                  <a:cubicBezTo>
                    <a:pt x="6740" y="2454"/>
                    <a:pt x="6681" y="2430"/>
                    <a:pt x="6618" y="2430"/>
                  </a:cubicBezTo>
                  <a:cubicBezTo>
                    <a:pt x="6556" y="2430"/>
                    <a:pt x="6490" y="2454"/>
                    <a:pt x="6431" y="2501"/>
                  </a:cubicBezTo>
                  <a:lnTo>
                    <a:pt x="6169" y="2716"/>
                  </a:lnTo>
                  <a:cubicBezTo>
                    <a:pt x="6336" y="1406"/>
                    <a:pt x="7479" y="358"/>
                    <a:pt x="8836" y="358"/>
                  </a:cubicBezTo>
                  <a:close/>
                  <a:moveTo>
                    <a:pt x="3073" y="1596"/>
                  </a:moveTo>
                  <a:cubicBezTo>
                    <a:pt x="3859" y="1596"/>
                    <a:pt x="4526" y="2263"/>
                    <a:pt x="4526" y="3073"/>
                  </a:cubicBezTo>
                  <a:cubicBezTo>
                    <a:pt x="4526" y="3883"/>
                    <a:pt x="3859" y="4526"/>
                    <a:pt x="3073" y="4526"/>
                  </a:cubicBezTo>
                  <a:cubicBezTo>
                    <a:pt x="2359" y="4526"/>
                    <a:pt x="1763" y="3978"/>
                    <a:pt x="1644" y="3311"/>
                  </a:cubicBezTo>
                  <a:cubicBezTo>
                    <a:pt x="1644" y="3240"/>
                    <a:pt x="1620" y="3144"/>
                    <a:pt x="1620" y="3073"/>
                  </a:cubicBezTo>
                  <a:cubicBezTo>
                    <a:pt x="1620" y="2263"/>
                    <a:pt x="2263" y="1596"/>
                    <a:pt x="3073" y="1596"/>
                  </a:cubicBezTo>
                  <a:close/>
                  <a:moveTo>
                    <a:pt x="8836" y="1620"/>
                  </a:moveTo>
                  <a:cubicBezTo>
                    <a:pt x="9646" y="1620"/>
                    <a:pt x="10289" y="2263"/>
                    <a:pt x="10289" y="3073"/>
                  </a:cubicBezTo>
                  <a:cubicBezTo>
                    <a:pt x="10289" y="3883"/>
                    <a:pt x="9646" y="4526"/>
                    <a:pt x="8836" y="4526"/>
                  </a:cubicBezTo>
                  <a:cubicBezTo>
                    <a:pt x="8550" y="4526"/>
                    <a:pt x="8241" y="4430"/>
                    <a:pt x="8003" y="4264"/>
                  </a:cubicBezTo>
                  <a:cubicBezTo>
                    <a:pt x="7622" y="4002"/>
                    <a:pt x="7383" y="3549"/>
                    <a:pt x="7383" y="3073"/>
                  </a:cubicBezTo>
                  <a:cubicBezTo>
                    <a:pt x="7383" y="2263"/>
                    <a:pt x="8050" y="1620"/>
                    <a:pt x="8836" y="1620"/>
                  </a:cubicBezTo>
                  <a:close/>
                  <a:moveTo>
                    <a:pt x="858" y="2835"/>
                  </a:moveTo>
                  <a:lnTo>
                    <a:pt x="1311" y="3168"/>
                  </a:lnTo>
                  <a:lnTo>
                    <a:pt x="1311" y="3240"/>
                  </a:lnTo>
                  <a:cubicBezTo>
                    <a:pt x="1335" y="3454"/>
                    <a:pt x="1406" y="3692"/>
                    <a:pt x="1501" y="3883"/>
                  </a:cubicBezTo>
                  <a:cubicBezTo>
                    <a:pt x="1573" y="4025"/>
                    <a:pt x="1668" y="4168"/>
                    <a:pt x="1787" y="4287"/>
                  </a:cubicBezTo>
                  <a:cubicBezTo>
                    <a:pt x="2049" y="4597"/>
                    <a:pt x="2406" y="4764"/>
                    <a:pt x="2811" y="4835"/>
                  </a:cubicBezTo>
                  <a:cubicBezTo>
                    <a:pt x="2883" y="4859"/>
                    <a:pt x="3002" y="4859"/>
                    <a:pt x="3097" y="4859"/>
                  </a:cubicBezTo>
                  <a:cubicBezTo>
                    <a:pt x="3954" y="4859"/>
                    <a:pt x="4716" y="4240"/>
                    <a:pt x="4859" y="3406"/>
                  </a:cubicBezTo>
                  <a:lnTo>
                    <a:pt x="5145" y="3644"/>
                  </a:lnTo>
                  <a:cubicBezTo>
                    <a:pt x="5216" y="3668"/>
                    <a:pt x="5264" y="3692"/>
                    <a:pt x="5335" y="3692"/>
                  </a:cubicBezTo>
                  <a:cubicBezTo>
                    <a:pt x="5383" y="3692"/>
                    <a:pt x="5454" y="3668"/>
                    <a:pt x="5502" y="3644"/>
                  </a:cubicBezTo>
                  <a:lnTo>
                    <a:pt x="5788" y="3430"/>
                  </a:lnTo>
                  <a:lnTo>
                    <a:pt x="5788" y="3430"/>
                  </a:lnTo>
                  <a:cubicBezTo>
                    <a:pt x="5597" y="4740"/>
                    <a:pt x="4478" y="5788"/>
                    <a:pt x="3097" y="5788"/>
                  </a:cubicBezTo>
                  <a:cubicBezTo>
                    <a:pt x="2859" y="5788"/>
                    <a:pt x="2644" y="5740"/>
                    <a:pt x="2406" y="5692"/>
                  </a:cubicBezTo>
                  <a:cubicBezTo>
                    <a:pt x="2025" y="5597"/>
                    <a:pt x="1692" y="5430"/>
                    <a:pt x="1406" y="5192"/>
                  </a:cubicBezTo>
                  <a:cubicBezTo>
                    <a:pt x="1096" y="4954"/>
                    <a:pt x="858" y="4645"/>
                    <a:pt x="692" y="4311"/>
                  </a:cubicBezTo>
                  <a:cubicBezTo>
                    <a:pt x="501" y="3954"/>
                    <a:pt x="382" y="3573"/>
                    <a:pt x="382" y="3168"/>
                  </a:cubicBezTo>
                  <a:lnTo>
                    <a:pt x="858" y="2835"/>
                  </a:lnTo>
                  <a:close/>
                  <a:moveTo>
                    <a:pt x="5955" y="4073"/>
                  </a:moveTo>
                  <a:cubicBezTo>
                    <a:pt x="6264" y="4978"/>
                    <a:pt x="6979" y="5669"/>
                    <a:pt x="7860" y="5954"/>
                  </a:cubicBezTo>
                  <a:cubicBezTo>
                    <a:pt x="6979" y="6264"/>
                    <a:pt x="6264" y="6955"/>
                    <a:pt x="5955" y="7836"/>
                  </a:cubicBezTo>
                  <a:cubicBezTo>
                    <a:pt x="5669" y="6978"/>
                    <a:pt x="4954" y="6264"/>
                    <a:pt x="4049" y="5954"/>
                  </a:cubicBezTo>
                  <a:cubicBezTo>
                    <a:pt x="4954" y="5669"/>
                    <a:pt x="5669" y="4954"/>
                    <a:pt x="5955" y="4073"/>
                  </a:cubicBezTo>
                  <a:close/>
                  <a:moveTo>
                    <a:pt x="8836" y="6169"/>
                  </a:moveTo>
                  <a:cubicBezTo>
                    <a:pt x="10289" y="6169"/>
                    <a:pt x="11480" y="7312"/>
                    <a:pt x="11551" y="8788"/>
                  </a:cubicBezTo>
                  <a:lnTo>
                    <a:pt x="11075" y="9122"/>
                  </a:lnTo>
                  <a:lnTo>
                    <a:pt x="10622" y="8788"/>
                  </a:lnTo>
                  <a:cubicBezTo>
                    <a:pt x="10575" y="7836"/>
                    <a:pt x="9789" y="7097"/>
                    <a:pt x="8836" y="7097"/>
                  </a:cubicBezTo>
                  <a:cubicBezTo>
                    <a:pt x="7979" y="7097"/>
                    <a:pt x="7241" y="7717"/>
                    <a:pt x="7098" y="8550"/>
                  </a:cubicBezTo>
                  <a:lnTo>
                    <a:pt x="6788" y="8312"/>
                  </a:lnTo>
                  <a:cubicBezTo>
                    <a:pt x="6740" y="8264"/>
                    <a:pt x="6681" y="8241"/>
                    <a:pt x="6618" y="8241"/>
                  </a:cubicBezTo>
                  <a:cubicBezTo>
                    <a:pt x="6556" y="8241"/>
                    <a:pt x="6490" y="8264"/>
                    <a:pt x="6431" y="8312"/>
                  </a:cubicBezTo>
                  <a:lnTo>
                    <a:pt x="6169" y="8503"/>
                  </a:lnTo>
                  <a:cubicBezTo>
                    <a:pt x="6336" y="7217"/>
                    <a:pt x="7479" y="6169"/>
                    <a:pt x="8836" y="6169"/>
                  </a:cubicBezTo>
                  <a:close/>
                  <a:moveTo>
                    <a:pt x="8884" y="7383"/>
                  </a:moveTo>
                  <a:cubicBezTo>
                    <a:pt x="9670" y="7383"/>
                    <a:pt x="10336" y="8050"/>
                    <a:pt x="10336" y="8836"/>
                  </a:cubicBezTo>
                  <a:cubicBezTo>
                    <a:pt x="10336" y="9646"/>
                    <a:pt x="9670" y="10312"/>
                    <a:pt x="8884" y="10312"/>
                  </a:cubicBezTo>
                  <a:cubicBezTo>
                    <a:pt x="8050" y="10312"/>
                    <a:pt x="7407" y="9646"/>
                    <a:pt x="7407" y="8836"/>
                  </a:cubicBezTo>
                  <a:cubicBezTo>
                    <a:pt x="7407" y="8050"/>
                    <a:pt x="8074" y="7383"/>
                    <a:pt x="8884" y="7383"/>
                  </a:cubicBezTo>
                  <a:close/>
                  <a:moveTo>
                    <a:pt x="3097" y="6169"/>
                  </a:moveTo>
                  <a:cubicBezTo>
                    <a:pt x="4550" y="6169"/>
                    <a:pt x="5740" y="7312"/>
                    <a:pt x="5812" y="8788"/>
                  </a:cubicBezTo>
                  <a:lnTo>
                    <a:pt x="5335" y="9122"/>
                  </a:lnTo>
                  <a:lnTo>
                    <a:pt x="4883" y="8788"/>
                  </a:lnTo>
                  <a:cubicBezTo>
                    <a:pt x="4811" y="7836"/>
                    <a:pt x="4049" y="7097"/>
                    <a:pt x="3097" y="7097"/>
                  </a:cubicBezTo>
                  <a:cubicBezTo>
                    <a:pt x="2883" y="7097"/>
                    <a:pt x="2692" y="7121"/>
                    <a:pt x="2478" y="7217"/>
                  </a:cubicBezTo>
                  <a:cubicBezTo>
                    <a:pt x="2382" y="7240"/>
                    <a:pt x="2335" y="7312"/>
                    <a:pt x="2382" y="7407"/>
                  </a:cubicBezTo>
                  <a:cubicBezTo>
                    <a:pt x="2400" y="7477"/>
                    <a:pt x="2456" y="7521"/>
                    <a:pt x="2522" y="7521"/>
                  </a:cubicBezTo>
                  <a:cubicBezTo>
                    <a:pt x="2546" y="7521"/>
                    <a:pt x="2571" y="7515"/>
                    <a:pt x="2597" y="7502"/>
                  </a:cubicBezTo>
                  <a:cubicBezTo>
                    <a:pt x="2740" y="7455"/>
                    <a:pt x="2930" y="7407"/>
                    <a:pt x="3097" y="7407"/>
                  </a:cubicBezTo>
                  <a:cubicBezTo>
                    <a:pt x="3907" y="7407"/>
                    <a:pt x="4550" y="8074"/>
                    <a:pt x="4550" y="8860"/>
                  </a:cubicBezTo>
                  <a:cubicBezTo>
                    <a:pt x="4550" y="9669"/>
                    <a:pt x="3907" y="10336"/>
                    <a:pt x="3097" y="10336"/>
                  </a:cubicBezTo>
                  <a:cubicBezTo>
                    <a:pt x="2287" y="10336"/>
                    <a:pt x="1644" y="9669"/>
                    <a:pt x="1644" y="8860"/>
                  </a:cubicBezTo>
                  <a:cubicBezTo>
                    <a:pt x="1644" y="8503"/>
                    <a:pt x="1787" y="8145"/>
                    <a:pt x="2025" y="7883"/>
                  </a:cubicBezTo>
                  <a:cubicBezTo>
                    <a:pt x="2097" y="7836"/>
                    <a:pt x="2097" y="7717"/>
                    <a:pt x="2025" y="7645"/>
                  </a:cubicBezTo>
                  <a:cubicBezTo>
                    <a:pt x="2001" y="7621"/>
                    <a:pt x="1960" y="7609"/>
                    <a:pt x="1915" y="7609"/>
                  </a:cubicBezTo>
                  <a:cubicBezTo>
                    <a:pt x="1870" y="7609"/>
                    <a:pt x="1823" y="7621"/>
                    <a:pt x="1787" y="7645"/>
                  </a:cubicBezTo>
                  <a:cubicBezTo>
                    <a:pt x="1549" y="7883"/>
                    <a:pt x="1406" y="8217"/>
                    <a:pt x="1335" y="8550"/>
                  </a:cubicBezTo>
                  <a:lnTo>
                    <a:pt x="1049" y="8312"/>
                  </a:lnTo>
                  <a:cubicBezTo>
                    <a:pt x="1001" y="8264"/>
                    <a:pt x="942" y="8241"/>
                    <a:pt x="879" y="8241"/>
                  </a:cubicBezTo>
                  <a:cubicBezTo>
                    <a:pt x="817" y="8241"/>
                    <a:pt x="751" y="8264"/>
                    <a:pt x="692" y="8312"/>
                  </a:cubicBezTo>
                  <a:lnTo>
                    <a:pt x="430" y="8503"/>
                  </a:lnTo>
                  <a:cubicBezTo>
                    <a:pt x="596" y="7193"/>
                    <a:pt x="1739" y="6169"/>
                    <a:pt x="3097" y="6169"/>
                  </a:cubicBezTo>
                  <a:close/>
                  <a:moveTo>
                    <a:pt x="834" y="8598"/>
                  </a:moveTo>
                  <a:lnTo>
                    <a:pt x="1287" y="8931"/>
                  </a:lnTo>
                  <a:cubicBezTo>
                    <a:pt x="1335" y="9884"/>
                    <a:pt x="2120" y="10622"/>
                    <a:pt x="3073" y="10622"/>
                  </a:cubicBezTo>
                  <a:cubicBezTo>
                    <a:pt x="3930" y="10622"/>
                    <a:pt x="4669" y="10003"/>
                    <a:pt x="4811" y="9169"/>
                  </a:cubicBezTo>
                  <a:lnTo>
                    <a:pt x="5121" y="9407"/>
                  </a:lnTo>
                  <a:cubicBezTo>
                    <a:pt x="5193" y="9431"/>
                    <a:pt x="5240" y="9479"/>
                    <a:pt x="5312" y="9479"/>
                  </a:cubicBezTo>
                  <a:cubicBezTo>
                    <a:pt x="5359" y="9479"/>
                    <a:pt x="5407" y="9431"/>
                    <a:pt x="5478" y="9407"/>
                  </a:cubicBezTo>
                  <a:lnTo>
                    <a:pt x="5740" y="9193"/>
                  </a:lnTo>
                  <a:lnTo>
                    <a:pt x="5740" y="9193"/>
                  </a:lnTo>
                  <a:cubicBezTo>
                    <a:pt x="5597" y="10551"/>
                    <a:pt x="4478" y="11551"/>
                    <a:pt x="3073" y="11551"/>
                  </a:cubicBezTo>
                  <a:cubicBezTo>
                    <a:pt x="1620" y="11551"/>
                    <a:pt x="430" y="10384"/>
                    <a:pt x="358" y="8931"/>
                  </a:cubicBezTo>
                  <a:lnTo>
                    <a:pt x="834" y="8598"/>
                  </a:lnTo>
                  <a:close/>
                  <a:moveTo>
                    <a:pt x="6598" y="8598"/>
                  </a:moveTo>
                  <a:lnTo>
                    <a:pt x="7050" y="8931"/>
                  </a:lnTo>
                  <a:cubicBezTo>
                    <a:pt x="7121" y="9884"/>
                    <a:pt x="7884" y="10622"/>
                    <a:pt x="8836" y="10622"/>
                  </a:cubicBezTo>
                  <a:cubicBezTo>
                    <a:pt x="9693" y="10622"/>
                    <a:pt x="10456" y="10003"/>
                    <a:pt x="10598" y="9169"/>
                  </a:cubicBezTo>
                  <a:lnTo>
                    <a:pt x="10884" y="9407"/>
                  </a:lnTo>
                  <a:cubicBezTo>
                    <a:pt x="10956" y="9431"/>
                    <a:pt x="11003" y="9479"/>
                    <a:pt x="11075" y="9479"/>
                  </a:cubicBezTo>
                  <a:cubicBezTo>
                    <a:pt x="11146" y="9479"/>
                    <a:pt x="11194" y="9431"/>
                    <a:pt x="11265" y="9407"/>
                  </a:cubicBezTo>
                  <a:lnTo>
                    <a:pt x="11527" y="9193"/>
                  </a:lnTo>
                  <a:lnTo>
                    <a:pt x="11527" y="9193"/>
                  </a:lnTo>
                  <a:cubicBezTo>
                    <a:pt x="11337" y="10551"/>
                    <a:pt x="10217" y="11551"/>
                    <a:pt x="8836" y="11551"/>
                  </a:cubicBezTo>
                  <a:cubicBezTo>
                    <a:pt x="7383" y="11551"/>
                    <a:pt x="6193" y="10384"/>
                    <a:pt x="6121" y="8931"/>
                  </a:cubicBezTo>
                  <a:lnTo>
                    <a:pt x="6598" y="8598"/>
                  </a:lnTo>
                  <a:close/>
                  <a:moveTo>
                    <a:pt x="3073" y="1"/>
                  </a:moveTo>
                  <a:cubicBezTo>
                    <a:pt x="1358" y="1"/>
                    <a:pt x="1" y="1382"/>
                    <a:pt x="1" y="3073"/>
                  </a:cubicBezTo>
                  <a:cubicBezTo>
                    <a:pt x="1" y="3192"/>
                    <a:pt x="1" y="3287"/>
                    <a:pt x="25" y="3406"/>
                  </a:cubicBezTo>
                  <a:cubicBezTo>
                    <a:pt x="72" y="3811"/>
                    <a:pt x="215" y="4240"/>
                    <a:pt x="430" y="4597"/>
                  </a:cubicBezTo>
                  <a:cubicBezTo>
                    <a:pt x="787" y="5192"/>
                    <a:pt x="1311" y="5669"/>
                    <a:pt x="1978" y="5907"/>
                  </a:cubicBezTo>
                  <a:cubicBezTo>
                    <a:pt x="2001" y="5907"/>
                    <a:pt x="2025" y="5931"/>
                    <a:pt x="2097" y="5931"/>
                  </a:cubicBezTo>
                  <a:cubicBezTo>
                    <a:pt x="906" y="6335"/>
                    <a:pt x="1" y="7478"/>
                    <a:pt x="1" y="8812"/>
                  </a:cubicBezTo>
                  <a:cubicBezTo>
                    <a:pt x="1" y="10503"/>
                    <a:pt x="1382" y="11884"/>
                    <a:pt x="3073" y="11884"/>
                  </a:cubicBezTo>
                  <a:cubicBezTo>
                    <a:pt x="4407" y="11884"/>
                    <a:pt x="5526" y="11027"/>
                    <a:pt x="5955" y="9836"/>
                  </a:cubicBezTo>
                  <a:cubicBezTo>
                    <a:pt x="6383" y="11027"/>
                    <a:pt x="7503" y="11884"/>
                    <a:pt x="8836" y="11884"/>
                  </a:cubicBezTo>
                  <a:cubicBezTo>
                    <a:pt x="10551" y="11884"/>
                    <a:pt x="11908" y="10503"/>
                    <a:pt x="11908" y="8812"/>
                  </a:cubicBezTo>
                  <a:cubicBezTo>
                    <a:pt x="11908" y="7502"/>
                    <a:pt x="11051" y="6383"/>
                    <a:pt x="9836" y="5954"/>
                  </a:cubicBezTo>
                  <a:cubicBezTo>
                    <a:pt x="10241" y="5811"/>
                    <a:pt x="10598" y="5597"/>
                    <a:pt x="10932" y="5311"/>
                  </a:cubicBezTo>
                  <a:cubicBezTo>
                    <a:pt x="10979" y="5240"/>
                    <a:pt x="10979" y="5121"/>
                    <a:pt x="10932" y="5073"/>
                  </a:cubicBezTo>
                  <a:cubicBezTo>
                    <a:pt x="10896" y="5038"/>
                    <a:pt x="10848" y="5020"/>
                    <a:pt x="10804" y="5020"/>
                  </a:cubicBezTo>
                  <a:cubicBezTo>
                    <a:pt x="10759" y="5020"/>
                    <a:pt x="10717" y="5038"/>
                    <a:pt x="10694" y="5073"/>
                  </a:cubicBezTo>
                  <a:cubicBezTo>
                    <a:pt x="10194" y="5550"/>
                    <a:pt x="9527" y="5764"/>
                    <a:pt x="8836" y="5764"/>
                  </a:cubicBezTo>
                  <a:cubicBezTo>
                    <a:pt x="7407" y="5764"/>
                    <a:pt x="6264" y="4668"/>
                    <a:pt x="6145" y="3311"/>
                  </a:cubicBezTo>
                  <a:lnTo>
                    <a:pt x="6145" y="3144"/>
                  </a:lnTo>
                  <a:lnTo>
                    <a:pt x="6621" y="2835"/>
                  </a:lnTo>
                  <a:lnTo>
                    <a:pt x="7050" y="3144"/>
                  </a:lnTo>
                  <a:lnTo>
                    <a:pt x="7050" y="3240"/>
                  </a:lnTo>
                  <a:cubicBezTo>
                    <a:pt x="7121" y="3883"/>
                    <a:pt x="7479" y="4406"/>
                    <a:pt x="8050" y="4668"/>
                  </a:cubicBezTo>
                  <a:cubicBezTo>
                    <a:pt x="8288" y="4787"/>
                    <a:pt x="8598" y="4859"/>
                    <a:pt x="8836" y="4859"/>
                  </a:cubicBezTo>
                  <a:cubicBezTo>
                    <a:pt x="9717" y="4859"/>
                    <a:pt x="10456" y="4240"/>
                    <a:pt x="10598" y="3406"/>
                  </a:cubicBezTo>
                  <a:lnTo>
                    <a:pt x="10908" y="3644"/>
                  </a:lnTo>
                  <a:cubicBezTo>
                    <a:pt x="10956" y="3668"/>
                    <a:pt x="11027" y="3692"/>
                    <a:pt x="11075" y="3692"/>
                  </a:cubicBezTo>
                  <a:cubicBezTo>
                    <a:pt x="11146" y="3692"/>
                    <a:pt x="11194" y="3668"/>
                    <a:pt x="11265" y="3644"/>
                  </a:cubicBezTo>
                  <a:lnTo>
                    <a:pt x="11527" y="3430"/>
                  </a:lnTo>
                  <a:lnTo>
                    <a:pt x="11527" y="3430"/>
                  </a:lnTo>
                  <a:cubicBezTo>
                    <a:pt x="11456" y="3787"/>
                    <a:pt x="11337" y="4144"/>
                    <a:pt x="11170" y="4478"/>
                  </a:cubicBezTo>
                  <a:cubicBezTo>
                    <a:pt x="11099" y="4549"/>
                    <a:pt x="11146" y="4645"/>
                    <a:pt x="11218" y="4716"/>
                  </a:cubicBezTo>
                  <a:cubicBezTo>
                    <a:pt x="11249" y="4732"/>
                    <a:pt x="11281" y="4740"/>
                    <a:pt x="11311" y="4740"/>
                  </a:cubicBezTo>
                  <a:cubicBezTo>
                    <a:pt x="11371" y="4740"/>
                    <a:pt x="11424" y="4708"/>
                    <a:pt x="11456" y="4645"/>
                  </a:cubicBezTo>
                  <a:cubicBezTo>
                    <a:pt x="11765" y="4168"/>
                    <a:pt x="11908" y="3644"/>
                    <a:pt x="11908" y="3073"/>
                  </a:cubicBezTo>
                  <a:cubicBezTo>
                    <a:pt x="11908" y="1382"/>
                    <a:pt x="10551" y="1"/>
                    <a:pt x="8836" y="1"/>
                  </a:cubicBezTo>
                  <a:cubicBezTo>
                    <a:pt x="7503" y="1"/>
                    <a:pt x="6383" y="858"/>
                    <a:pt x="5955" y="2049"/>
                  </a:cubicBezTo>
                  <a:cubicBezTo>
                    <a:pt x="5550" y="858"/>
                    <a:pt x="4407" y="1"/>
                    <a:pt x="3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252" name="Google Shape;14134;p27">
            <a:extLst>
              <a:ext uri="{FF2B5EF4-FFF2-40B4-BE49-F238E27FC236}">
                <a16:creationId xmlns:a16="http://schemas.microsoft.com/office/drawing/2014/main" id="{E4A5D8DC-2315-EAF4-7322-BED52F96CF38}"/>
              </a:ext>
            </a:extLst>
          </p:cNvPr>
          <p:cNvSpPr/>
          <p:nvPr/>
        </p:nvSpPr>
        <p:spPr>
          <a:xfrm>
            <a:off x="4760267" y="3419579"/>
            <a:ext cx="366005" cy="355780"/>
          </a:xfrm>
          <a:custGeom>
            <a:avLst/>
            <a:gdLst/>
            <a:ahLst/>
            <a:cxnLst/>
            <a:rect l="l" t="t" r="r" b="b"/>
            <a:pathLst>
              <a:path w="12242" h="11900" extrusionOk="0">
                <a:moveTo>
                  <a:pt x="6073" y="382"/>
                </a:moveTo>
                <a:lnTo>
                  <a:pt x="6073" y="1668"/>
                </a:lnTo>
                <a:cubicBezTo>
                  <a:pt x="3787" y="1763"/>
                  <a:pt x="1953" y="3668"/>
                  <a:pt x="1953" y="5978"/>
                </a:cubicBezTo>
                <a:cubicBezTo>
                  <a:pt x="1953" y="6478"/>
                  <a:pt x="2025" y="7026"/>
                  <a:pt x="2215" y="7502"/>
                </a:cubicBezTo>
                <a:cubicBezTo>
                  <a:pt x="2233" y="7572"/>
                  <a:pt x="2288" y="7616"/>
                  <a:pt x="2364" y="7616"/>
                </a:cubicBezTo>
                <a:cubicBezTo>
                  <a:pt x="2391" y="7616"/>
                  <a:pt x="2422" y="7611"/>
                  <a:pt x="2453" y="7598"/>
                </a:cubicBezTo>
                <a:cubicBezTo>
                  <a:pt x="2549" y="7550"/>
                  <a:pt x="2596" y="7479"/>
                  <a:pt x="2549" y="7360"/>
                </a:cubicBezTo>
                <a:cubicBezTo>
                  <a:pt x="2382" y="6931"/>
                  <a:pt x="2311" y="6478"/>
                  <a:pt x="2311" y="6050"/>
                </a:cubicBezTo>
                <a:cubicBezTo>
                  <a:pt x="2263" y="3859"/>
                  <a:pt x="4025" y="2049"/>
                  <a:pt x="6192" y="2025"/>
                </a:cubicBezTo>
                <a:cubicBezTo>
                  <a:pt x="6207" y="2025"/>
                  <a:pt x="6222" y="2025"/>
                  <a:pt x="6236" y="2025"/>
                </a:cubicBezTo>
                <a:cubicBezTo>
                  <a:pt x="8431" y="2025"/>
                  <a:pt x="10217" y="3802"/>
                  <a:pt x="10217" y="5978"/>
                </a:cubicBezTo>
                <a:cubicBezTo>
                  <a:pt x="10217" y="8145"/>
                  <a:pt x="8431" y="9932"/>
                  <a:pt x="6264" y="9932"/>
                </a:cubicBezTo>
                <a:cubicBezTo>
                  <a:pt x="5573" y="9932"/>
                  <a:pt x="4883" y="9765"/>
                  <a:pt x="4287" y="9431"/>
                </a:cubicBezTo>
                <a:cubicBezTo>
                  <a:pt x="3739" y="9098"/>
                  <a:pt x="3215" y="8622"/>
                  <a:pt x="2858" y="8074"/>
                </a:cubicBezTo>
                <a:cubicBezTo>
                  <a:pt x="2827" y="8011"/>
                  <a:pt x="2774" y="7979"/>
                  <a:pt x="2714" y="7979"/>
                </a:cubicBezTo>
                <a:cubicBezTo>
                  <a:pt x="2684" y="7979"/>
                  <a:pt x="2652" y="7987"/>
                  <a:pt x="2620" y="8003"/>
                </a:cubicBezTo>
                <a:cubicBezTo>
                  <a:pt x="2549" y="8074"/>
                  <a:pt x="2501" y="8145"/>
                  <a:pt x="2573" y="8241"/>
                </a:cubicBezTo>
                <a:cubicBezTo>
                  <a:pt x="2954" y="8860"/>
                  <a:pt x="3501" y="9384"/>
                  <a:pt x="4120" y="9741"/>
                </a:cubicBezTo>
                <a:cubicBezTo>
                  <a:pt x="4763" y="10098"/>
                  <a:pt x="5478" y="10289"/>
                  <a:pt x="6264" y="10289"/>
                </a:cubicBezTo>
                <a:cubicBezTo>
                  <a:pt x="6788" y="10289"/>
                  <a:pt x="7335" y="10217"/>
                  <a:pt x="7812" y="10003"/>
                </a:cubicBezTo>
                <a:lnTo>
                  <a:pt x="8407" y="11122"/>
                </a:lnTo>
                <a:cubicBezTo>
                  <a:pt x="7740" y="11432"/>
                  <a:pt x="7002" y="11575"/>
                  <a:pt x="6264" y="11575"/>
                </a:cubicBezTo>
                <a:cubicBezTo>
                  <a:pt x="4763" y="11575"/>
                  <a:pt x="3382" y="10979"/>
                  <a:pt x="2311" y="9932"/>
                </a:cubicBezTo>
                <a:cubicBezTo>
                  <a:pt x="1001" y="8622"/>
                  <a:pt x="429" y="6812"/>
                  <a:pt x="763" y="4931"/>
                </a:cubicBezTo>
                <a:cubicBezTo>
                  <a:pt x="905" y="4192"/>
                  <a:pt x="1167" y="3478"/>
                  <a:pt x="1620" y="2859"/>
                </a:cubicBezTo>
                <a:cubicBezTo>
                  <a:pt x="2668" y="1335"/>
                  <a:pt x="4287" y="430"/>
                  <a:pt x="6073" y="382"/>
                </a:cubicBezTo>
                <a:close/>
                <a:moveTo>
                  <a:pt x="6311" y="1"/>
                </a:moveTo>
                <a:cubicBezTo>
                  <a:pt x="4311" y="1"/>
                  <a:pt x="2501" y="954"/>
                  <a:pt x="1334" y="2668"/>
                </a:cubicBezTo>
                <a:cubicBezTo>
                  <a:pt x="929" y="3311"/>
                  <a:pt x="620" y="4026"/>
                  <a:pt x="477" y="4764"/>
                </a:cubicBezTo>
                <a:cubicBezTo>
                  <a:pt x="1" y="7169"/>
                  <a:pt x="977" y="9551"/>
                  <a:pt x="3049" y="10932"/>
                </a:cubicBezTo>
                <a:cubicBezTo>
                  <a:pt x="3668" y="11337"/>
                  <a:pt x="4382" y="11646"/>
                  <a:pt x="5121" y="11789"/>
                </a:cubicBezTo>
                <a:cubicBezTo>
                  <a:pt x="5514" y="11863"/>
                  <a:pt x="5906" y="11899"/>
                  <a:pt x="6293" y="11899"/>
                </a:cubicBezTo>
                <a:cubicBezTo>
                  <a:pt x="7891" y="11899"/>
                  <a:pt x="9390" y="11278"/>
                  <a:pt x="10503" y="10146"/>
                </a:cubicBezTo>
                <a:cubicBezTo>
                  <a:pt x="11646" y="9027"/>
                  <a:pt x="12241" y="7526"/>
                  <a:pt x="12241" y="5955"/>
                </a:cubicBezTo>
                <a:cubicBezTo>
                  <a:pt x="12217" y="5478"/>
                  <a:pt x="12146" y="4978"/>
                  <a:pt x="12027" y="4502"/>
                </a:cubicBezTo>
                <a:cubicBezTo>
                  <a:pt x="12008" y="4428"/>
                  <a:pt x="11946" y="4368"/>
                  <a:pt x="11874" y="4368"/>
                </a:cubicBezTo>
                <a:cubicBezTo>
                  <a:pt x="11854" y="4368"/>
                  <a:pt x="11833" y="4372"/>
                  <a:pt x="11813" y="4383"/>
                </a:cubicBezTo>
                <a:cubicBezTo>
                  <a:pt x="11741" y="4407"/>
                  <a:pt x="11670" y="4502"/>
                  <a:pt x="11717" y="4573"/>
                </a:cubicBezTo>
                <a:cubicBezTo>
                  <a:pt x="11813" y="5026"/>
                  <a:pt x="11884" y="5502"/>
                  <a:pt x="11884" y="5978"/>
                </a:cubicBezTo>
                <a:cubicBezTo>
                  <a:pt x="11884" y="7479"/>
                  <a:pt x="11289" y="8860"/>
                  <a:pt x="10241" y="9932"/>
                </a:cubicBezTo>
                <a:cubicBezTo>
                  <a:pt x="9812" y="10384"/>
                  <a:pt x="9288" y="10741"/>
                  <a:pt x="8740" y="11003"/>
                </a:cubicBezTo>
                <a:lnTo>
                  <a:pt x="8145" y="9884"/>
                </a:lnTo>
                <a:cubicBezTo>
                  <a:pt x="9598" y="9193"/>
                  <a:pt x="10598" y="7717"/>
                  <a:pt x="10598" y="5978"/>
                </a:cubicBezTo>
                <a:cubicBezTo>
                  <a:pt x="10598" y="3668"/>
                  <a:pt x="8764" y="1763"/>
                  <a:pt x="6454" y="1668"/>
                </a:cubicBezTo>
                <a:lnTo>
                  <a:pt x="6454" y="382"/>
                </a:lnTo>
                <a:cubicBezTo>
                  <a:pt x="7550" y="406"/>
                  <a:pt x="8550" y="739"/>
                  <a:pt x="9431" y="1335"/>
                </a:cubicBezTo>
                <a:cubicBezTo>
                  <a:pt x="10336" y="1954"/>
                  <a:pt x="11050" y="2811"/>
                  <a:pt x="11455" y="3811"/>
                </a:cubicBezTo>
                <a:cubicBezTo>
                  <a:pt x="11492" y="3884"/>
                  <a:pt x="11570" y="3915"/>
                  <a:pt x="11636" y="3915"/>
                </a:cubicBezTo>
                <a:cubicBezTo>
                  <a:pt x="11657" y="3915"/>
                  <a:pt x="11677" y="3912"/>
                  <a:pt x="11693" y="3907"/>
                </a:cubicBezTo>
                <a:cubicBezTo>
                  <a:pt x="11789" y="3859"/>
                  <a:pt x="11813" y="3740"/>
                  <a:pt x="11789" y="3668"/>
                </a:cubicBezTo>
                <a:cubicBezTo>
                  <a:pt x="11336" y="2573"/>
                  <a:pt x="10598" y="1668"/>
                  <a:pt x="9645" y="1001"/>
                </a:cubicBezTo>
                <a:cubicBezTo>
                  <a:pt x="8669" y="334"/>
                  <a:pt x="7502" y="1"/>
                  <a:pt x="631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253" name="Google Shape;14135;p27">
            <a:extLst>
              <a:ext uri="{FF2B5EF4-FFF2-40B4-BE49-F238E27FC236}">
                <a16:creationId xmlns:a16="http://schemas.microsoft.com/office/drawing/2014/main" id="{B4D5E7BC-22E8-FF85-1B2B-21A43A86C61B}"/>
              </a:ext>
            </a:extLst>
          </p:cNvPr>
          <p:cNvGrpSpPr/>
          <p:nvPr/>
        </p:nvGrpSpPr>
        <p:grpSpPr>
          <a:xfrm>
            <a:off x="4024091" y="3421058"/>
            <a:ext cx="351056" cy="355302"/>
            <a:chOff x="4177563" y="3313708"/>
            <a:chExt cx="293550" cy="297100"/>
          </a:xfrm>
        </p:grpSpPr>
        <p:sp>
          <p:nvSpPr>
            <p:cNvPr id="254" name="Google Shape;14136;p27">
              <a:extLst>
                <a:ext uri="{FF2B5EF4-FFF2-40B4-BE49-F238E27FC236}">
                  <a16:creationId xmlns:a16="http://schemas.microsoft.com/office/drawing/2014/main" id="{3FC4EEEC-455B-5E66-EDF7-FA63A02C3AB0}"/>
                </a:ext>
              </a:extLst>
            </p:cNvPr>
            <p:cNvSpPr/>
            <p:nvPr/>
          </p:nvSpPr>
          <p:spPr>
            <a:xfrm>
              <a:off x="4281763" y="33524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1"/>
                  </a:moveTo>
                  <a:cubicBezTo>
                    <a:pt x="95" y="1"/>
                    <a:pt x="0" y="72"/>
                    <a:pt x="0" y="167"/>
                  </a:cubicBezTo>
                  <a:cubicBezTo>
                    <a:pt x="0" y="286"/>
                    <a:pt x="72" y="358"/>
                    <a:pt x="191" y="358"/>
                  </a:cubicBezTo>
                  <a:lnTo>
                    <a:pt x="6430" y="358"/>
                  </a:lnTo>
                  <a:cubicBezTo>
                    <a:pt x="6525" y="358"/>
                    <a:pt x="6621" y="310"/>
                    <a:pt x="6621" y="215"/>
                  </a:cubicBezTo>
                  <a:cubicBezTo>
                    <a:pt x="6621" y="96"/>
                    <a:pt x="6549" y="1"/>
                    <a:pt x="6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55" name="Google Shape;14137;p27">
              <a:extLst>
                <a:ext uri="{FF2B5EF4-FFF2-40B4-BE49-F238E27FC236}">
                  <a16:creationId xmlns:a16="http://schemas.microsoft.com/office/drawing/2014/main" id="{3321FBEA-4929-B9E5-CAC0-066D11C0EAAF}"/>
                </a:ext>
              </a:extLst>
            </p:cNvPr>
            <p:cNvSpPr/>
            <p:nvPr/>
          </p:nvSpPr>
          <p:spPr>
            <a:xfrm>
              <a:off x="4281763" y="3372658"/>
              <a:ext cx="120875" cy="8950"/>
            </a:xfrm>
            <a:custGeom>
              <a:avLst/>
              <a:gdLst/>
              <a:ahLst/>
              <a:cxnLst/>
              <a:rect l="l" t="t" r="r" b="b"/>
              <a:pathLst>
                <a:path w="4835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2" y="357"/>
                    <a:pt x="191" y="357"/>
                  </a:cubicBezTo>
                  <a:lnTo>
                    <a:pt x="4644" y="357"/>
                  </a:lnTo>
                  <a:cubicBezTo>
                    <a:pt x="4739" y="357"/>
                    <a:pt x="4835" y="310"/>
                    <a:pt x="4835" y="215"/>
                  </a:cubicBezTo>
                  <a:cubicBezTo>
                    <a:pt x="4835" y="95"/>
                    <a:pt x="4763" y="0"/>
                    <a:pt x="4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56" name="Google Shape;14138;p27">
              <a:extLst>
                <a:ext uri="{FF2B5EF4-FFF2-40B4-BE49-F238E27FC236}">
                  <a16:creationId xmlns:a16="http://schemas.microsoft.com/office/drawing/2014/main" id="{F3E380FE-EBF9-ABA5-5D05-BB01D16F0B31}"/>
                </a:ext>
              </a:extLst>
            </p:cNvPr>
            <p:cNvSpPr/>
            <p:nvPr/>
          </p:nvSpPr>
          <p:spPr>
            <a:xfrm>
              <a:off x="4281763" y="34429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6430" y="358"/>
                  </a:lnTo>
                  <a:cubicBezTo>
                    <a:pt x="6525" y="358"/>
                    <a:pt x="6621" y="286"/>
                    <a:pt x="6621" y="191"/>
                  </a:cubicBezTo>
                  <a:cubicBezTo>
                    <a:pt x="6621" y="72"/>
                    <a:pt x="6549" y="0"/>
                    <a:pt x="6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57" name="Google Shape;14139;p27">
              <a:extLst>
                <a:ext uri="{FF2B5EF4-FFF2-40B4-BE49-F238E27FC236}">
                  <a16:creationId xmlns:a16="http://schemas.microsoft.com/office/drawing/2014/main" id="{4F3BD4ED-293F-EE7E-B282-94985E8DB399}"/>
                </a:ext>
              </a:extLst>
            </p:cNvPr>
            <p:cNvSpPr/>
            <p:nvPr/>
          </p:nvSpPr>
          <p:spPr>
            <a:xfrm>
              <a:off x="4281763" y="3463733"/>
              <a:ext cx="120875" cy="8975"/>
            </a:xfrm>
            <a:custGeom>
              <a:avLst/>
              <a:gdLst/>
              <a:ahLst/>
              <a:cxnLst/>
              <a:rect l="l" t="t" r="r" b="b"/>
              <a:pathLst>
                <a:path w="4835" h="359" extrusionOk="0">
                  <a:moveTo>
                    <a:pt x="191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644" y="358"/>
                  </a:lnTo>
                  <a:cubicBezTo>
                    <a:pt x="4739" y="358"/>
                    <a:pt x="4835" y="287"/>
                    <a:pt x="4835" y="191"/>
                  </a:cubicBezTo>
                  <a:cubicBezTo>
                    <a:pt x="4835" y="72"/>
                    <a:pt x="4763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58" name="Google Shape;14140;p27">
              <a:extLst>
                <a:ext uri="{FF2B5EF4-FFF2-40B4-BE49-F238E27FC236}">
                  <a16:creationId xmlns:a16="http://schemas.microsoft.com/office/drawing/2014/main" id="{C5FCCB7E-B7F8-077E-8EE3-1E54AC26FE8E}"/>
                </a:ext>
              </a:extLst>
            </p:cNvPr>
            <p:cNvSpPr/>
            <p:nvPr/>
          </p:nvSpPr>
          <p:spPr>
            <a:xfrm>
              <a:off x="4238888" y="3339908"/>
              <a:ext cx="18475" cy="48275"/>
            </a:xfrm>
            <a:custGeom>
              <a:avLst/>
              <a:gdLst/>
              <a:ahLst/>
              <a:cxnLst/>
              <a:rect l="l" t="t" r="r" b="b"/>
              <a:pathLst>
                <a:path w="739" h="1931" extrusionOk="0">
                  <a:moveTo>
                    <a:pt x="239" y="0"/>
                  </a:moveTo>
                  <a:cubicBezTo>
                    <a:pt x="167" y="0"/>
                    <a:pt x="120" y="24"/>
                    <a:pt x="96" y="96"/>
                  </a:cubicBezTo>
                  <a:cubicBezTo>
                    <a:pt x="1" y="215"/>
                    <a:pt x="96" y="334"/>
                    <a:pt x="215" y="334"/>
                  </a:cubicBezTo>
                  <a:lnTo>
                    <a:pt x="382" y="334"/>
                  </a:lnTo>
                  <a:lnTo>
                    <a:pt x="382" y="1763"/>
                  </a:lnTo>
                  <a:cubicBezTo>
                    <a:pt x="382" y="1810"/>
                    <a:pt x="405" y="1882"/>
                    <a:pt x="477" y="1906"/>
                  </a:cubicBezTo>
                  <a:cubicBezTo>
                    <a:pt x="505" y="1923"/>
                    <a:pt x="535" y="1930"/>
                    <a:pt x="564" y="1930"/>
                  </a:cubicBezTo>
                  <a:cubicBezTo>
                    <a:pt x="656" y="1930"/>
                    <a:pt x="739" y="1853"/>
                    <a:pt x="739" y="1763"/>
                  </a:cubicBezTo>
                  <a:lnTo>
                    <a:pt x="739" y="143"/>
                  </a:lnTo>
                  <a:cubicBezTo>
                    <a:pt x="739" y="72"/>
                    <a:pt x="691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59" name="Google Shape;14141;p27">
              <a:extLst>
                <a:ext uri="{FF2B5EF4-FFF2-40B4-BE49-F238E27FC236}">
                  <a16:creationId xmlns:a16="http://schemas.microsoft.com/office/drawing/2014/main" id="{B7711591-1005-899F-34F2-1D9BA70A8B80}"/>
                </a:ext>
              </a:extLst>
            </p:cNvPr>
            <p:cNvSpPr/>
            <p:nvPr/>
          </p:nvSpPr>
          <p:spPr>
            <a:xfrm>
              <a:off x="4200188" y="3338908"/>
              <a:ext cx="32175" cy="50700"/>
            </a:xfrm>
            <a:custGeom>
              <a:avLst/>
              <a:gdLst/>
              <a:ahLst/>
              <a:cxnLst/>
              <a:rect l="l" t="t" r="r" b="b"/>
              <a:pathLst>
                <a:path w="1287" h="2028" extrusionOk="0">
                  <a:moveTo>
                    <a:pt x="624" y="357"/>
                  </a:moveTo>
                  <a:cubicBezTo>
                    <a:pt x="653" y="357"/>
                    <a:pt x="684" y="362"/>
                    <a:pt x="715" y="374"/>
                  </a:cubicBezTo>
                  <a:cubicBezTo>
                    <a:pt x="834" y="398"/>
                    <a:pt x="929" y="517"/>
                    <a:pt x="929" y="660"/>
                  </a:cubicBezTo>
                  <a:lnTo>
                    <a:pt x="929" y="1422"/>
                  </a:lnTo>
                  <a:cubicBezTo>
                    <a:pt x="929" y="1541"/>
                    <a:pt x="834" y="1660"/>
                    <a:pt x="715" y="1707"/>
                  </a:cubicBezTo>
                  <a:cubicBezTo>
                    <a:pt x="684" y="1719"/>
                    <a:pt x="653" y="1724"/>
                    <a:pt x="624" y="1724"/>
                  </a:cubicBezTo>
                  <a:cubicBezTo>
                    <a:pt x="475" y="1724"/>
                    <a:pt x="358" y="1585"/>
                    <a:pt x="358" y="1445"/>
                  </a:cubicBezTo>
                  <a:lnTo>
                    <a:pt x="358" y="636"/>
                  </a:lnTo>
                  <a:cubicBezTo>
                    <a:pt x="358" y="496"/>
                    <a:pt x="475" y="357"/>
                    <a:pt x="624" y="357"/>
                  </a:cubicBezTo>
                  <a:close/>
                  <a:moveTo>
                    <a:pt x="623" y="0"/>
                  </a:moveTo>
                  <a:cubicBezTo>
                    <a:pt x="279" y="0"/>
                    <a:pt x="1" y="299"/>
                    <a:pt x="1" y="636"/>
                  </a:cubicBezTo>
                  <a:lnTo>
                    <a:pt x="1" y="1374"/>
                  </a:lnTo>
                  <a:cubicBezTo>
                    <a:pt x="1" y="1739"/>
                    <a:pt x="292" y="2027"/>
                    <a:pt x="646" y="2027"/>
                  </a:cubicBezTo>
                  <a:cubicBezTo>
                    <a:pt x="684" y="2027"/>
                    <a:pt x="723" y="2024"/>
                    <a:pt x="763" y="2017"/>
                  </a:cubicBezTo>
                  <a:cubicBezTo>
                    <a:pt x="1072" y="1946"/>
                    <a:pt x="1287" y="1684"/>
                    <a:pt x="1287" y="1374"/>
                  </a:cubicBezTo>
                  <a:lnTo>
                    <a:pt x="1287" y="636"/>
                  </a:lnTo>
                  <a:cubicBezTo>
                    <a:pt x="1287" y="350"/>
                    <a:pt x="1072" y="64"/>
                    <a:pt x="763" y="17"/>
                  </a:cubicBezTo>
                  <a:cubicBezTo>
                    <a:pt x="715" y="5"/>
                    <a:pt x="668" y="0"/>
                    <a:pt x="6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60" name="Google Shape;14142;p27">
              <a:extLst>
                <a:ext uri="{FF2B5EF4-FFF2-40B4-BE49-F238E27FC236}">
                  <a16:creationId xmlns:a16="http://schemas.microsoft.com/office/drawing/2014/main" id="{EACE067C-52BA-2BDE-5B95-8B0C0FAA8AF5}"/>
                </a:ext>
              </a:extLst>
            </p:cNvPr>
            <p:cNvSpPr/>
            <p:nvPr/>
          </p:nvSpPr>
          <p:spPr>
            <a:xfrm>
              <a:off x="4236513" y="3431583"/>
              <a:ext cx="30375" cy="47650"/>
            </a:xfrm>
            <a:custGeom>
              <a:avLst/>
              <a:gdLst/>
              <a:ahLst/>
              <a:cxnLst/>
              <a:rect l="l" t="t" r="r" b="b"/>
              <a:pathLst>
                <a:path w="1215" h="1906" extrusionOk="0">
                  <a:moveTo>
                    <a:pt x="572" y="1"/>
                  </a:moveTo>
                  <a:cubicBezTo>
                    <a:pt x="310" y="1"/>
                    <a:pt x="96" y="168"/>
                    <a:pt x="24" y="429"/>
                  </a:cubicBezTo>
                  <a:cubicBezTo>
                    <a:pt x="0" y="525"/>
                    <a:pt x="72" y="620"/>
                    <a:pt x="143" y="644"/>
                  </a:cubicBezTo>
                  <a:cubicBezTo>
                    <a:pt x="169" y="654"/>
                    <a:pt x="194" y="659"/>
                    <a:pt x="218" y="659"/>
                  </a:cubicBezTo>
                  <a:cubicBezTo>
                    <a:pt x="301" y="659"/>
                    <a:pt x="363" y="599"/>
                    <a:pt x="381" y="525"/>
                  </a:cubicBezTo>
                  <a:cubicBezTo>
                    <a:pt x="429" y="429"/>
                    <a:pt x="500" y="358"/>
                    <a:pt x="596" y="358"/>
                  </a:cubicBezTo>
                  <a:cubicBezTo>
                    <a:pt x="715" y="358"/>
                    <a:pt x="810" y="429"/>
                    <a:pt x="810" y="549"/>
                  </a:cubicBezTo>
                  <a:lnTo>
                    <a:pt x="810" y="596"/>
                  </a:lnTo>
                  <a:cubicBezTo>
                    <a:pt x="762" y="644"/>
                    <a:pt x="739" y="739"/>
                    <a:pt x="691" y="858"/>
                  </a:cubicBezTo>
                  <a:cubicBezTo>
                    <a:pt x="453" y="1192"/>
                    <a:pt x="310" y="1382"/>
                    <a:pt x="238" y="1477"/>
                  </a:cubicBezTo>
                  <a:cubicBezTo>
                    <a:pt x="143" y="1596"/>
                    <a:pt x="96" y="1668"/>
                    <a:pt x="119" y="1739"/>
                  </a:cubicBezTo>
                  <a:cubicBezTo>
                    <a:pt x="143" y="1811"/>
                    <a:pt x="191" y="1835"/>
                    <a:pt x="238" y="1858"/>
                  </a:cubicBezTo>
                  <a:cubicBezTo>
                    <a:pt x="262" y="1858"/>
                    <a:pt x="310" y="1906"/>
                    <a:pt x="572" y="1906"/>
                  </a:cubicBezTo>
                  <a:lnTo>
                    <a:pt x="1048" y="1906"/>
                  </a:lnTo>
                  <a:cubicBezTo>
                    <a:pt x="1143" y="1906"/>
                    <a:pt x="1215" y="1835"/>
                    <a:pt x="1215" y="1739"/>
                  </a:cubicBezTo>
                  <a:cubicBezTo>
                    <a:pt x="1215" y="1620"/>
                    <a:pt x="1167" y="1549"/>
                    <a:pt x="1048" y="1549"/>
                  </a:cubicBezTo>
                  <a:lnTo>
                    <a:pt x="596" y="1549"/>
                  </a:lnTo>
                  <a:cubicBezTo>
                    <a:pt x="691" y="1430"/>
                    <a:pt x="810" y="1287"/>
                    <a:pt x="953" y="1072"/>
                  </a:cubicBezTo>
                  <a:cubicBezTo>
                    <a:pt x="977" y="930"/>
                    <a:pt x="1072" y="763"/>
                    <a:pt x="1096" y="644"/>
                  </a:cubicBezTo>
                  <a:cubicBezTo>
                    <a:pt x="1143" y="572"/>
                    <a:pt x="1096" y="453"/>
                    <a:pt x="1072" y="358"/>
                  </a:cubicBezTo>
                  <a:cubicBezTo>
                    <a:pt x="1048" y="287"/>
                    <a:pt x="1024" y="239"/>
                    <a:pt x="953" y="168"/>
                  </a:cubicBezTo>
                  <a:cubicBezTo>
                    <a:pt x="858" y="48"/>
                    <a:pt x="715" y="1"/>
                    <a:pt x="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61" name="Google Shape;14143;p27">
              <a:extLst>
                <a:ext uri="{FF2B5EF4-FFF2-40B4-BE49-F238E27FC236}">
                  <a16:creationId xmlns:a16="http://schemas.microsoft.com/office/drawing/2014/main" id="{B0F1D054-5B11-BBC5-DBCC-EF7DF811E71A}"/>
                </a:ext>
              </a:extLst>
            </p:cNvPr>
            <p:cNvSpPr/>
            <p:nvPr/>
          </p:nvSpPr>
          <p:spPr>
            <a:xfrm>
              <a:off x="4200188" y="3431008"/>
              <a:ext cx="30400" cy="47675"/>
            </a:xfrm>
            <a:custGeom>
              <a:avLst/>
              <a:gdLst/>
              <a:ahLst/>
              <a:cxnLst/>
              <a:rect l="l" t="t" r="r" b="b"/>
              <a:pathLst>
                <a:path w="1216" h="1907" extrusionOk="0">
                  <a:moveTo>
                    <a:pt x="596" y="357"/>
                  </a:moveTo>
                  <a:cubicBezTo>
                    <a:pt x="739" y="357"/>
                    <a:pt x="858" y="476"/>
                    <a:pt x="858" y="619"/>
                  </a:cubicBezTo>
                  <a:lnTo>
                    <a:pt x="858" y="1310"/>
                  </a:lnTo>
                  <a:cubicBezTo>
                    <a:pt x="858" y="1429"/>
                    <a:pt x="763" y="1548"/>
                    <a:pt x="620" y="1572"/>
                  </a:cubicBezTo>
                  <a:cubicBezTo>
                    <a:pt x="477" y="1572"/>
                    <a:pt x="358" y="1453"/>
                    <a:pt x="358" y="1310"/>
                  </a:cubicBezTo>
                  <a:lnTo>
                    <a:pt x="358" y="619"/>
                  </a:lnTo>
                  <a:cubicBezTo>
                    <a:pt x="358" y="500"/>
                    <a:pt x="453" y="381"/>
                    <a:pt x="596" y="357"/>
                  </a:cubicBezTo>
                  <a:close/>
                  <a:moveTo>
                    <a:pt x="620" y="0"/>
                  </a:moveTo>
                  <a:cubicBezTo>
                    <a:pt x="286" y="0"/>
                    <a:pt x="1" y="262"/>
                    <a:pt x="1" y="595"/>
                  </a:cubicBezTo>
                  <a:lnTo>
                    <a:pt x="1" y="1262"/>
                  </a:lnTo>
                  <a:cubicBezTo>
                    <a:pt x="1" y="1596"/>
                    <a:pt x="263" y="1858"/>
                    <a:pt x="596" y="1905"/>
                  </a:cubicBezTo>
                  <a:cubicBezTo>
                    <a:pt x="608" y="1906"/>
                    <a:pt x="620" y="1906"/>
                    <a:pt x="632" y="1906"/>
                  </a:cubicBezTo>
                  <a:cubicBezTo>
                    <a:pt x="950" y="1906"/>
                    <a:pt x="1215" y="1608"/>
                    <a:pt x="1215" y="1310"/>
                  </a:cubicBezTo>
                  <a:lnTo>
                    <a:pt x="1215" y="619"/>
                  </a:lnTo>
                  <a:cubicBezTo>
                    <a:pt x="1215" y="286"/>
                    <a:pt x="953" y="24"/>
                    <a:pt x="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62" name="Google Shape;14144;p27">
              <a:extLst>
                <a:ext uri="{FF2B5EF4-FFF2-40B4-BE49-F238E27FC236}">
                  <a16:creationId xmlns:a16="http://schemas.microsoft.com/office/drawing/2014/main" id="{0875DC2B-18FF-26A9-E1DA-FA559A7869A0}"/>
                </a:ext>
              </a:extLst>
            </p:cNvPr>
            <p:cNvSpPr/>
            <p:nvPr/>
          </p:nvSpPr>
          <p:spPr>
            <a:xfrm>
              <a:off x="4237113" y="3522083"/>
              <a:ext cx="29200" cy="47050"/>
            </a:xfrm>
            <a:custGeom>
              <a:avLst/>
              <a:gdLst/>
              <a:ahLst/>
              <a:cxnLst/>
              <a:rect l="l" t="t" r="r" b="b"/>
              <a:pathLst>
                <a:path w="1168" h="1882" extrusionOk="0">
                  <a:moveTo>
                    <a:pt x="572" y="1"/>
                  </a:moveTo>
                  <a:cubicBezTo>
                    <a:pt x="310" y="1"/>
                    <a:pt x="72" y="191"/>
                    <a:pt x="48" y="453"/>
                  </a:cubicBezTo>
                  <a:cubicBezTo>
                    <a:pt x="0" y="548"/>
                    <a:pt x="72" y="644"/>
                    <a:pt x="191" y="667"/>
                  </a:cubicBezTo>
                  <a:cubicBezTo>
                    <a:pt x="207" y="671"/>
                    <a:pt x="222" y="673"/>
                    <a:pt x="236" y="673"/>
                  </a:cubicBezTo>
                  <a:cubicBezTo>
                    <a:pt x="308" y="673"/>
                    <a:pt x="361" y="624"/>
                    <a:pt x="381" y="525"/>
                  </a:cubicBezTo>
                  <a:cubicBezTo>
                    <a:pt x="429" y="429"/>
                    <a:pt x="500" y="334"/>
                    <a:pt x="595" y="334"/>
                  </a:cubicBezTo>
                  <a:cubicBezTo>
                    <a:pt x="715" y="334"/>
                    <a:pt x="810" y="429"/>
                    <a:pt x="810" y="548"/>
                  </a:cubicBezTo>
                  <a:cubicBezTo>
                    <a:pt x="810" y="667"/>
                    <a:pt x="715" y="739"/>
                    <a:pt x="595" y="739"/>
                  </a:cubicBezTo>
                  <a:cubicBezTo>
                    <a:pt x="500" y="739"/>
                    <a:pt x="429" y="834"/>
                    <a:pt x="429" y="929"/>
                  </a:cubicBezTo>
                  <a:cubicBezTo>
                    <a:pt x="429" y="1025"/>
                    <a:pt x="500" y="1120"/>
                    <a:pt x="595" y="1120"/>
                  </a:cubicBezTo>
                  <a:cubicBezTo>
                    <a:pt x="715" y="1120"/>
                    <a:pt x="810" y="1191"/>
                    <a:pt x="810" y="1310"/>
                  </a:cubicBezTo>
                  <a:cubicBezTo>
                    <a:pt x="810" y="1429"/>
                    <a:pt x="715" y="1525"/>
                    <a:pt x="595" y="1525"/>
                  </a:cubicBezTo>
                  <a:cubicBezTo>
                    <a:pt x="500" y="1525"/>
                    <a:pt x="429" y="1429"/>
                    <a:pt x="381" y="1334"/>
                  </a:cubicBezTo>
                  <a:lnTo>
                    <a:pt x="381" y="1310"/>
                  </a:lnTo>
                  <a:cubicBezTo>
                    <a:pt x="381" y="1215"/>
                    <a:pt x="310" y="1144"/>
                    <a:pt x="214" y="1144"/>
                  </a:cubicBezTo>
                  <a:cubicBezTo>
                    <a:pt x="119" y="1144"/>
                    <a:pt x="24" y="1215"/>
                    <a:pt x="24" y="1310"/>
                  </a:cubicBezTo>
                  <a:lnTo>
                    <a:pt x="24" y="1406"/>
                  </a:lnTo>
                  <a:cubicBezTo>
                    <a:pt x="72" y="1668"/>
                    <a:pt x="310" y="1882"/>
                    <a:pt x="595" y="1882"/>
                  </a:cubicBezTo>
                  <a:cubicBezTo>
                    <a:pt x="905" y="1882"/>
                    <a:pt x="1167" y="1644"/>
                    <a:pt x="1167" y="1310"/>
                  </a:cubicBezTo>
                  <a:cubicBezTo>
                    <a:pt x="1167" y="1168"/>
                    <a:pt x="1096" y="1048"/>
                    <a:pt x="1024" y="929"/>
                  </a:cubicBezTo>
                  <a:cubicBezTo>
                    <a:pt x="1096" y="834"/>
                    <a:pt x="1167" y="691"/>
                    <a:pt x="1167" y="548"/>
                  </a:cubicBezTo>
                  <a:cubicBezTo>
                    <a:pt x="1119" y="239"/>
                    <a:pt x="881" y="1"/>
                    <a:pt x="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63" name="Google Shape;14145;p27">
              <a:extLst>
                <a:ext uri="{FF2B5EF4-FFF2-40B4-BE49-F238E27FC236}">
                  <a16:creationId xmlns:a16="http://schemas.microsoft.com/office/drawing/2014/main" id="{E37EB023-23DE-6F06-A34C-FB34B1B1A3EB}"/>
                </a:ext>
              </a:extLst>
            </p:cNvPr>
            <p:cNvSpPr/>
            <p:nvPr/>
          </p:nvSpPr>
          <p:spPr>
            <a:xfrm>
              <a:off x="4200188" y="3521483"/>
              <a:ext cx="30400" cy="47650"/>
            </a:xfrm>
            <a:custGeom>
              <a:avLst/>
              <a:gdLst/>
              <a:ahLst/>
              <a:cxnLst/>
              <a:rect l="l" t="t" r="r" b="b"/>
              <a:pathLst>
                <a:path w="1216" h="1906" extrusionOk="0">
                  <a:moveTo>
                    <a:pt x="596" y="358"/>
                  </a:moveTo>
                  <a:cubicBezTo>
                    <a:pt x="739" y="358"/>
                    <a:pt x="858" y="477"/>
                    <a:pt x="858" y="620"/>
                  </a:cubicBezTo>
                  <a:lnTo>
                    <a:pt x="858" y="1311"/>
                  </a:lnTo>
                  <a:cubicBezTo>
                    <a:pt x="858" y="1430"/>
                    <a:pt x="763" y="1549"/>
                    <a:pt x="620" y="1573"/>
                  </a:cubicBezTo>
                  <a:cubicBezTo>
                    <a:pt x="477" y="1573"/>
                    <a:pt x="358" y="1453"/>
                    <a:pt x="358" y="1311"/>
                  </a:cubicBezTo>
                  <a:lnTo>
                    <a:pt x="358" y="620"/>
                  </a:lnTo>
                  <a:cubicBezTo>
                    <a:pt x="358" y="501"/>
                    <a:pt x="453" y="382"/>
                    <a:pt x="596" y="358"/>
                  </a:cubicBezTo>
                  <a:close/>
                  <a:moveTo>
                    <a:pt x="620" y="1"/>
                  </a:moveTo>
                  <a:cubicBezTo>
                    <a:pt x="263" y="1"/>
                    <a:pt x="1" y="263"/>
                    <a:pt x="1" y="596"/>
                  </a:cubicBezTo>
                  <a:lnTo>
                    <a:pt x="1" y="1287"/>
                  </a:lnTo>
                  <a:cubicBezTo>
                    <a:pt x="1" y="1620"/>
                    <a:pt x="263" y="1882"/>
                    <a:pt x="596" y="1906"/>
                  </a:cubicBezTo>
                  <a:cubicBezTo>
                    <a:pt x="929" y="1906"/>
                    <a:pt x="1215" y="1644"/>
                    <a:pt x="1215" y="1311"/>
                  </a:cubicBezTo>
                  <a:lnTo>
                    <a:pt x="1215" y="620"/>
                  </a:lnTo>
                  <a:cubicBezTo>
                    <a:pt x="1215" y="310"/>
                    <a:pt x="953" y="25"/>
                    <a:pt x="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64" name="Google Shape;14146;p27">
              <a:extLst>
                <a:ext uri="{FF2B5EF4-FFF2-40B4-BE49-F238E27FC236}">
                  <a16:creationId xmlns:a16="http://schemas.microsoft.com/office/drawing/2014/main" id="{7BD42138-27AB-9DF6-937A-9503E46C3F21}"/>
                </a:ext>
              </a:extLst>
            </p:cNvPr>
            <p:cNvSpPr/>
            <p:nvPr/>
          </p:nvSpPr>
          <p:spPr>
            <a:xfrm>
              <a:off x="4281763" y="35334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2" y="357"/>
                    <a:pt x="191" y="357"/>
                  </a:cubicBezTo>
                  <a:lnTo>
                    <a:pt x="6430" y="357"/>
                  </a:lnTo>
                  <a:cubicBezTo>
                    <a:pt x="6525" y="357"/>
                    <a:pt x="6621" y="310"/>
                    <a:pt x="6621" y="214"/>
                  </a:cubicBezTo>
                  <a:cubicBezTo>
                    <a:pt x="6621" y="95"/>
                    <a:pt x="6549" y="0"/>
                    <a:pt x="6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65" name="Google Shape;14147;p27">
              <a:extLst>
                <a:ext uri="{FF2B5EF4-FFF2-40B4-BE49-F238E27FC236}">
                  <a16:creationId xmlns:a16="http://schemas.microsoft.com/office/drawing/2014/main" id="{09B0DFE2-BD16-C20B-2B9B-7E49279AB35C}"/>
                </a:ext>
              </a:extLst>
            </p:cNvPr>
            <p:cNvSpPr/>
            <p:nvPr/>
          </p:nvSpPr>
          <p:spPr>
            <a:xfrm>
              <a:off x="4281763" y="3554233"/>
              <a:ext cx="120875" cy="8950"/>
            </a:xfrm>
            <a:custGeom>
              <a:avLst/>
              <a:gdLst/>
              <a:ahLst/>
              <a:cxnLst/>
              <a:rect l="l" t="t" r="r" b="b"/>
              <a:pathLst>
                <a:path w="4835" h="358" extrusionOk="0">
                  <a:moveTo>
                    <a:pt x="191" y="1"/>
                  </a:moveTo>
                  <a:cubicBezTo>
                    <a:pt x="95" y="1"/>
                    <a:pt x="0" y="72"/>
                    <a:pt x="0" y="143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644" y="358"/>
                  </a:lnTo>
                  <a:cubicBezTo>
                    <a:pt x="4739" y="358"/>
                    <a:pt x="4835" y="310"/>
                    <a:pt x="4835" y="215"/>
                  </a:cubicBezTo>
                  <a:cubicBezTo>
                    <a:pt x="4835" y="96"/>
                    <a:pt x="4763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66" name="Google Shape;14148;p27">
              <a:extLst>
                <a:ext uri="{FF2B5EF4-FFF2-40B4-BE49-F238E27FC236}">
                  <a16:creationId xmlns:a16="http://schemas.microsoft.com/office/drawing/2014/main" id="{9C09FC3F-2BC6-2DC6-11B6-3D9B10E74234}"/>
                </a:ext>
              </a:extLst>
            </p:cNvPr>
            <p:cNvSpPr/>
            <p:nvPr/>
          </p:nvSpPr>
          <p:spPr>
            <a:xfrm>
              <a:off x="4177563" y="3313708"/>
              <a:ext cx="293550" cy="297100"/>
            </a:xfrm>
            <a:custGeom>
              <a:avLst/>
              <a:gdLst/>
              <a:ahLst/>
              <a:cxnLst/>
              <a:rect l="l" t="t" r="r" b="b"/>
              <a:pathLst>
                <a:path w="11742" h="11884" extrusionOk="0">
                  <a:moveTo>
                    <a:pt x="11360" y="334"/>
                  </a:moveTo>
                  <a:lnTo>
                    <a:pt x="11384" y="3644"/>
                  </a:lnTo>
                  <a:lnTo>
                    <a:pt x="6597" y="3644"/>
                  </a:lnTo>
                  <a:cubicBezTo>
                    <a:pt x="6550" y="3644"/>
                    <a:pt x="6502" y="3668"/>
                    <a:pt x="6478" y="3692"/>
                  </a:cubicBezTo>
                  <a:lnTo>
                    <a:pt x="5883" y="4263"/>
                  </a:lnTo>
                  <a:lnTo>
                    <a:pt x="5287" y="3692"/>
                  </a:lnTo>
                  <a:cubicBezTo>
                    <a:pt x="5240" y="3668"/>
                    <a:pt x="5192" y="3644"/>
                    <a:pt x="5168" y="3644"/>
                  </a:cubicBezTo>
                  <a:lnTo>
                    <a:pt x="358" y="3644"/>
                  </a:lnTo>
                  <a:lnTo>
                    <a:pt x="358" y="334"/>
                  </a:lnTo>
                  <a:close/>
                  <a:moveTo>
                    <a:pt x="239" y="1"/>
                  </a:moveTo>
                  <a:cubicBezTo>
                    <a:pt x="167" y="1"/>
                    <a:pt x="72" y="96"/>
                    <a:pt x="72" y="191"/>
                  </a:cubicBezTo>
                  <a:lnTo>
                    <a:pt x="72" y="4644"/>
                  </a:lnTo>
                  <a:cubicBezTo>
                    <a:pt x="72" y="4692"/>
                    <a:pt x="96" y="4740"/>
                    <a:pt x="120" y="4740"/>
                  </a:cubicBezTo>
                  <a:cubicBezTo>
                    <a:pt x="167" y="4767"/>
                    <a:pt x="213" y="4779"/>
                    <a:pt x="254" y="4779"/>
                  </a:cubicBezTo>
                  <a:cubicBezTo>
                    <a:pt x="356" y="4779"/>
                    <a:pt x="429" y="4706"/>
                    <a:pt x="429" y="4621"/>
                  </a:cubicBezTo>
                  <a:lnTo>
                    <a:pt x="429" y="4001"/>
                  </a:lnTo>
                  <a:lnTo>
                    <a:pt x="5121" y="4001"/>
                  </a:lnTo>
                  <a:lnTo>
                    <a:pt x="5716" y="4573"/>
                  </a:lnTo>
                  <a:cubicBezTo>
                    <a:pt x="5788" y="4621"/>
                    <a:pt x="5835" y="4621"/>
                    <a:pt x="5907" y="4621"/>
                  </a:cubicBezTo>
                  <a:cubicBezTo>
                    <a:pt x="5954" y="4621"/>
                    <a:pt x="6026" y="4597"/>
                    <a:pt x="6073" y="4573"/>
                  </a:cubicBezTo>
                  <a:lnTo>
                    <a:pt x="6669" y="4001"/>
                  </a:lnTo>
                  <a:lnTo>
                    <a:pt x="11384" y="4001"/>
                  </a:lnTo>
                  <a:lnTo>
                    <a:pt x="11384" y="7312"/>
                  </a:lnTo>
                  <a:lnTo>
                    <a:pt x="6597" y="7312"/>
                  </a:lnTo>
                  <a:cubicBezTo>
                    <a:pt x="6526" y="7312"/>
                    <a:pt x="6502" y="7335"/>
                    <a:pt x="6478" y="7359"/>
                  </a:cubicBezTo>
                  <a:lnTo>
                    <a:pt x="5883" y="7931"/>
                  </a:lnTo>
                  <a:lnTo>
                    <a:pt x="5287" y="7359"/>
                  </a:lnTo>
                  <a:cubicBezTo>
                    <a:pt x="5240" y="7335"/>
                    <a:pt x="5192" y="7312"/>
                    <a:pt x="5168" y="7312"/>
                  </a:cubicBezTo>
                  <a:lnTo>
                    <a:pt x="358" y="7312"/>
                  </a:lnTo>
                  <a:lnTo>
                    <a:pt x="358" y="5430"/>
                  </a:lnTo>
                  <a:cubicBezTo>
                    <a:pt x="358" y="5335"/>
                    <a:pt x="310" y="5240"/>
                    <a:pt x="215" y="5240"/>
                  </a:cubicBezTo>
                  <a:cubicBezTo>
                    <a:pt x="96" y="5240"/>
                    <a:pt x="1" y="5311"/>
                    <a:pt x="1" y="5430"/>
                  </a:cubicBezTo>
                  <a:lnTo>
                    <a:pt x="1" y="11003"/>
                  </a:lnTo>
                  <a:cubicBezTo>
                    <a:pt x="1" y="11146"/>
                    <a:pt x="120" y="11265"/>
                    <a:pt x="286" y="11265"/>
                  </a:cubicBezTo>
                  <a:lnTo>
                    <a:pt x="5073" y="11265"/>
                  </a:lnTo>
                  <a:lnTo>
                    <a:pt x="5669" y="11836"/>
                  </a:lnTo>
                  <a:cubicBezTo>
                    <a:pt x="5716" y="11884"/>
                    <a:pt x="5788" y="11884"/>
                    <a:pt x="5835" y="11884"/>
                  </a:cubicBezTo>
                  <a:cubicBezTo>
                    <a:pt x="5907" y="11884"/>
                    <a:pt x="5954" y="11860"/>
                    <a:pt x="6026" y="11836"/>
                  </a:cubicBezTo>
                  <a:lnTo>
                    <a:pt x="6621" y="11265"/>
                  </a:lnTo>
                  <a:lnTo>
                    <a:pt x="7859" y="11265"/>
                  </a:lnTo>
                  <a:cubicBezTo>
                    <a:pt x="7955" y="11265"/>
                    <a:pt x="8050" y="11193"/>
                    <a:pt x="8050" y="11122"/>
                  </a:cubicBezTo>
                  <a:cubicBezTo>
                    <a:pt x="8050" y="11003"/>
                    <a:pt x="7979" y="10908"/>
                    <a:pt x="7859" y="10908"/>
                  </a:cubicBezTo>
                  <a:lnTo>
                    <a:pt x="6550" y="10908"/>
                  </a:lnTo>
                  <a:cubicBezTo>
                    <a:pt x="6526" y="10908"/>
                    <a:pt x="6478" y="10931"/>
                    <a:pt x="6431" y="10955"/>
                  </a:cubicBezTo>
                  <a:lnTo>
                    <a:pt x="5835" y="11527"/>
                  </a:lnTo>
                  <a:lnTo>
                    <a:pt x="5240" y="10955"/>
                  </a:lnTo>
                  <a:cubicBezTo>
                    <a:pt x="5216" y="10931"/>
                    <a:pt x="5168" y="10908"/>
                    <a:pt x="5121" y="10908"/>
                  </a:cubicBezTo>
                  <a:lnTo>
                    <a:pt x="334" y="10908"/>
                  </a:lnTo>
                  <a:lnTo>
                    <a:pt x="334" y="7597"/>
                  </a:lnTo>
                  <a:lnTo>
                    <a:pt x="5049" y="7597"/>
                  </a:lnTo>
                  <a:lnTo>
                    <a:pt x="5645" y="8169"/>
                  </a:lnTo>
                  <a:cubicBezTo>
                    <a:pt x="5692" y="8217"/>
                    <a:pt x="5764" y="8217"/>
                    <a:pt x="5811" y="8217"/>
                  </a:cubicBezTo>
                  <a:cubicBezTo>
                    <a:pt x="5883" y="8217"/>
                    <a:pt x="5930" y="8193"/>
                    <a:pt x="6002" y="8169"/>
                  </a:cubicBezTo>
                  <a:lnTo>
                    <a:pt x="6597" y="7597"/>
                  </a:lnTo>
                  <a:lnTo>
                    <a:pt x="11289" y="7597"/>
                  </a:lnTo>
                  <a:lnTo>
                    <a:pt x="11289" y="10908"/>
                  </a:lnTo>
                  <a:lnTo>
                    <a:pt x="8669" y="10908"/>
                  </a:lnTo>
                  <a:cubicBezTo>
                    <a:pt x="8574" y="10908"/>
                    <a:pt x="8502" y="10955"/>
                    <a:pt x="8502" y="11050"/>
                  </a:cubicBezTo>
                  <a:cubicBezTo>
                    <a:pt x="8502" y="11170"/>
                    <a:pt x="8550" y="11265"/>
                    <a:pt x="8669" y="11265"/>
                  </a:cubicBezTo>
                  <a:lnTo>
                    <a:pt x="11384" y="11265"/>
                  </a:lnTo>
                  <a:cubicBezTo>
                    <a:pt x="11527" y="11265"/>
                    <a:pt x="11646" y="11146"/>
                    <a:pt x="11646" y="11003"/>
                  </a:cubicBezTo>
                  <a:lnTo>
                    <a:pt x="11646" y="286"/>
                  </a:lnTo>
                  <a:cubicBezTo>
                    <a:pt x="11741" y="120"/>
                    <a:pt x="11622" y="1"/>
                    <a:pt x="114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267" name="Google Shape;14149;p27">
            <a:extLst>
              <a:ext uri="{FF2B5EF4-FFF2-40B4-BE49-F238E27FC236}">
                <a16:creationId xmlns:a16="http://schemas.microsoft.com/office/drawing/2014/main" id="{47E4FF2B-62A8-68F2-75F4-1DB45B8495BB}"/>
              </a:ext>
            </a:extLst>
          </p:cNvPr>
          <p:cNvSpPr/>
          <p:nvPr/>
        </p:nvSpPr>
        <p:spPr>
          <a:xfrm>
            <a:off x="3247951" y="3420895"/>
            <a:ext cx="356019" cy="356139"/>
          </a:xfrm>
          <a:custGeom>
            <a:avLst/>
            <a:gdLst/>
            <a:ahLst/>
            <a:cxnLst/>
            <a:rect l="l" t="t" r="r" b="b"/>
            <a:pathLst>
              <a:path w="11908" h="11912" extrusionOk="0">
                <a:moveTo>
                  <a:pt x="3358" y="6363"/>
                </a:moveTo>
                <a:lnTo>
                  <a:pt x="3358" y="10721"/>
                </a:lnTo>
                <a:lnTo>
                  <a:pt x="1858" y="10721"/>
                </a:lnTo>
                <a:lnTo>
                  <a:pt x="1858" y="6363"/>
                </a:lnTo>
                <a:close/>
                <a:moveTo>
                  <a:pt x="5216" y="1314"/>
                </a:moveTo>
                <a:lnTo>
                  <a:pt x="5216" y="10721"/>
                </a:lnTo>
                <a:lnTo>
                  <a:pt x="3691" y="10721"/>
                </a:lnTo>
                <a:lnTo>
                  <a:pt x="3691" y="1314"/>
                </a:lnTo>
                <a:close/>
                <a:moveTo>
                  <a:pt x="7097" y="2577"/>
                </a:moveTo>
                <a:lnTo>
                  <a:pt x="7097" y="10721"/>
                </a:lnTo>
                <a:lnTo>
                  <a:pt x="5573" y="10721"/>
                </a:lnTo>
                <a:lnTo>
                  <a:pt x="5573" y="2577"/>
                </a:lnTo>
                <a:close/>
                <a:moveTo>
                  <a:pt x="8931" y="8864"/>
                </a:moveTo>
                <a:lnTo>
                  <a:pt x="8931" y="10721"/>
                </a:lnTo>
                <a:lnTo>
                  <a:pt x="7406" y="10721"/>
                </a:lnTo>
                <a:lnTo>
                  <a:pt x="7406" y="8864"/>
                </a:lnTo>
                <a:close/>
                <a:moveTo>
                  <a:pt x="939" y="1"/>
                </a:moveTo>
                <a:cubicBezTo>
                  <a:pt x="834" y="1"/>
                  <a:pt x="738" y="88"/>
                  <a:pt x="738" y="195"/>
                </a:cubicBezTo>
                <a:lnTo>
                  <a:pt x="738" y="1005"/>
                </a:lnTo>
                <a:lnTo>
                  <a:pt x="476" y="1005"/>
                </a:lnTo>
                <a:cubicBezTo>
                  <a:pt x="381" y="1005"/>
                  <a:pt x="334" y="1052"/>
                  <a:pt x="310" y="1124"/>
                </a:cubicBezTo>
                <a:cubicBezTo>
                  <a:pt x="262" y="1243"/>
                  <a:pt x="357" y="1362"/>
                  <a:pt x="476" y="1362"/>
                </a:cubicBezTo>
                <a:lnTo>
                  <a:pt x="715" y="1362"/>
                </a:lnTo>
                <a:lnTo>
                  <a:pt x="715" y="2243"/>
                </a:lnTo>
                <a:lnTo>
                  <a:pt x="500" y="2243"/>
                </a:lnTo>
                <a:cubicBezTo>
                  <a:pt x="429" y="2243"/>
                  <a:pt x="334" y="2315"/>
                  <a:pt x="334" y="2386"/>
                </a:cubicBezTo>
                <a:cubicBezTo>
                  <a:pt x="334" y="2505"/>
                  <a:pt x="381" y="2600"/>
                  <a:pt x="500" y="2600"/>
                </a:cubicBezTo>
                <a:lnTo>
                  <a:pt x="715" y="2600"/>
                </a:lnTo>
                <a:lnTo>
                  <a:pt x="715" y="3505"/>
                </a:lnTo>
                <a:lnTo>
                  <a:pt x="500" y="3505"/>
                </a:lnTo>
                <a:cubicBezTo>
                  <a:pt x="429" y="3505"/>
                  <a:pt x="334" y="3553"/>
                  <a:pt x="334" y="3648"/>
                </a:cubicBezTo>
                <a:cubicBezTo>
                  <a:pt x="334" y="3767"/>
                  <a:pt x="381" y="3863"/>
                  <a:pt x="500" y="3863"/>
                </a:cubicBezTo>
                <a:lnTo>
                  <a:pt x="715" y="3863"/>
                </a:lnTo>
                <a:lnTo>
                  <a:pt x="715" y="4744"/>
                </a:lnTo>
                <a:lnTo>
                  <a:pt x="500" y="4744"/>
                </a:lnTo>
                <a:cubicBezTo>
                  <a:pt x="429" y="4744"/>
                  <a:pt x="334" y="4815"/>
                  <a:pt x="334" y="4887"/>
                </a:cubicBezTo>
                <a:cubicBezTo>
                  <a:pt x="334" y="5006"/>
                  <a:pt x="381" y="5101"/>
                  <a:pt x="500" y="5101"/>
                </a:cubicBezTo>
                <a:lnTo>
                  <a:pt x="715" y="5101"/>
                </a:lnTo>
                <a:lnTo>
                  <a:pt x="715" y="6006"/>
                </a:lnTo>
                <a:lnTo>
                  <a:pt x="500" y="6006"/>
                </a:lnTo>
                <a:cubicBezTo>
                  <a:pt x="429" y="6006"/>
                  <a:pt x="334" y="6053"/>
                  <a:pt x="334" y="6149"/>
                </a:cubicBezTo>
                <a:cubicBezTo>
                  <a:pt x="334" y="6268"/>
                  <a:pt x="381" y="6363"/>
                  <a:pt x="500" y="6363"/>
                </a:cubicBezTo>
                <a:lnTo>
                  <a:pt x="715" y="6363"/>
                </a:lnTo>
                <a:lnTo>
                  <a:pt x="715" y="7244"/>
                </a:lnTo>
                <a:lnTo>
                  <a:pt x="500" y="7244"/>
                </a:lnTo>
                <a:cubicBezTo>
                  <a:pt x="429" y="7244"/>
                  <a:pt x="334" y="7316"/>
                  <a:pt x="334" y="7387"/>
                </a:cubicBezTo>
                <a:cubicBezTo>
                  <a:pt x="334" y="7506"/>
                  <a:pt x="381" y="7601"/>
                  <a:pt x="500" y="7601"/>
                </a:cubicBezTo>
                <a:lnTo>
                  <a:pt x="715" y="7601"/>
                </a:lnTo>
                <a:lnTo>
                  <a:pt x="715" y="8506"/>
                </a:lnTo>
                <a:lnTo>
                  <a:pt x="500" y="8506"/>
                </a:lnTo>
                <a:cubicBezTo>
                  <a:pt x="429" y="8506"/>
                  <a:pt x="334" y="8554"/>
                  <a:pt x="334" y="8649"/>
                </a:cubicBezTo>
                <a:cubicBezTo>
                  <a:pt x="334" y="8768"/>
                  <a:pt x="381" y="8864"/>
                  <a:pt x="500" y="8864"/>
                </a:cubicBezTo>
                <a:lnTo>
                  <a:pt x="715" y="8864"/>
                </a:lnTo>
                <a:lnTo>
                  <a:pt x="715" y="9745"/>
                </a:lnTo>
                <a:lnTo>
                  <a:pt x="500" y="9745"/>
                </a:lnTo>
                <a:cubicBezTo>
                  <a:pt x="429" y="9745"/>
                  <a:pt x="334" y="9816"/>
                  <a:pt x="334" y="9888"/>
                </a:cubicBezTo>
                <a:cubicBezTo>
                  <a:pt x="334" y="10007"/>
                  <a:pt x="381" y="10102"/>
                  <a:pt x="500" y="10102"/>
                </a:cubicBezTo>
                <a:lnTo>
                  <a:pt x="715" y="10102"/>
                </a:lnTo>
                <a:lnTo>
                  <a:pt x="715" y="10721"/>
                </a:lnTo>
                <a:lnTo>
                  <a:pt x="310" y="10721"/>
                </a:lnTo>
                <a:cubicBezTo>
                  <a:pt x="143" y="10721"/>
                  <a:pt x="0" y="10840"/>
                  <a:pt x="0" y="11031"/>
                </a:cubicBezTo>
                <a:lnTo>
                  <a:pt x="0" y="11721"/>
                </a:lnTo>
                <a:cubicBezTo>
                  <a:pt x="0" y="11793"/>
                  <a:pt x="95" y="11888"/>
                  <a:pt x="191" y="11888"/>
                </a:cubicBezTo>
                <a:lnTo>
                  <a:pt x="2691" y="11888"/>
                </a:lnTo>
                <a:cubicBezTo>
                  <a:pt x="2715" y="11888"/>
                  <a:pt x="2739" y="11888"/>
                  <a:pt x="2763" y="11864"/>
                </a:cubicBezTo>
                <a:cubicBezTo>
                  <a:pt x="2882" y="11721"/>
                  <a:pt x="2810" y="11555"/>
                  <a:pt x="2644" y="11555"/>
                </a:cubicBezTo>
                <a:lnTo>
                  <a:pt x="357" y="11555"/>
                </a:lnTo>
                <a:lnTo>
                  <a:pt x="357" y="11078"/>
                </a:lnTo>
                <a:lnTo>
                  <a:pt x="11550" y="11078"/>
                </a:lnTo>
                <a:lnTo>
                  <a:pt x="11550" y="11555"/>
                </a:lnTo>
                <a:lnTo>
                  <a:pt x="3477" y="11555"/>
                </a:lnTo>
                <a:cubicBezTo>
                  <a:pt x="3406" y="11555"/>
                  <a:pt x="3310" y="11626"/>
                  <a:pt x="3310" y="11721"/>
                </a:cubicBezTo>
                <a:cubicBezTo>
                  <a:pt x="3310" y="11840"/>
                  <a:pt x="3358" y="11912"/>
                  <a:pt x="3477" y="11912"/>
                </a:cubicBezTo>
                <a:lnTo>
                  <a:pt x="11622" y="11912"/>
                </a:lnTo>
                <a:cubicBezTo>
                  <a:pt x="11765" y="11912"/>
                  <a:pt x="11907" y="11793"/>
                  <a:pt x="11907" y="11626"/>
                </a:cubicBezTo>
                <a:lnTo>
                  <a:pt x="11907" y="11054"/>
                </a:lnTo>
                <a:cubicBezTo>
                  <a:pt x="11907" y="10840"/>
                  <a:pt x="11788" y="10721"/>
                  <a:pt x="11622" y="10721"/>
                </a:cubicBezTo>
                <a:lnTo>
                  <a:pt x="11122" y="10721"/>
                </a:lnTo>
                <a:lnTo>
                  <a:pt x="11122" y="3743"/>
                </a:lnTo>
                <a:cubicBezTo>
                  <a:pt x="11122" y="3577"/>
                  <a:pt x="11026" y="3505"/>
                  <a:pt x="10883" y="3505"/>
                </a:cubicBezTo>
                <a:lnTo>
                  <a:pt x="9097" y="3505"/>
                </a:lnTo>
                <a:cubicBezTo>
                  <a:pt x="9026" y="3505"/>
                  <a:pt x="8931" y="3577"/>
                  <a:pt x="8931" y="3672"/>
                </a:cubicBezTo>
                <a:lnTo>
                  <a:pt x="8931" y="4958"/>
                </a:lnTo>
                <a:cubicBezTo>
                  <a:pt x="8931" y="4982"/>
                  <a:pt x="8954" y="5053"/>
                  <a:pt x="8978" y="5077"/>
                </a:cubicBezTo>
                <a:cubicBezTo>
                  <a:pt x="9025" y="5104"/>
                  <a:pt x="9069" y="5115"/>
                  <a:pt x="9110" y="5115"/>
                </a:cubicBezTo>
                <a:cubicBezTo>
                  <a:pt x="9214" y="5115"/>
                  <a:pt x="9288" y="5037"/>
                  <a:pt x="9288" y="4934"/>
                </a:cubicBezTo>
                <a:lnTo>
                  <a:pt x="9288" y="3815"/>
                </a:lnTo>
                <a:lnTo>
                  <a:pt x="10812" y="3815"/>
                </a:lnTo>
                <a:lnTo>
                  <a:pt x="10812" y="10721"/>
                </a:lnTo>
                <a:lnTo>
                  <a:pt x="9288" y="10721"/>
                </a:lnTo>
                <a:lnTo>
                  <a:pt x="9288" y="5768"/>
                </a:lnTo>
                <a:cubicBezTo>
                  <a:pt x="9288" y="5672"/>
                  <a:pt x="9216" y="5577"/>
                  <a:pt x="9145" y="5577"/>
                </a:cubicBezTo>
                <a:cubicBezTo>
                  <a:pt x="9026" y="5577"/>
                  <a:pt x="8931" y="5649"/>
                  <a:pt x="8931" y="5768"/>
                </a:cubicBezTo>
                <a:lnTo>
                  <a:pt x="8931" y="8506"/>
                </a:lnTo>
                <a:lnTo>
                  <a:pt x="7406" y="8506"/>
                </a:lnTo>
                <a:lnTo>
                  <a:pt x="7406" y="2481"/>
                </a:lnTo>
                <a:cubicBezTo>
                  <a:pt x="7406" y="2338"/>
                  <a:pt x="7287" y="2243"/>
                  <a:pt x="7168" y="2243"/>
                </a:cubicBezTo>
                <a:lnTo>
                  <a:pt x="5573" y="2243"/>
                </a:lnTo>
                <a:lnTo>
                  <a:pt x="5573" y="1243"/>
                </a:lnTo>
                <a:cubicBezTo>
                  <a:pt x="5573" y="1076"/>
                  <a:pt x="5454" y="1005"/>
                  <a:pt x="5335" y="1005"/>
                </a:cubicBezTo>
                <a:lnTo>
                  <a:pt x="3596" y="1005"/>
                </a:lnTo>
                <a:cubicBezTo>
                  <a:pt x="3453" y="1005"/>
                  <a:pt x="3358" y="1124"/>
                  <a:pt x="3358" y="1243"/>
                </a:cubicBezTo>
                <a:lnTo>
                  <a:pt x="3358" y="6006"/>
                </a:lnTo>
                <a:lnTo>
                  <a:pt x="1762" y="6006"/>
                </a:lnTo>
                <a:cubicBezTo>
                  <a:pt x="1596" y="6006"/>
                  <a:pt x="1524" y="6125"/>
                  <a:pt x="1524" y="6244"/>
                </a:cubicBezTo>
                <a:lnTo>
                  <a:pt x="1524" y="10721"/>
                </a:lnTo>
                <a:lnTo>
                  <a:pt x="1096" y="10721"/>
                </a:lnTo>
                <a:lnTo>
                  <a:pt x="1096" y="195"/>
                </a:lnTo>
                <a:cubicBezTo>
                  <a:pt x="1096" y="100"/>
                  <a:pt x="1048" y="52"/>
                  <a:pt x="977" y="5"/>
                </a:cubicBezTo>
                <a:cubicBezTo>
                  <a:pt x="964" y="2"/>
                  <a:pt x="952" y="1"/>
                  <a:pt x="93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268" name="Google Shape;14150;p27">
            <a:extLst>
              <a:ext uri="{FF2B5EF4-FFF2-40B4-BE49-F238E27FC236}">
                <a16:creationId xmlns:a16="http://schemas.microsoft.com/office/drawing/2014/main" id="{D520931A-AD1E-D94D-3D93-4CE25F1ABB77}"/>
              </a:ext>
            </a:extLst>
          </p:cNvPr>
          <p:cNvGrpSpPr/>
          <p:nvPr/>
        </p:nvGrpSpPr>
        <p:grpSpPr>
          <a:xfrm>
            <a:off x="2543093" y="3421058"/>
            <a:ext cx="354584" cy="354614"/>
            <a:chOff x="3194038" y="3313708"/>
            <a:chExt cx="296500" cy="296525"/>
          </a:xfrm>
        </p:grpSpPr>
        <p:sp>
          <p:nvSpPr>
            <p:cNvPr id="269" name="Google Shape;14151;p27">
              <a:extLst>
                <a:ext uri="{FF2B5EF4-FFF2-40B4-BE49-F238E27FC236}">
                  <a16:creationId xmlns:a16="http://schemas.microsoft.com/office/drawing/2014/main" id="{5D20A19D-8862-85A9-F1A8-E39CDA9F0D03}"/>
                </a:ext>
              </a:extLst>
            </p:cNvPr>
            <p:cNvSpPr/>
            <p:nvPr/>
          </p:nvSpPr>
          <p:spPr>
            <a:xfrm>
              <a:off x="3213088" y="3332633"/>
              <a:ext cx="124450" cy="122800"/>
            </a:xfrm>
            <a:custGeom>
              <a:avLst/>
              <a:gdLst/>
              <a:ahLst/>
              <a:cxnLst/>
              <a:rect l="l" t="t" r="r" b="b"/>
              <a:pathLst>
                <a:path w="4978" h="4912" extrusionOk="0">
                  <a:moveTo>
                    <a:pt x="2569" y="1"/>
                  </a:moveTo>
                  <a:cubicBezTo>
                    <a:pt x="2523" y="1"/>
                    <a:pt x="2476" y="2"/>
                    <a:pt x="2429" y="6"/>
                  </a:cubicBezTo>
                  <a:cubicBezTo>
                    <a:pt x="1762" y="6"/>
                    <a:pt x="1167" y="268"/>
                    <a:pt x="715" y="720"/>
                  </a:cubicBezTo>
                  <a:cubicBezTo>
                    <a:pt x="286" y="1149"/>
                    <a:pt x="0" y="1792"/>
                    <a:pt x="0" y="2411"/>
                  </a:cubicBezTo>
                  <a:cubicBezTo>
                    <a:pt x="0" y="3006"/>
                    <a:pt x="215" y="3602"/>
                    <a:pt x="596" y="4054"/>
                  </a:cubicBezTo>
                  <a:cubicBezTo>
                    <a:pt x="631" y="4090"/>
                    <a:pt x="685" y="4108"/>
                    <a:pt x="738" y="4108"/>
                  </a:cubicBezTo>
                  <a:cubicBezTo>
                    <a:pt x="792" y="4108"/>
                    <a:pt x="846" y="4090"/>
                    <a:pt x="881" y="4054"/>
                  </a:cubicBezTo>
                  <a:cubicBezTo>
                    <a:pt x="929" y="3983"/>
                    <a:pt x="905" y="3887"/>
                    <a:pt x="881" y="3840"/>
                  </a:cubicBezTo>
                  <a:cubicBezTo>
                    <a:pt x="548" y="3459"/>
                    <a:pt x="357" y="2935"/>
                    <a:pt x="357" y="2435"/>
                  </a:cubicBezTo>
                  <a:cubicBezTo>
                    <a:pt x="357" y="1863"/>
                    <a:pt x="596" y="1363"/>
                    <a:pt x="1000" y="982"/>
                  </a:cubicBezTo>
                  <a:cubicBezTo>
                    <a:pt x="1381" y="601"/>
                    <a:pt x="1905" y="363"/>
                    <a:pt x="2453" y="363"/>
                  </a:cubicBezTo>
                  <a:cubicBezTo>
                    <a:pt x="3025" y="363"/>
                    <a:pt x="3549" y="553"/>
                    <a:pt x="3977" y="958"/>
                  </a:cubicBezTo>
                  <a:cubicBezTo>
                    <a:pt x="4382" y="1339"/>
                    <a:pt x="4596" y="1863"/>
                    <a:pt x="4596" y="2459"/>
                  </a:cubicBezTo>
                  <a:lnTo>
                    <a:pt x="4596" y="4578"/>
                  </a:lnTo>
                  <a:lnTo>
                    <a:pt x="2477" y="4578"/>
                  </a:lnTo>
                  <a:cubicBezTo>
                    <a:pt x="2120" y="4578"/>
                    <a:pt x="1762" y="4483"/>
                    <a:pt x="1477" y="4316"/>
                  </a:cubicBezTo>
                  <a:cubicBezTo>
                    <a:pt x="1450" y="4296"/>
                    <a:pt x="1421" y="4287"/>
                    <a:pt x="1393" y="4287"/>
                  </a:cubicBezTo>
                  <a:cubicBezTo>
                    <a:pt x="1322" y="4287"/>
                    <a:pt x="1256" y="4343"/>
                    <a:pt x="1239" y="4411"/>
                  </a:cubicBezTo>
                  <a:cubicBezTo>
                    <a:pt x="1191" y="4483"/>
                    <a:pt x="1262" y="4578"/>
                    <a:pt x="1310" y="4602"/>
                  </a:cubicBezTo>
                  <a:cubicBezTo>
                    <a:pt x="1667" y="4816"/>
                    <a:pt x="2096" y="4911"/>
                    <a:pt x="2501" y="4911"/>
                  </a:cubicBezTo>
                  <a:lnTo>
                    <a:pt x="4739" y="4911"/>
                  </a:lnTo>
                  <a:cubicBezTo>
                    <a:pt x="4882" y="4911"/>
                    <a:pt x="4977" y="4792"/>
                    <a:pt x="4977" y="4673"/>
                  </a:cubicBezTo>
                  <a:lnTo>
                    <a:pt x="4977" y="2459"/>
                  </a:lnTo>
                  <a:cubicBezTo>
                    <a:pt x="4977" y="1839"/>
                    <a:pt x="4763" y="1244"/>
                    <a:pt x="4358" y="792"/>
                  </a:cubicBezTo>
                  <a:cubicBezTo>
                    <a:pt x="3825" y="303"/>
                    <a:pt x="3210" y="1"/>
                    <a:pt x="25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0" name="Google Shape;14152;p27">
              <a:extLst>
                <a:ext uri="{FF2B5EF4-FFF2-40B4-BE49-F238E27FC236}">
                  <a16:creationId xmlns:a16="http://schemas.microsoft.com/office/drawing/2014/main" id="{37BBED82-0E9D-E5E5-B8A7-762C6C505C38}"/>
                </a:ext>
              </a:extLst>
            </p:cNvPr>
            <p:cNvSpPr/>
            <p:nvPr/>
          </p:nvSpPr>
          <p:spPr>
            <a:xfrm>
              <a:off x="3349413" y="3468508"/>
              <a:ext cx="122675" cy="123850"/>
            </a:xfrm>
            <a:custGeom>
              <a:avLst/>
              <a:gdLst/>
              <a:ahLst/>
              <a:cxnLst/>
              <a:rect l="l" t="t" r="r" b="b"/>
              <a:pathLst>
                <a:path w="4907" h="4954" extrusionOk="0">
                  <a:moveTo>
                    <a:pt x="144" y="0"/>
                  </a:moveTo>
                  <a:cubicBezTo>
                    <a:pt x="48" y="0"/>
                    <a:pt x="1" y="72"/>
                    <a:pt x="1" y="167"/>
                  </a:cubicBezTo>
                  <a:lnTo>
                    <a:pt x="1" y="1834"/>
                  </a:lnTo>
                  <a:cubicBezTo>
                    <a:pt x="1" y="1858"/>
                    <a:pt x="25" y="1882"/>
                    <a:pt x="25" y="1905"/>
                  </a:cubicBezTo>
                  <a:cubicBezTo>
                    <a:pt x="73" y="1940"/>
                    <a:pt x="120" y="1955"/>
                    <a:pt x="162" y="1955"/>
                  </a:cubicBezTo>
                  <a:cubicBezTo>
                    <a:pt x="263" y="1955"/>
                    <a:pt x="334" y="1871"/>
                    <a:pt x="334" y="1786"/>
                  </a:cubicBezTo>
                  <a:lnTo>
                    <a:pt x="334" y="358"/>
                  </a:lnTo>
                  <a:lnTo>
                    <a:pt x="2620" y="358"/>
                  </a:lnTo>
                  <a:cubicBezTo>
                    <a:pt x="2811" y="358"/>
                    <a:pt x="2954" y="405"/>
                    <a:pt x="3120" y="453"/>
                  </a:cubicBezTo>
                  <a:cubicBezTo>
                    <a:pt x="4049" y="810"/>
                    <a:pt x="4597" y="1620"/>
                    <a:pt x="4597" y="2501"/>
                  </a:cubicBezTo>
                  <a:cubicBezTo>
                    <a:pt x="4597" y="3072"/>
                    <a:pt x="4335" y="3572"/>
                    <a:pt x="3954" y="3977"/>
                  </a:cubicBezTo>
                  <a:cubicBezTo>
                    <a:pt x="3573" y="4358"/>
                    <a:pt x="3025" y="4596"/>
                    <a:pt x="2501" y="4596"/>
                  </a:cubicBezTo>
                  <a:cubicBezTo>
                    <a:pt x="1930" y="4596"/>
                    <a:pt x="1430" y="4382"/>
                    <a:pt x="1001" y="4025"/>
                  </a:cubicBezTo>
                  <a:cubicBezTo>
                    <a:pt x="620" y="3644"/>
                    <a:pt x="382" y="3144"/>
                    <a:pt x="358" y="2596"/>
                  </a:cubicBezTo>
                  <a:cubicBezTo>
                    <a:pt x="358" y="2501"/>
                    <a:pt x="263" y="2429"/>
                    <a:pt x="167" y="2429"/>
                  </a:cubicBezTo>
                  <a:cubicBezTo>
                    <a:pt x="96" y="2429"/>
                    <a:pt x="1" y="2501"/>
                    <a:pt x="1" y="2596"/>
                  </a:cubicBezTo>
                  <a:cubicBezTo>
                    <a:pt x="25" y="3215"/>
                    <a:pt x="286" y="3811"/>
                    <a:pt x="763" y="4263"/>
                  </a:cubicBezTo>
                  <a:cubicBezTo>
                    <a:pt x="1215" y="4716"/>
                    <a:pt x="1834" y="4954"/>
                    <a:pt x="2477" y="4954"/>
                  </a:cubicBezTo>
                  <a:lnTo>
                    <a:pt x="2501" y="4954"/>
                  </a:lnTo>
                  <a:cubicBezTo>
                    <a:pt x="3144" y="4954"/>
                    <a:pt x="3740" y="4692"/>
                    <a:pt x="4192" y="4239"/>
                  </a:cubicBezTo>
                  <a:cubicBezTo>
                    <a:pt x="4645" y="3787"/>
                    <a:pt x="4906" y="3168"/>
                    <a:pt x="4906" y="2548"/>
                  </a:cubicBezTo>
                  <a:cubicBezTo>
                    <a:pt x="4906" y="1882"/>
                    <a:pt x="4668" y="1262"/>
                    <a:pt x="4192" y="786"/>
                  </a:cubicBezTo>
                  <a:cubicBezTo>
                    <a:pt x="3716" y="286"/>
                    <a:pt x="3097" y="0"/>
                    <a:pt x="2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1" name="Google Shape;14153;p27">
              <a:extLst>
                <a:ext uri="{FF2B5EF4-FFF2-40B4-BE49-F238E27FC236}">
                  <a16:creationId xmlns:a16="http://schemas.microsoft.com/office/drawing/2014/main" id="{21DE8BB0-A3E0-9D3D-D0A6-B4A95129AF9E}"/>
                </a:ext>
              </a:extLst>
            </p:cNvPr>
            <p:cNvSpPr/>
            <p:nvPr/>
          </p:nvSpPr>
          <p:spPr>
            <a:xfrm>
              <a:off x="3349413" y="3313708"/>
              <a:ext cx="141125" cy="142325"/>
            </a:xfrm>
            <a:custGeom>
              <a:avLst/>
              <a:gdLst/>
              <a:ahLst/>
              <a:cxnLst/>
              <a:rect l="l" t="t" r="r" b="b"/>
              <a:pathLst>
                <a:path w="5645" h="5693" extrusionOk="0">
                  <a:moveTo>
                    <a:pt x="2858" y="334"/>
                  </a:moveTo>
                  <a:cubicBezTo>
                    <a:pt x="3525" y="334"/>
                    <a:pt x="4121" y="596"/>
                    <a:pt x="4597" y="1072"/>
                  </a:cubicBezTo>
                  <a:cubicBezTo>
                    <a:pt x="5073" y="1549"/>
                    <a:pt x="5311" y="2144"/>
                    <a:pt x="5335" y="2811"/>
                  </a:cubicBezTo>
                  <a:cubicBezTo>
                    <a:pt x="5335" y="3501"/>
                    <a:pt x="5097" y="4120"/>
                    <a:pt x="4621" y="4597"/>
                  </a:cubicBezTo>
                  <a:cubicBezTo>
                    <a:pt x="4144" y="5073"/>
                    <a:pt x="3525" y="5335"/>
                    <a:pt x="2835" y="5335"/>
                  </a:cubicBezTo>
                  <a:lnTo>
                    <a:pt x="334" y="5335"/>
                  </a:lnTo>
                  <a:lnTo>
                    <a:pt x="334" y="2834"/>
                  </a:lnTo>
                  <a:cubicBezTo>
                    <a:pt x="334" y="2144"/>
                    <a:pt x="596" y="1525"/>
                    <a:pt x="1072" y="1048"/>
                  </a:cubicBezTo>
                  <a:cubicBezTo>
                    <a:pt x="1549" y="572"/>
                    <a:pt x="2168" y="334"/>
                    <a:pt x="2858" y="334"/>
                  </a:cubicBezTo>
                  <a:close/>
                  <a:moveTo>
                    <a:pt x="2805" y="0"/>
                  </a:moveTo>
                  <a:cubicBezTo>
                    <a:pt x="1517" y="0"/>
                    <a:pt x="377" y="854"/>
                    <a:pt x="1" y="2287"/>
                  </a:cubicBezTo>
                  <a:lnTo>
                    <a:pt x="1" y="2358"/>
                  </a:lnTo>
                  <a:lnTo>
                    <a:pt x="1" y="5668"/>
                  </a:lnTo>
                  <a:cubicBezTo>
                    <a:pt x="1" y="5668"/>
                    <a:pt x="1" y="5692"/>
                    <a:pt x="25" y="5692"/>
                  </a:cubicBezTo>
                  <a:lnTo>
                    <a:pt x="215" y="5692"/>
                  </a:lnTo>
                  <a:lnTo>
                    <a:pt x="215" y="5668"/>
                  </a:lnTo>
                  <a:lnTo>
                    <a:pt x="3359" y="5668"/>
                  </a:lnTo>
                  <a:cubicBezTo>
                    <a:pt x="4811" y="5287"/>
                    <a:pt x="5645" y="4097"/>
                    <a:pt x="5645" y="2811"/>
                  </a:cubicBezTo>
                  <a:cubicBezTo>
                    <a:pt x="5645" y="2072"/>
                    <a:pt x="5359" y="1382"/>
                    <a:pt x="4811" y="834"/>
                  </a:cubicBezTo>
                  <a:cubicBezTo>
                    <a:pt x="4287" y="310"/>
                    <a:pt x="3597" y="1"/>
                    <a:pt x="2858" y="1"/>
                  </a:cubicBezTo>
                  <a:cubicBezTo>
                    <a:pt x="2841" y="0"/>
                    <a:pt x="2823" y="0"/>
                    <a:pt x="28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2" name="Google Shape;14154;p27">
              <a:extLst>
                <a:ext uri="{FF2B5EF4-FFF2-40B4-BE49-F238E27FC236}">
                  <a16:creationId xmlns:a16="http://schemas.microsoft.com/office/drawing/2014/main" id="{546F8841-45E9-3EE2-0E8C-42011A71E82D}"/>
                </a:ext>
              </a:extLst>
            </p:cNvPr>
            <p:cNvSpPr/>
            <p:nvPr/>
          </p:nvSpPr>
          <p:spPr>
            <a:xfrm>
              <a:off x="3194038" y="3468508"/>
              <a:ext cx="142300" cy="141725"/>
            </a:xfrm>
            <a:custGeom>
              <a:avLst/>
              <a:gdLst/>
              <a:ahLst/>
              <a:cxnLst/>
              <a:rect l="l" t="t" r="r" b="b"/>
              <a:pathLst>
                <a:path w="5692" h="5669" extrusionOk="0">
                  <a:moveTo>
                    <a:pt x="5311" y="358"/>
                  </a:moveTo>
                  <a:lnTo>
                    <a:pt x="5311" y="2858"/>
                  </a:lnTo>
                  <a:lnTo>
                    <a:pt x="5335" y="2858"/>
                  </a:lnTo>
                  <a:cubicBezTo>
                    <a:pt x="5335" y="3549"/>
                    <a:pt x="5049" y="4168"/>
                    <a:pt x="4573" y="4644"/>
                  </a:cubicBezTo>
                  <a:cubicBezTo>
                    <a:pt x="4096" y="5120"/>
                    <a:pt x="3477" y="5359"/>
                    <a:pt x="2834" y="5359"/>
                  </a:cubicBezTo>
                  <a:lnTo>
                    <a:pt x="2786" y="5359"/>
                  </a:lnTo>
                  <a:cubicBezTo>
                    <a:pt x="2143" y="5359"/>
                    <a:pt x="1548" y="5097"/>
                    <a:pt x="1072" y="4620"/>
                  </a:cubicBezTo>
                  <a:cubicBezTo>
                    <a:pt x="595" y="4144"/>
                    <a:pt x="357" y="3549"/>
                    <a:pt x="310" y="2882"/>
                  </a:cubicBezTo>
                  <a:cubicBezTo>
                    <a:pt x="310" y="2215"/>
                    <a:pt x="572" y="1596"/>
                    <a:pt x="1024" y="1096"/>
                  </a:cubicBezTo>
                  <a:cubicBezTo>
                    <a:pt x="1500" y="619"/>
                    <a:pt x="2143" y="358"/>
                    <a:pt x="2810" y="358"/>
                  </a:cubicBezTo>
                  <a:close/>
                  <a:moveTo>
                    <a:pt x="2858" y="0"/>
                  </a:moveTo>
                  <a:cubicBezTo>
                    <a:pt x="2072" y="0"/>
                    <a:pt x="1358" y="310"/>
                    <a:pt x="834" y="834"/>
                  </a:cubicBezTo>
                  <a:cubicBezTo>
                    <a:pt x="286" y="1382"/>
                    <a:pt x="0" y="2120"/>
                    <a:pt x="24" y="2858"/>
                  </a:cubicBezTo>
                  <a:cubicBezTo>
                    <a:pt x="24" y="3620"/>
                    <a:pt x="334" y="4287"/>
                    <a:pt x="857" y="4835"/>
                  </a:cubicBezTo>
                  <a:cubicBezTo>
                    <a:pt x="1405" y="5359"/>
                    <a:pt x="2072" y="5668"/>
                    <a:pt x="2834" y="5668"/>
                  </a:cubicBezTo>
                  <a:lnTo>
                    <a:pt x="2858" y="5668"/>
                  </a:lnTo>
                  <a:cubicBezTo>
                    <a:pt x="3596" y="5668"/>
                    <a:pt x="4311" y="5359"/>
                    <a:pt x="4858" y="4858"/>
                  </a:cubicBezTo>
                  <a:cubicBezTo>
                    <a:pt x="5382" y="4335"/>
                    <a:pt x="5692" y="3620"/>
                    <a:pt x="5692" y="2834"/>
                  </a:cubicBezTo>
                  <a:lnTo>
                    <a:pt x="5692" y="238"/>
                  </a:lnTo>
                  <a:cubicBezTo>
                    <a:pt x="5668" y="119"/>
                    <a:pt x="5573" y="0"/>
                    <a:pt x="54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3" name="Google Shape;14155;p27">
              <a:extLst>
                <a:ext uri="{FF2B5EF4-FFF2-40B4-BE49-F238E27FC236}">
                  <a16:creationId xmlns:a16="http://schemas.microsoft.com/office/drawing/2014/main" id="{15DC679D-A075-1A67-C2A9-0CF4F4BDBE2D}"/>
                </a:ext>
              </a:extLst>
            </p:cNvPr>
            <p:cNvSpPr/>
            <p:nvPr/>
          </p:nvSpPr>
          <p:spPr>
            <a:xfrm>
              <a:off x="3386938" y="3362533"/>
              <a:ext cx="66100" cy="8950"/>
            </a:xfrm>
            <a:custGeom>
              <a:avLst/>
              <a:gdLst/>
              <a:ahLst/>
              <a:cxnLst/>
              <a:rect l="l" t="t" r="r" b="b"/>
              <a:pathLst>
                <a:path w="2644" h="358" extrusionOk="0">
                  <a:moveTo>
                    <a:pt x="167" y="0"/>
                  </a:moveTo>
                  <a:cubicBezTo>
                    <a:pt x="71" y="0"/>
                    <a:pt x="24" y="48"/>
                    <a:pt x="0" y="143"/>
                  </a:cubicBezTo>
                  <a:cubicBezTo>
                    <a:pt x="0" y="239"/>
                    <a:pt x="71" y="358"/>
                    <a:pt x="167" y="358"/>
                  </a:cubicBezTo>
                  <a:lnTo>
                    <a:pt x="2429" y="358"/>
                  </a:lnTo>
                  <a:cubicBezTo>
                    <a:pt x="2524" y="358"/>
                    <a:pt x="2572" y="286"/>
                    <a:pt x="2620" y="191"/>
                  </a:cubicBezTo>
                  <a:cubicBezTo>
                    <a:pt x="2643" y="72"/>
                    <a:pt x="2548" y="0"/>
                    <a:pt x="24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4" name="Google Shape;14156;p27">
              <a:extLst>
                <a:ext uri="{FF2B5EF4-FFF2-40B4-BE49-F238E27FC236}">
                  <a16:creationId xmlns:a16="http://schemas.microsoft.com/office/drawing/2014/main" id="{1E970530-52F8-C9F8-76D1-CA6FF9B6558C}"/>
                </a:ext>
              </a:extLst>
            </p:cNvPr>
            <p:cNvSpPr/>
            <p:nvPr/>
          </p:nvSpPr>
          <p:spPr>
            <a:xfrm>
              <a:off x="3386338" y="33803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1"/>
                  </a:moveTo>
                  <a:cubicBezTo>
                    <a:pt x="119" y="1"/>
                    <a:pt x="72" y="48"/>
                    <a:pt x="48" y="144"/>
                  </a:cubicBezTo>
                  <a:cubicBezTo>
                    <a:pt x="0" y="263"/>
                    <a:pt x="95" y="358"/>
                    <a:pt x="215" y="358"/>
                  </a:cubicBezTo>
                  <a:lnTo>
                    <a:pt x="2477" y="358"/>
                  </a:lnTo>
                  <a:cubicBezTo>
                    <a:pt x="2596" y="358"/>
                    <a:pt x="2691" y="263"/>
                    <a:pt x="2667" y="144"/>
                  </a:cubicBezTo>
                  <a:cubicBezTo>
                    <a:pt x="2644" y="48"/>
                    <a:pt x="2548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5" name="Google Shape;14157;p27">
              <a:extLst>
                <a:ext uri="{FF2B5EF4-FFF2-40B4-BE49-F238E27FC236}">
                  <a16:creationId xmlns:a16="http://schemas.microsoft.com/office/drawing/2014/main" id="{D687294D-92C2-2A66-3E1D-B0FA90E05A7C}"/>
                </a:ext>
              </a:extLst>
            </p:cNvPr>
            <p:cNvSpPr/>
            <p:nvPr/>
          </p:nvSpPr>
          <p:spPr>
            <a:xfrm>
              <a:off x="3400613" y="3398858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1358" y="357"/>
                  </a:lnTo>
                  <a:cubicBezTo>
                    <a:pt x="1477" y="357"/>
                    <a:pt x="1549" y="262"/>
                    <a:pt x="1525" y="143"/>
                  </a:cubicBezTo>
                  <a:cubicBezTo>
                    <a:pt x="1501" y="48"/>
                    <a:pt x="1406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6" name="Google Shape;14158;p27">
              <a:extLst>
                <a:ext uri="{FF2B5EF4-FFF2-40B4-BE49-F238E27FC236}">
                  <a16:creationId xmlns:a16="http://schemas.microsoft.com/office/drawing/2014/main" id="{A07FA4F2-7282-2F0D-0FA4-92C0FC5FEFFA}"/>
                </a:ext>
              </a:extLst>
            </p:cNvPr>
            <p:cNvSpPr/>
            <p:nvPr/>
          </p:nvSpPr>
          <p:spPr>
            <a:xfrm>
              <a:off x="3232138" y="3517333"/>
              <a:ext cx="66700" cy="8950"/>
            </a:xfrm>
            <a:custGeom>
              <a:avLst/>
              <a:gdLst/>
              <a:ahLst/>
              <a:cxnLst/>
              <a:rect l="l" t="t" r="r" b="b"/>
              <a:pathLst>
                <a:path w="2668" h="358" extrusionOk="0">
                  <a:moveTo>
                    <a:pt x="191" y="0"/>
                  </a:moveTo>
                  <a:cubicBezTo>
                    <a:pt x="72" y="0"/>
                    <a:pt x="0" y="72"/>
                    <a:pt x="24" y="191"/>
                  </a:cubicBezTo>
                  <a:cubicBezTo>
                    <a:pt x="48" y="286"/>
                    <a:pt x="119" y="357"/>
                    <a:pt x="191" y="357"/>
                  </a:cubicBezTo>
                  <a:lnTo>
                    <a:pt x="2453" y="357"/>
                  </a:lnTo>
                  <a:cubicBezTo>
                    <a:pt x="2548" y="357"/>
                    <a:pt x="2620" y="286"/>
                    <a:pt x="2644" y="191"/>
                  </a:cubicBezTo>
                  <a:cubicBezTo>
                    <a:pt x="2667" y="72"/>
                    <a:pt x="2572" y="0"/>
                    <a:pt x="2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7" name="Google Shape;14159;p27">
              <a:extLst>
                <a:ext uri="{FF2B5EF4-FFF2-40B4-BE49-F238E27FC236}">
                  <a16:creationId xmlns:a16="http://schemas.microsoft.com/office/drawing/2014/main" id="{30501815-01C2-980B-03CA-F8CC838D84D2}"/>
                </a:ext>
              </a:extLst>
            </p:cNvPr>
            <p:cNvSpPr/>
            <p:nvPr/>
          </p:nvSpPr>
          <p:spPr>
            <a:xfrm>
              <a:off x="3231538" y="35357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0" y="262"/>
                    <a:pt x="96" y="358"/>
                    <a:pt x="215" y="358"/>
                  </a:cubicBezTo>
                  <a:lnTo>
                    <a:pt x="2477" y="358"/>
                  </a:lnTo>
                  <a:cubicBezTo>
                    <a:pt x="2572" y="358"/>
                    <a:pt x="2644" y="286"/>
                    <a:pt x="2668" y="215"/>
                  </a:cubicBezTo>
                  <a:cubicBezTo>
                    <a:pt x="2691" y="96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78" name="Google Shape;14160;p27">
              <a:extLst>
                <a:ext uri="{FF2B5EF4-FFF2-40B4-BE49-F238E27FC236}">
                  <a16:creationId xmlns:a16="http://schemas.microsoft.com/office/drawing/2014/main" id="{C3D0AD98-BC64-3972-9D79-7A2260EEBD0C}"/>
                </a:ext>
              </a:extLst>
            </p:cNvPr>
            <p:cNvSpPr/>
            <p:nvPr/>
          </p:nvSpPr>
          <p:spPr>
            <a:xfrm>
              <a:off x="3245813" y="35536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1"/>
                  </a:moveTo>
                  <a:cubicBezTo>
                    <a:pt x="120" y="1"/>
                    <a:pt x="72" y="48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30" y="358"/>
                    <a:pt x="1501" y="287"/>
                    <a:pt x="1525" y="215"/>
                  </a:cubicBezTo>
                  <a:cubicBezTo>
                    <a:pt x="1549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79" name="Google Shape;14161;p27">
            <a:extLst>
              <a:ext uri="{FF2B5EF4-FFF2-40B4-BE49-F238E27FC236}">
                <a16:creationId xmlns:a16="http://schemas.microsoft.com/office/drawing/2014/main" id="{5256C70E-EF13-32CF-3A9D-484B16FAFA87}"/>
              </a:ext>
            </a:extLst>
          </p:cNvPr>
          <p:cNvGrpSpPr/>
          <p:nvPr/>
        </p:nvGrpSpPr>
        <p:grpSpPr>
          <a:xfrm>
            <a:off x="1778362" y="3430745"/>
            <a:ext cx="359577" cy="338051"/>
            <a:chOff x="2682013" y="3321808"/>
            <a:chExt cx="300675" cy="282675"/>
          </a:xfrm>
        </p:grpSpPr>
        <p:sp>
          <p:nvSpPr>
            <p:cNvPr id="280" name="Google Shape;14162;p27">
              <a:extLst>
                <a:ext uri="{FF2B5EF4-FFF2-40B4-BE49-F238E27FC236}">
                  <a16:creationId xmlns:a16="http://schemas.microsoft.com/office/drawing/2014/main" id="{FAECA2E5-E0A0-CE61-4D22-9790936AF7C4}"/>
                </a:ext>
              </a:extLst>
            </p:cNvPr>
            <p:cNvSpPr/>
            <p:nvPr/>
          </p:nvSpPr>
          <p:spPr>
            <a:xfrm>
              <a:off x="2682613" y="3321808"/>
              <a:ext cx="202450" cy="86000"/>
            </a:xfrm>
            <a:custGeom>
              <a:avLst/>
              <a:gdLst/>
              <a:ahLst/>
              <a:cxnLst/>
              <a:rect l="l" t="t" r="r" b="b"/>
              <a:pathLst>
                <a:path w="8098" h="3440" extrusionOk="0">
                  <a:moveTo>
                    <a:pt x="6407" y="724"/>
                  </a:moveTo>
                  <a:cubicBezTo>
                    <a:pt x="6430" y="724"/>
                    <a:pt x="6454" y="724"/>
                    <a:pt x="6454" y="748"/>
                  </a:cubicBezTo>
                  <a:lnTo>
                    <a:pt x="7716" y="2534"/>
                  </a:lnTo>
                  <a:cubicBezTo>
                    <a:pt x="7740" y="2582"/>
                    <a:pt x="7716" y="2606"/>
                    <a:pt x="7716" y="2630"/>
                  </a:cubicBezTo>
                  <a:cubicBezTo>
                    <a:pt x="7716" y="2653"/>
                    <a:pt x="7669" y="2653"/>
                    <a:pt x="7645" y="2653"/>
                  </a:cubicBezTo>
                  <a:lnTo>
                    <a:pt x="3239" y="2653"/>
                  </a:lnTo>
                  <a:cubicBezTo>
                    <a:pt x="3430" y="2391"/>
                    <a:pt x="3549" y="2034"/>
                    <a:pt x="3549" y="1677"/>
                  </a:cubicBezTo>
                  <a:cubicBezTo>
                    <a:pt x="3549" y="1320"/>
                    <a:pt x="3406" y="1034"/>
                    <a:pt x="3215" y="724"/>
                  </a:cubicBezTo>
                  <a:close/>
                  <a:moveTo>
                    <a:pt x="1787" y="343"/>
                  </a:moveTo>
                  <a:cubicBezTo>
                    <a:pt x="2525" y="343"/>
                    <a:pt x="3168" y="963"/>
                    <a:pt x="3168" y="1701"/>
                  </a:cubicBezTo>
                  <a:cubicBezTo>
                    <a:pt x="3168" y="2463"/>
                    <a:pt x="2525" y="3082"/>
                    <a:pt x="1787" y="3082"/>
                  </a:cubicBezTo>
                  <a:cubicBezTo>
                    <a:pt x="1048" y="3082"/>
                    <a:pt x="429" y="2463"/>
                    <a:pt x="429" y="1701"/>
                  </a:cubicBezTo>
                  <a:cubicBezTo>
                    <a:pt x="429" y="939"/>
                    <a:pt x="1048" y="343"/>
                    <a:pt x="1787" y="343"/>
                  </a:cubicBezTo>
                  <a:close/>
                  <a:moveTo>
                    <a:pt x="1801" y="1"/>
                  </a:moveTo>
                  <a:cubicBezTo>
                    <a:pt x="1741" y="1"/>
                    <a:pt x="1680" y="4"/>
                    <a:pt x="1620" y="10"/>
                  </a:cubicBezTo>
                  <a:cubicBezTo>
                    <a:pt x="810" y="105"/>
                    <a:pt x="143" y="748"/>
                    <a:pt x="96" y="1582"/>
                  </a:cubicBezTo>
                  <a:cubicBezTo>
                    <a:pt x="0" y="2582"/>
                    <a:pt x="810" y="3439"/>
                    <a:pt x="1787" y="3439"/>
                  </a:cubicBezTo>
                  <a:cubicBezTo>
                    <a:pt x="2215" y="3439"/>
                    <a:pt x="2596" y="3296"/>
                    <a:pt x="2882" y="3058"/>
                  </a:cubicBezTo>
                  <a:lnTo>
                    <a:pt x="7621" y="3058"/>
                  </a:lnTo>
                  <a:cubicBezTo>
                    <a:pt x="7764" y="3058"/>
                    <a:pt x="7883" y="2987"/>
                    <a:pt x="7978" y="2868"/>
                  </a:cubicBezTo>
                  <a:cubicBezTo>
                    <a:pt x="8097" y="2725"/>
                    <a:pt x="8097" y="2510"/>
                    <a:pt x="7978" y="2368"/>
                  </a:cubicBezTo>
                  <a:lnTo>
                    <a:pt x="6740" y="582"/>
                  </a:lnTo>
                  <a:cubicBezTo>
                    <a:pt x="6645" y="462"/>
                    <a:pt x="6526" y="391"/>
                    <a:pt x="6383" y="391"/>
                  </a:cubicBezTo>
                  <a:lnTo>
                    <a:pt x="2882" y="391"/>
                  </a:lnTo>
                  <a:cubicBezTo>
                    <a:pt x="2612" y="142"/>
                    <a:pt x="2214" y="1"/>
                    <a:pt x="18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81" name="Google Shape;14163;p27">
              <a:extLst>
                <a:ext uri="{FF2B5EF4-FFF2-40B4-BE49-F238E27FC236}">
                  <a16:creationId xmlns:a16="http://schemas.microsoft.com/office/drawing/2014/main" id="{5AD2E594-D68C-F8DA-78E5-C6C2C702F245}"/>
                </a:ext>
              </a:extLst>
            </p:cNvPr>
            <p:cNvSpPr/>
            <p:nvPr/>
          </p:nvSpPr>
          <p:spPr>
            <a:xfrm>
              <a:off x="2682613" y="3419283"/>
              <a:ext cx="252450" cy="86750"/>
            </a:xfrm>
            <a:custGeom>
              <a:avLst/>
              <a:gdLst/>
              <a:ahLst/>
              <a:cxnLst/>
              <a:rect l="l" t="t" r="r" b="b"/>
              <a:pathLst>
                <a:path w="10098" h="3470" extrusionOk="0">
                  <a:moveTo>
                    <a:pt x="1787" y="350"/>
                  </a:moveTo>
                  <a:cubicBezTo>
                    <a:pt x="2525" y="350"/>
                    <a:pt x="3168" y="969"/>
                    <a:pt x="3168" y="1707"/>
                  </a:cubicBezTo>
                  <a:cubicBezTo>
                    <a:pt x="3168" y="2446"/>
                    <a:pt x="2525" y="3089"/>
                    <a:pt x="1787" y="3089"/>
                  </a:cubicBezTo>
                  <a:cubicBezTo>
                    <a:pt x="1048" y="3089"/>
                    <a:pt x="429" y="2446"/>
                    <a:pt x="429" y="1707"/>
                  </a:cubicBezTo>
                  <a:cubicBezTo>
                    <a:pt x="429" y="969"/>
                    <a:pt x="1048" y="350"/>
                    <a:pt x="1787" y="350"/>
                  </a:cubicBezTo>
                  <a:close/>
                  <a:moveTo>
                    <a:pt x="1866" y="0"/>
                  </a:moveTo>
                  <a:cubicBezTo>
                    <a:pt x="1792" y="0"/>
                    <a:pt x="1718" y="5"/>
                    <a:pt x="1644" y="17"/>
                  </a:cubicBezTo>
                  <a:cubicBezTo>
                    <a:pt x="834" y="112"/>
                    <a:pt x="167" y="755"/>
                    <a:pt x="120" y="1588"/>
                  </a:cubicBezTo>
                  <a:cubicBezTo>
                    <a:pt x="0" y="2612"/>
                    <a:pt x="810" y="3470"/>
                    <a:pt x="1787" y="3470"/>
                  </a:cubicBezTo>
                  <a:cubicBezTo>
                    <a:pt x="2215" y="3470"/>
                    <a:pt x="2596" y="3327"/>
                    <a:pt x="2882" y="3089"/>
                  </a:cubicBezTo>
                  <a:lnTo>
                    <a:pt x="9622" y="3089"/>
                  </a:lnTo>
                  <a:cubicBezTo>
                    <a:pt x="9764" y="3089"/>
                    <a:pt x="9883" y="3017"/>
                    <a:pt x="9979" y="2898"/>
                  </a:cubicBezTo>
                  <a:cubicBezTo>
                    <a:pt x="10098" y="2755"/>
                    <a:pt x="10098" y="2541"/>
                    <a:pt x="9979" y="2398"/>
                  </a:cubicBezTo>
                  <a:lnTo>
                    <a:pt x="8717" y="612"/>
                  </a:lnTo>
                  <a:cubicBezTo>
                    <a:pt x="8621" y="493"/>
                    <a:pt x="8526" y="421"/>
                    <a:pt x="8359" y="421"/>
                  </a:cubicBezTo>
                  <a:lnTo>
                    <a:pt x="7073" y="421"/>
                  </a:lnTo>
                  <a:cubicBezTo>
                    <a:pt x="7002" y="421"/>
                    <a:pt x="6931" y="493"/>
                    <a:pt x="6907" y="588"/>
                  </a:cubicBezTo>
                  <a:cubicBezTo>
                    <a:pt x="6883" y="683"/>
                    <a:pt x="6954" y="779"/>
                    <a:pt x="7073" y="779"/>
                  </a:cubicBezTo>
                  <a:lnTo>
                    <a:pt x="8407" y="779"/>
                  </a:lnTo>
                  <a:cubicBezTo>
                    <a:pt x="8431" y="779"/>
                    <a:pt x="8455" y="779"/>
                    <a:pt x="8455" y="826"/>
                  </a:cubicBezTo>
                  <a:lnTo>
                    <a:pt x="9717" y="2612"/>
                  </a:lnTo>
                  <a:cubicBezTo>
                    <a:pt x="9741" y="2636"/>
                    <a:pt x="9717" y="2660"/>
                    <a:pt x="9717" y="2684"/>
                  </a:cubicBezTo>
                  <a:cubicBezTo>
                    <a:pt x="9717" y="2731"/>
                    <a:pt x="9669" y="2731"/>
                    <a:pt x="9645" y="2731"/>
                  </a:cubicBezTo>
                  <a:lnTo>
                    <a:pt x="3239" y="2731"/>
                  </a:lnTo>
                  <a:cubicBezTo>
                    <a:pt x="3430" y="2446"/>
                    <a:pt x="3549" y="2088"/>
                    <a:pt x="3549" y="1731"/>
                  </a:cubicBezTo>
                  <a:cubicBezTo>
                    <a:pt x="3549" y="1374"/>
                    <a:pt x="3430" y="1064"/>
                    <a:pt x="3239" y="755"/>
                  </a:cubicBezTo>
                  <a:lnTo>
                    <a:pt x="6288" y="755"/>
                  </a:lnTo>
                  <a:cubicBezTo>
                    <a:pt x="6383" y="755"/>
                    <a:pt x="6430" y="707"/>
                    <a:pt x="6454" y="612"/>
                  </a:cubicBezTo>
                  <a:cubicBezTo>
                    <a:pt x="6478" y="493"/>
                    <a:pt x="6407" y="398"/>
                    <a:pt x="6288" y="398"/>
                  </a:cubicBezTo>
                  <a:lnTo>
                    <a:pt x="2906" y="398"/>
                  </a:lnTo>
                  <a:cubicBezTo>
                    <a:pt x="2645" y="156"/>
                    <a:pt x="2265" y="0"/>
                    <a:pt x="18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82" name="Google Shape;14164;p27">
              <a:extLst>
                <a:ext uri="{FF2B5EF4-FFF2-40B4-BE49-F238E27FC236}">
                  <a16:creationId xmlns:a16="http://schemas.microsoft.com/office/drawing/2014/main" id="{C988A77A-EC68-0AD1-A0F5-94D0E5980FA1}"/>
                </a:ext>
              </a:extLst>
            </p:cNvPr>
            <p:cNvSpPr/>
            <p:nvPr/>
          </p:nvSpPr>
          <p:spPr>
            <a:xfrm>
              <a:off x="2682013" y="3517908"/>
              <a:ext cx="300675" cy="86575"/>
            </a:xfrm>
            <a:custGeom>
              <a:avLst/>
              <a:gdLst/>
              <a:ahLst/>
              <a:cxnLst/>
              <a:rect l="l" t="t" r="r" b="b"/>
              <a:pathLst>
                <a:path w="12027" h="3463" extrusionOk="0">
                  <a:moveTo>
                    <a:pt x="1811" y="311"/>
                  </a:moveTo>
                  <a:cubicBezTo>
                    <a:pt x="2549" y="311"/>
                    <a:pt x="3192" y="953"/>
                    <a:pt x="3192" y="1692"/>
                  </a:cubicBezTo>
                  <a:cubicBezTo>
                    <a:pt x="3192" y="2430"/>
                    <a:pt x="2596" y="3073"/>
                    <a:pt x="1811" y="3073"/>
                  </a:cubicBezTo>
                  <a:cubicBezTo>
                    <a:pt x="1072" y="3073"/>
                    <a:pt x="453" y="2430"/>
                    <a:pt x="453" y="1692"/>
                  </a:cubicBezTo>
                  <a:cubicBezTo>
                    <a:pt x="453" y="953"/>
                    <a:pt x="1072" y="311"/>
                    <a:pt x="1811" y="311"/>
                  </a:cubicBezTo>
                  <a:close/>
                  <a:moveTo>
                    <a:pt x="1787" y="1"/>
                  </a:moveTo>
                  <a:cubicBezTo>
                    <a:pt x="763" y="1"/>
                    <a:pt x="1" y="858"/>
                    <a:pt x="48" y="1882"/>
                  </a:cubicBezTo>
                  <a:cubicBezTo>
                    <a:pt x="120" y="2668"/>
                    <a:pt x="763" y="3359"/>
                    <a:pt x="1572" y="3454"/>
                  </a:cubicBezTo>
                  <a:cubicBezTo>
                    <a:pt x="1627" y="3459"/>
                    <a:pt x="1682" y="3462"/>
                    <a:pt x="1736" y="3462"/>
                  </a:cubicBezTo>
                  <a:cubicBezTo>
                    <a:pt x="2156" y="3462"/>
                    <a:pt x="2563" y="3305"/>
                    <a:pt x="2858" y="3073"/>
                  </a:cubicBezTo>
                  <a:lnTo>
                    <a:pt x="3906" y="3073"/>
                  </a:lnTo>
                  <a:cubicBezTo>
                    <a:pt x="3978" y="3073"/>
                    <a:pt x="4049" y="3002"/>
                    <a:pt x="4073" y="2906"/>
                  </a:cubicBezTo>
                  <a:cubicBezTo>
                    <a:pt x="4097" y="2787"/>
                    <a:pt x="4025" y="2716"/>
                    <a:pt x="3906" y="2716"/>
                  </a:cubicBezTo>
                  <a:lnTo>
                    <a:pt x="3192" y="2716"/>
                  </a:lnTo>
                  <a:cubicBezTo>
                    <a:pt x="3359" y="2430"/>
                    <a:pt x="3478" y="2073"/>
                    <a:pt x="3478" y="1716"/>
                  </a:cubicBezTo>
                  <a:cubicBezTo>
                    <a:pt x="3478" y="1358"/>
                    <a:pt x="3359" y="1049"/>
                    <a:pt x="3192" y="739"/>
                  </a:cubicBezTo>
                  <a:lnTo>
                    <a:pt x="10265" y="739"/>
                  </a:lnTo>
                  <a:cubicBezTo>
                    <a:pt x="10289" y="739"/>
                    <a:pt x="10336" y="739"/>
                    <a:pt x="10336" y="763"/>
                  </a:cubicBezTo>
                  <a:lnTo>
                    <a:pt x="11575" y="2549"/>
                  </a:lnTo>
                  <a:cubicBezTo>
                    <a:pt x="11598" y="2597"/>
                    <a:pt x="11575" y="2620"/>
                    <a:pt x="11575" y="2644"/>
                  </a:cubicBezTo>
                  <a:cubicBezTo>
                    <a:pt x="11575" y="2668"/>
                    <a:pt x="11551" y="2668"/>
                    <a:pt x="11527" y="2668"/>
                  </a:cubicBezTo>
                  <a:lnTo>
                    <a:pt x="4716" y="2668"/>
                  </a:lnTo>
                  <a:cubicBezTo>
                    <a:pt x="4644" y="2668"/>
                    <a:pt x="4573" y="2740"/>
                    <a:pt x="4549" y="2835"/>
                  </a:cubicBezTo>
                  <a:cubicBezTo>
                    <a:pt x="4525" y="2954"/>
                    <a:pt x="4597" y="3025"/>
                    <a:pt x="4716" y="3025"/>
                  </a:cubicBezTo>
                  <a:lnTo>
                    <a:pt x="11527" y="3025"/>
                  </a:lnTo>
                  <a:cubicBezTo>
                    <a:pt x="11670" y="3025"/>
                    <a:pt x="11789" y="2978"/>
                    <a:pt x="11860" y="2859"/>
                  </a:cubicBezTo>
                  <a:cubicBezTo>
                    <a:pt x="12027" y="2716"/>
                    <a:pt x="12027" y="2501"/>
                    <a:pt x="11908" y="2359"/>
                  </a:cubicBezTo>
                  <a:lnTo>
                    <a:pt x="10646" y="572"/>
                  </a:lnTo>
                  <a:cubicBezTo>
                    <a:pt x="10574" y="453"/>
                    <a:pt x="10455" y="382"/>
                    <a:pt x="10289" y="382"/>
                  </a:cubicBezTo>
                  <a:lnTo>
                    <a:pt x="2882" y="382"/>
                  </a:lnTo>
                  <a:cubicBezTo>
                    <a:pt x="2596" y="144"/>
                    <a:pt x="2192" y="1"/>
                    <a:pt x="1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83" name="Google Shape;14165;p27">
            <a:extLst>
              <a:ext uri="{FF2B5EF4-FFF2-40B4-BE49-F238E27FC236}">
                <a16:creationId xmlns:a16="http://schemas.microsoft.com/office/drawing/2014/main" id="{2DD3B37E-1D17-AD55-E380-CB47D9B64233}"/>
              </a:ext>
            </a:extLst>
          </p:cNvPr>
          <p:cNvGrpSpPr/>
          <p:nvPr/>
        </p:nvGrpSpPr>
        <p:grpSpPr>
          <a:xfrm>
            <a:off x="1091246" y="3420341"/>
            <a:ext cx="291261" cy="356737"/>
            <a:chOff x="2234888" y="3313108"/>
            <a:chExt cx="243550" cy="298300"/>
          </a:xfrm>
        </p:grpSpPr>
        <p:sp>
          <p:nvSpPr>
            <p:cNvPr id="284" name="Google Shape;14166;p27">
              <a:extLst>
                <a:ext uri="{FF2B5EF4-FFF2-40B4-BE49-F238E27FC236}">
                  <a16:creationId xmlns:a16="http://schemas.microsoft.com/office/drawing/2014/main" id="{CD6B2601-F65A-92C5-C8A3-4A785712C5CA}"/>
                </a:ext>
              </a:extLst>
            </p:cNvPr>
            <p:cNvSpPr/>
            <p:nvPr/>
          </p:nvSpPr>
          <p:spPr>
            <a:xfrm>
              <a:off x="2373013" y="3497083"/>
              <a:ext cx="104825" cy="114325"/>
            </a:xfrm>
            <a:custGeom>
              <a:avLst/>
              <a:gdLst/>
              <a:ahLst/>
              <a:cxnLst/>
              <a:rect l="l" t="t" r="r" b="b"/>
              <a:pathLst>
                <a:path w="4193" h="4573" extrusionOk="0">
                  <a:moveTo>
                    <a:pt x="239" y="0"/>
                  </a:moveTo>
                  <a:cubicBezTo>
                    <a:pt x="120" y="0"/>
                    <a:pt x="1" y="119"/>
                    <a:pt x="1" y="239"/>
                  </a:cubicBezTo>
                  <a:lnTo>
                    <a:pt x="1" y="4406"/>
                  </a:lnTo>
                  <a:cubicBezTo>
                    <a:pt x="1" y="4501"/>
                    <a:pt x="96" y="4573"/>
                    <a:pt x="168" y="4573"/>
                  </a:cubicBezTo>
                  <a:lnTo>
                    <a:pt x="763" y="4573"/>
                  </a:lnTo>
                  <a:cubicBezTo>
                    <a:pt x="858" y="4573"/>
                    <a:pt x="930" y="4525"/>
                    <a:pt x="954" y="4430"/>
                  </a:cubicBezTo>
                  <a:cubicBezTo>
                    <a:pt x="977" y="4311"/>
                    <a:pt x="882" y="4216"/>
                    <a:pt x="763" y="4216"/>
                  </a:cubicBezTo>
                  <a:lnTo>
                    <a:pt x="358" y="4216"/>
                  </a:lnTo>
                  <a:lnTo>
                    <a:pt x="358" y="358"/>
                  </a:lnTo>
                  <a:lnTo>
                    <a:pt x="3835" y="358"/>
                  </a:lnTo>
                  <a:lnTo>
                    <a:pt x="3835" y="4216"/>
                  </a:lnTo>
                  <a:lnTo>
                    <a:pt x="1573" y="4216"/>
                  </a:lnTo>
                  <a:cubicBezTo>
                    <a:pt x="1477" y="4216"/>
                    <a:pt x="1430" y="4287"/>
                    <a:pt x="1406" y="4382"/>
                  </a:cubicBezTo>
                  <a:cubicBezTo>
                    <a:pt x="1358" y="4501"/>
                    <a:pt x="1454" y="4573"/>
                    <a:pt x="1573" y="4573"/>
                  </a:cubicBezTo>
                  <a:lnTo>
                    <a:pt x="4026" y="4573"/>
                  </a:lnTo>
                  <a:cubicBezTo>
                    <a:pt x="4097" y="4573"/>
                    <a:pt x="4192" y="4501"/>
                    <a:pt x="4192" y="4406"/>
                  </a:cubicBezTo>
                  <a:lnTo>
                    <a:pt x="4192" y="239"/>
                  </a:lnTo>
                  <a:cubicBezTo>
                    <a:pt x="4168" y="96"/>
                    <a:pt x="4049" y="0"/>
                    <a:pt x="3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85" name="Google Shape;14167;p27">
              <a:extLst>
                <a:ext uri="{FF2B5EF4-FFF2-40B4-BE49-F238E27FC236}">
                  <a16:creationId xmlns:a16="http://schemas.microsoft.com/office/drawing/2014/main" id="{FB60C267-9194-EAB2-60EA-9AF5098D3A21}"/>
                </a:ext>
              </a:extLst>
            </p:cNvPr>
            <p:cNvSpPr/>
            <p:nvPr/>
          </p:nvSpPr>
          <p:spPr>
            <a:xfrm>
              <a:off x="2403388" y="3432158"/>
              <a:ext cx="29800" cy="46500"/>
            </a:xfrm>
            <a:custGeom>
              <a:avLst/>
              <a:gdLst/>
              <a:ahLst/>
              <a:cxnLst/>
              <a:rect l="l" t="t" r="r" b="b"/>
              <a:pathLst>
                <a:path w="1192" h="1860" extrusionOk="0">
                  <a:moveTo>
                    <a:pt x="601" y="332"/>
                  </a:moveTo>
                  <a:cubicBezTo>
                    <a:pt x="615" y="332"/>
                    <a:pt x="629" y="333"/>
                    <a:pt x="643" y="335"/>
                  </a:cubicBezTo>
                  <a:cubicBezTo>
                    <a:pt x="763" y="335"/>
                    <a:pt x="834" y="454"/>
                    <a:pt x="834" y="573"/>
                  </a:cubicBezTo>
                  <a:lnTo>
                    <a:pt x="834" y="1216"/>
                  </a:lnTo>
                  <a:cubicBezTo>
                    <a:pt x="834" y="1335"/>
                    <a:pt x="763" y="1454"/>
                    <a:pt x="643" y="1454"/>
                  </a:cubicBezTo>
                  <a:cubicBezTo>
                    <a:pt x="477" y="1454"/>
                    <a:pt x="358" y="1383"/>
                    <a:pt x="358" y="1216"/>
                  </a:cubicBezTo>
                  <a:lnTo>
                    <a:pt x="358" y="573"/>
                  </a:lnTo>
                  <a:cubicBezTo>
                    <a:pt x="358" y="443"/>
                    <a:pt x="457" y="332"/>
                    <a:pt x="601" y="332"/>
                  </a:cubicBezTo>
                  <a:close/>
                  <a:moveTo>
                    <a:pt x="614" y="0"/>
                  </a:moveTo>
                  <a:cubicBezTo>
                    <a:pt x="600" y="0"/>
                    <a:pt x="586" y="1"/>
                    <a:pt x="572" y="2"/>
                  </a:cubicBezTo>
                  <a:cubicBezTo>
                    <a:pt x="286" y="25"/>
                    <a:pt x="0" y="264"/>
                    <a:pt x="0" y="597"/>
                  </a:cubicBezTo>
                  <a:lnTo>
                    <a:pt x="0" y="1264"/>
                  </a:lnTo>
                  <a:cubicBezTo>
                    <a:pt x="0" y="1550"/>
                    <a:pt x="239" y="1812"/>
                    <a:pt x="572" y="1859"/>
                  </a:cubicBezTo>
                  <a:cubicBezTo>
                    <a:pt x="905" y="1859"/>
                    <a:pt x="1191" y="1573"/>
                    <a:pt x="1191" y="1216"/>
                  </a:cubicBezTo>
                  <a:lnTo>
                    <a:pt x="1191" y="597"/>
                  </a:lnTo>
                  <a:cubicBezTo>
                    <a:pt x="1191" y="255"/>
                    <a:pt x="929" y="0"/>
                    <a:pt x="6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86" name="Google Shape;14168;p27">
              <a:extLst>
                <a:ext uri="{FF2B5EF4-FFF2-40B4-BE49-F238E27FC236}">
                  <a16:creationId xmlns:a16="http://schemas.microsoft.com/office/drawing/2014/main" id="{5E9FB7F9-1983-45D1-4018-3FEDFC5C97C0}"/>
                </a:ext>
              </a:extLst>
            </p:cNvPr>
            <p:cNvSpPr/>
            <p:nvPr/>
          </p:nvSpPr>
          <p:spPr>
            <a:xfrm>
              <a:off x="2367063" y="3431983"/>
              <a:ext cx="32175" cy="44275"/>
            </a:xfrm>
            <a:custGeom>
              <a:avLst/>
              <a:gdLst/>
              <a:ahLst/>
              <a:cxnLst/>
              <a:rect l="l" t="t" r="r" b="b"/>
              <a:pathLst>
                <a:path w="1287" h="1771" extrusionOk="0">
                  <a:moveTo>
                    <a:pt x="691" y="556"/>
                  </a:moveTo>
                  <a:lnTo>
                    <a:pt x="691" y="985"/>
                  </a:lnTo>
                  <a:lnTo>
                    <a:pt x="453" y="985"/>
                  </a:lnTo>
                  <a:cubicBezTo>
                    <a:pt x="549" y="842"/>
                    <a:pt x="620" y="675"/>
                    <a:pt x="691" y="556"/>
                  </a:cubicBezTo>
                  <a:close/>
                  <a:moveTo>
                    <a:pt x="835" y="0"/>
                  </a:moveTo>
                  <a:cubicBezTo>
                    <a:pt x="756" y="0"/>
                    <a:pt x="669" y="31"/>
                    <a:pt x="596" y="104"/>
                  </a:cubicBezTo>
                  <a:cubicBezTo>
                    <a:pt x="501" y="199"/>
                    <a:pt x="144" y="866"/>
                    <a:pt x="25" y="1080"/>
                  </a:cubicBezTo>
                  <a:cubicBezTo>
                    <a:pt x="1" y="1104"/>
                    <a:pt x="1" y="1152"/>
                    <a:pt x="1" y="1199"/>
                  </a:cubicBezTo>
                  <a:cubicBezTo>
                    <a:pt x="1" y="1295"/>
                    <a:pt x="96" y="1342"/>
                    <a:pt x="191" y="1342"/>
                  </a:cubicBezTo>
                  <a:lnTo>
                    <a:pt x="715" y="1342"/>
                  </a:lnTo>
                  <a:lnTo>
                    <a:pt x="715" y="1580"/>
                  </a:lnTo>
                  <a:cubicBezTo>
                    <a:pt x="715" y="1676"/>
                    <a:pt x="811" y="1771"/>
                    <a:pt x="906" y="1771"/>
                  </a:cubicBezTo>
                  <a:cubicBezTo>
                    <a:pt x="977" y="1771"/>
                    <a:pt x="1072" y="1676"/>
                    <a:pt x="1072" y="1580"/>
                  </a:cubicBezTo>
                  <a:lnTo>
                    <a:pt x="1072" y="1342"/>
                  </a:lnTo>
                  <a:cubicBezTo>
                    <a:pt x="1168" y="1342"/>
                    <a:pt x="1215" y="1295"/>
                    <a:pt x="1239" y="1199"/>
                  </a:cubicBezTo>
                  <a:cubicBezTo>
                    <a:pt x="1287" y="1080"/>
                    <a:pt x="1192" y="985"/>
                    <a:pt x="1072" y="985"/>
                  </a:cubicBezTo>
                  <a:lnTo>
                    <a:pt x="1072" y="247"/>
                  </a:lnTo>
                  <a:cubicBezTo>
                    <a:pt x="1072" y="128"/>
                    <a:pt x="977" y="32"/>
                    <a:pt x="906" y="9"/>
                  </a:cubicBezTo>
                  <a:cubicBezTo>
                    <a:pt x="883" y="3"/>
                    <a:pt x="859" y="0"/>
                    <a:pt x="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87" name="Google Shape;14169;p27">
              <a:extLst>
                <a:ext uri="{FF2B5EF4-FFF2-40B4-BE49-F238E27FC236}">
                  <a16:creationId xmlns:a16="http://schemas.microsoft.com/office/drawing/2014/main" id="{634B4D6E-75A4-D1F4-83A3-46BCF1D38293}"/>
                </a:ext>
              </a:extLst>
            </p:cNvPr>
            <p:cNvSpPr/>
            <p:nvPr/>
          </p:nvSpPr>
          <p:spPr>
            <a:xfrm>
              <a:off x="2448638" y="3430508"/>
              <a:ext cx="25025" cy="46350"/>
            </a:xfrm>
            <a:custGeom>
              <a:avLst/>
              <a:gdLst/>
              <a:ahLst/>
              <a:cxnLst/>
              <a:rect l="l" t="t" r="r" b="b"/>
              <a:pathLst>
                <a:path w="1001" h="1854" extrusionOk="0">
                  <a:moveTo>
                    <a:pt x="803" y="1"/>
                  </a:moveTo>
                  <a:cubicBezTo>
                    <a:pt x="737" y="1"/>
                    <a:pt x="678" y="40"/>
                    <a:pt x="643" y="91"/>
                  </a:cubicBezTo>
                  <a:lnTo>
                    <a:pt x="0" y="1592"/>
                  </a:lnTo>
                  <a:cubicBezTo>
                    <a:pt x="24" y="1735"/>
                    <a:pt x="48" y="1830"/>
                    <a:pt x="143" y="1854"/>
                  </a:cubicBezTo>
                  <a:lnTo>
                    <a:pt x="191" y="1854"/>
                  </a:lnTo>
                  <a:cubicBezTo>
                    <a:pt x="239" y="1854"/>
                    <a:pt x="310" y="1830"/>
                    <a:pt x="334" y="1735"/>
                  </a:cubicBezTo>
                  <a:lnTo>
                    <a:pt x="953" y="258"/>
                  </a:lnTo>
                  <a:cubicBezTo>
                    <a:pt x="1001" y="163"/>
                    <a:pt x="953" y="68"/>
                    <a:pt x="882" y="20"/>
                  </a:cubicBezTo>
                  <a:cubicBezTo>
                    <a:pt x="855" y="7"/>
                    <a:pt x="828" y="1"/>
                    <a:pt x="8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88" name="Google Shape;14170;p27">
              <a:extLst>
                <a:ext uri="{FF2B5EF4-FFF2-40B4-BE49-F238E27FC236}">
                  <a16:creationId xmlns:a16="http://schemas.microsoft.com/office/drawing/2014/main" id="{EBE36DA3-EF07-F045-822A-08755331D2A0}"/>
                </a:ext>
              </a:extLst>
            </p:cNvPr>
            <p:cNvSpPr/>
            <p:nvPr/>
          </p:nvSpPr>
          <p:spPr>
            <a:xfrm>
              <a:off x="2443863" y="3435158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191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34"/>
                    <a:pt x="96" y="406"/>
                    <a:pt x="191" y="406"/>
                  </a:cubicBezTo>
                  <a:cubicBezTo>
                    <a:pt x="310" y="406"/>
                    <a:pt x="406" y="334"/>
                    <a:pt x="406" y="215"/>
                  </a:cubicBezTo>
                  <a:cubicBezTo>
                    <a:pt x="406" y="96"/>
                    <a:pt x="310" y="1"/>
                    <a:pt x="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89" name="Google Shape;14171;p27">
              <a:extLst>
                <a:ext uri="{FF2B5EF4-FFF2-40B4-BE49-F238E27FC236}">
                  <a16:creationId xmlns:a16="http://schemas.microsoft.com/office/drawing/2014/main" id="{3BBAB23C-78C0-831D-CE17-BFA3C2D365A4}"/>
                </a:ext>
              </a:extLst>
            </p:cNvPr>
            <p:cNvSpPr/>
            <p:nvPr/>
          </p:nvSpPr>
          <p:spPr>
            <a:xfrm>
              <a:off x="2468288" y="3464333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15" y="1"/>
                  </a:moveTo>
                  <a:cubicBezTo>
                    <a:pt x="96" y="1"/>
                    <a:pt x="0" y="96"/>
                    <a:pt x="0" y="191"/>
                  </a:cubicBezTo>
                  <a:cubicBezTo>
                    <a:pt x="0" y="310"/>
                    <a:pt x="96" y="405"/>
                    <a:pt x="215" y="405"/>
                  </a:cubicBezTo>
                  <a:cubicBezTo>
                    <a:pt x="334" y="405"/>
                    <a:pt x="405" y="310"/>
                    <a:pt x="405" y="191"/>
                  </a:cubicBezTo>
                  <a:cubicBezTo>
                    <a:pt x="405" y="96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90" name="Google Shape;14172;p27">
              <a:extLst>
                <a:ext uri="{FF2B5EF4-FFF2-40B4-BE49-F238E27FC236}">
                  <a16:creationId xmlns:a16="http://schemas.microsoft.com/office/drawing/2014/main" id="{7E608A7B-652F-5CBB-4851-4EA2AF3B2BD2}"/>
                </a:ext>
              </a:extLst>
            </p:cNvPr>
            <p:cNvSpPr/>
            <p:nvPr/>
          </p:nvSpPr>
          <p:spPr>
            <a:xfrm>
              <a:off x="2234888" y="3380983"/>
              <a:ext cx="107800" cy="230350"/>
            </a:xfrm>
            <a:custGeom>
              <a:avLst/>
              <a:gdLst/>
              <a:ahLst/>
              <a:cxnLst/>
              <a:rect l="l" t="t" r="r" b="b"/>
              <a:pathLst>
                <a:path w="4312" h="9214" extrusionOk="0">
                  <a:moveTo>
                    <a:pt x="2073" y="1"/>
                  </a:moveTo>
                  <a:cubicBezTo>
                    <a:pt x="1358" y="1"/>
                    <a:pt x="25" y="453"/>
                    <a:pt x="25" y="2049"/>
                  </a:cubicBezTo>
                  <a:lnTo>
                    <a:pt x="25" y="3025"/>
                  </a:lnTo>
                  <a:lnTo>
                    <a:pt x="25" y="3501"/>
                  </a:lnTo>
                  <a:cubicBezTo>
                    <a:pt x="25" y="3620"/>
                    <a:pt x="1" y="3739"/>
                    <a:pt x="25" y="3859"/>
                  </a:cubicBezTo>
                  <a:cubicBezTo>
                    <a:pt x="44" y="4139"/>
                    <a:pt x="313" y="4332"/>
                    <a:pt x="577" y="4332"/>
                  </a:cubicBezTo>
                  <a:cubicBezTo>
                    <a:pt x="649" y="4332"/>
                    <a:pt x="721" y="4318"/>
                    <a:pt x="787" y="4287"/>
                  </a:cubicBezTo>
                  <a:lnTo>
                    <a:pt x="787" y="8407"/>
                  </a:lnTo>
                  <a:cubicBezTo>
                    <a:pt x="787" y="8812"/>
                    <a:pt x="1073" y="9122"/>
                    <a:pt x="1430" y="9193"/>
                  </a:cubicBezTo>
                  <a:cubicBezTo>
                    <a:pt x="1486" y="9207"/>
                    <a:pt x="1542" y="9214"/>
                    <a:pt x="1596" y="9214"/>
                  </a:cubicBezTo>
                  <a:cubicBezTo>
                    <a:pt x="1816" y="9214"/>
                    <a:pt x="2015" y="9103"/>
                    <a:pt x="2168" y="8931"/>
                  </a:cubicBezTo>
                  <a:cubicBezTo>
                    <a:pt x="2302" y="9103"/>
                    <a:pt x="2512" y="9214"/>
                    <a:pt x="2738" y="9214"/>
                  </a:cubicBezTo>
                  <a:cubicBezTo>
                    <a:pt x="2794" y="9214"/>
                    <a:pt x="2850" y="9207"/>
                    <a:pt x="2906" y="9193"/>
                  </a:cubicBezTo>
                  <a:cubicBezTo>
                    <a:pt x="3264" y="9145"/>
                    <a:pt x="3526" y="8812"/>
                    <a:pt x="3526" y="8407"/>
                  </a:cubicBezTo>
                  <a:lnTo>
                    <a:pt x="3526" y="5549"/>
                  </a:lnTo>
                  <a:cubicBezTo>
                    <a:pt x="3526" y="5478"/>
                    <a:pt x="3478" y="5406"/>
                    <a:pt x="3383" y="5383"/>
                  </a:cubicBezTo>
                  <a:cubicBezTo>
                    <a:pt x="3367" y="5380"/>
                    <a:pt x="3352" y="5378"/>
                    <a:pt x="3338" y="5378"/>
                  </a:cubicBezTo>
                  <a:cubicBezTo>
                    <a:pt x="3241" y="5378"/>
                    <a:pt x="3168" y="5446"/>
                    <a:pt x="3168" y="5549"/>
                  </a:cubicBezTo>
                  <a:lnTo>
                    <a:pt x="3168" y="8407"/>
                  </a:lnTo>
                  <a:cubicBezTo>
                    <a:pt x="3168" y="8669"/>
                    <a:pt x="3002" y="8836"/>
                    <a:pt x="2763" y="8836"/>
                  </a:cubicBezTo>
                  <a:cubicBezTo>
                    <a:pt x="2525" y="8836"/>
                    <a:pt x="2311" y="8645"/>
                    <a:pt x="2311" y="8407"/>
                  </a:cubicBezTo>
                  <a:lnTo>
                    <a:pt x="2311" y="3358"/>
                  </a:lnTo>
                  <a:cubicBezTo>
                    <a:pt x="2311" y="3263"/>
                    <a:pt x="2216" y="3168"/>
                    <a:pt x="2144" y="3168"/>
                  </a:cubicBezTo>
                  <a:cubicBezTo>
                    <a:pt x="2049" y="3168"/>
                    <a:pt x="1954" y="3263"/>
                    <a:pt x="1954" y="3358"/>
                  </a:cubicBezTo>
                  <a:lnTo>
                    <a:pt x="1954" y="8407"/>
                  </a:lnTo>
                  <a:cubicBezTo>
                    <a:pt x="1954" y="8669"/>
                    <a:pt x="1739" y="8836"/>
                    <a:pt x="1549" y="8836"/>
                  </a:cubicBezTo>
                  <a:cubicBezTo>
                    <a:pt x="1311" y="8836"/>
                    <a:pt x="1144" y="8621"/>
                    <a:pt x="1144" y="8407"/>
                  </a:cubicBezTo>
                  <a:lnTo>
                    <a:pt x="1144" y="2025"/>
                  </a:lnTo>
                  <a:cubicBezTo>
                    <a:pt x="1144" y="1930"/>
                    <a:pt x="1096" y="1858"/>
                    <a:pt x="1001" y="1834"/>
                  </a:cubicBezTo>
                  <a:cubicBezTo>
                    <a:pt x="989" y="1832"/>
                    <a:pt x="977" y="1831"/>
                    <a:pt x="965" y="1831"/>
                  </a:cubicBezTo>
                  <a:cubicBezTo>
                    <a:pt x="863" y="1831"/>
                    <a:pt x="787" y="1918"/>
                    <a:pt x="787" y="2025"/>
                  </a:cubicBezTo>
                  <a:lnTo>
                    <a:pt x="787" y="3739"/>
                  </a:lnTo>
                  <a:cubicBezTo>
                    <a:pt x="787" y="3835"/>
                    <a:pt x="739" y="3954"/>
                    <a:pt x="620" y="3954"/>
                  </a:cubicBezTo>
                  <a:cubicBezTo>
                    <a:pt x="602" y="3957"/>
                    <a:pt x="585" y="3958"/>
                    <a:pt x="568" y="3958"/>
                  </a:cubicBezTo>
                  <a:cubicBezTo>
                    <a:pt x="449" y="3958"/>
                    <a:pt x="358" y="3885"/>
                    <a:pt x="358" y="3739"/>
                  </a:cubicBezTo>
                  <a:lnTo>
                    <a:pt x="358" y="2144"/>
                  </a:lnTo>
                  <a:cubicBezTo>
                    <a:pt x="358" y="1168"/>
                    <a:pt x="1144" y="358"/>
                    <a:pt x="2144" y="358"/>
                  </a:cubicBezTo>
                  <a:lnTo>
                    <a:pt x="2216" y="358"/>
                  </a:lnTo>
                  <a:cubicBezTo>
                    <a:pt x="3716" y="358"/>
                    <a:pt x="3954" y="1668"/>
                    <a:pt x="3954" y="2072"/>
                  </a:cubicBezTo>
                  <a:lnTo>
                    <a:pt x="3954" y="3859"/>
                  </a:lnTo>
                  <a:lnTo>
                    <a:pt x="3954" y="3906"/>
                  </a:lnTo>
                  <a:cubicBezTo>
                    <a:pt x="3886" y="3974"/>
                    <a:pt x="3809" y="4003"/>
                    <a:pt x="3738" y="4003"/>
                  </a:cubicBezTo>
                  <a:cubicBezTo>
                    <a:pt x="3610" y="4003"/>
                    <a:pt x="3502" y="3910"/>
                    <a:pt x="3502" y="3787"/>
                  </a:cubicBezTo>
                  <a:lnTo>
                    <a:pt x="3502" y="2072"/>
                  </a:lnTo>
                  <a:cubicBezTo>
                    <a:pt x="3502" y="2001"/>
                    <a:pt x="3454" y="1906"/>
                    <a:pt x="3359" y="1906"/>
                  </a:cubicBezTo>
                  <a:cubicBezTo>
                    <a:pt x="3240" y="1906"/>
                    <a:pt x="3145" y="1953"/>
                    <a:pt x="3145" y="2072"/>
                  </a:cubicBezTo>
                  <a:lnTo>
                    <a:pt x="3145" y="4787"/>
                  </a:lnTo>
                  <a:cubicBezTo>
                    <a:pt x="3145" y="4883"/>
                    <a:pt x="3216" y="4978"/>
                    <a:pt x="3287" y="4978"/>
                  </a:cubicBezTo>
                  <a:cubicBezTo>
                    <a:pt x="3406" y="4978"/>
                    <a:pt x="3502" y="4906"/>
                    <a:pt x="3502" y="4787"/>
                  </a:cubicBezTo>
                  <a:lnTo>
                    <a:pt x="3502" y="4287"/>
                  </a:lnTo>
                  <a:cubicBezTo>
                    <a:pt x="3569" y="4304"/>
                    <a:pt x="3648" y="4321"/>
                    <a:pt x="3731" y="4321"/>
                  </a:cubicBezTo>
                  <a:cubicBezTo>
                    <a:pt x="3765" y="4321"/>
                    <a:pt x="3800" y="4318"/>
                    <a:pt x="3835" y="4311"/>
                  </a:cubicBezTo>
                  <a:cubicBezTo>
                    <a:pt x="4097" y="4263"/>
                    <a:pt x="4311" y="4025"/>
                    <a:pt x="4311" y="3739"/>
                  </a:cubicBezTo>
                  <a:lnTo>
                    <a:pt x="4311" y="2144"/>
                  </a:lnTo>
                  <a:cubicBezTo>
                    <a:pt x="4311" y="453"/>
                    <a:pt x="3359" y="1"/>
                    <a:pt x="2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91" name="Google Shape;14173;p27">
              <a:extLst>
                <a:ext uri="{FF2B5EF4-FFF2-40B4-BE49-F238E27FC236}">
                  <a16:creationId xmlns:a16="http://schemas.microsoft.com/office/drawing/2014/main" id="{1C4FD439-225B-7F07-C33E-7187B95130FF}"/>
                </a:ext>
              </a:extLst>
            </p:cNvPr>
            <p:cNvSpPr/>
            <p:nvPr/>
          </p:nvSpPr>
          <p:spPr>
            <a:xfrm>
              <a:off x="2259913" y="3313108"/>
              <a:ext cx="58375" cy="58375"/>
            </a:xfrm>
            <a:custGeom>
              <a:avLst/>
              <a:gdLst/>
              <a:ahLst/>
              <a:cxnLst/>
              <a:rect l="l" t="t" r="r" b="b"/>
              <a:pathLst>
                <a:path w="2335" h="2335" extrusionOk="0">
                  <a:moveTo>
                    <a:pt x="1167" y="358"/>
                  </a:moveTo>
                  <a:cubicBezTo>
                    <a:pt x="1620" y="358"/>
                    <a:pt x="1953" y="715"/>
                    <a:pt x="1953" y="1168"/>
                  </a:cubicBezTo>
                  <a:cubicBezTo>
                    <a:pt x="1953" y="1620"/>
                    <a:pt x="1620" y="1977"/>
                    <a:pt x="1167" y="1977"/>
                  </a:cubicBezTo>
                  <a:cubicBezTo>
                    <a:pt x="715" y="1977"/>
                    <a:pt x="357" y="1620"/>
                    <a:pt x="357" y="1168"/>
                  </a:cubicBezTo>
                  <a:cubicBezTo>
                    <a:pt x="357" y="715"/>
                    <a:pt x="715" y="358"/>
                    <a:pt x="1167" y="358"/>
                  </a:cubicBezTo>
                  <a:close/>
                  <a:moveTo>
                    <a:pt x="1167" y="1"/>
                  </a:moveTo>
                  <a:cubicBezTo>
                    <a:pt x="500" y="1"/>
                    <a:pt x="0" y="501"/>
                    <a:pt x="0" y="1168"/>
                  </a:cubicBezTo>
                  <a:cubicBezTo>
                    <a:pt x="0" y="1811"/>
                    <a:pt x="548" y="2335"/>
                    <a:pt x="1167" y="2335"/>
                  </a:cubicBezTo>
                  <a:cubicBezTo>
                    <a:pt x="1786" y="2335"/>
                    <a:pt x="2334" y="1811"/>
                    <a:pt x="2334" y="1168"/>
                  </a:cubicBezTo>
                  <a:cubicBezTo>
                    <a:pt x="2334" y="549"/>
                    <a:pt x="1810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92" name="Google Shape;14174;p27">
            <a:extLst>
              <a:ext uri="{FF2B5EF4-FFF2-40B4-BE49-F238E27FC236}">
                <a16:creationId xmlns:a16="http://schemas.microsoft.com/office/drawing/2014/main" id="{4F13BF21-8A90-CB14-DC40-8A195AA8AE54}"/>
              </a:ext>
            </a:extLst>
          </p:cNvPr>
          <p:cNvGrpSpPr/>
          <p:nvPr/>
        </p:nvGrpSpPr>
        <p:grpSpPr>
          <a:xfrm>
            <a:off x="1058508" y="3989230"/>
            <a:ext cx="357455" cy="356019"/>
            <a:chOff x="2207513" y="3788808"/>
            <a:chExt cx="298900" cy="297700"/>
          </a:xfrm>
        </p:grpSpPr>
        <p:sp>
          <p:nvSpPr>
            <p:cNvPr id="293" name="Google Shape;14175;p27">
              <a:extLst>
                <a:ext uri="{FF2B5EF4-FFF2-40B4-BE49-F238E27FC236}">
                  <a16:creationId xmlns:a16="http://schemas.microsoft.com/office/drawing/2014/main" id="{C16335FD-6872-F0FF-919D-A8C659F9788E}"/>
                </a:ext>
              </a:extLst>
            </p:cNvPr>
            <p:cNvSpPr/>
            <p:nvPr/>
          </p:nvSpPr>
          <p:spPr>
            <a:xfrm>
              <a:off x="2208113" y="3788808"/>
              <a:ext cx="298300" cy="297700"/>
            </a:xfrm>
            <a:custGeom>
              <a:avLst/>
              <a:gdLst/>
              <a:ahLst/>
              <a:cxnLst/>
              <a:rect l="l" t="t" r="r" b="b"/>
              <a:pathLst>
                <a:path w="11932" h="11908" extrusionOk="0">
                  <a:moveTo>
                    <a:pt x="5954" y="0"/>
                  </a:moveTo>
                  <a:cubicBezTo>
                    <a:pt x="4454" y="0"/>
                    <a:pt x="3001" y="572"/>
                    <a:pt x="1906" y="1572"/>
                  </a:cubicBezTo>
                  <a:cubicBezTo>
                    <a:pt x="786" y="2596"/>
                    <a:pt x="143" y="3954"/>
                    <a:pt x="0" y="5454"/>
                  </a:cubicBezTo>
                  <a:cubicBezTo>
                    <a:pt x="0" y="5573"/>
                    <a:pt x="48" y="5692"/>
                    <a:pt x="167" y="5716"/>
                  </a:cubicBezTo>
                  <a:lnTo>
                    <a:pt x="1715" y="5716"/>
                  </a:lnTo>
                  <a:cubicBezTo>
                    <a:pt x="1834" y="5716"/>
                    <a:pt x="1953" y="5621"/>
                    <a:pt x="1953" y="5502"/>
                  </a:cubicBezTo>
                  <a:cubicBezTo>
                    <a:pt x="2191" y="3501"/>
                    <a:pt x="3882" y="2001"/>
                    <a:pt x="5906" y="2001"/>
                  </a:cubicBezTo>
                  <a:cubicBezTo>
                    <a:pt x="6573" y="2001"/>
                    <a:pt x="7216" y="2168"/>
                    <a:pt x="7788" y="2477"/>
                  </a:cubicBezTo>
                  <a:cubicBezTo>
                    <a:pt x="7812" y="2489"/>
                    <a:pt x="7838" y="2495"/>
                    <a:pt x="7864" y="2495"/>
                  </a:cubicBezTo>
                  <a:cubicBezTo>
                    <a:pt x="7938" y="2495"/>
                    <a:pt x="8008" y="2446"/>
                    <a:pt x="8026" y="2358"/>
                  </a:cubicBezTo>
                  <a:cubicBezTo>
                    <a:pt x="8050" y="2263"/>
                    <a:pt x="8002" y="2168"/>
                    <a:pt x="7931" y="2144"/>
                  </a:cubicBezTo>
                  <a:cubicBezTo>
                    <a:pt x="7311" y="1810"/>
                    <a:pt x="6597" y="1644"/>
                    <a:pt x="5883" y="1644"/>
                  </a:cubicBezTo>
                  <a:cubicBezTo>
                    <a:pt x="3715" y="1644"/>
                    <a:pt x="1906" y="3239"/>
                    <a:pt x="1596" y="5359"/>
                  </a:cubicBezTo>
                  <a:lnTo>
                    <a:pt x="310" y="5359"/>
                  </a:lnTo>
                  <a:cubicBezTo>
                    <a:pt x="477" y="4025"/>
                    <a:pt x="1096" y="2763"/>
                    <a:pt x="2096" y="1834"/>
                  </a:cubicBezTo>
                  <a:cubicBezTo>
                    <a:pt x="3144" y="882"/>
                    <a:pt x="4477" y="358"/>
                    <a:pt x="5906" y="358"/>
                  </a:cubicBezTo>
                  <a:cubicBezTo>
                    <a:pt x="7407" y="358"/>
                    <a:pt x="8836" y="953"/>
                    <a:pt x="9883" y="2001"/>
                  </a:cubicBezTo>
                  <a:cubicBezTo>
                    <a:pt x="10955" y="3073"/>
                    <a:pt x="11503" y="4454"/>
                    <a:pt x="11503" y="5954"/>
                  </a:cubicBezTo>
                  <a:cubicBezTo>
                    <a:pt x="11503" y="7359"/>
                    <a:pt x="10979" y="8717"/>
                    <a:pt x="10026" y="9764"/>
                  </a:cubicBezTo>
                  <a:cubicBezTo>
                    <a:pt x="9097" y="10765"/>
                    <a:pt x="7859" y="11408"/>
                    <a:pt x="6502" y="11550"/>
                  </a:cubicBezTo>
                  <a:lnTo>
                    <a:pt x="6502" y="10264"/>
                  </a:lnTo>
                  <a:cubicBezTo>
                    <a:pt x="8621" y="9979"/>
                    <a:pt x="10241" y="8145"/>
                    <a:pt x="10241" y="5978"/>
                  </a:cubicBezTo>
                  <a:cubicBezTo>
                    <a:pt x="10241" y="4692"/>
                    <a:pt x="9669" y="3477"/>
                    <a:pt x="8645" y="2644"/>
                  </a:cubicBezTo>
                  <a:cubicBezTo>
                    <a:pt x="8621" y="2620"/>
                    <a:pt x="8585" y="2608"/>
                    <a:pt x="8550" y="2608"/>
                  </a:cubicBezTo>
                  <a:cubicBezTo>
                    <a:pt x="8514" y="2608"/>
                    <a:pt x="8478" y="2620"/>
                    <a:pt x="8454" y="2644"/>
                  </a:cubicBezTo>
                  <a:cubicBezTo>
                    <a:pt x="8359" y="2715"/>
                    <a:pt x="8359" y="2858"/>
                    <a:pt x="8454" y="2906"/>
                  </a:cubicBezTo>
                  <a:cubicBezTo>
                    <a:pt x="9359" y="3692"/>
                    <a:pt x="9907" y="4787"/>
                    <a:pt x="9907" y="5978"/>
                  </a:cubicBezTo>
                  <a:cubicBezTo>
                    <a:pt x="9907" y="8002"/>
                    <a:pt x="8383" y="9693"/>
                    <a:pt x="6383" y="9931"/>
                  </a:cubicBezTo>
                  <a:cubicBezTo>
                    <a:pt x="6264" y="9931"/>
                    <a:pt x="6192" y="10050"/>
                    <a:pt x="6192" y="10169"/>
                  </a:cubicBezTo>
                  <a:lnTo>
                    <a:pt x="6192" y="11669"/>
                  </a:lnTo>
                  <a:lnTo>
                    <a:pt x="6192" y="11693"/>
                  </a:lnTo>
                  <a:cubicBezTo>
                    <a:pt x="6216" y="11812"/>
                    <a:pt x="6311" y="11908"/>
                    <a:pt x="6430" y="11908"/>
                  </a:cubicBezTo>
                  <a:lnTo>
                    <a:pt x="6454" y="11908"/>
                  </a:lnTo>
                  <a:cubicBezTo>
                    <a:pt x="7931" y="11789"/>
                    <a:pt x="9312" y="11098"/>
                    <a:pt x="10312" y="10002"/>
                  </a:cubicBezTo>
                  <a:cubicBezTo>
                    <a:pt x="11336" y="8907"/>
                    <a:pt x="11908" y="7478"/>
                    <a:pt x="11908" y="5954"/>
                  </a:cubicBezTo>
                  <a:cubicBezTo>
                    <a:pt x="11931" y="4382"/>
                    <a:pt x="11312" y="2882"/>
                    <a:pt x="10169" y="1763"/>
                  </a:cubicBezTo>
                  <a:cubicBezTo>
                    <a:pt x="9050" y="620"/>
                    <a:pt x="7550" y="0"/>
                    <a:pt x="59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94" name="Google Shape;14176;p27">
              <a:extLst>
                <a:ext uri="{FF2B5EF4-FFF2-40B4-BE49-F238E27FC236}">
                  <a16:creationId xmlns:a16="http://schemas.microsoft.com/office/drawing/2014/main" id="{836BF901-3B89-72E1-4A3D-458C7AD80CE5}"/>
                </a:ext>
              </a:extLst>
            </p:cNvPr>
            <p:cNvSpPr/>
            <p:nvPr/>
          </p:nvSpPr>
          <p:spPr>
            <a:xfrm>
              <a:off x="2207513" y="3944183"/>
              <a:ext cx="142325" cy="142325"/>
            </a:xfrm>
            <a:custGeom>
              <a:avLst/>
              <a:gdLst/>
              <a:ahLst/>
              <a:cxnLst/>
              <a:rect l="l" t="t" r="r" b="b"/>
              <a:pathLst>
                <a:path w="5693" h="5693" extrusionOk="0">
                  <a:moveTo>
                    <a:pt x="215" y="1"/>
                  </a:moveTo>
                  <a:cubicBezTo>
                    <a:pt x="72" y="25"/>
                    <a:pt x="1" y="144"/>
                    <a:pt x="1" y="263"/>
                  </a:cubicBezTo>
                  <a:cubicBezTo>
                    <a:pt x="191" y="2454"/>
                    <a:pt x="1548" y="4311"/>
                    <a:pt x="3549" y="5216"/>
                  </a:cubicBezTo>
                  <a:cubicBezTo>
                    <a:pt x="3571" y="5222"/>
                    <a:pt x="3594" y="5225"/>
                    <a:pt x="3616" y="5225"/>
                  </a:cubicBezTo>
                  <a:cubicBezTo>
                    <a:pt x="3686" y="5225"/>
                    <a:pt x="3751" y="5194"/>
                    <a:pt x="3787" y="5121"/>
                  </a:cubicBezTo>
                  <a:cubicBezTo>
                    <a:pt x="3835" y="5026"/>
                    <a:pt x="3787" y="4954"/>
                    <a:pt x="3716" y="4883"/>
                  </a:cubicBezTo>
                  <a:cubicBezTo>
                    <a:pt x="1858" y="4073"/>
                    <a:pt x="572" y="2359"/>
                    <a:pt x="382" y="358"/>
                  </a:cubicBezTo>
                  <a:lnTo>
                    <a:pt x="1644" y="358"/>
                  </a:lnTo>
                  <a:cubicBezTo>
                    <a:pt x="1763" y="1287"/>
                    <a:pt x="2215" y="2144"/>
                    <a:pt x="2882" y="2811"/>
                  </a:cubicBezTo>
                  <a:cubicBezTo>
                    <a:pt x="3525" y="3454"/>
                    <a:pt x="4382" y="3907"/>
                    <a:pt x="5311" y="4026"/>
                  </a:cubicBezTo>
                  <a:lnTo>
                    <a:pt x="5311" y="5312"/>
                  </a:lnTo>
                  <a:cubicBezTo>
                    <a:pt x="5025" y="5264"/>
                    <a:pt x="4692" y="5216"/>
                    <a:pt x="4382" y="5121"/>
                  </a:cubicBezTo>
                  <a:cubicBezTo>
                    <a:pt x="4359" y="5121"/>
                    <a:pt x="4311" y="5121"/>
                    <a:pt x="4263" y="5145"/>
                  </a:cubicBezTo>
                  <a:cubicBezTo>
                    <a:pt x="4120" y="5264"/>
                    <a:pt x="4192" y="5454"/>
                    <a:pt x="4335" y="5478"/>
                  </a:cubicBezTo>
                  <a:cubicBezTo>
                    <a:pt x="4692" y="5574"/>
                    <a:pt x="5049" y="5621"/>
                    <a:pt x="5406" y="5693"/>
                  </a:cubicBezTo>
                  <a:lnTo>
                    <a:pt x="5430" y="5693"/>
                  </a:lnTo>
                  <a:cubicBezTo>
                    <a:pt x="5549" y="5693"/>
                    <a:pt x="5645" y="5597"/>
                    <a:pt x="5668" y="5478"/>
                  </a:cubicBezTo>
                  <a:lnTo>
                    <a:pt x="5668" y="5454"/>
                  </a:lnTo>
                  <a:lnTo>
                    <a:pt x="5668" y="3930"/>
                  </a:lnTo>
                  <a:cubicBezTo>
                    <a:pt x="5692" y="3811"/>
                    <a:pt x="5621" y="3716"/>
                    <a:pt x="5502" y="3692"/>
                  </a:cubicBezTo>
                  <a:cubicBezTo>
                    <a:pt x="4597" y="3573"/>
                    <a:pt x="3787" y="3192"/>
                    <a:pt x="3144" y="2573"/>
                  </a:cubicBezTo>
                  <a:cubicBezTo>
                    <a:pt x="2477" y="1930"/>
                    <a:pt x="2096" y="1096"/>
                    <a:pt x="2001" y="215"/>
                  </a:cubicBezTo>
                  <a:cubicBezTo>
                    <a:pt x="2001" y="96"/>
                    <a:pt x="1882" y="1"/>
                    <a:pt x="1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95" name="Google Shape;14177;p27">
              <a:extLst>
                <a:ext uri="{FF2B5EF4-FFF2-40B4-BE49-F238E27FC236}">
                  <a16:creationId xmlns:a16="http://schemas.microsoft.com/office/drawing/2014/main" id="{20FAAE0F-C4C2-9AF8-0DCE-0B521B936CDF}"/>
                </a:ext>
              </a:extLst>
            </p:cNvPr>
            <p:cNvSpPr/>
            <p:nvPr/>
          </p:nvSpPr>
          <p:spPr>
            <a:xfrm>
              <a:off x="2280138" y="3861433"/>
              <a:ext cx="153050" cy="153625"/>
            </a:xfrm>
            <a:custGeom>
              <a:avLst/>
              <a:gdLst/>
              <a:ahLst/>
              <a:cxnLst/>
              <a:rect l="l" t="t" r="r" b="b"/>
              <a:pathLst>
                <a:path w="6122" h="6145" extrusionOk="0">
                  <a:moveTo>
                    <a:pt x="3073" y="358"/>
                  </a:moveTo>
                  <a:cubicBezTo>
                    <a:pt x="4549" y="358"/>
                    <a:pt x="5764" y="1596"/>
                    <a:pt x="5764" y="3073"/>
                  </a:cubicBezTo>
                  <a:cubicBezTo>
                    <a:pt x="5764" y="4573"/>
                    <a:pt x="4549" y="5788"/>
                    <a:pt x="3073" y="5788"/>
                  </a:cubicBezTo>
                  <a:cubicBezTo>
                    <a:pt x="1573" y="5788"/>
                    <a:pt x="358" y="4573"/>
                    <a:pt x="358" y="3073"/>
                  </a:cubicBezTo>
                  <a:cubicBezTo>
                    <a:pt x="358" y="1596"/>
                    <a:pt x="1573" y="358"/>
                    <a:pt x="3073" y="358"/>
                  </a:cubicBezTo>
                  <a:close/>
                  <a:moveTo>
                    <a:pt x="3073" y="1"/>
                  </a:moveTo>
                  <a:cubicBezTo>
                    <a:pt x="1358" y="1"/>
                    <a:pt x="1" y="1382"/>
                    <a:pt x="1" y="3073"/>
                  </a:cubicBezTo>
                  <a:cubicBezTo>
                    <a:pt x="1" y="4764"/>
                    <a:pt x="1358" y="6145"/>
                    <a:pt x="3073" y="6145"/>
                  </a:cubicBezTo>
                  <a:cubicBezTo>
                    <a:pt x="4764" y="6145"/>
                    <a:pt x="6121" y="4740"/>
                    <a:pt x="6121" y="3073"/>
                  </a:cubicBezTo>
                  <a:cubicBezTo>
                    <a:pt x="6121" y="1382"/>
                    <a:pt x="4764" y="1"/>
                    <a:pt x="3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96" name="Google Shape;14178;p27">
              <a:extLst>
                <a:ext uri="{FF2B5EF4-FFF2-40B4-BE49-F238E27FC236}">
                  <a16:creationId xmlns:a16="http://schemas.microsoft.com/office/drawing/2014/main" id="{9D0D41CE-51F1-4EDD-7A4F-9DBDEDD716C4}"/>
                </a:ext>
              </a:extLst>
            </p:cNvPr>
            <p:cNvSpPr/>
            <p:nvPr/>
          </p:nvSpPr>
          <p:spPr>
            <a:xfrm>
              <a:off x="2323013" y="391503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72"/>
                    <a:pt x="48" y="167"/>
                  </a:cubicBezTo>
                  <a:cubicBezTo>
                    <a:pt x="1" y="286"/>
                    <a:pt x="96" y="357"/>
                    <a:pt x="215" y="357"/>
                  </a:cubicBezTo>
                  <a:lnTo>
                    <a:pt x="2501" y="357"/>
                  </a:lnTo>
                  <a:cubicBezTo>
                    <a:pt x="2596" y="357"/>
                    <a:pt x="2668" y="310"/>
                    <a:pt x="2692" y="214"/>
                  </a:cubicBezTo>
                  <a:cubicBezTo>
                    <a:pt x="2692" y="95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97" name="Google Shape;14179;p27">
              <a:extLst>
                <a:ext uri="{FF2B5EF4-FFF2-40B4-BE49-F238E27FC236}">
                  <a16:creationId xmlns:a16="http://schemas.microsoft.com/office/drawing/2014/main" id="{610E5408-C930-C2D4-B9FE-B10CC346FE75}"/>
                </a:ext>
              </a:extLst>
            </p:cNvPr>
            <p:cNvSpPr/>
            <p:nvPr/>
          </p:nvSpPr>
          <p:spPr>
            <a:xfrm>
              <a:off x="2323013" y="39340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2501" y="357"/>
                  </a:lnTo>
                  <a:cubicBezTo>
                    <a:pt x="2596" y="357"/>
                    <a:pt x="2668" y="286"/>
                    <a:pt x="2692" y="191"/>
                  </a:cubicBezTo>
                  <a:cubicBezTo>
                    <a:pt x="2692" y="72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298" name="Google Shape;14180;p27">
              <a:extLst>
                <a:ext uri="{FF2B5EF4-FFF2-40B4-BE49-F238E27FC236}">
                  <a16:creationId xmlns:a16="http://schemas.microsoft.com/office/drawing/2014/main" id="{C466221F-C5DB-66D3-9AB2-DBF8533E751D}"/>
                </a:ext>
              </a:extLst>
            </p:cNvPr>
            <p:cNvSpPr/>
            <p:nvPr/>
          </p:nvSpPr>
          <p:spPr>
            <a:xfrm>
              <a:off x="2337313" y="39519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4" y="1"/>
                  </a:moveTo>
                  <a:cubicBezTo>
                    <a:pt x="119" y="1"/>
                    <a:pt x="48" y="48"/>
                    <a:pt x="24" y="143"/>
                  </a:cubicBezTo>
                  <a:cubicBezTo>
                    <a:pt x="0" y="263"/>
                    <a:pt x="95" y="358"/>
                    <a:pt x="214" y="358"/>
                  </a:cubicBezTo>
                  <a:lnTo>
                    <a:pt x="1334" y="358"/>
                  </a:lnTo>
                  <a:cubicBezTo>
                    <a:pt x="1429" y="358"/>
                    <a:pt x="1500" y="286"/>
                    <a:pt x="1524" y="191"/>
                  </a:cubicBezTo>
                  <a:cubicBezTo>
                    <a:pt x="1548" y="120"/>
                    <a:pt x="1453" y="1"/>
                    <a:pt x="1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299" name="Google Shape;14181;p27">
            <a:extLst>
              <a:ext uri="{FF2B5EF4-FFF2-40B4-BE49-F238E27FC236}">
                <a16:creationId xmlns:a16="http://schemas.microsoft.com/office/drawing/2014/main" id="{855F6066-5B84-C0A4-8722-D3AA28DD09AA}"/>
              </a:ext>
            </a:extLst>
          </p:cNvPr>
          <p:cNvGrpSpPr/>
          <p:nvPr/>
        </p:nvGrpSpPr>
        <p:grpSpPr>
          <a:xfrm>
            <a:off x="1781920" y="3990486"/>
            <a:ext cx="353897" cy="354046"/>
            <a:chOff x="2684988" y="3789858"/>
            <a:chExt cx="295925" cy="296050"/>
          </a:xfrm>
        </p:grpSpPr>
        <p:sp>
          <p:nvSpPr>
            <p:cNvPr id="300" name="Google Shape;14182;p27">
              <a:extLst>
                <a:ext uri="{FF2B5EF4-FFF2-40B4-BE49-F238E27FC236}">
                  <a16:creationId xmlns:a16="http://schemas.microsoft.com/office/drawing/2014/main" id="{AD13C35B-8DDA-886E-FA90-6509A42CBB07}"/>
                </a:ext>
              </a:extLst>
            </p:cNvPr>
            <p:cNvSpPr/>
            <p:nvPr/>
          </p:nvSpPr>
          <p:spPr>
            <a:xfrm>
              <a:off x="2760613" y="3789858"/>
              <a:ext cx="144700" cy="162700"/>
            </a:xfrm>
            <a:custGeom>
              <a:avLst/>
              <a:gdLst/>
              <a:ahLst/>
              <a:cxnLst/>
              <a:rect l="l" t="t" r="r" b="b"/>
              <a:pathLst>
                <a:path w="5788" h="6508" extrusionOk="0">
                  <a:moveTo>
                    <a:pt x="2906" y="339"/>
                  </a:moveTo>
                  <a:lnTo>
                    <a:pt x="5430" y="1792"/>
                  </a:lnTo>
                  <a:lnTo>
                    <a:pt x="5430" y="4721"/>
                  </a:lnTo>
                  <a:lnTo>
                    <a:pt x="2906" y="6174"/>
                  </a:lnTo>
                  <a:lnTo>
                    <a:pt x="357" y="4721"/>
                  </a:lnTo>
                  <a:lnTo>
                    <a:pt x="357" y="1792"/>
                  </a:lnTo>
                  <a:lnTo>
                    <a:pt x="2906" y="339"/>
                  </a:lnTo>
                  <a:close/>
                  <a:moveTo>
                    <a:pt x="2894" y="0"/>
                  </a:moveTo>
                  <a:cubicBezTo>
                    <a:pt x="2840" y="0"/>
                    <a:pt x="2786" y="18"/>
                    <a:pt x="2739" y="54"/>
                  </a:cubicBezTo>
                  <a:lnTo>
                    <a:pt x="167" y="1530"/>
                  </a:lnTo>
                  <a:cubicBezTo>
                    <a:pt x="72" y="1578"/>
                    <a:pt x="0" y="1673"/>
                    <a:pt x="0" y="1768"/>
                  </a:cubicBezTo>
                  <a:lnTo>
                    <a:pt x="0" y="4745"/>
                  </a:lnTo>
                  <a:cubicBezTo>
                    <a:pt x="0" y="4840"/>
                    <a:pt x="72" y="4959"/>
                    <a:pt x="167" y="4983"/>
                  </a:cubicBezTo>
                  <a:lnTo>
                    <a:pt x="2739" y="6484"/>
                  </a:lnTo>
                  <a:cubicBezTo>
                    <a:pt x="2810" y="6507"/>
                    <a:pt x="2834" y="6507"/>
                    <a:pt x="2906" y="6507"/>
                  </a:cubicBezTo>
                  <a:cubicBezTo>
                    <a:pt x="2953" y="6507"/>
                    <a:pt x="2977" y="6507"/>
                    <a:pt x="3048" y="6484"/>
                  </a:cubicBezTo>
                  <a:lnTo>
                    <a:pt x="5644" y="4983"/>
                  </a:lnTo>
                  <a:cubicBezTo>
                    <a:pt x="5716" y="4959"/>
                    <a:pt x="5787" y="4840"/>
                    <a:pt x="5787" y="4745"/>
                  </a:cubicBezTo>
                  <a:lnTo>
                    <a:pt x="5787" y="1768"/>
                  </a:lnTo>
                  <a:cubicBezTo>
                    <a:pt x="5787" y="1673"/>
                    <a:pt x="5716" y="1554"/>
                    <a:pt x="5644" y="1530"/>
                  </a:cubicBezTo>
                  <a:lnTo>
                    <a:pt x="3048" y="54"/>
                  </a:lnTo>
                  <a:cubicBezTo>
                    <a:pt x="3001" y="18"/>
                    <a:pt x="2947" y="0"/>
                    <a:pt x="2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1" name="Google Shape;14183;p27">
              <a:extLst>
                <a:ext uri="{FF2B5EF4-FFF2-40B4-BE49-F238E27FC236}">
                  <a16:creationId xmlns:a16="http://schemas.microsoft.com/office/drawing/2014/main" id="{9BEAC734-AE23-20B8-3FC7-19D8B377781F}"/>
                </a:ext>
              </a:extLst>
            </p:cNvPr>
            <p:cNvSpPr/>
            <p:nvPr/>
          </p:nvSpPr>
          <p:spPr>
            <a:xfrm>
              <a:off x="2684988" y="3923058"/>
              <a:ext cx="144100" cy="162850"/>
            </a:xfrm>
            <a:custGeom>
              <a:avLst/>
              <a:gdLst/>
              <a:ahLst/>
              <a:cxnLst/>
              <a:rect l="l" t="t" r="r" b="b"/>
              <a:pathLst>
                <a:path w="5764" h="6514" extrusionOk="0">
                  <a:moveTo>
                    <a:pt x="2891" y="1"/>
                  </a:moveTo>
                  <a:cubicBezTo>
                    <a:pt x="2841" y="1"/>
                    <a:pt x="2787" y="12"/>
                    <a:pt x="2739" y="36"/>
                  </a:cubicBezTo>
                  <a:lnTo>
                    <a:pt x="144" y="1537"/>
                  </a:lnTo>
                  <a:cubicBezTo>
                    <a:pt x="48" y="1584"/>
                    <a:pt x="1" y="1679"/>
                    <a:pt x="1" y="1775"/>
                  </a:cubicBezTo>
                  <a:lnTo>
                    <a:pt x="1" y="4752"/>
                  </a:lnTo>
                  <a:cubicBezTo>
                    <a:pt x="1" y="4847"/>
                    <a:pt x="48" y="4966"/>
                    <a:pt x="144" y="4990"/>
                  </a:cubicBezTo>
                  <a:lnTo>
                    <a:pt x="2739" y="6466"/>
                  </a:lnTo>
                  <a:cubicBezTo>
                    <a:pt x="2787" y="6514"/>
                    <a:pt x="2835" y="6514"/>
                    <a:pt x="2882" y="6514"/>
                  </a:cubicBezTo>
                  <a:cubicBezTo>
                    <a:pt x="2954" y="6514"/>
                    <a:pt x="2978" y="6514"/>
                    <a:pt x="3025" y="6466"/>
                  </a:cubicBezTo>
                  <a:lnTo>
                    <a:pt x="5621" y="4990"/>
                  </a:lnTo>
                  <a:cubicBezTo>
                    <a:pt x="5716" y="4918"/>
                    <a:pt x="5764" y="4847"/>
                    <a:pt x="5764" y="4752"/>
                  </a:cubicBezTo>
                  <a:lnTo>
                    <a:pt x="5764" y="1775"/>
                  </a:lnTo>
                  <a:cubicBezTo>
                    <a:pt x="5740" y="1656"/>
                    <a:pt x="5692" y="1560"/>
                    <a:pt x="5597" y="1513"/>
                  </a:cubicBezTo>
                  <a:lnTo>
                    <a:pt x="4645" y="965"/>
                  </a:lnTo>
                  <a:cubicBezTo>
                    <a:pt x="4615" y="955"/>
                    <a:pt x="4577" y="949"/>
                    <a:pt x="4541" y="949"/>
                  </a:cubicBezTo>
                  <a:cubicBezTo>
                    <a:pt x="4491" y="949"/>
                    <a:pt x="4444" y="961"/>
                    <a:pt x="4430" y="989"/>
                  </a:cubicBezTo>
                  <a:cubicBezTo>
                    <a:pt x="4335" y="1084"/>
                    <a:pt x="4383" y="1203"/>
                    <a:pt x="4454" y="1275"/>
                  </a:cubicBezTo>
                  <a:lnTo>
                    <a:pt x="5383" y="1799"/>
                  </a:lnTo>
                  <a:lnTo>
                    <a:pt x="5383" y="4728"/>
                  </a:lnTo>
                  <a:lnTo>
                    <a:pt x="2858" y="6180"/>
                  </a:lnTo>
                  <a:lnTo>
                    <a:pt x="334" y="4728"/>
                  </a:lnTo>
                  <a:lnTo>
                    <a:pt x="334" y="1799"/>
                  </a:lnTo>
                  <a:lnTo>
                    <a:pt x="2858" y="346"/>
                  </a:lnTo>
                  <a:lnTo>
                    <a:pt x="3787" y="870"/>
                  </a:lnTo>
                  <a:cubicBezTo>
                    <a:pt x="3808" y="891"/>
                    <a:pt x="3833" y="899"/>
                    <a:pt x="3860" y="899"/>
                  </a:cubicBezTo>
                  <a:cubicBezTo>
                    <a:pt x="3924" y="899"/>
                    <a:pt x="3999" y="849"/>
                    <a:pt x="4049" y="798"/>
                  </a:cubicBezTo>
                  <a:cubicBezTo>
                    <a:pt x="4073" y="703"/>
                    <a:pt x="4049" y="608"/>
                    <a:pt x="3954" y="584"/>
                  </a:cubicBezTo>
                  <a:lnTo>
                    <a:pt x="3025" y="36"/>
                  </a:lnTo>
                  <a:cubicBezTo>
                    <a:pt x="2989" y="12"/>
                    <a:pt x="2942" y="1"/>
                    <a:pt x="28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2" name="Google Shape;14184;p27">
              <a:extLst>
                <a:ext uri="{FF2B5EF4-FFF2-40B4-BE49-F238E27FC236}">
                  <a16:creationId xmlns:a16="http://schemas.microsoft.com/office/drawing/2014/main" id="{A18C8C8F-21DE-3BD3-261F-3101175CD29E}"/>
                </a:ext>
              </a:extLst>
            </p:cNvPr>
            <p:cNvSpPr/>
            <p:nvPr/>
          </p:nvSpPr>
          <p:spPr>
            <a:xfrm>
              <a:off x="2836813" y="3922458"/>
              <a:ext cx="144100" cy="162275"/>
            </a:xfrm>
            <a:custGeom>
              <a:avLst/>
              <a:gdLst/>
              <a:ahLst/>
              <a:cxnLst/>
              <a:rect l="l" t="t" r="r" b="b"/>
              <a:pathLst>
                <a:path w="5764" h="6491" extrusionOk="0">
                  <a:moveTo>
                    <a:pt x="2891" y="1"/>
                  </a:moveTo>
                  <a:cubicBezTo>
                    <a:pt x="2840" y="1"/>
                    <a:pt x="2787" y="13"/>
                    <a:pt x="2739" y="36"/>
                  </a:cubicBezTo>
                  <a:lnTo>
                    <a:pt x="143" y="1537"/>
                  </a:lnTo>
                  <a:cubicBezTo>
                    <a:pt x="48" y="1584"/>
                    <a:pt x="0" y="1680"/>
                    <a:pt x="0" y="1775"/>
                  </a:cubicBezTo>
                  <a:lnTo>
                    <a:pt x="0" y="4752"/>
                  </a:lnTo>
                  <a:cubicBezTo>
                    <a:pt x="0" y="4823"/>
                    <a:pt x="48" y="4942"/>
                    <a:pt x="143" y="4990"/>
                  </a:cubicBezTo>
                  <a:lnTo>
                    <a:pt x="2739" y="6466"/>
                  </a:lnTo>
                  <a:cubicBezTo>
                    <a:pt x="2787" y="6490"/>
                    <a:pt x="2834" y="6490"/>
                    <a:pt x="2882" y="6490"/>
                  </a:cubicBezTo>
                  <a:cubicBezTo>
                    <a:pt x="2953" y="6490"/>
                    <a:pt x="2977" y="6490"/>
                    <a:pt x="3025" y="6466"/>
                  </a:cubicBezTo>
                  <a:lnTo>
                    <a:pt x="5621" y="4990"/>
                  </a:lnTo>
                  <a:cubicBezTo>
                    <a:pt x="5716" y="4918"/>
                    <a:pt x="5764" y="4823"/>
                    <a:pt x="5764" y="4752"/>
                  </a:cubicBezTo>
                  <a:lnTo>
                    <a:pt x="5764" y="4323"/>
                  </a:lnTo>
                  <a:cubicBezTo>
                    <a:pt x="5764" y="4228"/>
                    <a:pt x="5716" y="4156"/>
                    <a:pt x="5621" y="4156"/>
                  </a:cubicBezTo>
                  <a:cubicBezTo>
                    <a:pt x="5502" y="4156"/>
                    <a:pt x="5406" y="4204"/>
                    <a:pt x="5406" y="4323"/>
                  </a:cubicBezTo>
                  <a:lnTo>
                    <a:pt x="5406" y="4704"/>
                  </a:lnTo>
                  <a:lnTo>
                    <a:pt x="2882" y="6181"/>
                  </a:lnTo>
                  <a:lnTo>
                    <a:pt x="358" y="4704"/>
                  </a:lnTo>
                  <a:lnTo>
                    <a:pt x="358" y="1799"/>
                  </a:lnTo>
                  <a:lnTo>
                    <a:pt x="2882" y="346"/>
                  </a:lnTo>
                  <a:lnTo>
                    <a:pt x="5406" y="1799"/>
                  </a:lnTo>
                  <a:lnTo>
                    <a:pt x="5406" y="3513"/>
                  </a:lnTo>
                  <a:cubicBezTo>
                    <a:pt x="5449" y="3620"/>
                    <a:pt x="5511" y="3708"/>
                    <a:pt x="5592" y="3708"/>
                  </a:cubicBezTo>
                  <a:cubicBezTo>
                    <a:pt x="5601" y="3708"/>
                    <a:pt x="5611" y="3706"/>
                    <a:pt x="5621" y="3704"/>
                  </a:cubicBezTo>
                  <a:cubicBezTo>
                    <a:pt x="5716" y="3704"/>
                    <a:pt x="5764" y="3609"/>
                    <a:pt x="5764" y="3513"/>
                  </a:cubicBezTo>
                  <a:lnTo>
                    <a:pt x="5764" y="1775"/>
                  </a:lnTo>
                  <a:cubicBezTo>
                    <a:pt x="5764" y="1680"/>
                    <a:pt x="5716" y="1561"/>
                    <a:pt x="5621" y="1537"/>
                  </a:cubicBezTo>
                  <a:lnTo>
                    <a:pt x="3025" y="36"/>
                  </a:lnTo>
                  <a:cubicBezTo>
                    <a:pt x="2989" y="13"/>
                    <a:pt x="2942" y="1"/>
                    <a:pt x="28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3" name="Google Shape;14185;p27">
              <a:extLst>
                <a:ext uri="{FF2B5EF4-FFF2-40B4-BE49-F238E27FC236}">
                  <a16:creationId xmlns:a16="http://schemas.microsoft.com/office/drawing/2014/main" id="{8958B44C-2347-4752-2FE4-4CDF0B312FAC}"/>
                </a:ext>
              </a:extLst>
            </p:cNvPr>
            <p:cNvSpPr/>
            <p:nvPr/>
          </p:nvSpPr>
          <p:spPr>
            <a:xfrm>
              <a:off x="2796338" y="3848333"/>
              <a:ext cx="73850" cy="8975"/>
            </a:xfrm>
            <a:custGeom>
              <a:avLst/>
              <a:gdLst/>
              <a:ahLst/>
              <a:cxnLst/>
              <a:rect l="l" t="t" r="r" b="b"/>
              <a:pathLst>
                <a:path w="2954" h="359" extrusionOk="0">
                  <a:moveTo>
                    <a:pt x="143" y="1"/>
                  </a:moveTo>
                  <a:cubicBezTo>
                    <a:pt x="71" y="1"/>
                    <a:pt x="0" y="96"/>
                    <a:pt x="0" y="168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2786" y="358"/>
                  </a:lnTo>
                  <a:cubicBezTo>
                    <a:pt x="2858" y="358"/>
                    <a:pt x="2953" y="287"/>
                    <a:pt x="2953" y="215"/>
                  </a:cubicBezTo>
                  <a:cubicBezTo>
                    <a:pt x="2953" y="96"/>
                    <a:pt x="2905" y="1"/>
                    <a:pt x="27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4" name="Google Shape;14186;p27">
              <a:extLst>
                <a:ext uri="{FF2B5EF4-FFF2-40B4-BE49-F238E27FC236}">
                  <a16:creationId xmlns:a16="http://schemas.microsoft.com/office/drawing/2014/main" id="{E2109410-4892-6E85-BC0E-61C4A85B416F}"/>
                </a:ext>
              </a:extLst>
            </p:cNvPr>
            <p:cNvSpPr/>
            <p:nvPr/>
          </p:nvSpPr>
          <p:spPr>
            <a:xfrm>
              <a:off x="2796338" y="3866808"/>
              <a:ext cx="73850" cy="8950"/>
            </a:xfrm>
            <a:custGeom>
              <a:avLst/>
              <a:gdLst/>
              <a:ahLst/>
              <a:cxnLst/>
              <a:rect l="l" t="t" r="r" b="b"/>
              <a:pathLst>
                <a:path w="2954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1" y="357"/>
                    <a:pt x="191" y="357"/>
                  </a:cubicBezTo>
                  <a:lnTo>
                    <a:pt x="2786" y="357"/>
                  </a:lnTo>
                  <a:cubicBezTo>
                    <a:pt x="2858" y="357"/>
                    <a:pt x="2953" y="310"/>
                    <a:pt x="2953" y="214"/>
                  </a:cubicBezTo>
                  <a:cubicBezTo>
                    <a:pt x="2953" y="95"/>
                    <a:pt x="2858" y="0"/>
                    <a:pt x="2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5" name="Google Shape;14187;p27">
              <a:extLst>
                <a:ext uri="{FF2B5EF4-FFF2-40B4-BE49-F238E27FC236}">
                  <a16:creationId xmlns:a16="http://schemas.microsoft.com/office/drawing/2014/main" id="{77AF2F2D-4E56-2123-9C49-86F8A97E0260}"/>
                </a:ext>
              </a:extLst>
            </p:cNvPr>
            <p:cNvSpPr/>
            <p:nvPr/>
          </p:nvSpPr>
          <p:spPr>
            <a:xfrm>
              <a:off x="2812413" y="3885258"/>
              <a:ext cx="41700" cy="8950"/>
            </a:xfrm>
            <a:custGeom>
              <a:avLst/>
              <a:gdLst/>
              <a:ahLst/>
              <a:cxnLst/>
              <a:rect l="l" t="t" r="r" b="b"/>
              <a:pathLst>
                <a:path w="1668" h="358" extrusionOk="0"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286"/>
                    <a:pt x="48" y="358"/>
                    <a:pt x="167" y="358"/>
                  </a:cubicBezTo>
                  <a:lnTo>
                    <a:pt x="1477" y="358"/>
                  </a:lnTo>
                  <a:cubicBezTo>
                    <a:pt x="1572" y="358"/>
                    <a:pt x="1667" y="310"/>
                    <a:pt x="1667" y="215"/>
                  </a:cubicBezTo>
                  <a:cubicBezTo>
                    <a:pt x="1667" y="96"/>
                    <a:pt x="1596" y="0"/>
                    <a:pt x="1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6" name="Google Shape;14188;p27">
              <a:extLst>
                <a:ext uri="{FF2B5EF4-FFF2-40B4-BE49-F238E27FC236}">
                  <a16:creationId xmlns:a16="http://schemas.microsoft.com/office/drawing/2014/main" id="{920FB850-0A1D-03BA-A79D-79DF8E0B1443}"/>
                </a:ext>
              </a:extLst>
            </p:cNvPr>
            <p:cNvSpPr/>
            <p:nvPr/>
          </p:nvSpPr>
          <p:spPr>
            <a:xfrm>
              <a:off x="2873138" y="3981708"/>
              <a:ext cx="73850" cy="8950"/>
            </a:xfrm>
            <a:custGeom>
              <a:avLst/>
              <a:gdLst/>
              <a:ahLst/>
              <a:cxnLst/>
              <a:rect l="l" t="t" r="r" b="b"/>
              <a:pathLst>
                <a:path w="2954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2763" y="358"/>
                  </a:lnTo>
                  <a:cubicBezTo>
                    <a:pt x="2858" y="358"/>
                    <a:pt x="2953" y="286"/>
                    <a:pt x="2953" y="191"/>
                  </a:cubicBezTo>
                  <a:cubicBezTo>
                    <a:pt x="2953" y="72"/>
                    <a:pt x="2882" y="0"/>
                    <a:pt x="2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7" name="Google Shape;14189;p27">
              <a:extLst>
                <a:ext uri="{FF2B5EF4-FFF2-40B4-BE49-F238E27FC236}">
                  <a16:creationId xmlns:a16="http://schemas.microsoft.com/office/drawing/2014/main" id="{235E59EC-6B79-AE57-686F-E10A26CA224F}"/>
                </a:ext>
              </a:extLst>
            </p:cNvPr>
            <p:cNvSpPr/>
            <p:nvPr/>
          </p:nvSpPr>
          <p:spPr>
            <a:xfrm>
              <a:off x="2873138" y="4000158"/>
              <a:ext cx="74425" cy="8950"/>
            </a:xfrm>
            <a:custGeom>
              <a:avLst/>
              <a:gdLst/>
              <a:ahLst/>
              <a:cxnLst/>
              <a:rect l="l" t="t" r="r" b="b"/>
              <a:pathLst>
                <a:path w="2977" h="358" extrusionOk="0">
                  <a:moveTo>
                    <a:pt x="191" y="1"/>
                  </a:moveTo>
                  <a:cubicBezTo>
                    <a:pt x="95" y="1"/>
                    <a:pt x="0" y="48"/>
                    <a:pt x="0" y="143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2810" y="358"/>
                  </a:lnTo>
                  <a:cubicBezTo>
                    <a:pt x="2882" y="358"/>
                    <a:pt x="2977" y="263"/>
                    <a:pt x="2977" y="143"/>
                  </a:cubicBezTo>
                  <a:cubicBezTo>
                    <a:pt x="2953" y="48"/>
                    <a:pt x="2858" y="1"/>
                    <a:pt x="2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8" name="Google Shape;14190;p27">
              <a:extLst>
                <a:ext uri="{FF2B5EF4-FFF2-40B4-BE49-F238E27FC236}">
                  <a16:creationId xmlns:a16="http://schemas.microsoft.com/office/drawing/2014/main" id="{3807FDEF-4813-29F0-4F9C-1F06DD2C645D}"/>
                </a:ext>
              </a:extLst>
            </p:cNvPr>
            <p:cNvSpPr/>
            <p:nvPr/>
          </p:nvSpPr>
          <p:spPr>
            <a:xfrm>
              <a:off x="2888613" y="4018608"/>
              <a:ext cx="41100" cy="8950"/>
            </a:xfrm>
            <a:custGeom>
              <a:avLst/>
              <a:gdLst/>
              <a:ahLst/>
              <a:cxnLst/>
              <a:rect l="l" t="t" r="r" b="b"/>
              <a:pathLst>
                <a:path w="1644" h="358" extrusionOk="0">
                  <a:moveTo>
                    <a:pt x="191" y="1"/>
                  </a:moveTo>
                  <a:cubicBezTo>
                    <a:pt x="96" y="1"/>
                    <a:pt x="0" y="96"/>
                    <a:pt x="0" y="215"/>
                  </a:cubicBezTo>
                  <a:cubicBezTo>
                    <a:pt x="0" y="310"/>
                    <a:pt x="96" y="358"/>
                    <a:pt x="191" y="358"/>
                  </a:cubicBezTo>
                  <a:lnTo>
                    <a:pt x="1477" y="358"/>
                  </a:lnTo>
                  <a:cubicBezTo>
                    <a:pt x="1548" y="358"/>
                    <a:pt x="1643" y="310"/>
                    <a:pt x="1643" y="215"/>
                  </a:cubicBezTo>
                  <a:cubicBezTo>
                    <a:pt x="1643" y="96"/>
                    <a:pt x="1596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09" name="Google Shape;14191;p27">
              <a:extLst>
                <a:ext uri="{FF2B5EF4-FFF2-40B4-BE49-F238E27FC236}">
                  <a16:creationId xmlns:a16="http://schemas.microsoft.com/office/drawing/2014/main" id="{79AFE327-CECB-814E-6662-6DECE37468DC}"/>
                </a:ext>
              </a:extLst>
            </p:cNvPr>
            <p:cNvSpPr/>
            <p:nvPr/>
          </p:nvSpPr>
          <p:spPr>
            <a:xfrm>
              <a:off x="2720113" y="3981708"/>
              <a:ext cx="73250" cy="8950"/>
            </a:xfrm>
            <a:custGeom>
              <a:avLst/>
              <a:gdLst/>
              <a:ahLst/>
              <a:cxnLst/>
              <a:rect l="l" t="t" r="r" b="b"/>
              <a:pathLst>
                <a:path w="2930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8"/>
                    <a:pt x="168" y="358"/>
                  </a:cubicBezTo>
                  <a:lnTo>
                    <a:pt x="2763" y="358"/>
                  </a:lnTo>
                  <a:cubicBezTo>
                    <a:pt x="2859" y="358"/>
                    <a:pt x="2906" y="286"/>
                    <a:pt x="2930" y="191"/>
                  </a:cubicBezTo>
                  <a:cubicBezTo>
                    <a:pt x="2930" y="119"/>
                    <a:pt x="2859" y="0"/>
                    <a:pt x="2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0" name="Google Shape;14192;p27">
              <a:extLst>
                <a:ext uri="{FF2B5EF4-FFF2-40B4-BE49-F238E27FC236}">
                  <a16:creationId xmlns:a16="http://schemas.microsoft.com/office/drawing/2014/main" id="{A967BD32-203C-75B2-B76A-B73CE264B043}"/>
                </a:ext>
              </a:extLst>
            </p:cNvPr>
            <p:cNvSpPr/>
            <p:nvPr/>
          </p:nvSpPr>
          <p:spPr>
            <a:xfrm>
              <a:off x="2720113" y="4000158"/>
              <a:ext cx="74450" cy="8950"/>
            </a:xfrm>
            <a:custGeom>
              <a:avLst/>
              <a:gdLst/>
              <a:ahLst/>
              <a:cxnLst/>
              <a:rect l="l" t="t" r="r" b="b"/>
              <a:pathLst>
                <a:path w="2978" h="358" extrusionOk="0">
                  <a:moveTo>
                    <a:pt x="168" y="1"/>
                  </a:moveTo>
                  <a:cubicBezTo>
                    <a:pt x="72" y="1"/>
                    <a:pt x="1" y="48"/>
                    <a:pt x="1" y="143"/>
                  </a:cubicBezTo>
                  <a:cubicBezTo>
                    <a:pt x="1" y="263"/>
                    <a:pt x="48" y="358"/>
                    <a:pt x="168" y="358"/>
                  </a:cubicBezTo>
                  <a:lnTo>
                    <a:pt x="2787" y="358"/>
                  </a:lnTo>
                  <a:cubicBezTo>
                    <a:pt x="2882" y="358"/>
                    <a:pt x="2978" y="263"/>
                    <a:pt x="2978" y="143"/>
                  </a:cubicBezTo>
                  <a:cubicBezTo>
                    <a:pt x="2906" y="48"/>
                    <a:pt x="2859" y="1"/>
                    <a:pt x="2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1" name="Google Shape;14193;p27">
              <a:extLst>
                <a:ext uri="{FF2B5EF4-FFF2-40B4-BE49-F238E27FC236}">
                  <a16:creationId xmlns:a16="http://schemas.microsoft.com/office/drawing/2014/main" id="{19FA55BD-29B7-B7D4-70BA-1C7889224594}"/>
                </a:ext>
              </a:extLst>
            </p:cNvPr>
            <p:cNvSpPr/>
            <p:nvPr/>
          </p:nvSpPr>
          <p:spPr>
            <a:xfrm>
              <a:off x="2735588" y="4018608"/>
              <a:ext cx="41125" cy="8950"/>
            </a:xfrm>
            <a:custGeom>
              <a:avLst/>
              <a:gdLst/>
              <a:ahLst/>
              <a:cxnLst/>
              <a:rect l="l" t="t" r="r" b="b"/>
              <a:pathLst>
                <a:path w="1645" h="358" extrusionOk="0">
                  <a:moveTo>
                    <a:pt x="168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10"/>
                    <a:pt x="96" y="358"/>
                    <a:pt x="168" y="358"/>
                  </a:cubicBezTo>
                  <a:lnTo>
                    <a:pt x="1454" y="358"/>
                  </a:lnTo>
                  <a:cubicBezTo>
                    <a:pt x="1549" y="358"/>
                    <a:pt x="1644" y="310"/>
                    <a:pt x="1644" y="215"/>
                  </a:cubicBezTo>
                  <a:cubicBezTo>
                    <a:pt x="1644" y="96"/>
                    <a:pt x="1573" y="1"/>
                    <a:pt x="1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12" name="Google Shape;14194;p27">
            <a:extLst>
              <a:ext uri="{FF2B5EF4-FFF2-40B4-BE49-F238E27FC236}">
                <a16:creationId xmlns:a16="http://schemas.microsoft.com/office/drawing/2014/main" id="{AB4F11D1-6300-EB39-2D3F-ECF1F897210C}"/>
              </a:ext>
            </a:extLst>
          </p:cNvPr>
          <p:cNvGrpSpPr/>
          <p:nvPr/>
        </p:nvGrpSpPr>
        <p:grpSpPr>
          <a:xfrm>
            <a:off x="2544498" y="4004837"/>
            <a:ext cx="356019" cy="326899"/>
            <a:chOff x="3195213" y="3801858"/>
            <a:chExt cx="297700" cy="273350"/>
          </a:xfrm>
        </p:grpSpPr>
        <p:sp>
          <p:nvSpPr>
            <p:cNvPr id="313" name="Google Shape;14195;p27">
              <a:extLst>
                <a:ext uri="{FF2B5EF4-FFF2-40B4-BE49-F238E27FC236}">
                  <a16:creationId xmlns:a16="http://schemas.microsoft.com/office/drawing/2014/main" id="{BD6865E2-04D2-4849-081C-423A690778C5}"/>
                </a:ext>
              </a:extLst>
            </p:cNvPr>
            <p:cNvSpPr/>
            <p:nvPr/>
          </p:nvSpPr>
          <p:spPr>
            <a:xfrm>
              <a:off x="3195213" y="3801858"/>
              <a:ext cx="297700" cy="273350"/>
            </a:xfrm>
            <a:custGeom>
              <a:avLst/>
              <a:gdLst/>
              <a:ahLst/>
              <a:cxnLst/>
              <a:rect l="l" t="t" r="r" b="b"/>
              <a:pathLst>
                <a:path w="11908" h="10934" extrusionOk="0">
                  <a:moveTo>
                    <a:pt x="5883" y="336"/>
                  </a:moveTo>
                  <a:cubicBezTo>
                    <a:pt x="6764" y="336"/>
                    <a:pt x="7479" y="1050"/>
                    <a:pt x="7479" y="1955"/>
                  </a:cubicBezTo>
                  <a:cubicBezTo>
                    <a:pt x="7479" y="2836"/>
                    <a:pt x="6764" y="3551"/>
                    <a:pt x="5883" y="3551"/>
                  </a:cubicBezTo>
                  <a:cubicBezTo>
                    <a:pt x="5002" y="3551"/>
                    <a:pt x="4264" y="2836"/>
                    <a:pt x="4264" y="1955"/>
                  </a:cubicBezTo>
                  <a:cubicBezTo>
                    <a:pt x="4264" y="1050"/>
                    <a:pt x="4978" y="336"/>
                    <a:pt x="5883" y="336"/>
                  </a:cubicBezTo>
                  <a:close/>
                  <a:moveTo>
                    <a:pt x="4526" y="3336"/>
                  </a:moveTo>
                  <a:cubicBezTo>
                    <a:pt x="4692" y="3503"/>
                    <a:pt x="4883" y="3646"/>
                    <a:pt x="5097" y="3741"/>
                  </a:cubicBezTo>
                  <a:lnTo>
                    <a:pt x="3073" y="7337"/>
                  </a:lnTo>
                  <a:cubicBezTo>
                    <a:pt x="2858" y="7218"/>
                    <a:pt x="2644" y="7099"/>
                    <a:pt x="2454" y="7028"/>
                  </a:cubicBezTo>
                  <a:lnTo>
                    <a:pt x="4526" y="3336"/>
                  </a:lnTo>
                  <a:close/>
                  <a:moveTo>
                    <a:pt x="7240" y="3313"/>
                  </a:moveTo>
                  <a:lnTo>
                    <a:pt x="9336" y="7004"/>
                  </a:lnTo>
                  <a:cubicBezTo>
                    <a:pt x="9122" y="7051"/>
                    <a:pt x="8907" y="7170"/>
                    <a:pt x="8741" y="7290"/>
                  </a:cubicBezTo>
                  <a:lnTo>
                    <a:pt x="7598" y="5313"/>
                  </a:lnTo>
                  <a:cubicBezTo>
                    <a:pt x="7566" y="5249"/>
                    <a:pt x="7513" y="5218"/>
                    <a:pt x="7453" y="5218"/>
                  </a:cubicBezTo>
                  <a:cubicBezTo>
                    <a:pt x="7423" y="5218"/>
                    <a:pt x="7391" y="5226"/>
                    <a:pt x="7359" y="5242"/>
                  </a:cubicBezTo>
                  <a:cubicBezTo>
                    <a:pt x="7264" y="5313"/>
                    <a:pt x="7240" y="5384"/>
                    <a:pt x="7312" y="5480"/>
                  </a:cubicBezTo>
                  <a:lnTo>
                    <a:pt x="8455" y="7575"/>
                  </a:lnTo>
                  <a:cubicBezTo>
                    <a:pt x="8312" y="7742"/>
                    <a:pt x="8169" y="7933"/>
                    <a:pt x="8074" y="8171"/>
                  </a:cubicBezTo>
                  <a:lnTo>
                    <a:pt x="3692" y="8147"/>
                  </a:lnTo>
                  <a:cubicBezTo>
                    <a:pt x="3597" y="7933"/>
                    <a:pt x="3454" y="7718"/>
                    <a:pt x="3311" y="7552"/>
                  </a:cubicBezTo>
                  <a:lnTo>
                    <a:pt x="5383" y="3813"/>
                  </a:lnTo>
                  <a:cubicBezTo>
                    <a:pt x="5550" y="3860"/>
                    <a:pt x="5692" y="3884"/>
                    <a:pt x="5883" y="3884"/>
                  </a:cubicBezTo>
                  <a:cubicBezTo>
                    <a:pt x="6050" y="3884"/>
                    <a:pt x="6193" y="3836"/>
                    <a:pt x="6359" y="3813"/>
                  </a:cubicBezTo>
                  <a:lnTo>
                    <a:pt x="6883" y="4765"/>
                  </a:lnTo>
                  <a:cubicBezTo>
                    <a:pt x="6931" y="4829"/>
                    <a:pt x="6978" y="4860"/>
                    <a:pt x="7033" y="4860"/>
                  </a:cubicBezTo>
                  <a:cubicBezTo>
                    <a:pt x="7060" y="4860"/>
                    <a:pt x="7090" y="4853"/>
                    <a:pt x="7121" y="4837"/>
                  </a:cubicBezTo>
                  <a:cubicBezTo>
                    <a:pt x="7217" y="4765"/>
                    <a:pt x="7240" y="4670"/>
                    <a:pt x="7193" y="4599"/>
                  </a:cubicBezTo>
                  <a:lnTo>
                    <a:pt x="6669" y="3694"/>
                  </a:lnTo>
                  <a:cubicBezTo>
                    <a:pt x="6883" y="3598"/>
                    <a:pt x="7074" y="3455"/>
                    <a:pt x="7240" y="3313"/>
                  </a:cubicBezTo>
                  <a:close/>
                  <a:moveTo>
                    <a:pt x="8026" y="8504"/>
                  </a:moveTo>
                  <a:cubicBezTo>
                    <a:pt x="7979" y="8623"/>
                    <a:pt x="7979" y="8766"/>
                    <a:pt x="7979" y="8909"/>
                  </a:cubicBezTo>
                  <a:cubicBezTo>
                    <a:pt x="7955" y="9028"/>
                    <a:pt x="7955" y="9123"/>
                    <a:pt x="7979" y="9242"/>
                  </a:cubicBezTo>
                  <a:lnTo>
                    <a:pt x="3811" y="9242"/>
                  </a:lnTo>
                  <a:cubicBezTo>
                    <a:pt x="3859" y="9123"/>
                    <a:pt x="3859" y="9028"/>
                    <a:pt x="3859" y="8909"/>
                  </a:cubicBezTo>
                  <a:cubicBezTo>
                    <a:pt x="3859" y="8766"/>
                    <a:pt x="3811" y="8647"/>
                    <a:pt x="3811" y="8504"/>
                  </a:cubicBezTo>
                  <a:close/>
                  <a:moveTo>
                    <a:pt x="9884" y="7313"/>
                  </a:moveTo>
                  <a:cubicBezTo>
                    <a:pt x="10789" y="7313"/>
                    <a:pt x="11503" y="8028"/>
                    <a:pt x="11503" y="8909"/>
                  </a:cubicBezTo>
                  <a:cubicBezTo>
                    <a:pt x="11503" y="9814"/>
                    <a:pt x="10765" y="10528"/>
                    <a:pt x="9884" y="10528"/>
                  </a:cubicBezTo>
                  <a:cubicBezTo>
                    <a:pt x="9003" y="10528"/>
                    <a:pt x="8288" y="9814"/>
                    <a:pt x="8288" y="8909"/>
                  </a:cubicBezTo>
                  <a:cubicBezTo>
                    <a:pt x="8288" y="8028"/>
                    <a:pt x="9003" y="7313"/>
                    <a:pt x="9884" y="7313"/>
                  </a:cubicBezTo>
                  <a:close/>
                  <a:moveTo>
                    <a:pt x="5938" y="1"/>
                  </a:moveTo>
                  <a:cubicBezTo>
                    <a:pt x="4836" y="1"/>
                    <a:pt x="3978" y="865"/>
                    <a:pt x="3978" y="1979"/>
                  </a:cubicBezTo>
                  <a:cubicBezTo>
                    <a:pt x="3978" y="2384"/>
                    <a:pt x="4097" y="2789"/>
                    <a:pt x="4335" y="3098"/>
                  </a:cubicBezTo>
                  <a:lnTo>
                    <a:pt x="2120" y="7004"/>
                  </a:lnTo>
                  <a:lnTo>
                    <a:pt x="1954" y="7004"/>
                  </a:lnTo>
                  <a:cubicBezTo>
                    <a:pt x="1596" y="7004"/>
                    <a:pt x="1191" y="7123"/>
                    <a:pt x="906" y="7313"/>
                  </a:cubicBezTo>
                  <a:cubicBezTo>
                    <a:pt x="810" y="7361"/>
                    <a:pt x="787" y="7480"/>
                    <a:pt x="858" y="7575"/>
                  </a:cubicBezTo>
                  <a:cubicBezTo>
                    <a:pt x="903" y="7605"/>
                    <a:pt x="958" y="7636"/>
                    <a:pt x="1016" y="7636"/>
                  </a:cubicBezTo>
                  <a:cubicBezTo>
                    <a:pt x="1050" y="7636"/>
                    <a:pt x="1085" y="7625"/>
                    <a:pt x="1120" y="7599"/>
                  </a:cubicBezTo>
                  <a:cubicBezTo>
                    <a:pt x="1382" y="7456"/>
                    <a:pt x="1644" y="7361"/>
                    <a:pt x="1977" y="7361"/>
                  </a:cubicBezTo>
                  <a:cubicBezTo>
                    <a:pt x="2906" y="7361"/>
                    <a:pt x="3644" y="8147"/>
                    <a:pt x="3573" y="9052"/>
                  </a:cubicBezTo>
                  <a:cubicBezTo>
                    <a:pt x="3549" y="9862"/>
                    <a:pt x="2858" y="10552"/>
                    <a:pt x="2049" y="10576"/>
                  </a:cubicBezTo>
                  <a:cubicBezTo>
                    <a:pt x="2009" y="10579"/>
                    <a:pt x="1970" y="10581"/>
                    <a:pt x="1931" y="10581"/>
                  </a:cubicBezTo>
                  <a:cubicBezTo>
                    <a:pt x="1077" y="10581"/>
                    <a:pt x="358" y="9846"/>
                    <a:pt x="358" y="8980"/>
                  </a:cubicBezTo>
                  <a:cubicBezTo>
                    <a:pt x="358" y="8671"/>
                    <a:pt x="453" y="8385"/>
                    <a:pt x="596" y="8147"/>
                  </a:cubicBezTo>
                  <a:cubicBezTo>
                    <a:pt x="668" y="8052"/>
                    <a:pt x="620" y="7956"/>
                    <a:pt x="572" y="7909"/>
                  </a:cubicBezTo>
                  <a:cubicBezTo>
                    <a:pt x="528" y="7876"/>
                    <a:pt x="479" y="7858"/>
                    <a:pt x="434" y="7858"/>
                  </a:cubicBezTo>
                  <a:cubicBezTo>
                    <a:pt x="382" y="7858"/>
                    <a:pt x="336" y="7881"/>
                    <a:pt x="310" y="7933"/>
                  </a:cubicBezTo>
                  <a:cubicBezTo>
                    <a:pt x="120" y="8218"/>
                    <a:pt x="1" y="8576"/>
                    <a:pt x="1" y="8980"/>
                  </a:cubicBezTo>
                  <a:cubicBezTo>
                    <a:pt x="1" y="10052"/>
                    <a:pt x="858" y="10933"/>
                    <a:pt x="1977" y="10933"/>
                  </a:cubicBezTo>
                  <a:cubicBezTo>
                    <a:pt x="2811" y="10933"/>
                    <a:pt x="3525" y="10409"/>
                    <a:pt x="3811" y="9647"/>
                  </a:cubicBezTo>
                  <a:lnTo>
                    <a:pt x="8121" y="9647"/>
                  </a:lnTo>
                  <a:cubicBezTo>
                    <a:pt x="8407" y="10409"/>
                    <a:pt x="9146" y="10933"/>
                    <a:pt x="9979" y="10933"/>
                  </a:cubicBezTo>
                  <a:cubicBezTo>
                    <a:pt x="10979" y="10933"/>
                    <a:pt x="11860" y="10100"/>
                    <a:pt x="11908" y="9099"/>
                  </a:cubicBezTo>
                  <a:cubicBezTo>
                    <a:pt x="11884" y="7909"/>
                    <a:pt x="11003" y="6980"/>
                    <a:pt x="9884" y="6980"/>
                  </a:cubicBezTo>
                  <a:lnTo>
                    <a:pt x="9717" y="6980"/>
                  </a:lnTo>
                  <a:lnTo>
                    <a:pt x="7502" y="3074"/>
                  </a:lnTo>
                  <a:cubicBezTo>
                    <a:pt x="7740" y="2741"/>
                    <a:pt x="7860" y="2336"/>
                    <a:pt x="7860" y="1884"/>
                  </a:cubicBezTo>
                  <a:cubicBezTo>
                    <a:pt x="7836" y="883"/>
                    <a:pt x="7026" y="50"/>
                    <a:pt x="6026" y="2"/>
                  </a:cubicBezTo>
                  <a:cubicBezTo>
                    <a:pt x="5996" y="1"/>
                    <a:pt x="5967" y="1"/>
                    <a:pt x="59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4" name="Google Shape;14196;p27">
              <a:extLst>
                <a:ext uri="{FF2B5EF4-FFF2-40B4-BE49-F238E27FC236}">
                  <a16:creationId xmlns:a16="http://schemas.microsoft.com/office/drawing/2014/main" id="{DB78727E-FF29-303B-8B3C-691B506649DA}"/>
                </a:ext>
              </a:extLst>
            </p:cNvPr>
            <p:cNvSpPr/>
            <p:nvPr/>
          </p:nvSpPr>
          <p:spPr>
            <a:xfrm>
              <a:off x="3445263" y="4003733"/>
              <a:ext cx="26225" cy="44075"/>
            </a:xfrm>
            <a:custGeom>
              <a:avLst/>
              <a:gdLst/>
              <a:ahLst/>
              <a:cxnLst/>
              <a:rect l="l" t="t" r="r" b="b"/>
              <a:pathLst>
                <a:path w="1049" h="1763" extrusionOk="0">
                  <a:moveTo>
                    <a:pt x="549" y="0"/>
                  </a:moveTo>
                  <a:cubicBezTo>
                    <a:pt x="310" y="0"/>
                    <a:pt x="96" y="191"/>
                    <a:pt x="48" y="429"/>
                  </a:cubicBezTo>
                  <a:cubicBezTo>
                    <a:pt x="1" y="501"/>
                    <a:pt x="72" y="596"/>
                    <a:pt x="191" y="620"/>
                  </a:cubicBezTo>
                  <a:cubicBezTo>
                    <a:pt x="212" y="630"/>
                    <a:pt x="231" y="635"/>
                    <a:pt x="249" y="635"/>
                  </a:cubicBezTo>
                  <a:cubicBezTo>
                    <a:pt x="316" y="635"/>
                    <a:pt x="368" y="570"/>
                    <a:pt x="406" y="477"/>
                  </a:cubicBezTo>
                  <a:cubicBezTo>
                    <a:pt x="430" y="381"/>
                    <a:pt x="477" y="358"/>
                    <a:pt x="549" y="358"/>
                  </a:cubicBezTo>
                  <a:cubicBezTo>
                    <a:pt x="644" y="358"/>
                    <a:pt x="715" y="429"/>
                    <a:pt x="715" y="548"/>
                  </a:cubicBezTo>
                  <a:cubicBezTo>
                    <a:pt x="715" y="620"/>
                    <a:pt x="668" y="715"/>
                    <a:pt x="549" y="715"/>
                  </a:cubicBezTo>
                  <a:cubicBezTo>
                    <a:pt x="453" y="715"/>
                    <a:pt x="358" y="810"/>
                    <a:pt x="358" y="905"/>
                  </a:cubicBezTo>
                  <a:cubicBezTo>
                    <a:pt x="358" y="977"/>
                    <a:pt x="453" y="1072"/>
                    <a:pt x="549" y="1072"/>
                  </a:cubicBezTo>
                  <a:cubicBezTo>
                    <a:pt x="644" y="1072"/>
                    <a:pt x="715" y="1144"/>
                    <a:pt x="715" y="1263"/>
                  </a:cubicBezTo>
                  <a:cubicBezTo>
                    <a:pt x="715" y="1334"/>
                    <a:pt x="668" y="1429"/>
                    <a:pt x="549" y="1429"/>
                  </a:cubicBezTo>
                  <a:cubicBezTo>
                    <a:pt x="453" y="1429"/>
                    <a:pt x="406" y="1382"/>
                    <a:pt x="406" y="1286"/>
                  </a:cubicBezTo>
                  <a:lnTo>
                    <a:pt x="406" y="1263"/>
                  </a:lnTo>
                  <a:cubicBezTo>
                    <a:pt x="406" y="1167"/>
                    <a:pt x="310" y="1072"/>
                    <a:pt x="215" y="1072"/>
                  </a:cubicBezTo>
                  <a:cubicBezTo>
                    <a:pt x="120" y="1072"/>
                    <a:pt x="48" y="1167"/>
                    <a:pt x="48" y="1263"/>
                  </a:cubicBezTo>
                  <a:lnTo>
                    <a:pt x="48" y="1310"/>
                  </a:lnTo>
                  <a:cubicBezTo>
                    <a:pt x="72" y="1548"/>
                    <a:pt x="287" y="1763"/>
                    <a:pt x="549" y="1763"/>
                  </a:cubicBezTo>
                  <a:cubicBezTo>
                    <a:pt x="811" y="1763"/>
                    <a:pt x="1049" y="1525"/>
                    <a:pt x="1049" y="1263"/>
                  </a:cubicBezTo>
                  <a:cubicBezTo>
                    <a:pt x="1049" y="1144"/>
                    <a:pt x="1001" y="1024"/>
                    <a:pt x="930" y="929"/>
                  </a:cubicBezTo>
                  <a:cubicBezTo>
                    <a:pt x="1001" y="786"/>
                    <a:pt x="1049" y="667"/>
                    <a:pt x="1049" y="501"/>
                  </a:cubicBezTo>
                  <a:cubicBezTo>
                    <a:pt x="1049" y="239"/>
                    <a:pt x="811" y="0"/>
                    <a:pt x="5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5" name="Google Shape;14197;p27">
              <a:extLst>
                <a:ext uri="{FF2B5EF4-FFF2-40B4-BE49-F238E27FC236}">
                  <a16:creationId xmlns:a16="http://schemas.microsoft.com/office/drawing/2014/main" id="{428BE244-87F6-D31E-B02E-65D2A0DE2247}"/>
                </a:ext>
              </a:extLst>
            </p:cNvPr>
            <p:cNvSpPr/>
            <p:nvPr/>
          </p:nvSpPr>
          <p:spPr>
            <a:xfrm>
              <a:off x="3412538" y="4003583"/>
              <a:ext cx="27400" cy="42750"/>
            </a:xfrm>
            <a:custGeom>
              <a:avLst/>
              <a:gdLst/>
              <a:ahLst/>
              <a:cxnLst/>
              <a:rect l="l" t="t" r="r" b="b"/>
              <a:pathLst>
                <a:path w="1096" h="1710" extrusionOk="0">
                  <a:moveTo>
                    <a:pt x="579" y="337"/>
                  </a:moveTo>
                  <a:cubicBezTo>
                    <a:pt x="687" y="337"/>
                    <a:pt x="786" y="445"/>
                    <a:pt x="786" y="554"/>
                  </a:cubicBezTo>
                  <a:lnTo>
                    <a:pt x="786" y="1150"/>
                  </a:lnTo>
                  <a:cubicBezTo>
                    <a:pt x="786" y="1250"/>
                    <a:pt x="701" y="1351"/>
                    <a:pt x="603" y="1351"/>
                  </a:cubicBezTo>
                  <a:cubicBezTo>
                    <a:pt x="585" y="1351"/>
                    <a:pt x="566" y="1347"/>
                    <a:pt x="548" y="1340"/>
                  </a:cubicBezTo>
                  <a:cubicBezTo>
                    <a:pt x="453" y="1316"/>
                    <a:pt x="357" y="1221"/>
                    <a:pt x="357" y="1150"/>
                  </a:cubicBezTo>
                  <a:lnTo>
                    <a:pt x="357" y="554"/>
                  </a:lnTo>
                  <a:cubicBezTo>
                    <a:pt x="357" y="435"/>
                    <a:pt x="429" y="340"/>
                    <a:pt x="548" y="340"/>
                  </a:cubicBezTo>
                  <a:cubicBezTo>
                    <a:pt x="558" y="338"/>
                    <a:pt x="569" y="337"/>
                    <a:pt x="579" y="337"/>
                  </a:cubicBezTo>
                  <a:close/>
                  <a:moveTo>
                    <a:pt x="536" y="1"/>
                  </a:moveTo>
                  <a:cubicBezTo>
                    <a:pt x="509" y="1"/>
                    <a:pt x="481" y="3"/>
                    <a:pt x="453" y="6"/>
                  </a:cubicBezTo>
                  <a:cubicBezTo>
                    <a:pt x="214" y="30"/>
                    <a:pt x="0" y="268"/>
                    <a:pt x="0" y="554"/>
                  </a:cubicBezTo>
                  <a:lnTo>
                    <a:pt x="0" y="1150"/>
                  </a:lnTo>
                  <a:cubicBezTo>
                    <a:pt x="0" y="1411"/>
                    <a:pt x="214" y="1650"/>
                    <a:pt x="453" y="1697"/>
                  </a:cubicBezTo>
                  <a:cubicBezTo>
                    <a:pt x="493" y="1705"/>
                    <a:pt x="532" y="1709"/>
                    <a:pt x="570" y="1709"/>
                  </a:cubicBezTo>
                  <a:cubicBezTo>
                    <a:pt x="870" y="1709"/>
                    <a:pt x="1096" y="1469"/>
                    <a:pt x="1096" y="1173"/>
                  </a:cubicBezTo>
                  <a:lnTo>
                    <a:pt x="1096" y="554"/>
                  </a:lnTo>
                  <a:cubicBezTo>
                    <a:pt x="1096" y="247"/>
                    <a:pt x="853" y="1"/>
                    <a:pt x="5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6" name="Google Shape;14198;p27">
              <a:extLst>
                <a:ext uri="{FF2B5EF4-FFF2-40B4-BE49-F238E27FC236}">
                  <a16:creationId xmlns:a16="http://schemas.microsoft.com/office/drawing/2014/main" id="{64108845-8394-9B9F-8005-6C0E0B7AF069}"/>
                </a:ext>
              </a:extLst>
            </p:cNvPr>
            <p:cNvSpPr/>
            <p:nvPr/>
          </p:nvSpPr>
          <p:spPr>
            <a:xfrm>
              <a:off x="3244638" y="4003733"/>
              <a:ext cx="27400" cy="41700"/>
            </a:xfrm>
            <a:custGeom>
              <a:avLst/>
              <a:gdLst/>
              <a:ahLst/>
              <a:cxnLst/>
              <a:rect l="l" t="t" r="r" b="b"/>
              <a:pathLst>
                <a:path w="1096" h="1668" extrusionOk="0">
                  <a:moveTo>
                    <a:pt x="524" y="0"/>
                  </a:moveTo>
                  <a:cubicBezTo>
                    <a:pt x="286" y="0"/>
                    <a:pt x="96" y="191"/>
                    <a:pt x="24" y="429"/>
                  </a:cubicBezTo>
                  <a:cubicBezTo>
                    <a:pt x="0" y="501"/>
                    <a:pt x="48" y="572"/>
                    <a:pt x="119" y="596"/>
                  </a:cubicBezTo>
                  <a:cubicBezTo>
                    <a:pt x="152" y="615"/>
                    <a:pt x="185" y="624"/>
                    <a:pt x="215" y="624"/>
                  </a:cubicBezTo>
                  <a:cubicBezTo>
                    <a:pt x="295" y="624"/>
                    <a:pt x="358" y="563"/>
                    <a:pt x="358" y="477"/>
                  </a:cubicBezTo>
                  <a:cubicBezTo>
                    <a:pt x="381" y="381"/>
                    <a:pt x="453" y="358"/>
                    <a:pt x="500" y="358"/>
                  </a:cubicBezTo>
                  <a:cubicBezTo>
                    <a:pt x="596" y="358"/>
                    <a:pt x="643" y="429"/>
                    <a:pt x="691" y="501"/>
                  </a:cubicBezTo>
                  <a:lnTo>
                    <a:pt x="691" y="548"/>
                  </a:lnTo>
                  <a:cubicBezTo>
                    <a:pt x="643" y="596"/>
                    <a:pt x="620" y="691"/>
                    <a:pt x="572" y="739"/>
                  </a:cubicBezTo>
                  <a:cubicBezTo>
                    <a:pt x="358" y="1048"/>
                    <a:pt x="239" y="1191"/>
                    <a:pt x="167" y="1286"/>
                  </a:cubicBezTo>
                  <a:cubicBezTo>
                    <a:pt x="96" y="1405"/>
                    <a:pt x="48" y="1453"/>
                    <a:pt x="96" y="1548"/>
                  </a:cubicBezTo>
                  <a:cubicBezTo>
                    <a:pt x="119" y="1620"/>
                    <a:pt x="143" y="1644"/>
                    <a:pt x="215" y="1667"/>
                  </a:cubicBezTo>
                  <a:lnTo>
                    <a:pt x="929" y="1667"/>
                  </a:lnTo>
                  <a:cubicBezTo>
                    <a:pt x="1001" y="1667"/>
                    <a:pt x="1096" y="1620"/>
                    <a:pt x="1096" y="1525"/>
                  </a:cubicBezTo>
                  <a:cubicBezTo>
                    <a:pt x="1096" y="1405"/>
                    <a:pt x="1048" y="1334"/>
                    <a:pt x="929" y="1334"/>
                  </a:cubicBezTo>
                  <a:lnTo>
                    <a:pt x="572" y="1334"/>
                  </a:lnTo>
                  <a:cubicBezTo>
                    <a:pt x="620" y="1263"/>
                    <a:pt x="739" y="1096"/>
                    <a:pt x="858" y="953"/>
                  </a:cubicBezTo>
                  <a:cubicBezTo>
                    <a:pt x="953" y="810"/>
                    <a:pt x="1001" y="691"/>
                    <a:pt x="1048" y="596"/>
                  </a:cubicBezTo>
                  <a:lnTo>
                    <a:pt x="1048" y="548"/>
                  </a:lnTo>
                  <a:lnTo>
                    <a:pt x="1048" y="501"/>
                  </a:lnTo>
                  <a:cubicBezTo>
                    <a:pt x="1048" y="239"/>
                    <a:pt x="810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7" name="Google Shape;14199;p27">
              <a:extLst>
                <a:ext uri="{FF2B5EF4-FFF2-40B4-BE49-F238E27FC236}">
                  <a16:creationId xmlns:a16="http://schemas.microsoft.com/office/drawing/2014/main" id="{0ECD68C2-60F0-9044-26B8-EC58A1FAF6D6}"/>
                </a:ext>
              </a:extLst>
            </p:cNvPr>
            <p:cNvSpPr/>
            <p:nvPr/>
          </p:nvSpPr>
          <p:spPr>
            <a:xfrm>
              <a:off x="3214263" y="4002858"/>
              <a:ext cx="27425" cy="42850"/>
            </a:xfrm>
            <a:custGeom>
              <a:avLst/>
              <a:gdLst/>
              <a:ahLst/>
              <a:cxnLst/>
              <a:rect l="l" t="t" r="r" b="b"/>
              <a:pathLst>
                <a:path w="1097" h="1714" extrusionOk="0">
                  <a:moveTo>
                    <a:pt x="518" y="366"/>
                  </a:moveTo>
                  <a:cubicBezTo>
                    <a:pt x="528" y="366"/>
                    <a:pt x="538" y="367"/>
                    <a:pt x="549" y="369"/>
                  </a:cubicBezTo>
                  <a:cubicBezTo>
                    <a:pt x="644" y="393"/>
                    <a:pt x="739" y="488"/>
                    <a:pt x="739" y="583"/>
                  </a:cubicBezTo>
                  <a:lnTo>
                    <a:pt x="739" y="1179"/>
                  </a:lnTo>
                  <a:cubicBezTo>
                    <a:pt x="739" y="1298"/>
                    <a:pt x="668" y="1369"/>
                    <a:pt x="549" y="1369"/>
                  </a:cubicBezTo>
                  <a:cubicBezTo>
                    <a:pt x="530" y="1376"/>
                    <a:pt x="512" y="1380"/>
                    <a:pt x="494" y="1380"/>
                  </a:cubicBezTo>
                  <a:cubicBezTo>
                    <a:pt x="395" y="1380"/>
                    <a:pt x="310" y="1279"/>
                    <a:pt x="310" y="1179"/>
                  </a:cubicBezTo>
                  <a:lnTo>
                    <a:pt x="310" y="583"/>
                  </a:lnTo>
                  <a:cubicBezTo>
                    <a:pt x="310" y="474"/>
                    <a:pt x="410" y="366"/>
                    <a:pt x="518" y="366"/>
                  </a:cubicBezTo>
                  <a:close/>
                  <a:moveTo>
                    <a:pt x="534" y="1"/>
                  </a:moveTo>
                  <a:cubicBezTo>
                    <a:pt x="230" y="1"/>
                    <a:pt x="1" y="259"/>
                    <a:pt x="1" y="536"/>
                  </a:cubicBezTo>
                  <a:lnTo>
                    <a:pt x="1" y="1179"/>
                  </a:lnTo>
                  <a:cubicBezTo>
                    <a:pt x="1" y="1456"/>
                    <a:pt x="230" y="1714"/>
                    <a:pt x="534" y="1714"/>
                  </a:cubicBezTo>
                  <a:cubicBezTo>
                    <a:pt x="569" y="1714"/>
                    <a:pt x="606" y="1710"/>
                    <a:pt x="644" y="1702"/>
                  </a:cubicBezTo>
                  <a:cubicBezTo>
                    <a:pt x="882" y="1679"/>
                    <a:pt x="1096" y="1440"/>
                    <a:pt x="1096" y="1179"/>
                  </a:cubicBezTo>
                  <a:lnTo>
                    <a:pt x="1096" y="583"/>
                  </a:lnTo>
                  <a:cubicBezTo>
                    <a:pt x="1096" y="297"/>
                    <a:pt x="882" y="59"/>
                    <a:pt x="644" y="12"/>
                  </a:cubicBezTo>
                  <a:cubicBezTo>
                    <a:pt x="606" y="4"/>
                    <a:pt x="569" y="1"/>
                    <a:pt x="5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8" name="Google Shape;14200;p27">
              <a:extLst>
                <a:ext uri="{FF2B5EF4-FFF2-40B4-BE49-F238E27FC236}">
                  <a16:creationId xmlns:a16="http://schemas.microsoft.com/office/drawing/2014/main" id="{0F79739A-BDA2-FF18-07D4-7C9981C05579}"/>
                </a:ext>
              </a:extLst>
            </p:cNvPr>
            <p:cNvSpPr/>
            <p:nvPr/>
          </p:nvSpPr>
          <p:spPr>
            <a:xfrm>
              <a:off x="3350613" y="3828708"/>
              <a:ext cx="17275" cy="44175"/>
            </a:xfrm>
            <a:custGeom>
              <a:avLst/>
              <a:gdLst/>
              <a:ahLst/>
              <a:cxnLst/>
              <a:rect l="l" t="t" r="r" b="b"/>
              <a:pathLst>
                <a:path w="691" h="1767" extrusionOk="0">
                  <a:moveTo>
                    <a:pt x="215" y="0"/>
                  </a:moveTo>
                  <a:cubicBezTo>
                    <a:pt x="96" y="0"/>
                    <a:pt x="0" y="95"/>
                    <a:pt x="48" y="214"/>
                  </a:cubicBezTo>
                  <a:cubicBezTo>
                    <a:pt x="72" y="310"/>
                    <a:pt x="167" y="357"/>
                    <a:pt x="215" y="357"/>
                  </a:cubicBezTo>
                  <a:lnTo>
                    <a:pt x="334" y="357"/>
                  </a:lnTo>
                  <a:lnTo>
                    <a:pt x="334" y="1596"/>
                  </a:lnTo>
                  <a:cubicBezTo>
                    <a:pt x="334" y="1667"/>
                    <a:pt x="405" y="1738"/>
                    <a:pt x="500" y="1762"/>
                  </a:cubicBezTo>
                  <a:cubicBezTo>
                    <a:pt x="513" y="1765"/>
                    <a:pt x="525" y="1767"/>
                    <a:pt x="537" y="1767"/>
                  </a:cubicBezTo>
                  <a:cubicBezTo>
                    <a:pt x="619" y="1767"/>
                    <a:pt x="691" y="1699"/>
                    <a:pt x="691" y="1596"/>
                  </a:cubicBezTo>
                  <a:lnTo>
                    <a:pt x="691" y="191"/>
                  </a:lnTo>
                  <a:cubicBezTo>
                    <a:pt x="691" y="95"/>
                    <a:pt x="596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19" name="Google Shape;14201;p27">
              <a:extLst>
                <a:ext uri="{FF2B5EF4-FFF2-40B4-BE49-F238E27FC236}">
                  <a16:creationId xmlns:a16="http://schemas.microsoft.com/office/drawing/2014/main" id="{2126DBBB-626A-3268-DBB0-B5AE55F755BD}"/>
                </a:ext>
              </a:extLst>
            </p:cNvPr>
            <p:cNvSpPr/>
            <p:nvPr/>
          </p:nvSpPr>
          <p:spPr>
            <a:xfrm>
              <a:off x="3316663" y="3827458"/>
              <a:ext cx="29200" cy="44875"/>
            </a:xfrm>
            <a:custGeom>
              <a:avLst/>
              <a:gdLst/>
              <a:ahLst/>
              <a:cxnLst/>
              <a:rect l="l" t="t" r="r" b="b"/>
              <a:pathLst>
                <a:path w="1168" h="1795" extrusionOk="0">
                  <a:moveTo>
                    <a:pt x="596" y="383"/>
                  </a:moveTo>
                  <a:cubicBezTo>
                    <a:pt x="715" y="383"/>
                    <a:pt x="811" y="502"/>
                    <a:pt x="811" y="622"/>
                  </a:cubicBezTo>
                  <a:lnTo>
                    <a:pt x="811" y="1241"/>
                  </a:lnTo>
                  <a:cubicBezTo>
                    <a:pt x="811" y="1360"/>
                    <a:pt x="715" y="1479"/>
                    <a:pt x="596" y="1479"/>
                  </a:cubicBezTo>
                  <a:cubicBezTo>
                    <a:pt x="453" y="1479"/>
                    <a:pt x="358" y="1407"/>
                    <a:pt x="358" y="1241"/>
                  </a:cubicBezTo>
                  <a:lnTo>
                    <a:pt x="358" y="622"/>
                  </a:lnTo>
                  <a:cubicBezTo>
                    <a:pt x="358" y="502"/>
                    <a:pt x="477" y="383"/>
                    <a:pt x="596" y="383"/>
                  </a:cubicBezTo>
                  <a:close/>
                  <a:moveTo>
                    <a:pt x="623" y="1"/>
                  </a:moveTo>
                  <a:cubicBezTo>
                    <a:pt x="285" y="1"/>
                    <a:pt x="1" y="255"/>
                    <a:pt x="1" y="574"/>
                  </a:cubicBezTo>
                  <a:lnTo>
                    <a:pt x="1" y="1217"/>
                  </a:lnTo>
                  <a:cubicBezTo>
                    <a:pt x="1" y="1550"/>
                    <a:pt x="263" y="1788"/>
                    <a:pt x="572" y="1788"/>
                  </a:cubicBezTo>
                  <a:cubicBezTo>
                    <a:pt x="599" y="1792"/>
                    <a:pt x="625" y="1794"/>
                    <a:pt x="650" y="1794"/>
                  </a:cubicBezTo>
                  <a:cubicBezTo>
                    <a:pt x="946" y="1794"/>
                    <a:pt x="1168" y="1548"/>
                    <a:pt x="1168" y="1241"/>
                  </a:cubicBezTo>
                  <a:lnTo>
                    <a:pt x="1168" y="598"/>
                  </a:lnTo>
                  <a:cubicBezTo>
                    <a:pt x="1168" y="336"/>
                    <a:pt x="930" y="26"/>
                    <a:pt x="668" y="2"/>
                  </a:cubicBezTo>
                  <a:cubicBezTo>
                    <a:pt x="653" y="1"/>
                    <a:pt x="638" y="1"/>
                    <a:pt x="6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20" name="Google Shape;14202;p27">
            <a:extLst>
              <a:ext uri="{FF2B5EF4-FFF2-40B4-BE49-F238E27FC236}">
                <a16:creationId xmlns:a16="http://schemas.microsoft.com/office/drawing/2014/main" id="{49D9EF1B-73BC-872A-EBC7-938BA7820ECB}"/>
              </a:ext>
            </a:extLst>
          </p:cNvPr>
          <p:cNvGrpSpPr/>
          <p:nvPr/>
        </p:nvGrpSpPr>
        <p:grpSpPr>
          <a:xfrm>
            <a:off x="3247999" y="3991263"/>
            <a:ext cx="356019" cy="356139"/>
            <a:chOff x="3656038" y="3790508"/>
            <a:chExt cx="297700" cy="297800"/>
          </a:xfrm>
        </p:grpSpPr>
        <p:sp>
          <p:nvSpPr>
            <p:cNvPr id="321" name="Google Shape;14203;p27">
              <a:extLst>
                <a:ext uri="{FF2B5EF4-FFF2-40B4-BE49-F238E27FC236}">
                  <a16:creationId xmlns:a16="http://schemas.microsoft.com/office/drawing/2014/main" id="{D18120FE-B5D3-7909-0780-A9C3584CE6AA}"/>
                </a:ext>
              </a:extLst>
            </p:cNvPr>
            <p:cNvSpPr/>
            <p:nvPr/>
          </p:nvSpPr>
          <p:spPr>
            <a:xfrm>
              <a:off x="3871563" y="3876333"/>
              <a:ext cx="28600" cy="39900"/>
            </a:xfrm>
            <a:custGeom>
              <a:avLst/>
              <a:gdLst/>
              <a:ahLst/>
              <a:cxnLst/>
              <a:rect l="l" t="t" r="r" b="b"/>
              <a:pathLst>
                <a:path w="1144" h="1596" extrusionOk="0">
                  <a:moveTo>
                    <a:pt x="548" y="334"/>
                  </a:moveTo>
                  <a:cubicBezTo>
                    <a:pt x="619" y="334"/>
                    <a:pt x="667" y="357"/>
                    <a:pt x="667" y="429"/>
                  </a:cubicBezTo>
                  <a:cubicBezTo>
                    <a:pt x="691" y="524"/>
                    <a:pt x="643" y="572"/>
                    <a:pt x="548" y="572"/>
                  </a:cubicBezTo>
                  <a:lnTo>
                    <a:pt x="381" y="572"/>
                  </a:lnTo>
                  <a:lnTo>
                    <a:pt x="381" y="334"/>
                  </a:lnTo>
                  <a:close/>
                  <a:moveTo>
                    <a:pt x="619" y="929"/>
                  </a:moveTo>
                  <a:cubicBezTo>
                    <a:pt x="691" y="929"/>
                    <a:pt x="762" y="1000"/>
                    <a:pt x="786" y="1048"/>
                  </a:cubicBezTo>
                  <a:cubicBezTo>
                    <a:pt x="810" y="1167"/>
                    <a:pt x="738" y="1262"/>
                    <a:pt x="643" y="1262"/>
                  </a:cubicBezTo>
                  <a:lnTo>
                    <a:pt x="381" y="1262"/>
                  </a:lnTo>
                  <a:lnTo>
                    <a:pt x="381" y="929"/>
                  </a:lnTo>
                  <a:close/>
                  <a:moveTo>
                    <a:pt x="191" y="0"/>
                  </a:moveTo>
                  <a:cubicBezTo>
                    <a:pt x="95" y="0"/>
                    <a:pt x="0" y="95"/>
                    <a:pt x="0" y="191"/>
                  </a:cubicBezTo>
                  <a:lnTo>
                    <a:pt x="0" y="1429"/>
                  </a:lnTo>
                  <a:lnTo>
                    <a:pt x="0" y="1500"/>
                  </a:lnTo>
                  <a:cubicBezTo>
                    <a:pt x="71" y="1548"/>
                    <a:pt x="143" y="1596"/>
                    <a:pt x="214" y="1596"/>
                  </a:cubicBezTo>
                  <a:lnTo>
                    <a:pt x="643" y="1596"/>
                  </a:lnTo>
                  <a:cubicBezTo>
                    <a:pt x="905" y="1596"/>
                    <a:pt x="1143" y="1358"/>
                    <a:pt x="1143" y="1072"/>
                  </a:cubicBezTo>
                  <a:cubicBezTo>
                    <a:pt x="1143" y="929"/>
                    <a:pt x="1095" y="786"/>
                    <a:pt x="976" y="691"/>
                  </a:cubicBezTo>
                  <a:cubicBezTo>
                    <a:pt x="1024" y="596"/>
                    <a:pt x="1024" y="500"/>
                    <a:pt x="1024" y="429"/>
                  </a:cubicBezTo>
                  <a:cubicBezTo>
                    <a:pt x="1000" y="191"/>
                    <a:pt x="786" y="0"/>
                    <a:pt x="5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22" name="Google Shape;14204;p27">
              <a:extLst>
                <a:ext uri="{FF2B5EF4-FFF2-40B4-BE49-F238E27FC236}">
                  <a16:creationId xmlns:a16="http://schemas.microsoft.com/office/drawing/2014/main" id="{E358805E-8921-2B56-3847-4AE45501E397}"/>
                </a:ext>
              </a:extLst>
            </p:cNvPr>
            <p:cNvSpPr/>
            <p:nvPr/>
          </p:nvSpPr>
          <p:spPr>
            <a:xfrm>
              <a:off x="3799513" y="3812033"/>
              <a:ext cx="35150" cy="40625"/>
            </a:xfrm>
            <a:custGeom>
              <a:avLst/>
              <a:gdLst/>
              <a:ahLst/>
              <a:cxnLst/>
              <a:rect l="l" t="t" r="r" b="b"/>
              <a:pathLst>
                <a:path w="1406" h="1625" extrusionOk="0">
                  <a:moveTo>
                    <a:pt x="715" y="643"/>
                  </a:moveTo>
                  <a:lnTo>
                    <a:pt x="834" y="977"/>
                  </a:lnTo>
                  <a:lnTo>
                    <a:pt x="572" y="977"/>
                  </a:lnTo>
                  <a:lnTo>
                    <a:pt x="715" y="643"/>
                  </a:lnTo>
                  <a:close/>
                  <a:moveTo>
                    <a:pt x="691" y="0"/>
                  </a:moveTo>
                  <a:cubicBezTo>
                    <a:pt x="596" y="0"/>
                    <a:pt x="548" y="48"/>
                    <a:pt x="501" y="119"/>
                  </a:cubicBezTo>
                  <a:lnTo>
                    <a:pt x="0" y="1381"/>
                  </a:lnTo>
                  <a:cubicBezTo>
                    <a:pt x="0" y="1548"/>
                    <a:pt x="72" y="1620"/>
                    <a:pt x="167" y="1620"/>
                  </a:cubicBezTo>
                  <a:lnTo>
                    <a:pt x="215" y="1620"/>
                  </a:lnTo>
                  <a:cubicBezTo>
                    <a:pt x="286" y="1620"/>
                    <a:pt x="358" y="1596"/>
                    <a:pt x="358" y="1501"/>
                  </a:cubicBezTo>
                  <a:lnTo>
                    <a:pt x="453" y="1310"/>
                  </a:lnTo>
                  <a:lnTo>
                    <a:pt x="953" y="1310"/>
                  </a:lnTo>
                  <a:lnTo>
                    <a:pt x="1024" y="1501"/>
                  </a:lnTo>
                  <a:cubicBezTo>
                    <a:pt x="1042" y="1569"/>
                    <a:pt x="1108" y="1625"/>
                    <a:pt x="1179" y="1625"/>
                  </a:cubicBezTo>
                  <a:cubicBezTo>
                    <a:pt x="1207" y="1625"/>
                    <a:pt x="1236" y="1616"/>
                    <a:pt x="1263" y="1596"/>
                  </a:cubicBezTo>
                  <a:cubicBezTo>
                    <a:pt x="1358" y="1572"/>
                    <a:pt x="1406" y="1453"/>
                    <a:pt x="1358" y="1358"/>
                  </a:cubicBezTo>
                  <a:lnTo>
                    <a:pt x="882" y="119"/>
                  </a:lnTo>
                  <a:cubicBezTo>
                    <a:pt x="834" y="24"/>
                    <a:pt x="763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23" name="Google Shape;14205;p27">
              <a:extLst>
                <a:ext uri="{FF2B5EF4-FFF2-40B4-BE49-F238E27FC236}">
                  <a16:creationId xmlns:a16="http://schemas.microsoft.com/office/drawing/2014/main" id="{57703CD3-E043-0373-12CF-7DEFF3C23536}"/>
                </a:ext>
              </a:extLst>
            </p:cNvPr>
            <p:cNvSpPr/>
            <p:nvPr/>
          </p:nvSpPr>
          <p:spPr>
            <a:xfrm>
              <a:off x="3916788" y="4003133"/>
              <a:ext cx="30400" cy="39325"/>
            </a:xfrm>
            <a:custGeom>
              <a:avLst/>
              <a:gdLst/>
              <a:ahLst/>
              <a:cxnLst/>
              <a:rect l="l" t="t" r="r" b="b"/>
              <a:pathLst>
                <a:path w="1216" h="1573" extrusionOk="0">
                  <a:moveTo>
                    <a:pt x="525" y="334"/>
                  </a:moveTo>
                  <a:cubicBezTo>
                    <a:pt x="834" y="334"/>
                    <a:pt x="858" y="644"/>
                    <a:pt x="858" y="763"/>
                  </a:cubicBezTo>
                  <a:cubicBezTo>
                    <a:pt x="858" y="1072"/>
                    <a:pt x="715" y="1215"/>
                    <a:pt x="525" y="1215"/>
                  </a:cubicBezTo>
                  <a:lnTo>
                    <a:pt x="358" y="1215"/>
                  </a:lnTo>
                  <a:lnTo>
                    <a:pt x="358" y="763"/>
                  </a:lnTo>
                  <a:lnTo>
                    <a:pt x="358" y="334"/>
                  </a:lnTo>
                  <a:close/>
                  <a:moveTo>
                    <a:pt x="96" y="1"/>
                  </a:moveTo>
                  <a:cubicBezTo>
                    <a:pt x="25" y="24"/>
                    <a:pt x="1" y="96"/>
                    <a:pt x="1" y="167"/>
                  </a:cubicBezTo>
                  <a:lnTo>
                    <a:pt x="1" y="810"/>
                  </a:lnTo>
                  <a:cubicBezTo>
                    <a:pt x="25" y="953"/>
                    <a:pt x="25" y="1406"/>
                    <a:pt x="25" y="1406"/>
                  </a:cubicBezTo>
                  <a:cubicBezTo>
                    <a:pt x="25" y="1453"/>
                    <a:pt x="72" y="1549"/>
                    <a:pt x="144" y="1572"/>
                  </a:cubicBezTo>
                  <a:lnTo>
                    <a:pt x="549" y="1572"/>
                  </a:lnTo>
                  <a:cubicBezTo>
                    <a:pt x="953" y="1572"/>
                    <a:pt x="1215" y="1239"/>
                    <a:pt x="1215" y="810"/>
                  </a:cubicBezTo>
                  <a:cubicBezTo>
                    <a:pt x="1215" y="334"/>
                    <a:pt x="953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24" name="Google Shape;14206;p27">
              <a:extLst>
                <a:ext uri="{FF2B5EF4-FFF2-40B4-BE49-F238E27FC236}">
                  <a16:creationId xmlns:a16="http://schemas.microsoft.com/office/drawing/2014/main" id="{F89F3CF9-F775-3707-0E42-7AD9F5001B12}"/>
                </a:ext>
              </a:extLst>
            </p:cNvPr>
            <p:cNvSpPr/>
            <p:nvPr/>
          </p:nvSpPr>
          <p:spPr>
            <a:xfrm>
              <a:off x="3833438" y="3939933"/>
              <a:ext cx="34575" cy="39425"/>
            </a:xfrm>
            <a:custGeom>
              <a:avLst/>
              <a:gdLst/>
              <a:ahLst/>
              <a:cxnLst/>
              <a:rect l="l" t="t" r="r" b="b"/>
              <a:pathLst>
                <a:path w="1383" h="1577" extrusionOk="0">
                  <a:moveTo>
                    <a:pt x="710" y="0"/>
                  </a:moveTo>
                  <a:cubicBezTo>
                    <a:pt x="316" y="0"/>
                    <a:pt x="1" y="341"/>
                    <a:pt x="1" y="766"/>
                  </a:cubicBezTo>
                  <a:cubicBezTo>
                    <a:pt x="1" y="1219"/>
                    <a:pt x="358" y="1576"/>
                    <a:pt x="787" y="1576"/>
                  </a:cubicBezTo>
                  <a:cubicBezTo>
                    <a:pt x="977" y="1576"/>
                    <a:pt x="1120" y="1505"/>
                    <a:pt x="1263" y="1386"/>
                  </a:cubicBezTo>
                  <a:lnTo>
                    <a:pt x="1334" y="1338"/>
                  </a:lnTo>
                  <a:cubicBezTo>
                    <a:pt x="1382" y="1266"/>
                    <a:pt x="1382" y="1147"/>
                    <a:pt x="1311" y="1100"/>
                  </a:cubicBezTo>
                  <a:cubicBezTo>
                    <a:pt x="1278" y="1067"/>
                    <a:pt x="1234" y="1049"/>
                    <a:pt x="1190" y="1049"/>
                  </a:cubicBezTo>
                  <a:cubicBezTo>
                    <a:pt x="1139" y="1049"/>
                    <a:pt x="1087" y="1073"/>
                    <a:pt x="1049" y="1124"/>
                  </a:cubicBezTo>
                  <a:lnTo>
                    <a:pt x="1025" y="1147"/>
                  </a:lnTo>
                  <a:cubicBezTo>
                    <a:pt x="977" y="1219"/>
                    <a:pt x="882" y="1243"/>
                    <a:pt x="787" y="1243"/>
                  </a:cubicBezTo>
                  <a:cubicBezTo>
                    <a:pt x="549" y="1243"/>
                    <a:pt x="334" y="1028"/>
                    <a:pt x="334" y="790"/>
                  </a:cubicBezTo>
                  <a:cubicBezTo>
                    <a:pt x="334" y="552"/>
                    <a:pt x="549" y="362"/>
                    <a:pt x="787" y="362"/>
                  </a:cubicBezTo>
                  <a:cubicBezTo>
                    <a:pt x="882" y="362"/>
                    <a:pt x="977" y="385"/>
                    <a:pt x="1049" y="433"/>
                  </a:cubicBezTo>
                  <a:cubicBezTo>
                    <a:pt x="1086" y="461"/>
                    <a:pt x="1124" y="474"/>
                    <a:pt x="1159" y="474"/>
                  </a:cubicBezTo>
                  <a:cubicBezTo>
                    <a:pt x="1212" y="474"/>
                    <a:pt x="1258" y="443"/>
                    <a:pt x="1287" y="385"/>
                  </a:cubicBezTo>
                  <a:cubicBezTo>
                    <a:pt x="1358" y="290"/>
                    <a:pt x="1334" y="195"/>
                    <a:pt x="1239" y="147"/>
                  </a:cubicBezTo>
                  <a:cubicBezTo>
                    <a:pt x="1120" y="52"/>
                    <a:pt x="930" y="4"/>
                    <a:pt x="787" y="4"/>
                  </a:cubicBezTo>
                  <a:cubicBezTo>
                    <a:pt x="761" y="1"/>
                    <a:pt x="735" y="0"/>
                    <a:pt x="7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25" name="Google Shape;14207;p27">
              <a:extLst>
                <a:ext uri="{FF2B5EF4-FFF2-40B4-BE49-F238E27FC236}">
                  <a16:creationId xmlns:a16="http://schemas.microsoft.com/office/drawing/2014/main" id="{67D078BE-BD98-7300-C297-3981FBB764F8}"/>
                </a:ext>
              </a:extLst>
            </p:cNvPr>
            <p:cNvSpPr/>
            <p:nvPr/>
          </p:nvSpPr>
          <p:spPr>
            <a:xfrm>
              <a:off x="3656038" y="3790508"/>
              <a:ext cx="297700" cy="297800"/>
            </a:xfrm>
            <a:custGeom>
              <a:avLst/>
              <a:gdLst/>
              <a:ahLst/>
              <a:cxnLst/>
              <a:rect l="l" t="t" r="r" b="b"/>
              <a:pathLst>
                <a:path w="11908" h="11912" extrusionOk="0">
                  <a:moveTo>
                    <a:pt x="3406" y="1099"/>
                  </a:moveTo>
                  <a:lnTo>
                    <a:pt x="3406" y="2314"/>
                  </a:lnTo>
                  <a:lnTo>
                    <a:pt x="1072" y="2314"/>
                  </a:lnTo>
                  <a:lnTo>
                    <a:pt x="1072" y="1099"/>
                  </a:lnTo>
                  <a:close/>
                  <a:moveTo>
                    <a:pt x="4739" y="1099"/>
                  </a:moveTo>
                  <a:lnTo>
                    <a:pt x="4739" y="2314"/>
                  </a:lnTo>
                  <a:lnTo>
                    <a:pt x="3715" y="2314"/>
                  </a:lnTo>
                  <a:lnTo>
                    <a:pt x="3715" y="1099"/>
                  </a:lnTo>
                  <a:close/>
                  <a:moveTo>
                    <a:pt x="5478" y="3624"/>
                  </a:moveTo>
                  <a:lnTo>
                    <a:pt x="5478" y="4838"/>
                  </a:lnTo>
                  <a:lnTo>
                    <a:pt x="1072" y="4838"/>
                  </a:lnTo>
                  <a:lnTo>
                    <a:pt x="1072" y="3624"/>
                  </a:lnTo>
                  <a:close/>
                  <a:moveTo>
                    <a:pt x="4168" y="6148"/>
                  </a:moveTo>
                  <a:lnTo>
                    <a:pt x="4168" y="7363"/>
                  </a:lnTo>
                  <a:lnTo>
                    <a:pt x="1072" y="7363"/>
                  </a:lnTo>
                  <a:lnTo>
                    <a:pt x="1072" y="6148"/>
                  </a:lnTo>
                  <a:close/>
                  <a:moveTo>
                    <a:pt x="6025" y="6148"/>
                  </a:moveTo>
                  <a:lnTo>
                    <a:pt x="6025" y="7363"/>
                  </a:lnTo>
                  <a:lnTo>
                    <a:pt x="4501" y="7363"/>
                  </a:lnTo>
                  <a:lnTo>
                    <a:pt x="4501" y="6148"/>
                  </a:lnTo>
                  <a:close/>
                  <a:moveTo>
                    <a:pt x="9383" y="8649"/>
                  </a:moveTo>
                  <a:lnTo>
                    <a:pt x="9383" y="9863"/>
                  </a:lnTo>
                  <a:lnTo>
                    <a:pt x="7454" y="9863"/>
                  </a:lnTo>
                  <a:lnTo>
                    <a:pt x="7454" y="8649"/>
                  </a:lnTo>
                  <a:close/>
                  <a:moveTo>
                    <a:pt x="11550" y="11006"/>
                  </a:moveTo>
                  <a:lnTo>
                    <a:pt x="11550" y="11482"/>
                  </a:lnTo>
                  <a:lnTo>
                    <a:pt x="357" y="11482"/>
                  </a:lnTo>
                  <a:lnTo>
                    <a:pt x="357" y="11006"/>
                  </a:lnTo>
                  <a:close/>
                  <a:moveTo>
                    <a:pt x="916" y="0"/>
                  </a:moveTo>
                  <a:cubicBezTo>
                    <a:pt x="810" y="0"/>
                    <a:pt x="715" y="88"/>
                    <a:pt x="715" y="194"/>
                  </a:cubicBezTo>
                  <a:lnTo>
                    <a:pt x="715" y="1599"/>
                  </a:lnTo>
                  <a:lnTo>
                    <a:pt x="476" y="1599"/>
                  </a:lnTo>
                  <a:cubicBezTo>
                    <a:pt x="381" y="1599"/>
                    <a:pt x="334" y="1647"/>
                    <a:pt x="310" y="1719"/>
                  </a:cubicBezTo>
                  <a:cubicBezTo>
                    <a:pt x="262" y="1838"/>
                    <a:pt x="357" y="1957"/>
                    <a:pt x="476" y="1957"/>
                  </a:cubicBezTo>
                  <a:lnTo>
                    <a:pt x="715" y="1957"/>
                  </a:lnTo>
                  <a:lnTo>
                    <a:pt x="715" y="4124"/>
                  </a:lnTo>
                  <a:lnTo>
                    <a:pt x="500" y="4124"/>
                  </a:lnTo>
                  <a:cubicBezTo>
                    <a:pt x="429" y="4124"/>
                    <a:pt x="334" y="4171"/>
                    <a:pt x="334" y="4267"/>
                  </a:cubicBezTo>
                  <a:cubicBezTo>
                    <a:pt x="334" y="4386"/>
                    <a:pt x="381" y="4481"/>
                    <a:pt x="500" y="4481"/>
                  </a:cubicBezTo>
                  <a:lnTo>
                    <a:pt x="715" y="4481"/>
                  </a:lnTo>
                  <a:lnTo>
                    <a:pt x="715" y="6648"/>
                  </a:lnTo>
                  <a:lnTo>
                    <a:pt x="500" y="6648"/>
                  </a:lnTo>
                  <a:cubicBezTo>
                    <a:pt x="429" y="6648"/>
                    <a:pt x="334" y="6720"/>
                    <a:pt x="334" y="6791"/>
                  </a:cubicBezTo>
                  <a:cubicBezTo>
                    <a:pt x="334" y="6910"/>
                    <a:pt x="381" y="7005"/>
                    <a:pt x="500" y="7005"/>
                  </a:cubicBezTo>
                  <a:lnTo>
                    <a:pt x="715" y="7005"/>
                  </a:lnTo>
                  <a:lnTo>
                    <a:pt x="715" y="9172"/>
                  </a:lnTo>
                  <a:lnTo>
                    <a:pt x="500" y="9172"/>
                  </a:lnTo>
                  <a:cubicBezTo>
                    <a:pt x="429" y="9172"/>
                    <a:pt x="334" y="9244"/>
                    <a:pt x="334" y="9339"/>
                  </a:cubicBezTo>
                  <a:cubicBezTo>
                    <a:pt x="334" y="9458"/>
                    <a:pt x="381" y="9530"/>
                    <a:pt x="500" y="9530"/>
                  </a:cubicBezTo>
                  <a:lnTo>
                    <a:pt x="715" y="9530"/>
                  </a:lnTo>
                  <a:lnTo>
                    <a:pt x="715" y="10768"/>
                  </a:lnTo>
                  <a:lnTo>
                    <a:pt x="310" y="10768"/>
                  </a:lnTo>
                  <a:cubicBezTo>
                    <a:pt x="143" y="10768"/>
                    <a:pt x="0" y="10887"/>
                    <a:pt x="0" y="11054"/>
                  </a:cubicBezTo>
                  <a:lnTo>
                    <a:pt x="0" y="11625"/>
                  </a:lnTo>
                  <a:cubicBezTo>
                    <a:pt x="0" y="11768"/>
                    <a:pt x="119" y="11911"/>
                    <a:pt x="310" y="11911"/>
                  </a:cubicBezTo>
                  <a:lnTo>
                    <a:pt x="11622" y="11911"/>
                  </a:lnTo>
                  <a:cubicBezTo>
                    <a:pt x="11765" y="11911"/>
                    <a:pt x="11907" y="11792"/>
                    <a:pt x="11907" y="11625"/>
                  </a:cubicBezTo>
                  <a:lnTo>
                    <a:pt x="11907" y="11030"/>
                  </a:lnTo>
                  <a:cubicBezTo>
                    <a:pt x="11907" y="10792"/>
                    <a:pt x="11788" y="10673"/>
                    <a:pt x="11622" y="10673"/>
                  </a:cubicBezTo>
                  <a:lnTo>
                    <a:pt x="1072" y="10673"/>
                  </a:lnTo>
                  <a:lnTo>
                    <a:pt x="1072" y="10220"/>
                  </a:lnTo>
                  <a:lnTo>
                    <a:pt x="9478" y="10220"/>
                  </a:lnTo>
                  <a:cubicBezTo>
                    <a:pt x="9621" y="10220"/>
                    <a:pt x="9716" y="10101"/>
                    <a:pt x="9716" y="9982"/>
                  </a:cubicBezTo>
                  <a:lnTo>
                    <a:pt x="9716" y="8506"/>
                  </a:lnTo>
                  <a:cubicBezTo>
                    <a:pt x="9716" y="8410"/>
                    <a:pt x="9621" y="8315"/>
                    <a:pt x="9526" y="8315"/>
                  </a:cubicBezTo>
                  <a:lnTo>
                    <a:pt x="3096" y="8315"/>
                  </a:lnTo>
                  <a:cubicBezTo>
                    <a:pt x="3072" y="8315"/>
                    <a:pt x="3001" y="8363"/>
                    <a:pt x="3001" y="8387"/>
                  </a:cubicBezTo>
                  <a:cubicBezTo>
                    <a:pt x="2906" y="8506"/>
                    <a:pt x="3001" y="8649"/>
                    <a:pt x="3120" y="8649"/>
                  </a:cubicBezTo>
                  <a:lnTo>
                    <a:pt x="7073" y="8649"/>
                  </a:lnTo>
                  <a:lnTo>
                    <a:pt x="7073" y="9863"/>
                  </a:lnTo>
                  <a:lnTo>
                    <a:pt x="1072" y="9863"/>
                  </a:lnTo>
                  <a:lnTo>
                    <a:pt x="1072" y="8649"/>
                  </a:lnTo>
                  <a:lnTo>
                    <a:pt x="2286" y="8649"/>
                  </a:lnTo>
                  <a:cubicBezTo>
                    <a:pt x="2382" y="8649"/>
                    <a:pt x="2477" y="8577"/>
                    <a:pt x="2477" y="8506"/>
                  </a:cubicBezTo>
                  <a:cubicBezTo>
                    <a:pt x="2477" y="8387"/>
                    <a:pt x="2405" y="8291"/>
                    <a:pt x="2286" y="8291"/>
                  </a:cubicBezTo>
                  <a:lnTo>
                    <a:pt x="1048" y="8291"/>
                  </a:lnTo>
                  <a:lnTo>
                    <a:pt x="1048" y="7696"/>
                  </a:lnTo>
                  <a:lnTo>
                    <a:pt x="6073" y="7696"/>
                  </a:lnTo>
                  <a:cubicBezTo>
                    <a:pt x="6216" y="7696"/>
                    <a:pt x="6311" y="7577"/>
                    <a:pt x="6311" y="7458"/>
                  </a:cubicBezTo>
                  <a:lnTo>
                    <a:pt x="6311" y="6029"/>
                  </a:lnTo>
                  <a:cubicBezTo>
                    <a:pt x="6311" y="5886"/>
                    <a:pt x="6192" y="5791"/>
                    <a:pt x="6073" y="5791"/>
                  </a:cubicBezTo>
                  <a:lnTo>
                    <a:pt x="1048" y="5791"/>
                  </a:lnTo>
                  <a:lnTo>
                    <a:pt x="1048" y="5195"/>
                  </a:lnTo>
                  <a:lnTo>
                    <a:pt x="6287" y="5195"/>
                  </a:lnTo>
                  <a:cubicBezTo>
                    <a:pt x="6382" y="5195"/>
                    <a:pt x="6454" y="5124"/>
                    <a:pt x="6454" y="5053"/>
                  </a:cubicBezTo>
                  <a:cubicBezTo>
                    <a:pt x="6454" y="4933"/>
                    <a:pt x="6406" y="4838"/>
                    <a:pt x="6287" y="4838"/>
                  </a:cubicBezTo>
                  <a:lnTo>
                    <a:pt x="5835" y="4838"/>
                  </a:lnTo>
                  <a:lnTo>
                    <a:pt x="5835" y="3624"/>
                  </a:lnTo>
                  <a:lnTo>
                    <a:pt x="7573" y="3624"/>
                  </a:lnTo>
                  <a:lnTo>
                    <a:pt x="7573" y="4838"/>
                  </a:lnTo>
                  <a:lnTo>
                    <a:pt x="7121" y="4838"/>
                  </a:lnTo>
                  <a:cubicBezTo>
                    <a:pt x="7025" y="4838"/>
                    <a:pt x="6930" y="4886"/>
                    <a:pt x="6930" y="4981"/>
                  </a:cubicBezTo>
                  <a:cubicBezTo>
                    <a:pt x="6930" y="5100"/>
                    <a:pt x="7002" y="5195"/>
                    <a:pt x="7121" y="5195"/>
                  </a:cubicBezTo>
                  <a:lnTo>
                    <a:pt x="7692" y="5195"/>
                  </a:lnTo>
                  <a:cubicBezTo>
                    <a:pt x="7835" y="5195"/>
                    <a:pt x="7930" y="5076"/>
                    <a:pt x="7930" y="4957"/>
                  </a:cubicBezTo>
                  <a:lnTo>
                    <a:pt x="7930" y="3528"/>
                  </a:lnTo>
                  <a:cubicBezTo>
                    <a:pt x="7930" y="3386"/>
                    <a:pt x="7811" y="3290"/>
                    <a:pt x="7692" y="3290"/>
                  </a:cubicBezTo>
                  <a:lnTo>
                    <a:pt x="1072" y="3290"/>
                  </a:lnTo>
                  <a:lnTo>
                    <a:pt x="1072" y="2695"/>
                  </a:lnTo>
                  <a:lnTo>
                    <a:pt x="4835" y="2695"/>
                  </a:lnTo>
                  <a:cubicBezTo>
                    <a:pt x="4977" y="2695"/>
                    <a:pt x="5073" y="2576"/>
                    <a:pt x="5073" y="2457"/>
                  </a:cubicBezTo>
                  <a:lnTo>
                    <a:pt x="5073" y="1028"/>
                  </a:lnTo>
                  <a:cubicBezTo>
                    <a:pt x="5073" y="885"/>
                    <a:pt x="4954" y="790"/>
                    <a:pt x="4835" y="790"/>
                  </a:cubicBezTo>
                  <a:lnTo>
                    <a:pt x="1072" y="790"/>
                  </a:lnTo>
                  <a:lnTo>
                    <a:pt x="1072" y="194"/>
                  </a:lnTo>
                  <a:cubicBezTo>
                    <a:pt x="1072" y="99"/>
                    <a:pt x="1024" y="52"/>
                    <a:pt x="953" y="4"/>
                  </a:cubicBezTo>
                  <a:cubicBezTo>
                    <a:pt x="940" y="1"/>
                    <a:pt x="928" y="0"/>
                    <a:pt x="9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26" name="Google Shape;14208;p27">
            <a:extLst>
              <a:ext uri="{FF2B5EF4-FFF2-40B4-BE49-F238E27FC236}">
                <a16:creationId xmlns:a16="http://schemas.microsoft.com/office/drawing/2014/main" id="{3C5E2A2E-BACD-2417-AEF0-4358E4F7F141}"/>
              </a:ext>
            </a:extLst>
          </p:cNvPr>
          <p:cNvGrpSpPr/>
          <p:nvPr/>
        </p:nvGrpSpPr>
        <p:grpSpPr>
          <a:xfrm>
            <a:off x="4031151" y="3989898"/>
            <a:ext cx="355330" cy="353179"/>
            <a:chOff x="3688251" y="4146473"/>
            <a:chExt cx="355330" cy="353179"/>
          </a:xfrm>
        </p:grpSpPr>
        <p:sp>
          <p:nvSpPr>
            <p:cNvPr id="327" name="Google Shape;14209;p27">
              <a:extLst>
                <a:ext uri="{FF2B5EF4-FFF2-40B4-BE49-F238E27FC236}">
                  <a16:creationId xmlns:a16="http://schemas.microsoft.com/office/drawing/2014/main" id="{AB2F3442-6A21-9C1E-EF53-2602805C95E0}"/>
                </a:ext>
              </a:extLst>
            </p:cNvPr>
            <p:cNvSpPr/>
            <p:nvPr/>
          </p:nvSpPr>
          <p:spPr>
            <a:xfrm>
              <a:off x="3688251" y="4152153"/>
              <a:ext cx="348216" cy="347499"/>
            </a:xfrm>
            <a:custGeom>
              <a:avLst/>
              <a:gdLst/>
              <a:ahLst/>
              <a:cxnLst/>
              <a:rect l="l" t="t" r="r" b="b"/>
              <a:pathLst>
                <a:path w="11647" h="11623" extrusionOk="0">
                  <a:moveTo>
                    <a:pt x="5788" y="1"/>
                  </a:moveTo>
                  <a:cubicBezTo>
                    <a:pt x="4240" y="25"/>
                    <a:pt x="2811" y="620"/>
                    <a:pt x="1715" y="1715"/>
                  </a:cubicBezTo>
                  <a:cubicBezTo>
                    <a:pt x="596" y="2811"/>
                    <a:pt x="1" y="4287"/>
                    <a:pt x="1" y="5835"/>
                  </a:cubicBezTo>
                  <a:cubicBezTo>
                    <a:pt x="1" y="6693"/>
                    <a:pt x="191" y="7550"/>
                    <a:pt x="572" y="8336"/>
                  </a:cubicBezTo>
                  <a:cubicBezTo>
                    <a:pt x="590" y="8387"/>
                    <a:pt x="656" y="8426"/>
                    <a:pt x="728" y="8426"/>
                  </a:cubicBezTo>
                  <a:cubicBezTo>
                    <a:pt x="755" y="8426"/>
                    <a:pt x="784" y="8421"/>
                    <a:pt x="811" y="8407"/>
                  </a:cubicBezTo>
                  <a:cubicBezTo>
                    <a:pt x="906" y="8383"/>
                    <a:pt x="930" y="8264"/>
                    <a:pt x="906" y="8169"/>
                  </a:cubicBezTo>
                  <a:cubicBezTo>
                    <a:pt x="549" y="7431"/>
                    <a:pt x="358" y="6669"/>
                    <a:pt x="358" y="5835"/>
                  </a:cubicBezTo>
                  <a:cubicBezTo>
                    <a:pt x="358" y="4359"/>
                    <a:pt x="930" y="3001"/>
                    <a:pt x="1954" y="1954"/>
                  </a:cubicBezTo>
                  <a:cubicBezTo>
                    <a:pt x="2930" y="953"/>
                    <a:pt x="4264" y="382"/>
                    <a:pt x="5669" y="310"/>
                  </a:cubicBezTo>
                  <a:lnTo>
                    <a:pt x="5669" y="5788"/>
                  </a:lnTo>
                  <a:cubicBezTo>
                    <a:pt x="5669" y="5883"/>
                    <a:pt x="5764" y="5978"/>
                    <a:pt x="5835" y="5978"/>
                  </a:cubicBezTo>
                  <a:lnTo>
                    <a:pt x="11313" y="5978"/>
                  </a:lnTo>
                  <a:cubicBezTo>
                    <a:pt x="11289" y="7383"/>
                    <a:pt x="10694" y="8717"/>
                    <a:pt x="9693" y="9693"/>
                  </a:cubicBezTo>
                  <a:cubicBezTo>
                    <a:pt x="8645" y="10717"/>
                    <a:pt x="7264" y="11265"/>
                    <a:pt x="5812" y="11265"/>
                  </a:cubicBezTo>
                  <a:cubicBezTo>
                    <a:pt x="3978" y="11265"/>
                    <a:pt x="2263" y="10360"/>
                    <a:pt x="1263" y="8836"/>
                  </a:cubicBezTo>
                  <a:cubicBezTo>
                    <a:pt x="1215" y="8772"/>
                    <a:pt x="1168" y="8751"/>
                    <a:pt x="1113" y="8751"/>
                  </a:cubicBezTo>
                  <a:cubicBezTo>
                    <a:pt x="1086" y="8751"/>
                    <a:pt x="1057" y="8757"/>
                    <a:pt x="1025" y="8764"/>
                  </a:cubicBezTo>
                  <a:cubicBezTo>
                    <a:pt x="930" y="8836"/>
                    <a:pt x="930" y="8931"/>
                    <a:pt x="953" y="9003"/>
                  </a:cubicBezTo>
                  <a:cubicBezTo>
                    <a:pt x="2073" y="10646"/>
                    <a:pt x="3883" y="11622"/>
                    <a:pt x="5812" y="11622"/>
                  </a:cubicBezTo>
                  <a:cubicBezTo>
                    <a:pt x="7359" y="11622"/>
                    <a:pt x="8812" y="11027"/>
                    <a:pt x="9931" y="9931"/>
                  </a:cubicBezTo>
                  <a:cubicBezTo>
                    <a:pt x="11027" y="8860"/>
                    <a:pt x="11646" y="7407"/>
                    <a:pt x="11646" y="5859"/>
                  </a:cubicBezTo>
                  <a:cubicBezTo>
                    <a:pt x="11646" y="5788"/>
                    <a:pt x="11622" y="5740"/>
                    <a:pt x="11598" y="5669"/>
                  </a:cubicBezTo>
                  <a:cubicBezTo>
                    <a:pt x="11598" y="5684"/>
                    <a:pt x="11588" y="5690"/>
                    <a:pt x="11571" y="5690"/>
                  </a:cubicBezTo>
                  <a:cubicBezTo>
                    <a:pt x="11538" y="5690"/>
                    <a:pt x="11479" y="5669"/>
                    <a:pt x="11432" y="5669"/>
                  </a:cubicBezTo>
                  <a:lnTo>
                    <a:pt x="6026" y="5669"/>
                  </a:lnTo>
                  <a:lnTo>
                    <a:pt x="6026" y="263"/>
                  </a:lnTo>
                  <a:cubicBezTo>
                    <a:pt x="6026" y="191"/>
                    <a:pt x="6026" y="167"/>
                    <a:pt x="6002" y="120"/>
                  </a:cubicBezTo>
                  <a:cubicBezTo>
                    <a:pt x="5931" y="48"/>
                    <a:pt x="5883" y="1"/>
                    <a:pt x="57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28" name="Google Shape;14210;p27">
              <a:extLst>
                <a:ext uri="{FF2B5EF4-FFF2-40B4-BE49-F238E27FC236}">
                  <a16:creationId xmlns:a16="http://schemas.microsoft.com/office/drawing/2014/main" id="{88E4AC54-A29A-501F-B870-C089DD9C80C9}"/>
                </a:ext>
              </a:extLst>
            </p:cNvPr>
            <p:cNvSpPr/>
            <p:nvPr/>
          </p:nvSpPr>
          <p:spPr>
            <a:xfrm>
              <a:off x="3886200" y="4146473"/>
              <a:ext cx="157380" cy="157380"/>
            </a:xfrm>
            <a:custGeom>
              <a:avLst/>
              <a:gdLst/>
              <a:ahLst/>
              <a:cxnLst/>
              <a:rect l="l" t="t" r="r" b="b"/>
              <a:pathLst>
                <a:path w="5264" h="5264" extrusionOk="0">
                  <a:moveTo>
                    <a:pt x="238" y="0"/>
                  </a:moveTo>
                  <a:cubicBezTo>
                    <a:pt x="143" y="0"/>
                    <a:pt x="24" y="72"/>
                    <a:pt x="0" y="191"/>
                  </a:cubicBezTo>
                  <a:lnTo>
                    <a:pt x="0" y="238"/>
                  </a:lnTo>
                  <a:lnTo>
                    <a:pt x="0" y="3406"/>
                  </a:lnTo>
                  <a:cubicBezTo>
                    <a:pt x="0" y="3430"/>
                    <a:pt x="24" y="3477"/>
                    <a:pt x="48" y="3477"/>
                  </a:cubicBezTo>
                  <a:cubicBezTo>
                    <a:pt x="95" y="3504"/>
                    <a:pt x="141" y="3516"/>
                    <a:pt x="182" y="3516"/>
                  </a:cubicBezTo>
                  <a:cubicBezTo>
                    <a:pt x="285" y="3516"/>
                    <a:pt x="357" y="3443"/>
                    <a:pt x="357" y="3358"/>
                  </a:cubicBezTo>
                  <a:lnTo>
                    <a:pt x="357" y="357"/>
                  </a:lnTo>
                  <a:cubicBezTo>
                    <a:pt x="1548" y="381"/>
                    <a:pt x="2667" y="905"/>
                    <a:pt x="3549" y="1763"/>
                  </a:cubicBezTo>
                  <a:cubicBezTo>
                    <a:pt x="4406" y="2620"/>
                    <a:pt x="4882" y="3763"/>
                    <a:pt x="4930" y="4954"/>
                  </a:cubicBezTo>
                  <a:lnTo>
                    <a:pt x="357" y="4954"/>
                  </a:lnTo>
                  <a:lnTo>
                    <a:pt x="357" y="4144"/>
                  </a:lnTo>
                  <a:cubicBezTo>
                    <a:pt x="357" y="4120"/>
                    <a:pt x="334" y="4049"/>
                    <a:pt x="286" y="4049"/>
                  </a:cubicBezTo>
                  <a:cubicBezTo>
                    <a:pt x="245" y="4021"/>
                    <a:pt x="204" y="4010"/>
                    <a:pt x="167" y="4010"/>
                  </a:cubicBezTo>
                  <a:cubicBezTo>
                    <a:pt x="73" y="4010"/>
                    <a:pt x="0" y="4083"/>
                    <a:pt x="0" y="4168"/>
                  </a:cubicBezTo>
                  <a:lnTo>
                    <a:pt x="0" y="5144"/>
                  </a:lnTo>
                  <a:cubicBezTo>
                    <a:pt x="0" y="5216"/>
                    <a:pt x="48" y="5263"/>
                    <a:pt x="119" y="5263"/>
                  </a:cubicBezTo>
                  <a:lnTo>
                    <a:pt x="5097" y="5263"/>
                  </a:lnTo>
                  <a:cubicBezTo>
                    <a:pt x="5192" y="5239"/>
                    <a:pt x="5263" y="5120"/>
                    <a:pt x="5239" y="5025"/>
                  </a:cubicBezTo>
                  <a:cubicBezTo>
                    <a:pt x="5263" y="3691"/>
                    <a:pt x="4739" y="2453"/>
                    <a:pt x="3787" y="1501"/>
                  </a:cubicBezTo>
                  <a:cubicBezTo>
                    <a:pt x="2834" y="548"/>
                    <a:pt x="1572" y="24"/>
                    <a:pt x="2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29" name="Google Shape;14211;p27">
            <a:extLst>
              <a:ext uri="{FF2B5EF4-FFF2-40B4-BE49-F238E27FC236}">
                <a16:creationId xmlns:a16="http://schemas.microsoft.com/office/drawing/2014/main" id="{E1DBBCD9-0AEE-04E3-AC35-58EDEA471B36}"/>
              </a:ext>
            </a:extLst>
          </p:cNvPr>
          <p:cNvGrpSpPr/>
          <p:nvPr/>
        </p:nvGrpSpPr>
        <p:grpSpPr>
          <a:xfrm>
            <a:off x="4769597" y="3989948"/>
            <a:ext cx="356019" cy="356019"/>
            <a:chOff x="4673513" y="3789408"/>
            <a:chExt cx="297700" cy="297700"/>
          </a:xfrm>
        </p:grpSpPr>
        <p:sp>
          <p:nvSpPr>
            <p:cNvPr id="330" name="Google Shape;14212;p27">
              <a:extLst>
                <a:ext uri="{FF2B5EF4-FFF2-40B4-BE49-F238E27FC236}">
                  <a16:creationId xmlns:a16="http://schemas.microsoft.com/office/drawing/2014/main" id="{16C0B3B8-E13B-1B33-7F71-11A63F736DEE}"/>
                </a:ext>
              </a:extLst>
            </p:cNvPr>
            <p:cNvSpPr/>
            <p:nvPr/>
          </p:nvSpPr>
          <p:spPr>
            <a:xfrm>
              <a:off x="4709213" y="3803083"/>
              <a:ext cx="255450" cy="176850"/>
            </a:xfrm>
            <a:custGeom>
              <a:avLst/>
              <a:gdLst/>
              <a:ahLst/>
              <a:cxnLst/>
              <a:rect l="l" t="t" r="r" b="b"/>
              <a:pathLst>
                <a:path w="10218" h="7074" extrusionOk="0">
                  <a:moveTo>
                    <a:pt x="9574" y="311"/>
                  </a:moveTo>
                  <a:cubicBezTo>
                    <a:pt x="9741" y="311"/>
                    <a:pt x="9860" y="430"/>
                    <a:pt x="9860" y="596"/>
                  </a:cubicBezTo>
                  <a:cubicBezTo>
                    <a:pt x="9860" y="739"/>
                    <a:pt x="9741" y="858"/>
                    <a:pt x="9574" y="858"/>
                  </a:cubicBezTo>
                  <a:cubicBezTo>
                    <a:pt x="9432" y="858"/>
                    <a:pt x="9312" y="739"/>
                    <a:pt x="9312" y="596"/>
                  </a:cubicBezTo>
                  <a:cubicBezTo>
                    <a:pt x="9312" y="430"/>
                    <a:pt x="9432" y="311"/>
                    <a:pt x="9574" y="311"/>
                  </a:cubicBezTo>
                  <a:close/>
                  <a:moveTo>
                    <a:pt x="7407" y="1025"/>
                  </a:moveTo>
                  <a:cubicBezTo>
                    <a:pt x="7550" y="1025"/>
                    <a:pt x="7669" y="1144"/>
                    <a:pt x="7669" y="1311"/>
                  </a:cubicBezTo>
                  <a:cubicBezTo>
                    <a:pt x="7669" y="1454"/>
                    <a:pt x="7550" y="1573"/>
                    <a:pt x="7407" y="1573"/>
                  </a:cubicBezTo>
                  <a:cubicBezTo>
                    <a:pt x="7264" y="1573"/>
                    <a:pt x="7145" y="1454"/>
                    <a:pt x="7145" y="1311"/>
                  </a:cubicBezTo>
                  <a:cubicBezTo>
                    <a:pt x="7145" y="1144"/>
                    <a:pt x="7264" y="1025"/>
                    <a:pt x="7407" y="1025"/>
                  </a:cubicBezTo>
                  <a:close/>
                  <a:moveTo>
                    <a:pt x="6217" y="2692"/>
                  </a:moveTo>
                  <a:cubicBezTo>
                    <a:pt x="6359" y="2692"/>
                    <a:pt x="6479" y="2811"/>
                    <a:pt x="6479" y="2978"/>
                  </a:cubicBezTo>
                  <a:cubicBezTo>
                    <a:pt x="6479" y="3121"/>
                    <a:pt x="6359" y="3240"/>
                    <a:pt x="6217" y="3240"/>
                  </a:cubicBezTo>
                  <a:cubicBezTo>
                    <a:pt x="6074" y="3240"/>
                    <a:pt x="5955" y="3121"/>
                    <a:pt x="5955" y="2978"/>
                  </a:cubicBezTo>
                  <a:cubicBezTo>
                    <a:pt x="5955" y="2811"/>
                    <a:pt x="6074" y="2692"/>
                    <a:pt x="6217" y="2692"/>
                  </a:cubicBezTo>
                  <a:close/>
                  <a:moveTo>
                    <a:pt x="2120" y="4073"/>
                  </a:moveTo>
                  <a:cubicBezTo>
                    <a:pt x="2263" y="4073"/>
                    <a:pt x="2382" y="4192"/>
                    <a:pt x="2382" y="4335"/>
                  </a:cubicBezTo>
                  <a:cubicBezTo>
                    <a:pt x="2382" y="4478"/>
                    <a:pt x="2263" y="4597"/>
                    <a:pt x="2120" y="4597"/>
                  </a:cubicBezTo>
                  <a:cubicBezTo>
                    <a:pt x="1954" y="4597"/>
                    <a:pt x="1835" y="4478"/>
                    <a:pt x="1835" y="4335"/>
                  </a:cubicBezTo>
                  <a:cubicBezTo>
                    <a:pt x="1835" y="4192"/>
                    <a:pt x="1930" y="4073"/>
                    <a:pt x="2120" y="4073"/>
                  </a:cubicBezTo>
                  <a:close/>
                  <a:moveTo>
                    <a:pt x="4764" y="4645"/>
                  </a:moveTo>
                  <a:cubicBezTo>
                    <a:pt x="4907" y="4645"/>
                    <a:pt x="5026" y="4764"/>
                    <a:pt x="5026" y="4907"/>
                  </a:cubicBezTo>
                  <a:cubicBezTo>
                    <a:pt x="5026" y="5050"/>
                    <a:pt x="4907" y="5169"/>
                    <a:pt x="4764" y="5169"/>
                  </a:cubicBezTo>
                  <a:cubicBezTo>
                    <a:pt x="4621" y="5169"/>
                    <a:pt x="4502" y="5050"/>
                    <a:pt x="4502" y="4907"/>
                  </a:cubicBezTo>
                  <a:cubicBezTo>
                    <a:pt x="4502" y="4764"/>
                    <a:pt x="4621" y="4645"/>
                    <a:pt x="4764" y="4645"/>
                  </a:cubicBezTo>
                  <a:close/>
                  <a:moveTo>
                    <a:pt x="9551" y="1"/>
                  </a:moveTo>
                  <a:cubicBezTo>
                    <a:pt x="9193" y="1"/>
                    <a:pt x="8931" y="287"/>
                    <a:pt x="8931" y="620"/>
                  </a:cubicBezTo>
                  <a:lnTo>
                    <a:pt x="8931" y="668"/>
                  </a:lnTo>
                  <a:lnTo>
                    <a:pt x="7907" y="1001"/>
                  </a:lnTo>
                  <a:cubicBezTo>
                    <a:pt x="7788" y="834"/>
                    <a:pt x="7598" y="715"/>
                    <a:pt x="7360" y="715"/>
                  </a:cubicBezTo>
                  <a:cubicBezTo>
                    <a:pt x="7050" y="739"/>
                    <a:pt x="6788" y="977"/>
                    <a:pt x="6764" y="1263"/>
                  </a:cubicBezTo>
                  <a:cubicBezTo>
                    <a:pt x="6764" y="1454"/>
                    <a:pt x="6788" y="1597"/>
                    <a:pt x="6907" y="1716"/>
                  </a:cubicBezTo>
                  <a:lnTo>
                    <a:pt x="6431" y="2406"/>
                  </a:lnTo>
                  <a:cubicBezTo>
                    <a:pt x="6365" y="2390"/>
                    <a:pt x="6288" y="2362"/>
                    <a:pt x="6215" y="2362"/>
                  </a:cubicBezTo>
                  <a:cubicBezTo>
                    <a:pt x="6183" y="2362"/>
                    <a:pt x="6151" y="2368"/>
                    <a:pt x="6121" y="2382"/>
                  </a:cubicBezTo>
                  <a:cubicBezTo>
                    <a:pt x="5836" y="2406"/>
                    <a:pt x="5597" y="2644"/>
                    <a:pt x="5574" y="2930"/>
                  </a:cubicBezTo>
                  <a:cubicBezTo>
                    <a:pt x="5526" y="3121"/>
                    <a:pt x="5597" y="3287"/>
                    <a:pt x="5716" y="3406"/>
                  </a:cubicBezTo>
                  <a:lnTo>
                    <a:pt x="5026" y="4359"/>
                  </a:lnTo>
                  <a:cubicBezTo>
                    <a:pt x="4931" y="4311"/>
                    <a:pt x="4859" y="4311"/>
                    <a:pt x="4740" y="4311"/>
                  </a:cubicBezTo>
                  <a:cubicBezTo>
                    <a:pt x="4454" y="4311"/>
                    <a:pt x="4264" y="4454"/>
                    <a:pt x="4145" y="4692"/>
                  </a:cubicBezTo>
                  <a:lnTo>
                    <a:pt x="2668" y="4359"/>
                  </a:lnTo>
                  <a:cubicBezTo>
                    <a:pt x="2668" y="4028"/>
                    <a:pt x="2402" y="3758"/>
                    <a:pt x="2041" y="3758"/>
                  </a:cubicBezTo>
                  <a:cubicBezTo>
                    <a:pt x="2013" y="3758"/>
                    <a:pt x="1984" y="3760"/>
                    <a:pt x="1954" y="3764"/>
                  </a:cubicBezTo>
                  <a:cubicBezTo>
                    <a:pt x="1668" y="3811"/>
                    <a:pt x="1430" y="4049"/>
                    <a:pt x="1406" y="4335"/>
                  </a:cubicBezTo>
                  <a:cubicBezTo>
                    <a:pt x="1358" y="4478"/>
                    <a:pt x="1430" y="4645"/>
                    <a:pt x="1477" y="4764"/>
                  </a:cubicBezTo>
                  <a:lnTo>
                    <a:pt x="1" y="6860"/>
                  </a:lnTo>
                  <a:cubicBezTo>
                    <a:pt x="25" y="6860"/>
                    <a:pt x="49" y="6979"/>
                    <a:pt x="120" y="7050"/>
                  </a:cubicBezTo>
                  <a:cubicBezTo>
                    <a:pt x="144" y="7074"/>
                    <a:pt x="168" y="7074"/>
                    <a:pt x="215" y="7074"/>
                  </a:cubicBezTo>
                  <a:cubicBezTo>
                    <a:pt x="263" y="7074"/>
                    <a:pt x="334" y="7050"/>
                    <a:pt x="358" y="7026"/>
                  </a:cubicBezTo>
                  <a:lnTo>
                    <a:pt x="1811" y="4931"/>
                  </a:lnTo>
                  <a:cubicBezTo>
                    <a:pt x="1906" y="4954"/>
                    <a:pt x="2001" y="5002"/>
                    <a:pt x="2073" y="5002"/>
                  </a:cubicBezTo>
                  <a:cubicBezTo>
                    <a:pt x="2311" y="5002"/>
                    <a:pt x="2525" y="4883"/>
                    <a:pt x="2621" y="4692"/>
                  </a:cubicBezTo>
                  <a:lnTo>
                    <a:pt x="4097" y="5026"/>
                  </a:lnTo>
                  <a:cubicBezTo>
                    <a:pt x="4162" y="5331"/>
                    <a:pt x="4407" y="5556"/>
                    <a:pt x="4703" y="5556"/>
                  </a:cubicBezTo>
                  <a:cubicBezTo>
                    <a:pt x="4731" y="5556"/>
                    <a:pt x="4759" y="5554"/>
                    <a:pt x="4788" y="5550"/>
                  </a:cubicBezTo>
                  <a:cubicBezTo>
                    <a:pt x="5097" y="5526"/>
                    <a:pt x="5312" y="5288"/>
                    <a:pt x="5359" y="5026"/>
                  </a:cubicBezTo>
                  <a:cubicBezTo>
                    <a:pt x="5383" y="4883"/>
                    <a:pt x="5359" y="4764"/>
                    <a:pt x="5264" y="4645"/>
                  </a:cubicBezTo>
                  <a:lnTo>
                    <a:pt x="5978" y="3621"/>
                  </a:lnTo>
                  <a:cubicBezTo>
                    <a:pt x="6074" y="3645"/>
                    <a:pt x="6121" y="3645"/>
                    <a:pt x="6217" y="3645"/>
                  </a:cubicBezTo>
                  <a:cubicBezTo>
                    <a:pt x="6502" y="3621"/>
                    <a:pt x="6740" y="3383"/>
                    <a:pt x="6788" y="3097"/>
                  </a:cubicBezTo>
                  <a:cubicBezTo>
                    <a:pt x="6788" y="2930"/>
                    <a:pt x="6740" y="2787"/>
                    <a:pt x="6669" y="2668"/>
                  </a:cubicBezTo>
                  <a:lnTo>
                    <a:pt x="7169" y="1978"/>
                  </a:lnTo>
                  <a:cubicBezTo>
                    <a:pt x="7241" y="2025"/>
                    <a:pt x="7288" y="2025"/>
                    <a:pt x="7383" y="2025"/>
                  </a:cubicBezTo>
                  <a:cubicBezTo>
                    <a:pt x="7741" y="2025"/>
                    <a:pt x="8003" y="1716"/>
                    <a:pt x="8003" y="1382"/>
                  </a:cubicBezTo>
                  <a:lnTo>
                    <a:pt x="9051" y="1025"/>
                  </a:lnTo>
                  <a:cubicBezTo>
                    <a:pt x="9149" y="1183"/>
                    <a:pt x="9313" y="1275"/>
                    <a:pt x="9502" y="1275"/>
                  </a:cubicBezTo>
                  <a:cubicBezTo>
                    <a:pt x="9541" y="1275"/>
                    <a:pt x="9581" y="1271"/>
                    <a:pt x="9622" y="1263"/>
                  </a:cubicBezTo>
                  <a:cubicBezTo>
                    <a:pt x="9908" y="1239"/>
                    <a:pt x="10146" y="1001"/>
                    <a:pt x="10170" y="715"/>
                  </a:cubicBezTo>
                  <a:cubicBezTo>
                    <a:pt x="10217" y="311"/>
                    <a:pt x="9908" y="1"/>
                    <a:pt x="95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31" name="Google Shape;14213;p27">
              <a:extLst>
                <a:ext uri="{FF2B5EF4-FFF2-40B4-BE49-F238E27FC236}">
                  <a16:creationId xmlns:a16="http://schemas.microsoft.com/office/drawing/2014/main" id="{6A96E3D3-C451-054E-13B7-63D297EFE65A}"/>
                </a:ext>
              </a:extLst>
            </p:cNvPr>
            <p:cNvSpPr/>
            <p:nvPr/>
          </p:nvSpPr>
          <p:spPr>
            <a:xfrm>
              <a:off x="4710413" y="3887633"/>
              <a:ext cx="254850" cy="152450"/>
            </a:xfrm>
            <a:custGeom>
              <a:avLst/>
              <a:gdLst/>
              <a:ahLst/>
              <a:cxnLst/>
              <a:rect l="l" t="t" r="r" b="b"/>
              <a:pathLst>
                <a:path w="10194" h="6098" extrusionOk="0">
                  <a:moveTo>
                    <a:pt x="9526" y="358"/>
                  </a:moveTo>
                  <a:cubicBezTo>
                    <a:pt x="9693" y="358"/>
                    <a:pt x="9812" y="477"/>
                    <a:pt x="9812" y="620"/>
                  </a:cubicBezTo>
                  <a:cubicBezTo>
                    <a:pt x="9812" y="787"/>
                    <a:pt x="9693" y="906"/>
                    <a:pt x="9526" y="906"/>
                  </a:cubicBezTo>
                  <a:cubicBezTo>
                    <a:pt x="9384" y="906"/>
                    <a:pt x="9264" y="787"/>
                    <a:pt x="9264" y="620"/>
                  </a:cubicBezTo>
                  <a:cubicBezTo>
                    <a:pt x="9264" y="477"/>
                    <a:pt x="9384" y="358"/>
                    <a:pt x="9526" y="358"/>
                  </a:cubicBezTo>
                  <a:close/>
                  <a:moveTo>
                    <a:pt x="4478" y="3525"/>
                  </a:moveTo>
                  <a:cubicBezTo>
                    <a:pt x="4621" y="3525"/>
                    <a:pt x="4740" y="3644"/>
                    <a:pt x="4740" y="3787"/>
                  </a:cubicBezTo>
                  <a:cubicBezTo>
                    <a:pt x="4740" y="3930"/>
                    <a:pt x="4644" y="4049"/>
                    <a:pt x="4478" y="4049"/>
                  </a:cubicBezTo>
                  <a:cubicBezTo>
                    <a:pt x="4335" y="4049"/>
                    <a:pt x="4216" y="3930"/>
                    <a:pt x="4216" y="3787"/>
                  </a:cubicBezTo>
                  <a:cubicBezTo>
                    <a:pt x="4216" y="3644"/>
                    <a:pt x="4335" y="3525"/>
                    <a:pt x="4478" y="3525"/>
                  </a:cubicBezTo>
                  <a:close/>
                  <a:moveTo>
                    <a:pt x="1787" y="3882"/>
                  </a:moveTo>
                  <a:cubicBezTo>
                    <a:pt x="1953" y="3882"/>
                    <a:pt x="2072" y="4001"/>
                    <a:pt x="2072" y="4144"/>
                  </a:cubicBezTo>
                  <a:cubicBezTo>
                    <a:pt x="2072" y="4287"/>
                    <a:pt x="1953" y="4406"/>
                    <a:pt x="1787" y="4406"/>
                  </a:cubicBezTo>
                  <a:cubicBezTo>
                    <a:pt x="1644" y="4406"/>
                    <a:pt x="1525" y="4287"/>
                    <a:pt x="1525" y="4144"/>
                  </a:cubicBezTo>
                  <a:cubicBezTo>
                    <a:pt x="1525" y="4001"/>
                    <a:pt x="1644" y="3882"/>
                    <a:pt x="1787" y="3882"/>
                  </a:cubicBezTo>
                  <a:close/>
                  <a:moveTo>
                    <a:pt x="7335" y="4359"/>
                  </a:moveTo>
                  <a:cubicBezTo>
                    <a:pt x="7478" y="4359"/>
                    <a:pt x="7597" y="4478"/>
                    <a:pt x="7597" y="4621"/>
                  </a:cubicBezTo>
                  <a:cubicBezTo>
                    <a:pt x="7597" y="4764"/>
                    <a:pt x="7502" y="4883"/>
                    <a:pt x="7335" y="4883"/>
                  </a:cubicBezTo>
                  <a:cubicBezTo>
                    <a:pt x="7193" y="4883"/>
                    <a:pt x="7074" y="4764"/>
                    <a:pt x="7074" y="4621"/>
                  </a:cubicBezTo>
                  <a:cubicBezTo>
                    <a:pt x="7074" y="4478"/>
                    <a:pt x="7193" y="4359"/>
                    <a:pt x="7335" y="4359"/>
                  </a:cubicBezTo>
                  <a:close/>
                  <a:moveTo>
                    <a:pt x="9550" y="1"/>
                  </a:moveTo>
                  <a:cubicBezTo>
                    <a:pt x="9193" y="1"/>
                    <a:pt x="8931" y="263"/>
                    <a:pt x="8931" y="620"/>
                  </a:cubicBezTo>
                  <a:cubicBezTo>
                    <a:pt x="8931" y="858"/>
                    <a:pt x="9050" y="1072"/>
                    <a:pt x="9241" y="1168"/>
                  </a:cubicBezTo>
                  <a:lnTo>
                    <a:pt x="9003" y="1858"/>
                  </a:lnTo>
                  <a:lnTo>
                    <a:pt x="8907" y="1858"/>
                  </a:lnTo>
                  <a:cubicBezTo>
                    <a:pt x="8812" y="1858"/>
                    <a:pt x="8741" y="1930"/>
                    <a:pt x="8741" y="2025"/>
                  </a:cubicBezTo>
                  <a:cubicBezTo>
                    <a:pt x="8741" y="2120"/>
                    <a:pt x="8812" y="2215"/>
                    <a:pt x="8907" y="2215"/>
                  </a:cubicBezTo>
                  <a:cubicBezTo>
                    <a:pt x="9050" y="2215"/>
                    <a:pt x="9169" y="2334"/>
                    <a:pt x="9169" y="2477"/>
                  </a:cubicBezTo>
                  <a:cubicBezTo>
                    <a:pt x="9169" y="2620"/>
                    <a:pt x="9050" y="2739"/>
                    <a:pt x="8907" y="2739"/>
                  </a:cubicBezTo>
                  <a:cubicBezTo>
                    <a:pt x="8788" y="2739"/>
                    <a:pt x="8669" y="2644"/>
                    <a:pt x="8645" y="2525"/>
                  </a:cubicBezTo>
                  <a:cubicBezTo>
                    <a:pt x="8625" y="2463"/>
                    <a:pt x="8550" y="2401"/>
                    <a:pt x="8469" y="2401"/>
                  </a:cubicBezTo>
                  <a:cubicBezTo>
                    <a:pt x="8456" y="2401"/>
                    <a:pt x="8444" y="2403"/>
                    <a:pt x="8431" y="2406"/>
                  </a:cubicBezTo>
                  <a:cubicBezTo>
                    <a:pt x="8336" y="2454"/>
                    <a:pt x="8288" y="2525"/>
                    <a:pt x="8312" y="2620"/>
                  </a:cubicBezTo>
                  <a:cubicBezTo>
                    <a:pt x="8336" y="2739"/>
                    <a:pt x="8407" y="2835"/>
                    <a:pt x="8502" y="2930"/>
                  </a:cubicBezTo>
                  <a:lnTo>
                    <a:pt x="7669" y="4025"/>
                  </a:lnTo>
                  <a:cubicBezTo>
                    <a:pt x="7574" y="3954"/>
                    <a:pt x="7478" y="3930"/>
                    <a:pt x="7359" y="3930"/>
                  </a:cubicBezTo>
                  <a:cubicBezTo>
                    <a:pt x="7097" y="3930"/>
                    <a:pt x="6883" y="4073"/>
                    <a:pt x="6764" y="4311"/>
                  </a:cubicBezTo>
                  <a:lnTo>
                    <a:pt x="5121" y="3787"/>
                  </a:lnTo>
                  <a:lnTo>
                    <a:pt x="5121" y="3763"/>
                  </a:lnTo>
                  <a:cubicBezTo>
                    <a:pt x="5121" y="3406"/>
                    <a:pt x="4835" y="3120"/>
                    <a:pt x="4502" y="3120"/>
                  </a:cubicBezTo>
                  <a:cubicBezTo>
                    <a:pt x="4216" y="3120"/>
                    <a:pt x="3930" y="3358"/>
                    <a:pt x="3882" y="3620"/>
                  </a:cubicBezTo>
                  <a:lnTo>
                    <a:pt x="2358" y="3811"/>
                  </a:lnTo>
                  <a:cubicBezTo>
                    <a:pt x="2239" y="3597"/>
                    <a:pt x="2025" y="3478"/>
                    <a:pt x="1787" y="3478"/>
                  </a:cubicBezTo>
                  <a:cubicBezTo>
                    <a:pt x="1429" y="3478"/>
                    <a:pt x="1168" y="3739"/>
                    <a:pt x="1168" y="4121"/>
                  </a:cubicBezTo>
                  <a:cubicBezTo>
                    <a:pt x="1168" y="4216"/>
                    <a:pt x="1191" y="4359"/>
                    <a:pt x="1263" y="4430"/>
                  </a:cubicBezTo>
                  <a:lnTo>
                    <a:pt x="72" y="5835"/>
                  </a:lnTo>
                  <a:cubicBezTo>
                    <a:pt x="1" y="5907"/>
                    <a:pt x="1" y="6026"/>
                    <a:pt x="96" y="6073"/>
                  </a:cubicBezTo>
                  <a:cubicBezTo>
                    <a:pt x="120" y="6097"/>
                    <a:pt x="167" y="6097"/>
                    <a:pt x="215" y="6097"/>
                  </a:cubicBezTo>
                  <a:cubicBezTo>
                    <a:pt x="286" y="6097"/>
                    <a:pt x="310" y="6073"/>
                    <a:pt x="334" y="6049"/>
                  </a:cubicBezTo>
                  <a:lnTo>
                    <a:pt x="1525" y="4644"/>
                  </a:lnTo>
                  <a:cubicBezTo>
                    <a:pt x="1620" y="4668"/>
                    <a:pt x="1715" y="4716"/>
                    <a:pt x="1787" y="4716"/>
                  </a:cubicBezTo>
                  <a:cubicBezTo>
                    <a:pt x="2120" y="4716"/>
                    <a:pt x="2382" y="4430"/>
                    <a:pt x="2430" y="4121"/>
                  </a:cubicBezTo>
                  <a:lnTo>
                    <a:pt x="3906" y="3930"/>
                  </a:lnTo>
                  <a:cubicBezTo>
                    <a:pt x="4001" y="4168"/>
                    <a:pt x="4240" y="4311"/>
                    <a:pt x="4502" y="4311"/>
                  </a:cubicBezTo>
                  <a:cubicBezTo>
                    <a:pt x="4716" y="4311"/>
                    <a:pt x="4930" y="4192"/>
                    <a:pt x="5049" y="4049"/>
                  </a:cubicBezTo>
                  <a:lnTo>
                    <a:pt x="6764" y="4621"/>
                  </a:lnTo>
                  <a:cubicBezTo>
                    <a:pt x="6835" y="4906"/>
                    <a:pt x="7050" y="5121"/>
                    <a:pt x="7383" y="5121"/>
                  </a:cubicBezTo>
                  <a:cubicBezTo>
                    <a:pt x="7740" y="5121"/>
                    <a:pt x="8026" y="4859"/>
                    <a:pt x="8026" y="4502"/>
                  </a:cubicBezTo>
                  <a:cubicBezTo>
                    <a:pt x="8026" y="4382"/>
                    <a:pt x="7978" y="4287"/>
                    <a:pt x="7931" y="4192"/>
                  </a:cubicBezTo>
                  <a:lnTo>
                    <a:pt x="8812" y="3001"/>
                  </a:lnTo>
                  <a:lnTo>
                    <a:pt x="8931" y="3001"/>
                  </a:lnTo>
                  <a:cubicBezTo>
                    <a:pt x="9288" y="3001"/>
                    <a:pt x="9574" y="2739"/>
                    <a:pt x="9574" y="2382"/>
                  </a:cubicBezTo>
                  <a:cubicBezTo>
                    <a:pt x="9574" y="2168"/>
                    <a:pt x="9479" y="2025"/>
                    <a:pt x="9336" y="1906"/>
                  </a:cubicBezTo>
                  <a:lnTo>
                    <a:pt x="9598" y="1168"/>
                  </a:lnTo>
                  <a:cubicBezTo>
                    <a:pt x="9621" y="1171"/>
                    <a:pt x="9643" y="1173"/>
                    <a:pt x="9666" y="1173"/>
                  </a:cubicBezTo>
                  <a:cubicBezTo>
                    <a:pt x="9931" y="1173"/>
                    <a:pt x="10193" y="927"/>
                    <a:pt x="10193" y="620"/>
                  </a:cubicBezTo>
                  <a:cubicBezTo>
                    <a:pt x="10193" y="263"/>
                    <a:pt x="9931" y="1"/>
                    <a:pt x="95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32" name="Google Shape;14214;p27">
              <a:extLst>
                <a:ext uri="{FF2B5EF4-FFF2-40B4-BE49-F238E27FC236}">
                  <a16:creationId xmlns:a16="http://schemas.microsoft.com/office/drawing/2014/main" id="{19DBE0F1-2E8E-AE6B-337A-1E90DF55BF19}"/>
                </a:ext>
              </a:extLst>
            </p:cNvPr>
            <p:cNvSpPr/>
            <p:nvPr/>
          </p:nvSpPr>
          <p:spPr>
            <a:xfrm>
              <a:off x="4673513" y="3789408"/>
              <a:ext cx="297700" cy="297700"/>
            </a:xfrm>
            <a:custGeom>
              <a:avLst/>
              <a:gdLst/>
              <a:ahLst/>
              <a:cxnLst/>
              <a:rect l="l" t="t" r="r" b="b"/>
              <a:pathLst>
                <a:path w="11908" h="11908" extrusionOk="0">
                  <a:moveTo>
                    <a:pt x="929" y="0"/>
                  </a:moveTo>
                  <a:cubicBezTo>
                    <a:pt x="810" y="0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0" y="977"/>
                  </a:lnTo>
                  <a:cubicBezTo>
                    <a:pt x="405" y="977"/>
                    <a:pt x="334" y="1048"/>
                    <a:pt x="334" y="1143"/>
                  </a:cubicBezTo>
                  <a:cubicBezTo>
                    <a:pt x="334" y="1262"/>
                    <a:pt x="381" y="1334"/>
                    <a:pt x="500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0" y="2239"/>
                  </a:lnTo>
                  <a:cubicBezTo>
                    <a:pt x="405" y="2239"/>
                    <a:pt x="334" y="2286"/>
                    <a:pt x="334" y="2382"/>
                  </a:cubicBezTo>
                  <a:cubicBezTo>
                    <a:pt x="334" y="2501"/>
                    <a:pt x="381" y="2596"/>
                    <a:pt x="500" y="2596"/>
                  </a:cubicBezTo>
                  <a:lnTo>
                    <a:pt x="715" y="2596"/>
                  </a:lnTo>
                  <a:lnTo>
                    <a:pt x="715" y="3477"/>
                  </a:lnTo>
                  <a:lnTo>
                    <a:pt x="500" y="3477"/>
                  </a:lnTo>
                  <a:cubicBezTo>
                    <a:pt x="405" y="3477"/>
                    <a:pt x="334" y="3549"/>
                    <a:pt x="334" y="3644"/>
                  </a:cubicBezTo>
                  <a:cubicBezTo>
                    <a:pt x="334" y="3739"/>
                    <a:pt x="381" y="3834"/>
                    <a:pt x="500" y="3834"/>
                  </a:cubicBezTo>
                  <a:lnTo>
                    <a:pt x="715" y="3834"/>
                  </a:lnTo>
                  <a:lnTo>
                    <a:pt x="715" y="4739"/>
                  </a:lnTo>
                  <a:lnTo>
                    <a:pt x="500" y="4739"/>
                  </a:lnTo>
                  <a:cubicBezTo>
                    <a:pt x="405" y="4739"/>
                    <a:pt x="334" y="4787"/>
                    <a:pt x="334" y="4882"/>
                  </a:cubicBezTo>
                  <a:cubicBezTo>
                    <a:pt x="334" y="5001"/>
                    <a:pt x="381" y="5097"/>
                    <a:pt x="500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34" y="6049"/>
                    <a:pt x="334" y="6121"/>
                  </a:cubicBezTo>
                  <a:cubicBezTo>
                    <a:pt x="334" y="6240"/>
                    <a:pt x="381" y="6335"/>
                    <a:pt x="500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0" y="7240"/>
                  </a:lnTo>
                  <a:cubicBezTo>
                    <a:pt x="405" y="7240"/>
                    <a:pt x="334" y="7287"/>
                    <a:pt x="334" y="7383"/>
                  </a:cubicBezTo>
                  <a:cubicBezTo>
                    <a:pt x="334" y="7502"/>
                    <a:pt x="381" y="7597"/>
                    <a:pt x="500" y="7597"/>
                  </a:cubicBezTo>
                  <a:lnTo>
                    <a:pt x="715" y="7597"/>
                  </a:lnTo>
                  <a:lnTo>
                    <a:pt x="715" y="8478"/>
                  </a:lnTo>
                  <a:lnTo>
                    <a:pt x="500" y="8478"/>
                  </a:lnTo>
                  <a:cubicBezTo>
                    <a:pt x="405" y="8478"/>
                    <a:pt x="334" y="8550"/>
                    <a:pt x="334" y="8621"/>
                  </a:cubicBezTo>
                  <a:cubicBezTo>
                    <a:pt x="334" y="8740"/>
                    <a:pt x="381" y="8835"/>
                    <a:pt x="500" y="8835"/>
                  </a:cubicBezTo>
                  <a:lnTo>
                    <a:pt x="715" y="8835"/>
                  </a:lnTo>
                  <a:lnTo>
                    <a:pt x="715" y="9740"/>
                  </a:lnTo>
                  <a:lnTo>
                    <a:pt x="500" y="9740"/>
                  </a:lnTo>
                  <a:cubicBezTo>
                    <a:pt x="405" y="9740"/>
                    <a:pt x="334" y="9788"/>
                    <a:pt x="334" y="9883"/>
                  </a:cubicBezTo>
                  <a:cubicBezTo>
                    <a:pt x="334" y="10002"/>
                    <a:pt x="381" y="10098"/>
                    <a:pt x="500" y="10098"/>
                  </a:cubicBezTo>
                  <a:lnTo>
                    <a:pt x="715" y="10098"/>
                  </a:lnTo>
                  <a:lnTo>
                    <a:pt x="715" y="10717"/>
                  </a:lnTo>
                  <a:lnTo>
                    <a:pt x="286" y="10717"/>
                  </a:lnTo>
                  <a:cubicBezTo>
                    <a:pt x="143" y="10717"/>
                    <a:pt x="0" y="10836"/>
                    <a:pt x="0" y="11002"/>
                  </a:cubicBezTo>
                  <a:lnTo>
                    <a:pt x="0" y="11693"/>
                  </a:lnTo>
                  <a:cubicBezTo>
                    <a:pt x="0" y="11788"/>
                    <a:pt x="95" y="11884"/>
                    <a:pt x="167" y="11884"/>
                  </a:cubicBezTo>
                  <a:lnTo>
                    <a:pt x="1548" y="11884"/>
                  </a:lnTo>
                  <a:cubicBezTo>
                    <a:pt x="1572" y="11884"/>
                    <a:pt x="1596" y="11884"/>
                    <a:pt x="1643" y="11836"/>
                  </a:cubicBezTo>
                  <a:cubicBezTo>
                    <a:pt x="1762" y="11693"/>
                    <a:pt x="1667" y="11550"/>
                    <a:pt x="1524" y="11550"/>
                  </a:cubicBezTo>
                  <a:lnTo>
                    <a:pt x="334" y="11550"/>
                  </a:lnTo>
                  <a:lnTo>
                    <a:pt x="334" y="11074"/>
                  </a:lnTo>
                  <a:lnTo>
                    <a:pt x="11526" y="11074"/>
                  </a:lnTo>
                  <a:lnTo>
                    <a:pt x="11526" y="11550"/>
                  </a:lnTo>
                  <a:lnTo>
                    <a:pt x="2358" y="11550"/>
                  </a:lnTo>
                  <a:cubicBezTo>
                    <a:pt x="2263" y="11550"/>
                    <a:pt x="2167" y="11598"/>
                    <a:pt x="2167" y="11693"/>
                  </a:cubicBezTo>
                  <a:cubicBezTo>
                    <a:pt x="2167" y="11812"/>
                    <a:pt x="2239" y="11907"/>
                    <a:pt x="2358" y="11907"/>
                  </a:cubicBezTo>
                  <a:lnTo>
                    <a:pt x="11598" y="11907"/>
                  </a:lnTo>
                  <a:cubicBezTo>
                    <a:pt x="11764" y="11907"/>
                    <a:pt x="11907" y="11788"/>
                    <a:pt x="11907" y="11598"/>
                  </a:cubicBezTo>
                  <a:lnTo>
                    <a:pt x="11907" y="11002"/>
                  </a:lnTo>
                  <a:cubicBezTo>
                    <a:pt x="11907" y="10836"/>
                    <a:pt x="11788" y="10717"/>
                    <a:pt x="11598" y="10717"/>
                  </a:cubicBez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00" y="0"/>
                    <a:pt x="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33" name="Google Shape;14215;p27">
            <a:extLst>
              <a:ext uri="{FF2B5EF4-FFF2-40B4-BE49-F238E27FC236}">
                <a16:creationId xmlns:a16="http://schemas.microsoft.com/office/drawing/2014/main" id="{A5A13AB6-5424-1413-2679-2FE6E85F4EC8}"/>
              </a:ext>
            </a:extLst>
          </p:cNvPr>
          <p:cNvGrpSpPr/>
          <p:nvPr/>
        </p:nvGrpSpPr>
        <p:grpSpPr>
          <a:xfrm>
            <a:off x="5522189" y="3989948"/>
            <a:ext cx="356019" cy="353179"/>
            <a:chOff x="5175388" y="3789408"/>
            <a:chExt cx="297700" cy="295325"/>
          </a:xfrm>
        </p:grpSpPr>
        <p:sp>
          <p:nvSpPr>
            <p:cNvPr id="334" name="Google Shape;14216;p27">
              <a:extLst>
                <a:ext uri="{FF2B5EF4-FFF2-40B4-BE49-F238E27FC236}">
                  <a16:creationId xmlns:a16="http://schemas.microsoft.com/office/drawing/2014/main" id="{E5C67135-2468-5B6A-2827-DBEA5E2CA252}"/>
                </a:ext>
              </a:extLst>
            </p:cNvPr>
            <p:cNvSpPr/>
            <p:nvPr/>
          </p:nvSpPr>
          <p:spPr>
            <a:xfrm>
              <a:off x="5176588" y="3789408"/>
              <a:ext cx="296500" cy="91700"/>
            </a:xfrm>
            <a:custGeom>
              <a:avLst/>
              <a:gdLst/>
              <a:ahLst/>
              <a:cxnLst/>
              <a:rect l="l" t="t" r="r" b="b"/>
              <a:pathLst>
                <a:path w="11860" h="3668" extrusionOk="0">
                  <a:moveTo>
                    <a:pt x="2834" y="334"/>
                  </a:moveTo>
                  <a:lnTo>
                    <a:pt x="2834" y="1763"/>
                  </a:lnTo>
                  <a:lnTo>
                    <a:pt x="2072" y="2120"/>
                  </a:lnTo>
                  <a:lnTo>
                    <a:pt x="1334" y="1763"/>
                  </a:lnTo>
                  <a:lnTo>
                    <a:pt x="1334" y="334"/>
                  </a:lnTo>
                  <a:close/>
                  <a:moveTo>
                    <a:pt x="1334" y="0"/>
                  </a:moveTo>
                  <a:cubicBezTo>
                    <a:pt x="1120" y="0"/>
                    <a:pt x="977" y="143"/>
                    <a:pt x="977" y="357"/>
                  </a:cubicBezTo>
                  <a:lnTo>
                    <a:pt x="977" y="477"/>
                  </a:lnTo>
                  <a:lnTo>
                    <a:pt x="358" y="477"/>
                  </a:lnTo>
                  <a:cubicBezTo>
                    <a:pt x="143" y="477"/>
                    <a:pt x="0" y="619"/>
                    <a:pt x="0" y="834"/>
                  </a:cubicBezTo>
                  <a:lnTo>
                    <a:pt x="0" y="3310"/>
                  </a:lnTo>
                  <a:cubicBezTo>
                    <a:pt x="0" y="3525"/>
                    <a:pt x="143" y="3668"/>
                    <a:pt x="358" y="3668"/>
                  </a:cubicBezTo>
                  <a:lnTo>
                    <a:pt x="10598" y="3668"/>
                  </a:lnTo>
                  <a:cubicBezTo>
                    <a:pt x="10717" y="3668"/>
                    <a:pt x="10812" y="3596"/>
                    <a:pt x="10884" y="3525"/>
                  </a:cubicBezTo>
                  <a:lnTo>
                    <a:pt x="11789" y="2286"/>
                  </a:lnTo>
                  <a:cubicBezTo>
                    <a:pt x="11860" y="2167"/>
                    <a:pt x="11860" y="2001"/>
                    <a:pt x="11789" y="1882"/>
                  </a:cubicBezTo>
                  <a:lnTo>
                    <a:pt x="10884" y="667"/>
                  </a:lnTo>
                  <a:cubicBezTo>
                    <a:pt x="10836" y="572"/>
                    <a:pt x="10598" y="500"/>
                    <a:pt x="10598" y="500"/>
                  </a:cubicBezTo>
                  <a:lnTo>
                    <a:pt x="9074" y="500"/>
                  </a:lnTo>
                  <a:cubicBezTo>
                    <a:pt x="8978" y="500"/>
                    <a:pt x="8931" y="572"/>
                    <a:pt x="8883" y="667"/>
                  </a:cubicBezTo>
                  <a:cubicBezTo>
                    <a:pt x="8859" y="762"/>
                    <a:pt x="8955" y="858"/>
                    <a:pt x="9074" y="858"/>
                  </a:cubicBezTo>
                  <a:lnTo>
                    <a:pt x="10622" y="858"/>
                  </a:lnTo>
                  <a:lnTo>
                    <a:pt x="11527" y="2096"/>
                  </a:lnTo>
                  <a:lnTo>
                    <a:pt x="10622" y="3310"/>
                  </a:lnTo>
                  <a:lnTo>
                    <a:pt x="358" y="3310"/>
                  </a:lnTo>
                  <a:lnTo>
                    <a:pt x="358" y="834"/>
                  </a:lnTo>
                  <a:lnTo>
                    <a:pt x="977" y="834"/>
                  </a:lnTo>
                  <a:lnTo>
                    <a:pt x="977" y="1786"/>
                  </a:lnTo>
                  <a:cubicBezTo>
                    <a:pt x="977" y="1929"/>
                    <a:pt x="1072" y="2048"/>
                    <a:pt x="1191" y="2120"/>
                  </a:cubicBezTo>
                  <a:lnTo>
                    <a:pt x="1929" y="2477"/>
                  </a:lnTo>
                  <a:cubicBezTo>
                    <a:pt x="2001" y="2501"/>
                    <a:pt x="2048" y="2501"/>
                    <a:pt x="2072" y="2501"/>
                  </a:cubicBezTo>
                  <a:cubicBezTo>
                    <a:pt x="2120" y="2501"/>
                    <a:pt x="2191" y="2501"/>
                    <a:pt x="2239" y="2477"/>
                  </a:cubicBezTo>
                  <a:lnTo>
                    <a:pt x="2977" y="2120"/>
                  </a:lnTo>
                  <a:cubicBezTo>
                    <a:pt x="3096" y="2048"/>
                    <a:pt x="3192" y="1929"/>
                    <a:pt x="3192" y="1786"/>
                  </a:cubicBezTo>
                  <a:lnTo>
                    <a:pt x="3192" y="834"/>
                  </a:lnTo>
                  <a:lnTo>
                    <a:pt x="8264" y="834"/>
                  </a:lnTo>
                  <a:cubicBezTo>
                    <a:pt x="8359" y="834"/>
                    <a:pt x="8431" y="786"/>
                    <a:pt x="8455" y="691"/>
                  </a:cubicBezTo>
                  <a:cubicBezTo>
                    <a:pt x="8478" y="572"/>
                    <a:pt x="8383" y="477"/>
                    <a:pt x="8264" y="477"/>
                  </a:cubicBezTo>
                  <a:lnTo>
                    <a:pt x="3192" y="477"/>
                  </a:lnTo>
                  <a:lnTo>
                    <a:pt x="3192" y="357"/>
                  </a:lnTo>
                  <a:cubicBezTo>
                    <a:pt x="3192" y="143"/>
                    <a:pt x="3025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35" name="Google Shape;14217;p27">
              <a:extLst>
                <a:ext uri="{FF2B5EF4-FFF2-40B4-BE49-F238E27FC236}">
                  <a16:creationId xmlns:a16="http://schemas.microsoft.com/office/drawing/2014/main" id="{3350CAB2-6F7D-1138-E034-BCBDEAC82FAE}"/>
                </a:ext>
              </a:extLst>
            </p:cNvPr>
            <p:cNvSpPr/>
            <p:nvPr/>
          </p:nvSpPr>
          <p:spPr>
            <a:xfrm>
              <a:off x="5175388" y="3892983"/>
              <a:ext cx="297700" cy="90525"/>
            </a:xfrm>
            <a:custGeom>
              <a:avLst/>
              <a:gdLst/>
              <a:ahLst/>
              <a:cxnLst/>
              <a:rect l="l" t="t" r="r" b="b"/>
              <a:pathLst>
                <a:path w="11908" h="3621" extrusionOk="0">
                  <a:moveTo>
                    <a:pt x="2835" y="287"/>
                  </a:moveTo>
                  <a:lnTo>
                    <a:pt x="2835" y="1716"/>
                  </a:lnTo>
                  <a:lnTo>
                    <a:pt x="2096" y="2073"/>
                  </a:lnTo>
                  <a:lnTo>
                    <a:pt x="1358" y="1716"/>
                  </a:lnTo>
                  <a:lnTo>
                    <a:pt x="1358" y="287"/>
                  </a:lnTo>
                  <a:close/>
                  <a:moveTo>
                    <a:pt x="358" y="763"/>
                  </a:moveTo>
                  <a:lnTo>
                    <a:pt x="1001" y="811"/>
                  </a:lnTo>
                  <a:lnTo>
                    <a:pt x="1001" y="1763"/>
                  </a:lnTo>
                  <a:cubicBezTo>
                    <a:pt x="1001" y="1906"/>
                    <a:pt x="1072" y="2025"/>
                    <a:pt x="1215" y="2073"/>
                  </a:cubicBezTo>
                  <a:lnTo>
                    <a:pt x="1954" y="2430"/>
                  </a:lnTo>
                  <a:cubicBezTo>
                    <a:pt x="2001" y="2478"/>
                    <a:pt x="2073" y="2478"/>
                    <a:pt x="2096" y="2478"/>
                  </a:cubicBezTo>
                  <a:cubicBezTo>
                    <a:pt x="2120" y="2478"/>
                    <a:pt x="2215" y="2478"/>
                    <a:pt x="2239" y="2430"/>
                  </a:cubicBezTo>
                  <a:lnTo>
                    <a:pt x="3001" y="2073"/>
                  </a:lnTo>
                  <a:cubicBezTo>
                    <a:pt x="3120" y="2025"/>
                    <a:pt x="3192" y="1906"/>
                    <a:pt x="3192" y="1763"/>
                  </a:cubicBezTo>
                  <a:lnTo>
                    <a:pt x="3192" y="811"/>
                  </a:lnTo>
                  <a:lnTo>
                    <a:pt x="10646" y="811"/>
                  </a:lnTo>
                  <a:lnTo>
                    <a:pt x="11527" y="2025"/>
                  </a:lnTo>
                  <a:lnTo>
                    <a:pt x="10646" y="3240"/>
                  </a:lnTo>
                  <a:lnTo>
                    <a:pt x="382" y="3240"/>
                  </a:lnTo>
                  <a:lnTo>
                    <a:pt x="358" y="764"/>
                  </a:lnTo>
                  <a:lnTo>
                    <a:pt x="358" y="764"/>
                  </a:lnTo>
                  <a:cubicBezTo>
                    <a:pt x="358" y="787"/>
                    <a:pt x="370" y="799"/>
                    <a:pt x="376" y="799"/>
                  </a:cubicBezTo>
                  <a:cubicBezTo>
                    <a:pt x="382" y="799"/>
                    <a:pt x="382" y="787"/>
                    <a:pt x="358" y="763"/>
                  </a:cubicBezTo>
                  <a:lnTo>
                    <a:pt x="358" y="763"/>
                  </a:lnTo>
                  <a:lnTo>
                    <a:pt x="358" y="763"/>
                  </a:lnTo>
                  <a:close/>
                  <a:moveTo>
                    <a:pt x="1358" y="1"/>
                  </a:moveTo>
                  <a:cubicBezTo>
                    <a:pt x="1144" y="1"/>
                    <a:pt x="1001" y="144"/>
                    <a:pt x="1001" y="358"/>
                  </a:cubicBezTo>
                  <a:lnTo>
                    <a:pt x="1001" y="477"/>
                  </a:lnTo>
                  <a:lnTo>
                    <a:pt x="358" y="477"/>
                  </a:lnTo>
                  <a:cubicBezTo>
                    <a:pt x="167" y="501"/>
                    <a:pt x="1" y="644"/>
                    <a:pt x="1" y="834"/>
                  </a:cubicBezTo>
                  <a:lnTo>
                    <a:pt x="1" y="3311"/>
                  </a:lnTo>
                  <a:cubicBezTo>
                    <a:pt x="48" y="3454"/>
                    <a:pt x="191" y="3621"/>
                    <a:pt x="406" y="3621"/>
                  </a:cubicBezTo>
                  <a:lnTo>
                    <a:pt x="10646" y="3621"/>
                  </a:lnTo>
                  <a:cubicBezTo>
                    <a:pt x="10765" y="3621"/>
                    <a:pt x="10860" y="3573"/>
                    <a:pt x="10932" y="3478"/>
                  </a:cubicBezTo>
                  <a:lnTo>
                    <a:pt x="11837" y="2263"/>
                  </a:lnTo>
                  <a:cubicBezTo>
                    <a:pt x="11908" y="2144"/>
                    <a:pt x="11908" y="1954"/>
                    <a:pt x="11837" y="1835"/>
                  </a:cubicBezTo>
                  <a:lnTo>
                    <a:pt x="10932" y="620"/>
                  </a:lnTo>
                  <a:cubicBezTo>
                    <a:pt x="10884" y="525"/>
                    <a:pt x="10646" y="477"/>
                    <a:pt x="10646" y="477"/>
                  </a:cubicBezTo>
                  <a:lnTo>
                    <a:pt x="3192" y="477"/>
                  </a:lnTo>
                  <a:lnTo>
                    <a:pt x="3192" y="358"/>
                  </a:lnTo>
                  <a:cubicBezTo>
                    <a:pt x="3192" y="144"/>
                    <a:pt x="3049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36" name="Google Shape;14218;p27">
              <a:extLst>
                <a:ext uri="{FF2B5EF4-FFF2-40B4-BE49-F238E27FC236}">
                  <a16:creationId xmlns:a16="http://schemas.microsoft.com/office/drawing/2014/main" id="{787148B7-EF02-DD46-A549-B84C879D25C0}"/>
                </a:ext>
              </a:extLst>
            </p:cNvPr>
            <p:cNvSpPr/>
            <p:nvPr/>
          </p:nvSpPr>
          <p:spPr>
            <a:xfrm>
              <a:off x="5175388" y="3994808"/>
              <a:ext cx="297700" cy="89925"/>
            </a:xfrm>
            <a:custGeom>
              <a:avLst/>
              <a:gdLst/>
              <a:ahLst/>
              <a:cxnLst/>
              <a:rect l="l" t="t" r="r" b="b"/>
              <a:pathLst>
                <a:path w="11908" h="3597" extrusionOk="0">
                  <a:moveTo>
                    <a:pt x="2882" y="381"/>
                  </a:moveTo>
                  <a:lnTo>
                    <a:pt x="2882" y="1786"/>
                  </a:lnTo>
                  <a:lnTo>
                    <a:pt x="2120" y="2167"/>
                  </a:lnTo>
                  <a:lnTo>
                    <a:pt x="1382" y="1810"/>
                  </a:lnTo>
                  <a:lnTo>
                    <a:pt x="1382" y="381"/>
                  </a:lnTo>
                  <a:close/>
                  <a:moveTo>
                    <a:pt x="1358" y="0"/>
                  </a:moveTo>
                  <a:cubicBezTo>
                    <a:pt x="1144" y="0"/>
                    <a:pt x="1001" y="143"/>
                    <a:pt x="1001" y="357"/>
                  </a:cubicBezTo>
                  <a:lnTo>
                    <a:pt x="1001" y="477"/>
                  </a:lnTo>
                  <a:lnTo>
                    <a:pt x="358" y="477"/>
                  </a:lnTo>
                  <a:cubicBezTo>
                    <a:pt x="358" y="477"/>
                    <a:pt x="1" y="667"/>
                    <a:pt x="1" y="834"/>
                  </a:cubicBezTo>
                  <a:lnTo>
                    <a:pt x="1" y="1405"/>
                  </a:lnTo>
                  <a:cubicBezTo>
                    <a:pt x="1" y="1501"/>
                    <a:pt x="96" y="1572"/>
                    <a:pt x="191" y="1572"/>
                  </a:cubicBezTo>
                  <a:cubicBezTo>
                    <a:pt x="287" y="1572"/>
                    <a:pt x="358" y="1501"/>
                    <a:pt x="358" y="1405"/>
                  </a:cubicBezTo>
                  <a:lnTo>
                    <a:pt x="358" y="834"/>
                  </a:lnTo>
                  <a:lnTo>
                    <a:pt x="1001" y="834"/>
                  </a:lnTo>
                  <a:lnTo>
                    <a:pt x="1001" y="1786"/>
                  </a:lnTo>
                  <a:cubicBezTo>
                    <a:pt x="1001" y="1929"/>
                    <a:pt x="1072" y="2048"/>
                    <a:pt x="1191" y="2120"/>
                  </a:cubicBezTo>
                  <a:lnTo>
                    <a:pt x="1954" y="2477"/>
                  </a:lnTo>
                  <a:cubicBezTo>
                    <a:pt x="2001" y="2501"/>
                    <a:pt x="2073" y="2501"/>
                    <a:pt x="2096" y="2501"/>
                  </a:cubicBezTo>
                  <a:cubicBezTo>
                    <a:pt x="2120" y="2501"/>
                    <a:pt x="2215" y="2501"/>
                    <a:pt x="2239" y="2477"/>
                  </a:cubicBezTo>
                  <a:lnTo>
                    <a:pt x="2978" y="2120"/>
                  </a:lnTo>
                  <a:cubicBezTo>
                    <a:pt x="3097" y="2048"/>
                    <a:pt x="3192" y="1929"/>
                    <a:pt x="3192" y="1786"/>
                  </a:cubicBezTo>
                  <a:lnTo>
                    <a:pt x="3192" y="810"/>
                  </a:lnTo>
                  <a:lnTo>
                    <a:pt x="10646" y="810"/>
                  </a:lnTo>
                  <a:lnTo>
                    <a:pt x="11527" y="2024"/>
                  </a:lnTo>
                  <a:lnTo>
                    <a:pt x="10646" y="3239"/>
                  </a:lnTo>
                  <a:lnTo>
                    <a:pt x="358" y="3239"/>
                  </a:lnTo>
                  <a:lnTo>
                    <a:pt x="358" y="2144"/>
                  </a:lnTo>
                  <a:cubicBezTo>
                    <a:pt x="358" y="2048"/>
                    <a:pt x="310" y="2001"/>
                    <a:pt x="215" y="1977"/>
                  </a:cubicBezTo>
                  <a:cubicBezTo>
                    <a:pt x="194" y="1968"/>
                    <a:pt x="173" y="1964"/>
                    <a:pt x="153" y="1964"/>
                  </a:cubicBezTo>
                  <a:cubicBezTo>
                    <a:pt x="65" y="1964"/>
                    <a:pt x="1" y="2046"/>
                    <a:pt x="1" y="2144"/>
                  </a:cubicBezTo>
                  <a:lnTo>
                    <a:pt x="1" y="3239"/>
                  </a:lnTo>
                  <a:cubicBezTo>
                    <a:pt x="1" y="3453"/>
                    <a:pt x="167" y="3596"/>
                    <a:pt x="358" y="3596"/>
                  </a:cubicBezTo>
                  <a:lnTo>
                    <a:pt x="10646" y="3596"/>
                  </a:lnTo>
                  <a:cubicBezTo>
                    <a:pt x="10765" y="3596"/>
                    <a:pt x="10860" y="3549"/>
                    <a:pt x="10932" y="3453"/>
                  </a:cubicBezTo>
                  <a:lnTo>
                    <a:pt x="11837" y="2239"/>
                  </a:lnTo>
                  <a:cubicBezTo>
                    <a:pt x="11908" y="2120"/>
                    <a:pt x="11908" y="1929"/>
                    <a:pt x="11837" y="1810"/>
                  </a:cubicBezTo>
                  <a:lnTo>
                    <a:pt x="10932" y="619"/>
                  </a:lnTo>
                  <a:cubicBezTo>
                    <a:pt x="10884" y="548"/>
                    <a:pt x="10765" y="477"/>
                    <a:pt x="10646" y="477"/>
                  </a:cubicBezTo>
                  <a:lnTo>
                    <a:pt x="3192" y="477"/>
                  </a:lnTo>
                  <a:lnTo>
                    <a:pt x="3192" y="357"/>
                  </a:lnTo>
                  <a:cubicBezTo>
                    <a:pt x="3192" y="143"/>
                    <a:pt x="3049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37" name="Google Shape;14219;p27">
            <a:extLst>
              <a:ext uri="{FF2B5EF4-FFF2-40B4-BE49-F238E27FC236}">
                <a16:creationId xmlns:a16="http://schemas.microsoft.com/office/drawing/2014/main" id="{7D533EB5-FFC1-47C1-446D-A2F98431E5CA}"/>
              </a:ext>
            </a:extLst>
          </p:cNvPr>
          <p:cNvGrpSpPr/>
          <p:nvPr/>
        </p:nvGrpSpPr>
        <p:grpSpPr>
          <a:xfrm>
            <a:off x="6273377" y="3989230"/>
            <a:ext cx="364570" cy="355750"/>
            <a:chOff x="5676088" y="3788808"/>
            <a:chExt cx="304850" cy="297475"/>
          </a:xfrm>
        </p:grpSpPr>
        <p:sp>
          <p:nvSpPr>
            <p:cNvPr id="338" name="Google Shape;14220;p27">
              <a:extLst>
                <a:ext uri="{FF2B5EF4-FFF2-40B4-BE49-F238E27FC236}">
                  <a16:creationId xmlns:a16="http://schemas.microsoft.com/office/drawing/2014/main" id="{F4DDF847-5E23-E696-4A7D-A3393D040D6F}"/>
                </a:ext>
              </a:extLst>
            </p:cNvPr>
            <p:cNvSpPr/>
            <p:nvPr/>
          </p:nvSpPr>
          <p:spPr>
            <a:xfrm>
              <a:off x="5676088" y="3788808"/>
              <a:ext cx="304850" cy="297475"/>
            </a:xfrm>
            <a:custGeom>
              <a:avLst/>
              <a:gdLst/>
              <a:ahLst/>
              <a:cxnLst/>
              <a:rect l="l" t="t" r="r" b="b"/>
              <a:pathLst>
                <a:path w="12194" h="11899" extrusionOk="0">
                  <a:moveTo>
                    <a:pt x="5970" y="1982"/>
                  </a:moveTo>
                  <a:cubicBezTo>
                    <a:pt x="8165" y="1982"/>
                    <a:pt x="9931" y="3767"/>
                    <a:pt x="9931" y="5954"/>
                  </a:cubicBezTo>
                  <a:cubicBezTo>
                    <a:pt x="9931" y="7740"/>
                    <a:pt x="8717" y="9312"/>
                    <a:pt x="6978" y="9788"/>
                  </a:cubicBezTo>
                  <a:cubicBezTo>
                    <a:pt x="6907" y="9812"/>
                    <a:pt x="6835" y="9907"/>
                    <a:pt x="6859" y="10002"/>
                  </a:cubicBezTo>
                  <a:cubicBezTo>
                    <a:pt x="6901" y="10064"/>
                    <a:pt x="6960" y="10126"/>
                    <a:pt x="7037" y="10126"/>
                  </a:cubicBezTo>
                  <a:cubicBezTo>
                    <a:pt x="7049" y="10126"/>
                    <a:pt x="7061" y="10125"/>
                    <a:pt x="7074" y="10122"/>
                  </a:cubicBezTo>
                  <a:cubicBezTo>
                    <a:pt x="8931" y="9645"/>
                    <a:pt x="10193" y="8002"/>
                    <a:pt x="10289" y="6121"/>
                  </a:cubicBezTo>
                  <a:lnTo>
                    <a:pt x="11575" y="6121"/>
                  </a:lnTo>
                  <a:cubicBezTo>
                    <a:pt x="11503" y="7550"/>
                    <a:pt x="10955" y="8907"/>
                    <a:pt x="9931" y="9907"/>
                  </a:cubicBezTo>
                  <a:cubicBezTo>
                    <a:pt x="8884" y="10955"/>
                    <a:pt x="7455" y="11550"/>
                    <a:pt x="5978" y="11550"/>
                  </a:cubicBezTo>
                  <a:cubicBezTo>
                    <a:pt x="4478" y="11550"/>
                    <a:pt x="3097" y="10955"/>
                    <a:pt x="2025" y="9907"/>
                  </a:cubicBezTo>
                  <a:cubicBezTo>
                    <a:pt x="1001" y="8907"/>
                    <a:pt x="429" y="7550"/>
                    <a:pt x="382" y="6121"/>
                  </a:cubicBezTo>
                  <a:lnTo>
                    <a:pt x="1668" y="6121"/>
                  </a:lnTo>
                  <a:cubicBezTo>
                    <a:pt x="1739" y="8431"/>
                    <a:pt x="3644" y="10264"/>
                    <a:pt x="5978" y="10264"/>
                  </a:cubicBezTo>
                  <a:lnTo>
                    <a:pt x="6240" y="10264"/>
                  </a:lnTo>
                  <a:cubicBezTo>
                    <a:pt x="6335" y="10264"/>
                    <a:pt x="6431" y="10169"/>
                    <a:pt x="6431" y="10098"/>
                  </a:cubicBezTo>
                  <a:cubicBezTo>
                    <a:pt x="6431" y="9979"/>
                    <a:pt x="6335" y="9907"/>
                    <a:pt x="6240" y="9907"/>
                  </a:cubicBezTo>
                  <a:lnTo>
                    <a:pt x="5978" y="9907"/>
                  </a:lnTo>
                  <a:cubicBezTo>
                    <a:pt x="3478" y="9907"/>
                    <a:pt x="1477" y="7550"/>
                    <a:pt x="2144" y="4954"/>
                  </a:cubicBezTo>
                  <a:cubicBezTo>
                    <a:pt x="2430" y="3715"/>
                    <a:pt x="3740" y="2406"/>
                    <a:pt x="5002" y="2096"/>
                  </a:cubicBezTo>
                  <a:cubicBezTo>
                    <a:pt x="5331" y="2018"/>
                    <a:pt x="5655" y="1982"/>
                    <a:pt x="5970" y="1982"/>
                  </a:cubicBezTo>
                  <a:close/>
                  <a:moveTo>
                    <a:pt x="5931" y="0"/>
                  </a:moveTo>
                  <a:cubicBezTo>
                    <a:pt x="5026" y="0"/>
                    <a:pt x="4121" y="215"/>
                    <a:pt x="3335" y="620"/>
                  </a:cubicBezTo>
                  <a:cubicBezTo>
                    <a:pt x="3239" y="643"/>
                    <a:pt x="3216" y="763"/>
                    <a:pt x="3239" y="858"/>
                  </a:cubicBezTo>
                  <a:cubicBezTo>
                    <a:pt x="3258" y="931"/>
                    <a:pt x="3331" y="962"/>
                    <a:pt x="3408" y="962"/>
                  </a:cubicBezTo>
                  <a:cubicBezTo>
                    <a:pt x="3431" y="962"/>
                    <a:pt x="3455" y="959"/>
                    <a:pt x="3478" y="953"/>
                  </a:cubicBezTo>
                  <a:cubicBezTo>
                    <a:pt x="4240" y="572"/>
                    <a:pt x="5073" y="381"/>
                    <a:pt x="5931" y="381"/>
                  </a:cubicBezTo>
                  <a:cubicBezTo>
                    <a:pt x="7431" y="381"/>
                    <a:pt x="8836" y="977"/>
                    <a:pt x="9908" y="2025"/>
                  </a:cubicBezTo>
                  <a:cubicBezTo>
                    <a:pt x="10908" y="3025"/>
                    <a:pt x="11479" y="4382"/>
                    <a:pt x="11527" y="5811"/>
                  </a:cubicBezTo>
                  <a:lnTo>
                    <a:pt x="10265" y="5811"/>
                  </a:lnTo>
                  <a:cubicBezTo>
                    <a:pt x="10170" y="3501"/>
                    <a:pt x="8264" y="1667"/>
                    <a:pt x="5931" y="1667"/>
                  </a:cubicBezTo>
                  <a:cubicBezTo>
                    <a:pt x="3621" y="1667"/>
                    <a:pt x="1715" y="3501"/>
                    <a:pt x="1620" y="5811"/>
                  </a:cubicBezTo>
                  <a:lnTo>
                    <a:pt x="358" y="5811"/>
                  </a:lnTo>
                  <a:cubicBezTo>
                    <a:pt x="406" y="4025"/>
                    <a:pt x="1311" y="2382"/>
                    <a:pt x="2763" y="1358"/>
                  </a:cubicBezTo>
                  <a:lnTo>
                    <a:pt x="2787" y="1334"/>
                  </a:lnTo>
                  <a:cubicBezTo>
                    <a:pt x="2858" y="1286"/>
                    <a:pt x="2882" y="1191"/>
                    <a:pt x="2858" y="1096"/>
                  </a:cubicBezTo>
                  <a:cubicBezTo>
                    <a:pt x="2815" y="1038"/>
                    <a:pt x="2754" y="1007"/>
                    <a:pt x="2692" y="1007"/>
                  </a:cubicBezTo>
                  <a:cubicBezTo>
                    <a:pt x="2652" y="1007"/>
                    <a:pt x="2610" y="1020"/>
                    <a:pt x="2573" y="1048"/>
                  </a:cubicBezTo>
                  <a:lnTo>
                    <a:pt x="2549" y="1072"/>
                  </a:lnTo>
                  <a:cubicBezTo>
                    <a:pt x="953" y="2168"/>
                    <a:pt x="1" y="4025"/>
                    <a:pt x="1" y="5954"/>
                  </a:cubicBezTo>
                  <a:cubicBezTo>
                    <a:pt x="1" y="7954"/>
                    <a:pt x="953" y="9764"/>
                    <a:pt x="2668" y="10931"/>
                  </a:cubicBezTo>
                  <a:cubicBezTo>
                    <a:pt x="3287" y="11336"/>
                    <a:pt x="4002" y="11646"/>
                    <a:pt x="4764" y="11789"/>
                  </a:cubicBezTo>
                  <a:cubicBezTo>
                    <a:pt x="5157" y="11863"/>
                    <a:pt x="5548" y="11899"/>
                    <a:pt x="5933" y="11899"/>
                  </a:cubicBezTo>
                  <a:cubicBezTo>
                    <a:pt x="7527" y="11899"/>
                    <a:pt x="9014" y="11277"/>
                    <a:pt x="10146" y="10145"/>
                  </a:cubicBezTo>
                  <a:cubicBezTo>
                    <a:pt x="11575" y="8740"/>
                    <a:pt x="12194" y="6788"/>
                    <a:pt x="11789" y="4763"/>
                  </a:cubicBezTo>
                  <a:cubicBezTo>
                    <a:pt x="11622" y="4025"/>
                    <a:pt x="11336" y="3311"/>
                    <a:pt x="10908" y="2668"/>
                  </a:cubicBezTo>
                  <a:cubicBezTo>
                    <a:pt x="9765" y="977"/>
                    <a:pt x="7931" y="0"/>
                    <a:pt x="59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39" name="Google Shape;14221;p27">
              <a:extLst>
                <a:ext uri="{FF2B5EF4-FFF2-40B4-BE49-F238E27FC236}">
                  <a16:creationId xmlns:a16="http://schemas.microsoft.com/office/drawing/2014/main" id="{426CF68C-5183-ECD7-25AD-6B227704A3B3}"/>
                </a:ext>
              </a:extLst>
            </p:cNvPr>
            <p:cNvSpPr/>
            <p:nvPr/>
          </p:nvSpPr>
          <p:spPr>
            <a:xfrm>
              <a:off x="5861263" y="3905883"/>
              <a:ext cx="30975" cy="62750"/>
            </a:xfrm>
            <a:custGeom>
              <a:avLst/>
              <a:gdLst/>
              <a:ahLst/>
              <a:cxnLst/>
              <a:rect l="l" t="t" r="r" b="b"/>
              <a:pathLst>
                <a:path w="1239" h="2510" extrusionOk="0">
                  <a:moveTo>
                    <a:pt x="1065" y="0"/>
                  </a:moveTo>
                  <a:cubicBezTo>
                    <a:pt x="1004" y="0"/>
                    <a:pt x="936" y="31"/>
                    <a:pt x="881" y="104"/>
                  </a:cubicBezTo>
                  <a:lnTo>
                    <a:pt x="0" y="2247"/>
                  </a:lnTo>
                  <a:cubicBezTo>
                    <a:pt x="0" y="2366"/>
                    <a:pt x="24" y="2486"/>
                    <a:pt x="119" y="2509"/>
                  </a:cubicBezTo>
                  <a:lnTo>
                    <a:pt x="167" y="2509"/>
                  </a:lnTo>
                  <a:cubicBezTo>
                    <a:pt x="238" y="2509"/>
                    <a:pt x="286" y="2486"/>
                    <a:pt x="333" y="2390"/>
                  </a:cubicBezTo>
                  <a:lnTo>
                    <a:pt x="1215" y="247"/>
                  </a:lnTo>
                  <a:cubicBezTo>
                    <a:pt x="1238" y="176"/>
                    <a:pt x="1215" y="80"/>
                    <a:pt x="1119" y="9"/>
                  </a:cubicBezTo>
                  <a:cubicBezTo>
                    <a:pt x="1102" y="3"/>
                    <a:pt x="1084" y="0"/>
                    <a:pt x="10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0" name="Google Shape;14222;p27">
              <a:extLst>
                <a:ext uri="{FF2B5EF4-FFF2-40B4-BE49-F238E27FC236}">
                  <a16:creationId xmlns:a16="http://schemas.microsoft.com/office/drawing/2014/main" id="{5F944FA8-0A63-03D7-EEC2-3A6EB42E3CB0}"/>
                </a:ext>
              </a:extLst>
            </p:cNvPr>
            <p:cNvSpPr/>
            <p:nvPr/>
          </p:nvSpPr>
          <p:spPr>
            <a:xfrm>
              <a:off x="5747538" y="3906083"/>
              <a:ext cx="42300" cy="66725"/>
            </a:xfrm>
            <a:custGeom>
              <a:avLst/>
              <a:gdLst/>
              <a:ahLst/>
              <a:cxnLst/>
              <a:rect l="l" t="t" r="r" b="b"/>
              <a:pathLst>
                <a:path w="1692" h="2669" extrusionOk="0">
                  <a:moveTo>
                    <a:pt x="596" y="1"/>
                  </a:moveTo>
                  <a:cubicBezTo>
                    <a:pt x="501" y="1"/>
                    <a:pt x="429" y="72"/>
                    <a:pt x="405" y="168"/>
                  </a:cubicBezTo>
                  <a:lnTo>
                    <a:pt x="215" y="1168"/>
                  </a:lnTo>
                  <a:cubicBezTo>
                    <a:pt x="215" y="1239"/>
                    <a:pt x="262" y="1287"/>
                    <a:pt x="286" y="1358"/>
                  </a:cubicBezTo>
                  <a:cubicBezTo>
                    <a:pt x="322" y="1370"/>
                    <a:pt x="352" y="1376"/>
                    <a:pt x="381" y="1376"/>
                  </a:cubicBezTo>
                  <a:cubicBezTo>
                    <a:pt x="411" y="1376"/>
                    <a:pt x="441" y="1370"/>
                    <a:pt x="477" y="1358"/>
                  </a:cubicBezTo>
                  <a:lnTo>
                    <a:pt x="501" y="1358"/>
                  </a:lnTo>
                  <a:cubicBezTo>
                    <a:pt x="596" y="1311"/>
                    <a:pt x="667" y="1287"/>
                    <a:pt x="858" y="1287"/>
                  </a:cubicBezTo>
                  <a:cubicBezTo>
                    <a:pt x="1001" y="1287"/>
                    <a:pt x="1120" y="1358"/>
                    <a:pt x="1215" y="1430"/>
                  </a:cubicBezTo>
                  <a:cubicBezTo>
                    <a:pt x="1310" y="1525"/>
                    <a:pt x="1358" y="1668"/>
                    <a:pt x="1358" y="1835"/>
                  </a:cubicBezTo>
                  <a:cubicBezTo>
                    <a:pt x="1358" y="2097"/>
                    <a:pt x="1120" y="2311"/>
                    <a:pt x="858" y="2311"/>
                  </a:cubicBezTo>
                  <a:cubicBezTo>
                    <a:pt x="596" y="2311"/>
                    <a:pt x="381" y="2120"/>
                    <a:pt x="358" y="1858"/>
                  </a:cubicBezTo>
                  <a:lnTo>
                    <a:pt x="358" y="1787"/>
                  </a:lnTo>
                  <a:cubicBezTo>
                    <a:pt x="358" y="1716"/>
                    <a:pt x="286" y="1644"/>
                    <a:pt x="191" y="1620"/>
                  </a:cubicBezTo>
                  <a:cubicBezTo>
                    <a:pt x="176" y="1617"/>
                    <a:pt x="161" y="1616"/>
                    <a:pt x="147" y="1616"/>
                  </a:cubicBezTo>
                  <a:cubicBezTo>
                    <a:pt x="55" y="1616"/>
                    <a:pt x="0" y="1683"/>
                    <a:pt x="0" y="1787"/>
                  </a:cubicBezTo>
                  <a:lnTo>
                    <a:pt x="0" y="1906"/>
                  </a:lnTo>
                  <a:cubicBezTo>
                    <a:pt x="48" y="2335"/>
                    <a:pt x="405" y="2668"/>
                    <a:pt x="810" y="2668"/>
                  </a:cubicBezTo>
                  <a:lnTo>
                    <a:pt x="858" y="2668"/>
                  </a:lnTo>
                  <a:cubicBezTo>
                    <a:pt x="1286" y="2668"/>
                    <a:pt x="1667" y="2311"/>
                    <a:pt x="1691" y="1858"/>
                  </a:cubicBezTo>
                  <a:cubicBezTo>
                    <a:pt x="1691" y="1620"/>
                    <a:pt x="1620" y="1382"/>
                    <a:pt x="1453" y="1239"/>
                  </a:cubicBezTo>
                  <a:cubicBezTo>
                    <a:pt x="1334" y="1001"/>
                    <a:pt x="1096" y="906"/>
                    <a:pt x="882" y="906"/>
                  </a:cubicBezTo>
                  <a:cubicBezTo>
                    <a:pt x="786" y="906"/>
                    <a:pt x="691" y="906"/>
                    <a:pt x="643" y="930"/>
                  </a:cubicBezTo>
                  <a:lnTo>
                    <a:pt x="739" y="358"/>
                  </a:lnTo>
                  <a:lnTo>
                    <a:pt x="1406" y="358"/>
                  </a:lnTo>
                  <a:cubicBezTo>
                    <a:pt x="1501" y="358"/>
                    <a:pt x="1596" y="310"/>
                    <a:pt x="1596" y="215"/>
                  </a:cubicBezTo>
                  <a:cubicBezTo>
                    <a:pt x="1596" y="96"/>
                    <a:pt x="1525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1" name="Google Shape;14223;p27">
              <a:extLst>
                <a:ext uri="{FF2B5EF4-FFF2-40B4-BE49-F238E27FC236}">
                  <a16:creationId xmlns:a16="http://schemas.microsoft.com/office/drawing/2014/main" id="{F3D358A2-5D2E-BEEE-BCB1-B5CF197A1E9D}"/>
                </a:ext>
              </a:extLst>
            </p:cNvPr>
            <p:cNvSpPr/>
            <p:nvPr/>
          </p:nvSpPr>
          <p:spPr>
            <a:xfrm>
              <a:off x="5798738" y="3904308"/>
              <a:ext cx="41100" cy="67075"/>
            </a:xfrm>
            <a:custGeom>
              <a:avLst/>
              <a:gdLst/>
              <a:ahLst/>
              <a:cxnLst/>
              <a:rect l="l" t="t" r="r" b="b"/>
              <a:pathLst>
                <a:path w="1644" h="2683" extrusionOk="0">
                  <a:moveTo>
                    <a:pt x="803" y="297"/>
                  </a:moveTo>
                  <a:cubicBezTo>
                    <a:pt x="1066" y="297"/>
                    <a:pt x="1286" y="511"/>
                    <a:pt x="1286" y="762"/>
                  </a:cubicBezTo>
                  <a:lnTo>
                    <a:pt x="1286" y="1858"/>
                  </a:lnTo>
                  <a:cubicBezTo>
                    <a:pt x="1286" y="2121"/>
                    <a:pt x="1064" y="2332"/>
                    <a:pt x="822" y="2332"/>
                  </a:cubicBezTo>
                  <a:cubicBezTo>
                    <a:pt x="779" y="2332"/>
                    <a:pt x="735" y="2325"/>
                    <a:pt x="691" y="2310"/>
                  </a:cubicBezTo>
                  <a:cubicBezTo>
                    <a:pt x="477" y="2263"/>
                    <a:pt x="334" y="2072"/>
                    <a:pt x="334" y="1834"/>
                  </a:cubicBezTo>
                  <a:lnTo>
                    <a:pt x="334" y="786"/>
                  </a:lnTo>
                  <a:cubicBezTo>
                    <a:pt x="334" y="596"/>
                    <a:pt x="477" y="381"/>
                    <a:pt x="691" y="310"/>
                  </a:cubicBezTo>
                  <a:cubicBezTo>
                    <a:pt x="729" y="301"/>
                    <a:pt x="766" y="297"/>
                    <a:pt x="803" y="297"/>
                  </a:cubicBezTo>
                  <a:close/>
                  <a:moveTo>
                    <a:pt x="834" y="0"/>
                  </a:moveTo>
                  <a:cubicBezTo>
                    <a:pt x="382" y="0"/>
                    <a:pt x="1" y="358"/>
                    <a:pt x="1" y="834"/>
                  </a:cubicBezTo>
                  <a:lnTo>
                    <a:pt x="1" y="1858"/>
                  </a:lnTo>
                  <a:cubicBezTo>
                    <a:pt x="1" y="2263"/>
                    <a:pt x="262" y="2620"/>
                    <a:pt x="643" y="2668"/>
                  </a:cubicBezTo>
                  <a:cubicBezTo>
                    <a:pt x="700" y="2678"/>
                    <a:pt x="756" y="2682"/>
                    <a:pt x="811" y="2682"/>
                  </a:cubicBezTo>
                  <a:cubicBezTo>
                    <a:pt x="1280" y="2682"/>
                    <a:pt x="1644" y="2328"/>
                    <a:pt x="1644" y="1858"/>
                  </a:cubicBezTo>
                  <a:lnTo>
                    <a:pt x="1644" y="834"/>
                  </a:lnTo>
                  <a:cubicBezTo>
                    <a:pt x="1620" y="381"/>
                    <a:pt x="1286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2" name="Google Shape;14224;p27">
              <a:extLst>
                <a:ext uri="{FF2B5EF4-FFF2-40B4-BE49-F238E27FC236}">
                  <a16:creationId xmlns:a16="http://schemas.microsoft.com/office/drawing/2014/main" id="{035FEE0C-13D4-5F96-FA2F-355F0576B5F0}"/>
                </a:ext>
              </a:extLst>
            </p:cNvPr>
            <p:cNvSpPr/>
            <p:nvPr/>
          </p:nvSpPr>
          <p:spPr>
            <a:xfrm>
              <a:off x="5851713" y="3909058"/>
              <a:ext cx="14925" cy="14925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87" y="1"/>
                  </a:moveTo>
                  <a:cubicBezTo>
                    <a:pt x="120" y="1"/>
                    <a:pt x="1" y="144"/>
                    <a:pt x="1" y="311"/>
                  </a:cubicBezTo>
                  <a:cubicBezTo>
                    <a:pt x="1" y="477"/>
                    <a:pt x="120" y="596"/>
                    <a:pt x="287" y="596"/>
                  </a:cubicBezTo>
                  <a:cubicBezTo>
                    <a:pt x="453" y="596"/>
                    <a:pt x="596" y="477"/>
                    <a:pt x="596" y="311"/>
                  </a:cubicBezTo>
                  <a:cubicBezTo>
                    <a:pt x="596" y="144"/>
                    <a:pt x="453" y="1"/>
                    <a:pt x="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3" name="Google Shape;14225;p27">
              <a:extLst>
                <a:ext uri="{FF2B5EF4-FFF2-40B4-BE49-F238E27FC236}">
                  <a16:creationId xmlns:a16="http://schemas.microsoft.com/office/drawing/2014/main" id="{78830E1C-E69B-E370-BF7F-823A6CDF5B59}"/>
                </a:ext>
              </a:extLst>
            </p:cNvPr>
            <p:cNvSpPr/>
            <p:nvPr/>
          </p:nvSpPr>
          <p:spPr>
            <a:xfrm>
              <a:off x="5888038" y="3951933"/>
              <a:ext cx="14925" cy="14900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86" y="1"/>
                  </a:moveTo>
                  <a:cubicBezTo>
                    <a:pt x="120" y="1"/>
                    <a:pt x="1" y="120"/>
                    <a:pt x="1" y="286"/>
                  </a:cubicBezTo>
                  <a:cubicBezTo>
                    <a:pt x="1" y="429"/>
                    <a:pt x="120" y="596"/>
                    <a:pt x="286" y="596"/>
                  </a:cubicBezTo>
                  <a:cubicBezTo>
                    <a:pt x="477" y="596"/>
                    <a:pt x="596" y="477"/>
                    <a:pt x="596" y="286"/>
                  </a:cubicBezTo>
                  <a:cubicBezTo>
                    <a:pt x="596" y="120"/>
                    <a:pt x="477" y="1"/>
                    <a:pt x="2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44" name="Google Shape;14226;p27">
            <a:extLst>
              <a:ext uri="{FF2B5EF4-FFF2-40B4-BE49-F238E27FC236}">
                <a16:creationId xmlns:a16="http://schemas.microsoft.com/office/drawing/2014/main" id="{311FC4D6-F91D-8F74-E5BB-CFF0ADF22A6E}"/>
              </a:ext>
            </a:extLst>
          </p:cNvPr>
          <p:cNvGrpSpPr/>
          <p:nvPr/>
        </p:nvGrpSpPr>
        <p:grpSpPr>
          <a:xfrm>
            <a:off x="6997507" y="3989948"/>
            <a:ext cx="356019" cy="356737"/>
            <a:chOff x="6154163" y="3789408"/>
            <a:chExt cx="297700" cy="298300"/>
          </a:xfrm>
        </p:grpSpPr>
        <p:sp>
          <p:nvSpPr>
            <p:cNvPr id="345" name="Google Shape;14227;p27">
              <a:extLst>
                <a:ext uri="{FF2B5EF4-FFF2-40B4-BE49-F238E27FC236}">
                  <a16:creationId xmlns:a16="http://schemas.microsoft.com/office/drawing/2014/main" id="{DAE60BCE-8839-1119-3259-0FBF3A52D212}"/>
                </a:ext>
              </a:extLst>
            </p:cNvPr>
            <p:cNvSpPr/>
            <p:nvPr/>
          </p:nvSpPr>
          <p:spPr>
            <a:xfrm>
              <a:off x="6283363" y="3813208"/>
              <a:ext cx="15500" cy="8975"/>
            </a:xfrm>
            <a:custGeom>
              <a:avLst/>
              <a:gdLst/>
              <a:ahLst/>
              <a:cxnLst/>
              <a:rect l="l" t="t" r="r" b="b"/>
              <a:pathLst>
                <a:path w="620" h="359" extrusionOk="0">
                  <a:moveTo>
                    <a:pt x="191" y="1"/>
                  </a:moveTo>
                  <a:cubicBezTo>
                    <a:pt x="120" y="1"/>
                    <a:pt x="24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620" y="310"/>
                    <a:pt x="620" y="215"/>
                  </a:cubicBezTo>
                  <a:cubicBezTo>
                    <a:pt x="620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6" name="Google Shape;14228;p27">
              <a:extLst>
                <a:ext uri="{FF2B5EF4-FFF2-40B4-BE49-F238E27FC236}">
                  <a16:creationId xmlns:a16="http://schemas.microsoft.com/office/drawing/2014/main" id="{E15F93C5-6587-D953-B806-73B90661AFCA}"/>
                </a:ext>
              </a:extLst>
            </p:cNvPr>
            <p:cNvSpPr/>
            <p:nvPr/>
          </p:nvSpPr>
          <p:spPr>
            <a:xfrm>
              <a:off x="6260138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215" y="1"/>
                  </a:moveTo>
                  <a:cubicBezTo>
                    <a:pt x="120" y="1"/>
                    <a:pt x="25" y="72"/>
                    <a:pt x="25" y="144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406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7" name="Google Shape;14229;p27">
              <a:extLst>
                <a:ext uri="{FF2B5EF4-FFF2-40B4-BE49-F238E27FC236}">
                  <a16:creationId xmlns:a16="http://schemas.microsoft.com/office/drawing/2014/main" id="{A99B3E1A-DE3C-3D5C-10F0-C7B0412D968A}"/>
                </a:ext>
              </a:extLst>
            </p:cNvPr>
            <p:cNvSpPr/>
            <p:nvPr/>
          </p:nvSpPr>
          <p:spPr>
            <a:xfrm>
              <a:off x="6376238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67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405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8" name="Google Shape;14230;p27">
              <a:extLst>
                <a:ext uri="{FF2B5EF4-FFF2-40B4-BE49-F238E27FC236}">
                  <a16:creationId xmlns:a16="http://schemas.microsoft.com/office/drawing/2014/main" id="{5C96AA22-D71C-820B-8266-8A11A32AE329}"/>
                </a:ext>
              </a:extLst>
            </p:cNvPr>
            <p:cNvSpPr/>
            <p:nvPr/>
          </p:nvSpPr>
          <p:spPr>
            <a:xfrm>
              <a:off x="6329813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95" y="1"/>
                    <a:pt x="0" y="72"/>
                    <a:pt x="0" y="144"/>
                  </a:cubicBezTo>
                  <a:cubicBezTo>
                    <a:pt x="0" y="263"/>
                    <a:pt x="71" y="358"/>
                    <a:pt x="191" y="358"/>
                  </a:cubicBezTo>
                  <a:lnTo>
                    <a:pt x="429" y="358"/>
                  </a:lnTo>
                  <a:cubicBezTo>
                    <a:pt x="500" y="358"/>
                    <a:pt x="595" y="310"/>
                    <a:pt x="595" y="215"/>
                  </a:cubicBezTo>
                  <a:cubicBezTo>
                    <a:pt x="595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49" name="Google Shape;14231;p27">
              <a:extLst>
                <a:ext uri="{FF2B5EF4-FFF2-40B4-BE49-F238E27FC236}">
                  <a16:creationId xmlns:a16="http://schemas.microsoft.com/office/drawing/2014/main" id="{C20A6F9B-D30B-64F5-D3D4-75F58FB6A7AE}"/>
                </a:ext>
              </a:extLst>
            </p:cNvPr>
            <p:cNvSpPr/>
            <p:nvPr/>
          </p:nvSpPr>
          <p:spPr>
            <a:xfrm>
              <a:off x="6353013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191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0" name="Google Shape;14232;p27">
              <a:extLst>
                <a:ext uri="{FF2B5EF4-FFF2-40B4-BE49-F238E27FC236}">
                  <a16:creationId xmlns:a16="http://schemas.microsoft.com/office/drawing/2014/main" id="{67FDCE56-7862-9BAA-F7EB-BC303B1F9CF9}"/>
                </a:ext>
              </a:extLst>
            </p:cNvPr>
            <p:cNvSpPr/>
            <p:nvPr/>
          </p:nvSpPr>
          <p:spPr>
            <a:xfrm>
              <a:off x="6305988" y="3813208"/>
              <a:ext cx="16100" cy="8975"/>
            </a:xfrm>
            <a:custGeom>
              <a:avLst/>
              <a:gdLst/>
              <a:ahLst/>
              <a:cxnLst/>
              <a:rect l="l" t="t" r="r" b="b"/>
              <a:pathLst>
                <a:path w="644" h="359" extrusionOk="0">
                  <a:moveTo>
                    <a:pt x="215" y="1"/>
                  </a:moveTo>
                  <a:cubicBezTo>
                    <a:pt x="120" y="1"/>
                    <a:pt x="48" y="72"/>
                    <a:pt x="48" y="144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453" y="358"/>
                  </a:lnTo>
                  <a:cubicBezTo>
                    <a:pt x="548" y="358"/>
                    <a:pt x="643" y="310"/>
                    <a:pt x="643" y="215"/>
                  </a:cubicBezTo>
                  <a:cubicBezTo>
                    <a:pt x="643" y="96"/>
                    <a:pt x="572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1" name="Google Shape;14233;p27">
              <a:extLst>
                <a:ext uri="{FF2B5EF4-FFF2-40B4-BE49-F238E27FC236}">
                  <a16:creationId xmlns:a16="http://schemas.microsoft.com/office/drawing/2014/main" id="{C49AC7DA-7529-05F8-4847-78C24065090B}"/>
                </a:ext>
              </a:extLst>
            </p:cNvPr>
            <p:cNvSpPr/>
            <p:nvPr/>
          </p:nvSpPr>
          <p:spPr>
            <a:xfrm>
              <a:off x="6191088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119" y="1"/>
                    <a:pt x="24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05" y="358"/>
                  </a:lnTo>
                  <a:cubicBezTo>
                    <a:pt x="500" y="358"/>
                    <a:pt x="596" y="310"/>
                    <a:pt x="596" y="215"/>
                  </a:cubicBezTo>
                  <a:cubicBezTo>
                    <a:pt x="596" y="96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2" name="Google Shape;14234;p27">
              <a:extLst>
                <a:ext uri="{FF2B5EF4-FFF2-40B4-BE49-F238E27FC236}">
                  <a16:creationId xmlns:a16="http://schemas.microsoft.com/office/drawing/2014/main" id="{29A71097-DADD-AC26-C339-59E2E2888E63}"/>
                </a:ext>
              </a:extLst>
            </p:cNvPr>
            <p:cNvSpPr/>
            <p:nvPr/>
          </p:nvSpPr>
          <p:spPr>
            <a:xfrm>
              <a:off x="6213713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95" y="1"/>
                    <a:pt x="0" y="72"/>
                    <a:pt x="0" y="144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596" y="310"/>
                    <a:pt x="596" y="215"/>
                  </a:cubicBezTo>
                  <a:cubicBezTo>
                    <a:pt x="596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3" name="Google Shape;14235;p27">
              <a:extLst>
                <a:ext uri="{FF2B5EF4-FFF2-40B4-BE49-F238E27FC236}">
                  <a16:creationId xmlns:a16="http://schemas.microsoft.com/office/drawing/2014/main" id="{D11DC096-1FB1-D852-ED52-4DE145FD345D}"/>
                </a:ext>
              </a:extLst>
            </p:cNvPr>
            <p:cNvSpPr/>
            <p:nvPr/>
          </p:nvSpPr>
          <p:spPr>
            <a:xfrm>
              <a:off x="6236913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191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06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4" name="Google Shape;14236;p27">
              <a:extLst>
                <a:ext uri="{FF2B5EF4-FFF2-40B4-BE49-F238E27FC236}">
                  <a16:creationId xmlns:a16="http://schemas.microsoft.com/office/drawing/2014/main" id="{98715A26-07D9-7E3D-0561-96873863D04B}"/>
                </a:ext>
              </a:extLst>
            </p:cNvPr>
            <p:cNvSpPr/>
            <p:nvPr/>
          </p:nvSpPr>
          <p:spPr>
            <a:xfrm>
              <a:off x="6307188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72" y="0"/>
                    <a:pt x="0" y="95"/>
                    <a:pt x="0" y="214"/>
                  </a:cubicBezTo>
                  <a:cubicBezTo>
                    <a:pt x="24" y="286"/>
                    <a:pt x="119" y="357"/>
                    <a:pt x="191" y="357"/>
                  </a:cubicBezTo>
                  <a:lnTo>
                    <a:pt x="405" y="357"/>
                  </a:lnTo>
                  <a:cubicBezTo>
                    <a:pt x="500" y="357"/>
                    <a:pt x="595" y="310"/>
                    <a:pt x="595" y="214"/>
                  </a:cubicBezTo>
                  <a:cubicBezTo>
                    <a:pt x="595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5" name="Google Shape;14237;p27">
              <a:extLst>
                <a:ext uri="{FF2B5EF4-FFF2-40B4-BE49-F238E27FC236}">
                  <a16:creationId xmlns:a16="http://schemas.microsoft.com/office/drawing/2014/main" id="{140CAF57-57B8-C876-FB49-A03767288838}"/>
                </a:ext>
              </a:extLst>
            </p:cNvPr>
            <p:cNvSpPr/>
            <p:nvPr/>
          </p:nvSpPr>
          <p:spPr>
            <a:xfrm>
              <a:off x="6191088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72" y="0"/>
                    <a:pt x="0" y="95"/>
                    <a:pt x="0" y="214"/>
                  </a:cubicBezTo>
                  <a:cubicBezTo>
                    <a:pt x="24" y="286"/>
                    <a:pt x="119" y="357"/>
                    <a:pt x="191" y="357"/>
                  </a:cubicBezTo>
                  <a:lnTo>
                    <a:pt x="405" y="357"/>
                  </a:lnTo>
                  <a:cubicBezTo>
                    <a:pt x="500" y="357"/>
                    <a:pt x="596" y="310"/>
                    <a:pt x="596" y="214"/>
                  </a:cubicBezTo>
                  <a:cubicBezTo>
                    <a:pt x="596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6" name="Google Shape;14238;p27">
              <a:extLst>
                <a:ext uri="{FF2B5EF4-FFF2-40B4-BE49-F238E27FC236}">
                  <a16:creationId xmlns:a16="http://schemas.microsoft.com/office/drawing/2014/main" id="{11554C6E-6D77-889D-90B2-F3E789C81AD5}"/>
                </a:ext>
              </a:extLst>
            </p:cNvPr>
            <p:cNvSpPr/>
            <p:nvPr/>
          </p:nvSpPr>
          <p:spPr>
            <a:xfrm>
              <a:off x="6236913" y="3873358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25" y="286"/>
                    <a:pt x="120" y="357"/>
                    <a:pt x="215" y="357"/>
                  </a:cubicBezTo>
                  <a:lnTo>
                    <a:pt x="430" y="357"/>
                  </a:lnTo>
                  <a:cubicBezTo>
                    <a:pt x="501" y="357"/>
                    <a:pt x="596" y="310"/>
                    <a:pt x="596" y="214"/>
                  </a:cubicBezTo>
                  <a:cubicBezTo>
                    <a:pt x="596" y="95"/>
                    <a:pt x="549" y="0"/>
                    <a:pt x="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7" name="Google Shape;14239;p27">
              <a:extLst>
                <a:ext uri="{FF2B5EF4-FFF2-40B4-BE49-F238E27FC236}">
                  <a16:creationId xmlns:a16="http://schemas.microsoft.com/office/drawing/2014/main" id="{AE41B8CE-BCD9-DB3D-8754-7D97B6CEA7FD}"/>
                </a:ext>
              </a:extLst>
            </p:cNvPr>
            <p:cNvSpPr/>
            <p:nvPr/>
          </p:nvSpPr>
          <p:spPr>
            <a:xfrm>
              <a:off x="6260738" y="3873358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191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24" y="286"/>
                    <a:pt x="96" y="357"/>
                    <a:pt x="191" y="357"/>
                  </a:cubicBezTo>
                  <a:lnTo>
                    <a:pt x="382" y="357"/>
                  </a:lnTo>
                  <a:cubicBezTo>
                    <a:pt x="477" y="357"/>
                    <a:pt x="572" y="310"/>
                    <a:pt x="572" y="214"/>
                  </a:cubicBezTo>
                  <a:cubicBezTo>
                    <a:pt x="572" y="95"/>
                    <a:pt x="501" y="0"/>
                    <a:pt x="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8" name="Google Shape;14240;p27">
              <a:extLst>
                <a:ext uri="{FF2B5EF4-FFF2-40B4-BE49-F238E27FC236}">
                  <a16:creationId xmlns:a16="http://schemas.microsoft.com/office/drawing/2014/main" id="{9E317B4B-670E-CAD7-30EB-1C0BBE3ED83E}"/>
                </a:ext>
              </a:extLst>
            </p:cNvPr>
            <p:cNvSpPr/>
            <p:nvPr/>
          </p:nvSpPr>
          <p:spPr>
            <a:xfrm>
              <a:off x="6213713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0"/>
                  </a:moveTo>
                  <a:cubicBezTo>
                    <a:pt x="95" y="0"/>
                    <a:pt x="0" y="95"/>
                    <a:pt x="0" y="214"/>
                  </a:cubicBezTo>
                  <a:cubicBezTo>
                    <a:pt x="48" y="286"/>
                    <a:pt x="119" y="357"/>
                    <a:pt x="215" y="357"/>
                  </a:cubicBezTo>
                  <a:lnTo>
                    <a:pt x="429" y="357"/>
                  </a:lnTo>
                  <a:cubicBezTo>
                    <a:pt x="524" y="357"/>
                    <a:pt x="596" y="310"/>
                    <a:pt x="596" y="214"/>
                  </a:cubicBezTo>
                  <a:cubicBezTo>
                    <a:pt x="596" y="95"/>
                    <a:pt x="548" y="0"/>
                    <a:pt x="4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59" name="Google Shape;14241;p27">
              <a:extLst>
                <a:ext uri="{FF2B5EF4-FFF2-40B4-BE49-F238E27FC236}">
                  <a16:creationId xmlns:a16="http://schemas.microsoft.com/office/drawing/2014/main" id="{564A9102-8D0B-EAE1-BAD3-FD47EB3E38D5}"/>
                </a:ext>
              </a:extLst>
            </p:cNvPr>
            <p:cNvSpPr/>
            <p:nvPr/>
          </p:nvSpPr>
          <p:spPr>
            <a:xfrm>
              <a:off x="6283963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96" y="0"/>
                    <a:pt x="0" y="95"/>
                    <a:pt x="0" y="214"/>
                  </a:cubicBezTo>
                  <a:cubicBezTo>
                    <a:pt x="24" y="286"/>
                    <a:pt x="119" y="357"/>
                    <a:pt x="215" y="357"/>
                  </a:cubicBezTo>
                  <a:lnTo>
                    <a:pt x="405" y="357"/>
                  </a:lnTo>
                  <a:cubicBezTo>
                    <a:pt x="500" y="357"/>
                    <a:pt x="596" y="310"/>
                    <a:pt x="596" y="214"/>
                  </a:cubicBezTo>
                  <a:cubicBezTo>
                    <a:pt x="596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60" name="Google Shape;14242;p27">
              <a:extLst>
                <a:ext uri="{FF2B5EF4-FFF2-40B4-BE49-F238E27FC236}">
                  <a16:creationId xmlns:a16="http://schemas.microsoft.com/office/drawing/2014/main" id="{01F57E99-C5D0-47EC-EBC5-E44E196F095F}"/>
                </a:ext>
              </a:extLst>
            </p:cNvPr>
            <p:cNvSpPr/>
            <p:nvPr/>
          </p:nvSpPr>
          <p:spPr>
            <a:xfrm>
              <a:off x="6154163" y="3789408"/>
              <a:ext cx="297700" cy="298300"/>
            </a:xfrm>
            <a:custGeom>
              <a:avLst/>
              <a:gdLst/>
              <a:ahLst/>
              <a:cxnLst/>
              <a:rect l="l" t="t" r="r" b="b"/>
              <a:pathLst>
                <a:path w="11908" h="11932" extrusionOk="0">
                  <a:moveTo>
                    <a:pt x="10241" y="1524"/>
                  </a:moveTo>
                  <a:lnTo>
                    <a:pt x="10813" y="2691"/>
                  </a:lnTo>
                  <a:lnTo>
                    <a:pt x="10813" y="3763"/>
                  </a:lnTo>
                  <a:lnTo>
                    <a:pt x="10455" y="3049"/>
                  </a:lnTo>
                  <a:cubicBezTo>
                    <a:pt x="10431" y="2953"/>
                    <a:pt x="10336" y="2882"/>
                    <a:pt x="10241" y="2882"/>
                  </a:cubicBezTo>
                  <a:cubicBezTo>
                    <a:pt x="10170" y="2882"/>
                    <a:pt x="10074" y="2953"/>
                    <a:pt x="10050" y="3049"/>
                  </a:cubicBezTo>
                  <a:lnTo>
                    <a:pt x="9146" y="4787"/>
                  </a:lnTo>
                  <a:lnTo>
                    <a:pt x="8693" y="4025"/>
                  </a:lnTo>
                  <a:cubicBezTo>
                    <a:pt x="8645" y="3930"/>
                    <a:pt x="8574" y="3906"/>
                    <a:pt x="8479" y="3906"/>
                  </a:cubicBezTo>
                  <a:cubicBezTo>
                    <a:pt x="8407" y="3906"/>
                    <a:pt x="8312" y="3953"/>
                    <a:pt x="8288" y="4049"/>
                  </a:cubicBezTo>
                  <a:lnTo>
                    <a:pt x="7121" y="6430"/>
                  </a:lnTo>
                  <a:lnTo>
                    <a:pt x="6454" y="6168"/>
                  </a:lnTo>
                  <a:cubicBezTo>
                    <a:pt x="6422" y="6149"/>
                    <a:pt x="6387" y="6140"/>
                    <a:pt x="6353" y="6140"/>
                  </a:cubicBezTo>
                  <a:cubicBezTo>
                    <a:pt x="6264" y="6140"/>
                    <a:pt x="6179" y="6201"/>
                    <a:pt x="6145" y="6287"/>
                  </a:cubicBezTo>
                  <a:lnTo>
                    <a:pt x="5264" y="8121"/>
                  </a:lnTo>
                  <a:lnTo>
                    <a:pt x="4406" y="7692"/>
                  </a:lnTo>
                  <a:cubicBezTo>
                    <a:pt x="4362" y="7666"/>
                    <a:pt x="4317" y="7652"/>
                    <a:pt x="4276" y="7652"/>
                  </a:cubicBezTo>
                  <a:cubicBezTo>
                    <a:pt x="4208" y="7652"/>
                    <a:pt x="4150" y="7689"/>
                    <a:pt x="4121" y="7764"/>
                  </a:cubicBezTo>
                  <a:lnTo>
                    <a:pt x="3525" y="8597"/>
                  </a:lnTo>
                  <a:lnTo>
                    <a:pt x="2382" y="7573"/>
                  </a:lnTo>
                  <a:cubicBezTo>
                    <a:pt x="2335" y="7502"/>
                    <a:pt x="2239" y="7502"/>
                    <a:pt x="2168" y="7502"/>
                  </a:cubicBezTo>
                  <a:cubicBezTo>
                    <a:pt x="2096" y="7502"/>
                    <a:pt x="2025" y="7573"/>
                    <a:pt x="2001" y="7645"/>
                  </a:cubicBezTo>
                  <a:lnTo>
                    <a:pt x="1858" y="7978"/>
                  </a:lnTo>
                  <a:lnTo>
                    <a:pt x="1858" y="6906"/>
                  </a:lnTo>
                  <a:lnTo>
                    <a:pt x="2263" y="6049"/>
                  </a:lnTo>
                  <a:lnTo>
                    <a:pt x="3454" y="7121"/>
                  </a:lnTo>
                  <a:cubicBezTo>
                    <a:pt x="3501" y="7145"/>
                    <a:pt x="3501" y="7145"/>
                    <a:pt x="3525" y="7145"/>
                  </a:cubicBezTo>
                  <a:cubicBezTo>
                    <a:pt x="3551" y="7151"/>
                    <a:pt x="3573" y="7154"/>
                    <a:pt x="3593" y="7154"/>
                  </a:cubicBezTo>
                  <a:cubicBezTo>
                    <a:pt x="3648" y="7154"/>
                    <a:pt x="3687" y="7132"/>
                    <a:pt x="3740" y="7097"/>
                  </a:cubicBezTo>
                  <a:lnTo>
                    <a:pt x="4383" y="6168"/>
                  </a:lnTo>
                  <a:lnTo>
                    <a:pt x="5240" y="6621"/>
                  </a:lnTo>
                  <a:cubicBezTo>
                    <a:pt x="5276" y="6633"/>
                    <a:pt x="5305" y="6639"/>
                    <a:pt x="5335" y="6639"/>
                  </a:cubicBezTo>
                  <a:cubicBezTo>
                    <a:pt x="5365" y="6639"/>
                    <a:pt x="5395" y="6633"/>
                    <a:pt x="5430" y="6621"/>
                  </a:cubicBezTo>
                  <a:cubicBezTo>
                    <a:pt x="5478" y="6573"/>
                    <a:pt x="5550" y="6549"/>
                    <a:pt x="5573" y="6502"/>
                  </a:cubicBezTo>
                  <a:lnTo>
                    <a:pt x="6431" y="4644"/>
                  </a:lnTo>
                  <a:lnTo>
                    <a:pt x="7097" y="4906"/>
                  </a:lnTo>
                  <a:cubicBezTo>
                    <a:pt x="7130" y="4926"/>
                    <a:pt x="7165" y="4935"/>
                    <a:pt x="7198" y="4935"/>
                  </a:cubicBezTo>
                  <a:cubicBezTo>
                    <a:pt x="7286" y="4935"/>
                    <a:pt x="7366" y="4873"/>
                    <a:pt x="7383" y="4787"/>
                  </a:cubicBezTo>
                  <a:lnTo>
                    <a:pt x="8526" y="2501"/>
                  </a:lnTo>
                  <a:lnTo>
                    <a:pt x="8979" y="3239"/>
                  </a:lnTo>
                  <a:cubicBezTo>
                    <a:pt x="9026" y="3334"/>
                    <a:pt x="9098" y="3358"/>
                    <a:pt x="9169" y="3358"/>
                  </a:cubicBezTo>
                  <a:cubicBezTo>
                    <a:pt x="9265" y="3358"/>
                    <a:pt x="9360" y="3310"/>
                    <a:pt x="9384" y="3239"/>
                  </a:cubicBezTo>
                  <a:lnTo>
                    <a:pt x="10241" y="1524"/>
                  </a:lnTo>
                  <a:close/>
                  <a:moveTo>
                    <a:pt x="10217" y="3406"/>
                  </a:moveTo>
                  <a:lnTo>
                    <a:pt x="10789" y="4549"/>
                  </a:lnTo>
                  <a:lnTo>
                    <a:pt x="10789" y="10717"/>
                  </a:lnTo>
                  <a:lnTo>
                    <a:pt x="1787" y="10717"/>
                  </a:lnTo>
                  <a:lnTo>
                    <a:pt x="1787" y="8788"/>
                  </a:lnTo>
                  <a:lnTo>
                    <a:pt x="1858" y="8788"/>
                  </a:lnTo>
                  <a:lnTo>
                    <a:pt x="2263" y="7930"/>
                  </a:lnTo>
                  <a:lnTo>
                    <a:pt x="3406" y="8931"/>
                  </a:lnTo>
                  <a:cubicBezTo>
                    <a:pt x="3454" y="9002"/>
                    <a:pt x="3525" y="9002"/>
                    <a:pt x="3573" y="9002"/>
                  </a:cubicBezTo>
                  <a:cubicBezTo>
                    <a:pt x="3644" y="9002"/>
                    <a:pt x="3692" y="8931"/>
                    <a:pt x="3763" y="8907"/>
                  </a:cubicBezTo>
                  <a:lnTo>
                    <a:pt x="4359" y="8050"/>
                  </a:lnTo>
                  <a:lnTo>
                    <a:pt x="5216" y="8478"/>
                  </a:lnTo>
                  <a:cubicBezTo>
                    <a:pt x="5252" y="8502"/>
                    <a:pt x="5282" y="8514"/>
                    <a:pt x="5311" y="8514"/>
                  </a:cubicBezTo>
                  <a:cubicBezTo>
                    <a:pt x="5341" y="8514"/>
                    <a:pt x="5371" y="8502"/>
                    <a:pt x="5407" y="8478"/>
                  </a:cubicBezTo>
                  <a:cubicBezTo>
                    <a:pt x="5454" y="8454"/>
                    <a:pt x="5502" y="8431"/>
                    <a:pt x="5550" y="8359"/>
                  </a:cubicBezTo>
                  <a:lnTo>
                    <a:pt x="6407" y="6525"/>
                  </a:lnTo>
                  <a:lnTo>
                    <a:pt x="7074" y="6787"/>
                  </a:lnTo>
                  <a:cubicBezTo>
                    <a:pt x="7106" y="6807"/>
                    <a:pt x="7141" y="6816"/>
                    <a:pt x="7174" y="6816"/>
                  </a:cubicBezTo>
                  <a:cubicBezTo>
                    <a:pt x="7262" y="6816"/>
                    <a:pt x="7342" y="6755"/>
                    <a:pt x="7359" y="6668"/>
                  </a:cubicBezTo>
                  <a:lnTo>
                    <a:pt x="8479" y="4382"/>
                  </a:lnTo>
                  <a:lnTo>
                    <a:pt x="8931" y="5120"/>
                  </a:lnTo>
                  <a:cubicBezTo>
                    <a:pt x="9003" y="5216"/>
                    <a:pt x="9050" y="5239"/>
                    <a:pt x="9146" y="5239"/>
                  </a:cubicBezTo>
                  <a:cubicBezTo>
                    <a:pt x="9241" y="5239"/>
                    <a:pt x="9336" y="5192"/>
                    <a:pt x="9360" y="5120"/>
                  </a:cubicBezTo>
                  <a:lnTo>
                    <a:pt x="10217" y="3406"/>
                  </a:lnTo>
                  <a:close/>
                  <a:moveTo>
                    <a:pt x="11551" y="11050"/>
                  </a:moveTo>
                  <a:lnTo>
                    <a:pt x="11551" y="11526"/>
                  </a:lnTo>
                  <a:lnTo>
                    <a:pt x="358" y="11526"/>
                  </a:lnTo>
                  <a:lnTo>
                    <a:pt x="358" y="11050"/>
                  </a:lnTo>
                  <a:close/>
                  <a:moveTo>
                    <a:pt x="930" y="0"/>
                  </a:moveTo>
                  <a:cubicBezTo>
                    <a:pt x="810" y="0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29" y="977"/>
                    <a:pt x="334" y="1048"/>
                    <a:pt x="334" y="1143"/>
                  </a:cubicBezTo>
                  <a:cubicBezTo>
                    <a:pt x="334" y="1262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1" y="2239"/>
                  </a:lnTo>
                  <a:cubicBezTo>
                    <a:pt x="429" y="2239"/>
                    <a:pt x="334" y="2286"/>
                    <a:pt x="334" y="2382"/>
                  </a:cubicBezTo>
                  <a:cubicBezTo>
                    <a:pt x="334" y="2501"/>
                    <a:pt x="382" y="2596"/>
                    <a:pt x="501" y="2596"/>
                  </a:cubicBezTo>
                  <a:lnTo>
                    <a:pt x="715" y="2596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29" y="3477"/>
                    <a:pt x="334" y="3549"/>
                    <a:pt x="334" y="3644"/>
                  </a:cubicBezTo>
                  <a:cubicBezTo>
                    <a:pt x="334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39"/>
                  </a:lnTo>
                  <a:lnTo>
                    <a:pt x="501" y="4739"/>
                  </a:lnTo>
                  <a:cubicBezTo>
                    <a:pt x="429" y="4739"/>
                    <a:pt x="334" y="4787"/>
                    <a:pt x="334" y="4882"/>
                  </a:cubicBezTo>
                  <a:cubicBezTo>
                    <a:pt x="334" y="5001"/>
                    <a:pt x="382" y="5097"/>
                    <a:pt x="501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29" y="5978"/>
                    <a:pt x="334" y="6049"/>
                    <a:pt x="334" y="6121"/>
                  </a:cubicBezTo>
                  <a:cubicBezTo>
                    <a:pt x="334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1" y="7240"/>
                  </a:lnTo>
                  <a:cubicBezTo>
                    <a:pt x="429" y="7240"/>
                    <a:pt x="334" y="7287"/>
                    <a:pt x="334" y="7383"/>
                  </a:cubicBezTo>
                  <a:cubicBezTo>
                    <a:pt x="334" y="7502"/>
                    <a:pt x="382" y="7597"/>
                    <a:pt x="501" y="7597"/>
                  </a:cubicBezTo>
                  <a:lnTo>
                    <a:pt x="715" y="7597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29" y="8478"/>
                    <a:pt x="334" y="8550"/>
                    <a:pt x="334" y="8621"/>
                  </a:cubicBezTo>
                  <a:cubicBezTo>
                    <a:pt x="334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40"/>
                  </a:lnTo>
                  <a:lnTo>
                    <a:pt x="477" y="9740"/>
                  </a:lnTo>
                  <a:cubicBezTo>
                    <a:pt x="429" y="9740"/>
                    <a:pt x="334" y="9764"/>
                    <a:pt x="310" y="9859"/>
                  </a:cubicBezTo>
                  <a:cubicBezTo>
                    <a:pt x="239" y="10002"/>
                    <a:pt x="334" y="10121"/>
                    <a:pt x="477" y="10121"/>
                  </a:cubicBezTo>
                  <a:lnTo>
                    <a:pt x="715" y="10121"/>
                  </a:lnTo>
                  <a:lnTo>
                    <a:pt x="715" y="10741"/>
                  </a:lnTo>
                  <a:lnTo>
                    <a:pt x="310" y="10741"/>
                  </a:lnTo>
                  <a:cubicBezTo>
                    <a:pt x="144" y="10741"/>
                    <a:pt x="1" y="10860"/>
                    <a:pt x="1" y="11050"/>
                  </a:cubicBezTo>
                  <a:lnTo>
                    <a:pt x="1" y="11645"/>
                  </a:lnTo>
                  <a:cubicBezTo>
                    <a:pt x="1" y="11788"/>
                    <a:pt x="120" y="11931"/>
                    <a:pt x="310" y="11931"/>
                  </a:cubicBezTo>
                  <a:lnTo>
                    <a:pt x="11622" y="11931"/>
                  </a:lnTo>
                  <a:cubicBezTo>
                    <a:pt x="11765" y="11931"/>
                    <a:pt x="11908" y="11812"/>
                    <a:pt x="11908" y="11645"/>
                  </a:cubicBezTo>
                  <a:lnTo>
                    <a:pt x="11908" y="11050"/>
                  </a:lnTo>
                  <a:cubicBezTo>
                    <a:pt x="11908" y="10836"/>
                    <a:pt x="11789" y="10717"/>
                    <a:pt x="11622" y="10717"/>
                  </a:cubicBezTo>
                  <a:lnTo>
                    <a:pt x="11146" y="10717"/>
                  </a:lnTo>
                  <a:lnTo>
                    <a:pt x="11146" y="2691"/>
                  </a:lnTo>
                  <a:cubicBezTo>
                    <a:pt x="11146" y="2644"/>
                    <a:pt x="11146" y="2620"/>
                    <a:pt x="11122" y="2572"/>
                  </a:cubicBezTo>
                  <a:lnTo>
                    <a:pt x="10431" y="1191"/>
                  </a:lnTo>
                  <a:cubicBezTo>
                    <a:pt x="10408" y="1096"/>
                    <a:pt x="10312" y="1048"/>
                    <a:pt x="10217" y="1048"/>
                  </a:cubicBezTo>
                  <a:cubicBezTo>
                    <a:pt x="10217" y="1048"/>
                    <a:pt x="10050" y="1072"/>
                    <a:pt x="10003" y="1167"/>
                  </a:cubicBezTo>
                  <a:lnTo>
                    <a:pt x="9122" y="2882"/>
                  </a:lnTo>
                  <a:lnTo>
                    <a:pt x="8669" y="2120"/>
                  </a:lnTo>
                  <a:cubicBezTo>
                    <a:pt x="8598" y="2024"/>
                    <a:pt x="8550" y="2001"/>
                    <a:pt x="8455" y="2001"/>
                  </a:cubicBezTo>
                  <a:cubicBezTo>
                    <a:pt x="8383" y="2001"/>
                    <a:pt x="8288" y="2048"/>
                    <a:pt x="8241" y="2144"/>
                  </a:cubicBezTo>
                  <a:lnTo>
                    <a:pt x="7097" y="4525"/>
                  </a:lnTo>
                  <a:lnTo>
                    <a:pt x="6431" y="4263"/>
                  </a:lnTo>
                  <a:cubicBezTo>
                    <a:pt x="6398" y="4243"/>
                    <a:pt x="6363" y="4235"/>
                    <a:pt x="6330" y="4235"/>
                  </a:cubicBezTo>
                  <a:cubicBezTo>
                    <a:pt x="6242" y="4235"/>
                    <a:pt x="6162" y="4296"/>
                    <a:pt x="6145" y="4382"/>
                  </a:cubicBezTo>
                  <a:lnTo>
                    <a:pt x="5264" y="6216"/>
                  </a:lnTo>
                  <a:lnTo>
                    <a:pt x="4406" y="5763"/>
                  </a:lnTo>
                  <a:cubicBezTo>
                    <a:pt x="4369" y="5748"/>
                    <a:pt x="4331" y="5740"/>
                    <a:pt x="4296" y="5740"/>
                  </a:cubicBezTo>
                  <a:cubicBezTo>
                    <a:pt x="4219" y="5740"/>
                    <a:pt x="4153" y="5777"/>
                    <a:pt x="4121" y="5859"/>
                  </a:cubicBezTo>
                  <a:lnTo>
                    <a:pt x="3525" y="6692"/>
                  </a:lnTo>
                  <a:lnTo>
                    <a:pt x="2382" y="5668"/>
                  </a:lnTo>
                  <a:cubicBezTo>
                    <a:pt x="2335" y="5597"/>
                    <a:pt x="2239" y="5597"/>
                    <a:pt x="2168" y="5597"/>
                  </a:cubicBezTo>
                  <a:cubicBezTo>
                    <a:pt x="2096" y="5597"/>
                    <a:pt x="2025" y="5668"/>
                    <a:pt x="2001" y="5740"/>
                  </a:cubicBezTo>
                  <a:lnTo>
                    <a:pt x="1525" y="6764"/>
                  </a:lnTo>
                  <a:cubicBezTo>
                    <a:pt x="1501" y="6787"/>
                    <a:pt x="1501" y="6811"/>
                    <a:pt x="1501" y="6883"/>
                  </a:cubicBezTo>
                  <a:lnTo>
                    <a:pt x="1501" y="10717"/>
                  </a:ln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25" y="0"/>
                    <a:pt x="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61" name="Google Shape;14243;p27">
            <a:extLst>
              <a:ext uri="{FF2B5EF4-FFF2-40B4-BE49-F238E27FC236}">
                <a16:creationId xmlns:a16="http://schemas.microsoft.com/office/drawing/2014/main" id="{3CF54B05-D18D-D020-B681-51BCBE1495D6}"/>
              </a:ext>
            </a:extLst>
          </p:cNvPr>
          <p:cNvGrpSpPr/>
          <p:nvPr/>
        </p:nvGrpSpPr>
        <p:grpSpPr>
          <a:xfrm>
            <a:off x="7740860" y="3992609"/>
            <a:ext cx="356049" cy="353359"/>
            <a:chOff x="6648313" y="3791633"/>
            <a:chExt cx="297725" cy="295475"/>
          </a:xfrm>
        </p:grpSpPr>
        <p:sp>
          <p:nvSpPr>
            <p:cNvPr id="362" name="Google Shape;14244;p27">
              <a:extLst>
                <a:ext uri="{FF2B5EF4-FFF2-40B4-BE49-F238E27FC236}">
                  <a16:creationId xmlns:a16="http://schemas.microsoft.com/office/drawing/2014/main" id="{340A338E-5503-781B-FFA1-221C278E48E3}"/>
                </a:ext>
              </a:extLst>
            </p:cNvPr>
            <p:cNvSpPr/>
            <p:nvPr/>
          </p:nvSpPr>
          <p:spPr>
            <a:xfrm>
              <a:off x="6763213" y="3914433"/>
              <a:ext cx="68500" cy="8950"/>
            </a:xfrm>
            <a:custGeom>
              <a:avLst/>
              <a:gdLst/>
              <a:ahLst/>
              <a:cxnLst/>
              <a:rect l="l" t="t" r="r" b="b"/>
              <a:pathLst>
                <a:path w="2740" h="358" extrusionOk="0">
                  <a:moveTo>
                    <a:pt x="168" y="0"/>
                  </a:moveTo>
                  <a:cubicBezTo>
                    <a:pt x="96" y="0"/>
                    <a:pt x="1" y="72"/>
                    <a:pt x="1" y="143"/>
                  </a:cubicBezTo>
                  <a:cubicBezTo>
                    <a:pt x="1" y="262"/>
                    <a:pt x="49" y="357"/>
                    <a:pt x="168" y="357"/>
                  </a:cubicBezTo>
                  <a:lnTo>
                    <a:pt x="2525" y="357"/>
                  </a:lnTo>
                  <a:cubicBezTo>
                    <a:pt x="2621" y="357"/>
                    <a:pt x="2716" y="310"/>
                    <a:pt x="2716" y="215"/>
                  </a:cubicBezTo>
                  <a:cubicBezTo>
                    <a:pt x="2740" y="96"/>
                    <a:pt x="2644" y="0"/>
                    <a:pt x="2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63" name="Google Shape;14245;p27">
              <a:extLst>
                <a:ext uri="{FF2B5EF4-FFF2-40B4-BE49-F238E27FC236}">
                  <a16:creationId xmlns:a16="http://schemas.microsoft.com/office/drawing/2014/main" id="{D0859BD0-C8B2-C3FB-BFE2-5F8C97F586F5}"/>
                </a:ext>
              </a:extLst>
            </p:cNvPr>
            <p:cNvSpPr/>
            <p:nvPr/>
          </p:nvSpPr>
          <p:spPr>
            <a:xfrm>
              <a:off x="6763213" y="3934083"/>
              <a:ext cx="68500" cy="8950"/>
            </a:xfrm>
            <a:custGeom>
              <a:avLst/>
              <a:gdLst/>
              <a:ahLst/>
              <a:cxnLst/>
              <a:rect l="l" t="t" r="r" b="b"/>
              <a:pathLst>
                <a:path w="2740" h="358" extrusionOk="0">
                  <a:moveTo>
                    <a:pt x="168" y="0"/>
                  </a:moveTo>
                  <a:cubicBezTo>
                    <a:pt x="96" y="0"/>
                    <a:pt x="1" y="48"/>
                    <a:pt x="1" y="143"/>
                  </a:cubicBezTo>
                  <a:cubicBezTo>
                    <a:pt x="1" y="262"/>
                    <a:pt x="49" y="357"/>
                    <a:pt x="168" y="357"/>
                  </a:cubicBezTo>
                  <a:lnTo>
                    <a:pt x="2525" y="357"/>
                  </a:lnTo>
                  <a:cubicBezTo>
                    <a:pt x="2621" y="357"/>
                    <a:pt x="2716" y="286"/>
                    <a:pt x="2716" y="191"/>
                  </a:cubicBezTo>
                  <a:cubicBezTo>
                    <a:pt x="2740" y="72"/>
                    <a:pt x="2644" y="0"/>
                    <a:pt x="2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64" name="Google Shape;14246;p27">
              <a:extLst>
                <a:ext uri="{FF2B5EF4-FFF2-40B4-BE49-F238E27FC236}">
                  <a16:creationId xmlns:a16="http://schemas.microsoft.com/office/drawing/2014/main" id="{F95DAEA2-2AAC-9BF6-0A65-F9743C5A5CE6}"/>
                </a:ext>
              </a:extLst>
            </p:cNvPr>
            <p:cNvSpPr/>
            <p:nvPr/>
          </p:nvSpPr>
          <p:spPr>
            <a:xfrm>
              <a:off x="6778713" y="3952533"/>
              <a:ext cx="38125" cy="8950"/>
            </a:xfrm>
            <a:custGeom>
              <a:avLst/>
              <a:gdLst/>
              <a:ahLst/>
              <a:cxnLst/>
              <a:rect l="l" t="t" r="r" b="b"/>
              <a:pathLst>
                <a:path w="1525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1334" y="358"/>
                  </a:lnTo>
                  <a:cubicBezTo>
                    <a:pt x="1429" y="358"/>
                    <a:pt x="1524" y="286"/>
                    <a:pt x="1524" y="215"/>
                  </a:cubicBezTo>
                  <a:cubicBezTo>
                    <a:pt x="1524" y="96"/>
                    <a:pt x="1429" y="0"/>
                    <a:pt x="1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65" name="Google Shape;14247;p27">
              <a:extLst>
                <a:ext uri="{FF2B5EF4-FFF2-40B4-BE49-F238E27FC236}">
                  <a16:creationId xmlns:a16="http://schemas.microsoft.com/office/drawing/2014/main" id="{C2D1C24F-2492-99CC-D06F-6095F2A2B14B}"/>
                </a:ext>
              </a:extLst>
            </p:cNvPr>
            <p:cNvSpPr/>
            <p:nvPr/>
          </p:nvSpPr>
          <p:spPr>
            <a:xfrm>
              <a:off x="6732863" y="3873358"/>
              <a:ext cx="129225" cy="129800"/>
            </a:xfrm>
            <a:custGeom>
              <a:avLst/>
              <a:gdLst/>
              <a:ahLst/>
              <a:cxnLst/>
              <a:rect l="l" t="t" r="r" b="b"/>
              <a:pathLst>
                <a:path w="5169" h="5192" extrusionOk="0">
                  <a:moveTo>
                    <a:pt x="2572" y="333"/>
                  </a:moveTo>
                  <a:cubicBezTo>
                    <a:pt x="3811" y="333"/>
                    <a:pt x="4811" y="1358"/>
                    <a:pt x="4811" y="2572"/>
                  </a:cubicBezTo>
                  <a:cubicBezTo>
                    <a:pt x="4811" y="3810"/>
                    <a:pt x="3811" y="4811"/>
                    <a:pt x="2572" y="4811"/>
                  </a:cubicBezTo>
                  <a:cubicBezTo>
                    <a:pt x="1358" y="4811"/>
                    <a:pt x="358" y="3787"/>
                    <a:pt x="358" y="2572"/>
                  </a:cubicBezTo>
                  <a:cubicBezTo>
                    <a:pt x="358" y="1358"/>
                    <a:pt x="1358" y="333"/>
                    <a:pt x="2572" y="333"/>
                  </a:cubicBezTo>
                  <a:close/>
                  <a:moveTo>
                    <a:pt x="2572" y="0"/>
                  </a:moveTo>
                  <a:cubicBezTo>
                    <a:pt x="1144" y="0"/>
                    <a:pt x="0" y="1167"/>
                    <a:pt x="0" y="2596"/>
                  </a:cubicBezTo>
                  <a:cubicBezTo>
                    <a:pt x="0" y="4025"/>
                    <a:pt x="1144" y="5192"/>
                    <a:pt x="2572" y="5192"/>
                  </a:cubicBezTo>
                  <a:cubicBezTo>
                    <a:pt x="4001" y="5192"/>
                    <a:pt x="5168" y="4025"/>
                    <a:pt x="5168" y="2596"/>
                  </a:cubicBezTo>
                  <a:cubicBezTo>
                    <a:pt x="5144" y="1143"/>
                    <a:pt x="4001" y="0"/>
                    <a:pt x="2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66" name="Google Shape;14248;p27">
              <a:extLst>
                <a:ext uri="{FF2B5EF4-FFF2-40B4-BE49-F238E27FC236}">
                  <a16:creationId xmlns:a16="http://schemas.microsoft.com/office/drawing/2014/main" id="{BAD12470-E216-7D40-C030-E55BC3BCB3A4}"/>
                </a:ext>
              </a:extLst>
            </p:cNvPr>
            <p:cNvSpPr/>
            <p:nvPr/>
          </p:nvSpPr>
          <p:spPr>
            <a:xfrm>
              <a:off x="6648313" y="3791633"/>
              <a:ext cx="297725" cy="295475"/>
            </a:xfrm>
            <a:custGeom>
              <a:avLst/>
              <a:gdLst/>
              <a:ahLst/>
              <a:cxnLst/>
              <a:rect l="l" t="t" r="r" b="b"/>
              <a:pathLst>
                <a:path w="11909" h="11819" extrusionOk="0">
                  <a:moveTo>
                    <a:pt x="6240" y="364"/>
                  </a:moveTo>
                  <a:lnTo>
                    <a:pt x="6240" y="673"/>
                  </a:lnTo>
                  <a:cubicBezTo>
                    <a:pt x="6240" y="769"/>
                    <a:pt x="6288" y="864"/>
                    <a:pt x="6383" y="864"/>
                  </a:cubicBezTo>
                  <a:cubicBezTo>
                    <a:pt x="7669" y="959"/>
                    <a:pt x="8812" y="1507"/>
                    <a:pt x="9717" y="2436"/>
                  </a:cubicBezTo>
                  <a:cubicBezTo>
                    <a:pt x="10289" y="3079"/>
                    <a:pt x="10693" y="3817"/>
                    <a:pt x="10908" y="4627"/>
                  </a:cubicBezTo>
                  <a:lnTo>
                    <a:pt x="10693" y="4341"/>
                  </a:lnTo>
                  <a:cubicBezTo>
                    <a:pt x="10620" y="4248"/>
                    <a:pt x="10517" y="4213"/>
                    <a:pt x="10419" y="4213"/>
                  </a:cubicBezTo>
                  <a:cubicBezTo>
                    <a:pt x="10391" y="4213"/>
                    <a:pt x="10363" y="4216"/>
                    <a:pt x="10336" y="4222"/>
                  </a:cubicBezTo>
                  <a:cubicBezTo>
                    <a:pt x="10265" y="4269"/>
                    <a:pt x="10241" y="4293"/>
                    <a:pt x="10193" y="4341"/>
                  </a:cubicBezTo>
                  <a:lnTo>
                    <a:pt x="9812" y="4912"/>
                  </a:lnTo>
                  <a:cubicBezTo>
                    <a:pt x="9646" y="4293"/>
                    <a:pt x="9336" y="3722"/>
                    <a:pt x="8907" y="3245"/>
                  </a:cubicBezTo>
                  <a:cubicBezTo>
                    <a:pt x="8264" y="2531"/>
                    <a:pt x="7359" y="2078"/>
                    <a:pt x="6407" y="2007"/>
                  </a:cubicBezTo>
                  <a:cubicBezTo>
                    <a:pt x="6312" y="2007"/>
                    <a:pt x="6264" y="2031"/>
                    <a:pt x="6240" y="2102"/>
                  </a:cubicBezTo>
                  <a:lnTo>
                    <a:pt x="6240" y="2174"/>
                  </a:lnTo>
                  <a:lnTo>
                    <a:pt x="6240" y="2507"/>
                  </a:lnTo>
                  <a:lnTo>
                    <a:pt x="4716" y="1435"/>
                  </a:lnTo>
                  <a:lnTo>
                    <a:pt x="6240" y="364"/>
                  </a:lnTo>
                  <a:close/>
                  <a:moveTo>
                    <a:pt x="4859" y="769"/>
                  </a:moveTo>
                  <a:lnTo>
                    <a:pt x="4359" y="1126"/>
                  </a:lnTo>
                  <a:cubicBezTo>
                    <a:pt x="4335" y="1173"/>
                    <a:pt x="4264" y="1197"/>
                    <a:pt x="4264" y="1245"/>
                  </a:cubicBezTo>
                  <a:cubicBezTo>
                    <a:pt x="4216" y="1388"/>
                    <a:pt x="4240" y="1554"/>
                    <a:pt x="4359" y="1626"/>
                  </a:cubicBezTo>
                  <a:lnTo>
                    <a:pt x="4811" y="1935"/>
                  </a:lnTo>
                  <a:cubicBezTo>
                    <a:pt x="4335" y="2078"/>
                    <a:pt x="3883" y="2293"/>
                    <a:pt x="3502" y="2626"/>
                  </a:cubicBezTo>
                  <a:cubicBezTo>
                    <a:pt x="3406" y="2674"/>
                    <a:pt x="3406" y="2793"/>
                    <a:pt x="3454" y="2864"/>
                  </a:cubicBezTo>
                  <a:cubicBezTo>
                    <a:pt x="3492" y="2915"/>
                    <a:pt x="3544" y="2939"/>
                    <a:pt x="3591" y="2939"/>
                  </a:cubicBezTo>
                  <a:cubicBezTo>
                    <a:pt x="3632" y="2939"/>
                    <a:pt x="3670" y="2921"/>
                    <a:pt x="3692" y="2888"/>
                  </a:cubicBezTo>
                  <a:cubicBezTo>
                    <a:pt x="4144" y="2531"/>
                    <a:pt x="4645" y="2317"/>
                    <a:pt x="5192" y="2197"/>
                  </a:cubicBezTo>
                  <a:lnTo>
                    <a:pt x="6002" y="2769"/>
                  </a:lnTo>
                  <a:cubicBezTo>
                    <a:pt x="6053" y="2803"/>
                    <a:pt x="6115" y="2836"/>
                    <a:pt x="6181" y="2836"/>
                  </a:cubicBezTo>
                  <a:cubicBezTo>
                    <a:pt x="6208" y="2836"/>
                    <a:pt x="6236" y="2831"/>
                    <a:pt x="6264" y="2817"/>
                  </a:cubicBezTo>
                  <a:cubicBezTo>
                    <a:pt x="6383" y="2793"/>
                    <a:pt x="6478" y="2674"/>
                    <a:pt x="6478" y="2531"/>
                  </a:cubicBezTo>
                  <a:lnTo>
                    <a:pt x="6478" y="2317"/>
                  </a:lnTo>
                  <a:cubicBezTo>
                    <a:pt x="7264" y="2436"/>
                    <a:pt x="8026" y="2817"/>
                    <a:pt x="8550" y="3460"/>
                  </a:cubicBezTo>
                  <a:cubicBezTo>
                    <a:pt x="9026" y="3960"/>
                    <a:pt x="9336" y="4603"/>
                    <a:pt x="9455" y="5293"/>
                  </a:cubicBezTo>
                  <a:lnTo>
                    <a:pt x="9026" y="6008"/>
                  </a:lnTo>
                  <a:cubicBezTo>
                    <a:pt x="8931" y="6127"/>
                    <a:pt x="8931" y="6246"/>
                    <a:pt x="9026" y="6365"/>
                  </a:cubicBezTo>
                  <a:cubicBezTo>
                    <a:pt x="9098" y="6460"/>
                    <a:pt x="9169" y="6484"/>
                    <a:pt x="9288" y="6484"/>
                  </a:cubicBezTo>
                  <a:lnTo>
                    <a:pt x="9503" y="6484"/>
                  </a:lnTo>
                  <a:cubicBezTo>
                    <a:pt x="9384" y="7294"/>
                    <a:pt x="9003" y="8032"/>
                    <a:pt x="8383" y="8604"/>
                  </a:cubicBezTo>
                  <a:cubicBezTo>
                    <a:pt x="7907" y="9056"/>
                    <a:pt x="7312" y="9342"/>
                    <a:pt x="6669" y="9461"/>
                  </a:cubicBezTo>
                  <a:lnTo>
                    <a:pt x="5835" y="8865"/>
                  </a:lnTo>
                  <a:cubicBezTo>
                    <a:pt x="5782" y="8823"/>
                    <a:pt x="5723" y="8799"/>
                    <a:pt x="5665" y="8799"/>
                  </a:cubicBezTo>
                  <a:cubicBezTo>
                    <a:pt x="5593" y="8799"/>
                    <a:pt x="5520" y="8834"/>
                    <a:pt x="5454" y="8913"/>
                  </a:cubicBezTo>
                  <a:cubicBezTo>
                    <a:pt x="5407" y="8961"/>
                    <a:pt x="5335" y="9056"/>
                    <a:pt x="5335" y="9151"/>
                  </a:cubicBezTo>
                  <a:lnTo>
                    <a:pt x="5335" y="9318"/>
                  </a:lnTo>
                  <a:cubicBezTo>
                    <a:pt x="4526" y="9199"/>
                    <a:pt x="3787" y="8818"/>
                    <a:pt x="3263" y="8199"/>
                  </a:cubicBezTo>
                  <a:cubicBezTo>
                    <a:pt x="2787" y="7675"/>
                    <a:pt x="2477" y="7032"/>
                    <a:pt x="2358" y="6365"/>
                  </a:cubicBezTo>
                  <a:lnTo>
                    <a:pt x="2835" y="5674"/>
                  </a:lnTo>
                  <a:cubicBezTo>
                    <a:pt x="2906" y="5603"/>
                    <a:pt x="2930" y="5508"/>
                    <a:pt x="2906" y="5412"/>
                  </a:cubicBezTo>
                  <a:cubicBezTo>
                    <a:pt x="2859" y="5293"/>
                    <a:pt x="2739" y="5222"/>
                    <a:pt x="2597" y="5222"/>
                  </a:cubicBezTo>
                  <a:lnTo>
                    <a:pt x="2382" y="5222"/>
                  </a:lnTo>
                  <a:lnTo>
                    <a:pt x="2382" y="5150"/>
                  </a:lnTo>
                  <a:cubicBezTo>
                    <a:pt x="2477" y="4627"/>
                    <a:pt x="2716" y="4079"/>
                    <a:pt x="3049" y="3626"/>
                  </a:cubicBezTo>
                  <a:cubicBezTo>
                    <a:pt x="3073" y="3579"/>
                    <a:pt x="3144" y="3555"/>
                    <a:pt x="3168" y="3483"/>
                  </a:cubicBezTo>
                  <a:cubicBezTo>
                    <a:pt x="3216" y="3436"/>
                    <a:pt x="3216" y="3341"/>
                    <a:pt x="3168" y="3269"/>
                  </a:cubicBezTo>
                  <a:cubicBezTo>
                    <a:pt x="3132" y="3233"/>
                    <a:pt x="3079" y="3216"/>
                    <a:pt x="3028" y="3216"/>
                  </a:cubicBezTo>
                  <a:cubicBezTo>
                    <a:pt x="2978" y="3216"/>
                    <a:pt x="2930" y="3233"/>
                    <a:pt x="2906" y="3269"/>
                  </a:cubicBezTo>
                  <a:cubicBezTo>
                    <a:pt x="2477" y="3793"/>
                    <a:pt x="2216" y="4341"/>
                    <a:pt x="2073" y="4984"/>
                  </a:cubicBezTo>
                  <a:cubicBezTo>
                    <a:pt x="2025" y="5127"/>
                    <a:pt x="1954" y="5365"/>
                    <a:pt x="2025" y="5508"/>
                  </a:cubicBezTo>
                  <a:cubicBezTo>
                    <a:pt x="2073" y="5531"/>
                    <a:pt x="2120" y="5579"/>
                    <a:pt x="2144" y="5579"/>
                  </a:cubicBezTo>
                  <a:lnTo>
                    <a:pt x="2477" y="5579"/>
                  </a:lnTo>
                  <a:lnTo>
                    <a:pt x="1406" y="7079"/>
                  </a:lnTo>
                  <a:lnTo>
                    <a:pt x="334" y="5579"/>
                  </a:lnTo>
                  <a:lnTo>
                    <a:pt x="668" y="5579"/>
                  </a:lnTo>
                  <a:cubicBezTo>
                    <a:pt x="763" y="5579"/>
                    <a:pt x="834" y="5508"/>
                    <a:pt x="834" y="5412"/>
                  </a:cubicBezTo>
                  <a:lnTo>
                    <a:pt x="834" y="5293"/>
                  </a:lnTo>
                  <a:cubicBezTo>
                    <a:pt x="882" y="5055"/>
                    <a:pt x="906" y="4865"/>
                    <a:pt x="953" y="4627"/>
                  </a:cubicBezTo>
                  <a:cubicBezTo>
                    <a:pt x="1120" y="3960"/>
                    <a:pt x="1382" y="3341"/>
                    <a:pt x="1763" y="2793"/>
                  </a:cubicBezTo>
                  <a:cubicBezTo>
                    <a:pt x="1954" y="2531"/>
                    <a:pt x="2192" y="2293"/>
                    <a:pt x="2430" y="2055"/>
                  </a:cubicBezTo>
                  <a:cubicBezTo>
                    <a:pt x="3097" y="1412"/>
                    <a:pt x="3930" y="983"/>
                    <a:pt x="4859" y="769"/>
                  </a:cubicBezTo>
                  <a:close/>
                  <a:moveTo>
                    <a:pt x="2120" y="6770"/>
                  </a:moveTo>
                  <a:cubicBezTo>
                    <a:pt x="2263" y="7389"/>
                    <a:pt x="2597" y="7961"/>
                    <a:pt x="3001" y="8437"/>
                  </a:cubicBezTo>
                  <a:cubicBezTo>
                    <a:pt x="3668" y="9151"/>
                    <a:pt x="4573" y="9580"/>
                    <a:pt x="5502" y="9675"/>
                  </a:cubicBezTo>
                  <a:cubicBezTo>
                    <a:pt x="5573" y="9675"/>
                    <a:pt x="5669" y="9651"/>
                    <a:pt x="5692" y="9556"/>
                  </a:cubicBezTo>
                  <a:lnTo>
                    <a:pt x="5692" y="9508"/>
                  </a:lnTo>
                  <a:lnTo>
                    <a:pt x="5692" y="9175"/>
                  </a:lnTo>
                  <a:lnTo>
                    <a:pt x="7240" y="10271"/>
                  </a:lnTo>
                  <a:lnTo>
                    <a:pt x="5716" y="11342"/>
                  </a:lnTo>
                  <a:lnTo>
                    <a:pt x="5716" y="11009"/>
                  </a:lnTo>
                  <a:cubicBezTo>
                    <a:pt x="5716" y="10937"/>
                    <a:pt x="5669" y="10842"/>
                    <a:pt x="5573" y="10842"/>
                  </a:cubicBezTo>
                  <a:cubicBezTo>
                    <a:pt x="4287" y="10747"/>
                    <a:pt x="3120" y="10175"/>
                    <a:pt x="2239" y="9246"/>
                  </a:cubicBezTo>
                  <a:cubicBezTo>
                    <a:pt x="1668" y="8627"/>
                    <a:pt x="1263" y="7889"/>
                    <a:pt x="1049" y="7079"/>
                  </a:cubicBezTo>
                  <a:lnTo>
                    <a:pt x="1049" y="7079"/>
                  </a:lnTo>
                  <a:lnTo>
                    <a:pt x="1215" y="7318"/>
                  </a:lnTo>
                  <a:cubicBezTo>
                    <a:pt x="1263" y="7389"/>
                    <a:pt x="1311" y="7413"/>
                    <a:pt x="1382" y="7437"/>
                  </a:cubicBezTo>
                  <a:cubicBezTo>
                    <a:pt x="1421" y="7456"/>
                    <a:pt x="1461" y="7465"/>
                    <a:pt x="1499" y="7465"/>
                  </a:cubicBezTo>
                  <a:cubicBezTo>
                    <a:pt x="1598" y="7465"/>
                    <a:pt x="1687" y="7404"/>
                    <a:pt x="1739" y="7318"/>
                  </a:cubicBezTo>
                  <a:lnTo>
                    <a:pt x="2120" y="6770"/>
                  </a:lnTo>
                  <a:close/>
                  <a:moveTo>
                    <a:pt x="6228" y="1"/>
                  </a:moveTo>
                  <a:cubicBezTo>
                    <a:pt x="6169" y="1"/>
                    <a:pt x="6109" y="18"/>
                    <a:pt x="6050" y="54"/>
                  </a:cubicBezTo>
                  <a:lnTo>
                    <a:pt x="5550" y="411"/>
                  </a:lnTo>
                  <a:cubicBezTo>
                    <a:pt x="4311" y="507"/>
                    <a:pt x="3168" y="1007"/>
                    <a:pt x="2263" y="1840"/>
                  </a:cubicBezTo>
                  <a:cubicBezTo>
                    <a:pt x="1430" y="2626"/>
                    <a:pt x="906" y="3602"/>
                    <a:pt x="668" y="4698"/>
                  </a:cubicBezTo>
                  <a:cubicBezTo>
                    <a:pt x="620" y="4865"/>
                    <a:pt x="596" y="5008"/>
                    <a:pt x="596" y="5150"/>
                  </a:cubicBezTo>
                  <a:lnTo>
                    <a:pt x="596" y="5269"/>
                  </a:lnTo>
                  <a:lnTo>
                    <a:pt x="334" y="5269"/>
                  </a:lnTo>
                  <a:cubicBezTo>
                    <a:pt x="239" y="5269"/>
                    <a:pt x="144" y="5293"/>
                    <a:pt x="96" y="5389"/>
                  </a:cubicBezTo>
                  <a:cubicBezTo>
                    <a:pt x="1" y="5508"/>
                    <a:pt x="1" y="5651"/>
                    <a:pt x="72" y="5770"/>
                  </a:cubicBezTo>
                  <a:lnTo>
                    <a:pt x="572" y="6484"/>
                  </a:lnTo>
                  <a:cubicBezTo>
                    <a:pt x="691" y="7651"/>
                    <a:pt x="1191" y="8723"/>
                    <a:pt x="2001" y="9556"/>
                  </a:cubicBezTo>
                  <a:cubicBezTo>
                    <a:pt x="2906" y="10509"/>
                    <a:pt x="4097" y="11104"/>
                    <a:pt x="5383" y="11223"/>
                  </a:cubicBezTo>
                  <a:lnTo>
                    <a:pt x="5383" y="11485"/>
                  </a:lnTo>
                  <a:cubicBezTo>
                    <a:pt x="5383" y="11580"/>
                    <a:pt x="5454" y="11699"/>
                    <a:pt x="5502" y="11747"/>
                  </a:cubicBezTo>
                  <a:cubicBezTo>
                    <a:pt x="5573" y="11795"/>
                    <a:pt x="5621" y="11818"/>
                    <a:pt x="5692" y="11818"/>
                  </a:cubicBezTo>
                  <a:cubicBezTo>
                    <a:pt x="5764" y="11818"/>
                    <a:pt x="5812" y="11795"/>
                    <a:pt x="5883" y="11747"/>
                  </a:cubicBezTo>
                  <a:lnTo>
                    <a:pt x="6383" y="11390"/>
                  </a:lnTo>
                  <a:cubicBezTo>
                    <a:pt x="7264" y="11342"/>
                    <a:pt x="8169" y="11033"/>
                    <a:pt x="8907" y="10532"/>
                  </a:cubicBezTo>
                  <a:cubicBezTo>
                    <a:pt x="9765" y="9985"/>
                    <a:pt x="10432" y="9199"/>
                    <a:pt x="10884" y="8318"/>
                  </a:cubicBezTo>
                  <a:lnTo>
                    <a:pt x="10908" y="8270"/>
                  </a:lnTo>
                  <a:cubicBezTo>
                    <a:pt x="10932" y="8175"/>
                    <a:pt x="10932" y="8103"/>
                    <a:pt x="10836" y="8056"/>
                  </a:cubicBezTo>
                  <a:cubicBezTo>
                    <a:pt x="10813" y="8040"/>
                    <a:pt x="10783" y="8032"/>
                    <a:pt x="10753" y="8032"/>
                  </a:cubicBezTo>
                  <a:cubicBezTo>
                    <a:pt x="10691" y="8032"/>
                    <a:pt x="10622" y="8064"/>
                    <a:pt x="10574" y="8127"/>
                  </a:cubicBezTo>
                  <a:lnTo>
                    <a:pt x="10551" y="8175"/>
                  </a:lnTo>
                  <a:cubicBezTo>
                    <a:pt x="10170" y="9056"/>
                    <a:pt x="9503" y="9770"/>
                    <a:pt x="8741" y="10271"/>
                  </a:cubicBezTo>
                  <a:cubicBezTo>
                    <a:pt x="8193" y="10628"/>
                    <a:pt x="7621" y="10866"/>
                    <a:pt x="7002" y="10985"/>
                  </a:cubicBezTo>
                  <a:lnTo>
                    <a:pt x="7502" y="10628"/>
                  </a:lnTo>
                  <a:cubicBezTo>
                    <a:pt x="7574" y="10604"/>
                    <a:pt x="7598" y="10532"/>
                    <a:pt x="7621" y="10485"/>
                  </a:cubicBezTo>
                  <a:cubicBezTo>
                    <a:pt x="7693" y="10318"/>
                    <a:pt x="7621" y="10175"/>
                    <a:pt x="7502" y="10128"/>
                  </a:cubicBezTo>
                  <a:lnTo>
                    <a:pt x="7074" y="9818"/>
                  </a:lnTo>
                  <a:cubicBezTo>
                    <a:pt x="7621" y="9651"/>
                    <a:pt x="8169" y="9366"/>
                    <a:pt x="8622" y="8961"/>
                  </a:cubicBezTo>
                  <a:cubicBezTo>
                    <a:pt x="9336" y="8318"/>
                    <a:pt x="9765" y="7413"/>
                    <a:pt x="9860" y="6460"/>
                  </a:cubicBezTo>
                  <a:cubicBezTo>
                    <a:pt x="9860" y="6365"/>
                    <a:pt x="9836" y="6317"/>
                    <a:pt x="9741" y="6270"/>
                  </a:cubicBezTo>
                  <a:lnTo>
                    <a:pt x="9360" y="6270"/>
                  </a:lnTo>
                  <a:lnTo>
                    <a:pt x="10432" y="4769"/>
                  </a:lnTo>
                  <a:lnTo>
                    <a:pt x="11503" y="6270"/>
                  </a:lnTo>
                  <a:lnTo>
                    <a:pt x="11170" y="6270"/>
                  </a:lnTo>
                  <a:cubicBezTo>
                    <a:pt x="11075" y="6270"/>
                    <a:pt x="11003" y="6341"/>
                    <a:pt x="11003" y="6436"/>
                  </a:cubicBezTo>
                  <a:cubicBezTo>
                    <a:pt x="10955" y="6770"/>
                    <a:pt x="10908" y="7127"/>
                    <a:pt x="10813" y="7437"/>
                  </a:cubicBezTo>
                  <a:cubicBezTo>
                    <a:pt x="10789" y="7532"/>
                    <a:pt x="10836" y="7627"/>
                    <a:pt x="10932" y="7651"/>
                  </a:cubicBezTo>
                  <a:cubicBezTo>
                    <a:pt x="10948" y="7655"/>
                    <a:pt x="10964" y="7657"/>
                    <a:pt x="10980" y="7657"/>
                  </a:cubicBezTo>
                  <a:cubicBezTo>
                    <a:pt x="11057" y="7657"/>
                    <a:pt x="11126" y="7611"/>
                    <a:pt x="11146" y="7532"/>
                  </a:cubicBezTo>
                  <a:cubicBezTo>
                    <a:pt x="11241" y="7222"/>
                    <a:pt x="11289" y="6936"/>
                    <a:pt x="11313" y="6603"/>
                  </a:cubicBezTo>
                  <a:lnTo>
                    <a:pt x="11598" y="6603"/>
                  </a:lnTo>
                  <a:cubicBezTo>
                    <a:pt x="11718" y="6603"/>
                    <a:pt x="11789" y="6555"/>
                    <a:pt x="11860" y="6436"/>
                  </a:cubicBezTo>
                  <a:cubicBezTo>
                    <a:pt x="11908" y="6222"/>
                    <a:pt x="11908" y="6103"/>
                    <a:pt x="11860" y="6008"/>
                  </a:cubicBezTo>
                  <a:lnTo>
                    <a:pt x="11336" y="5293"/>
                  </a:lnTo>
                  <a:cubicBezTo>
                    <a:pt x="11241" y="4150"/>
                    <a:pt x="10717" y="3079"/>
                    <a:pt x="9931" y="2245"/>
                  </a:cubicBezTo>
                  <a:cubicBezTo>
                    <a:pt x="9026" y="1292"/>
                    <a:pt x="7836" y="697"/>
                    <a:pt x="6526" y="578"/>
                  </a:cubicBezTo>
                  <a:lnTo>
                    <a:pt x="6526" y="292"/>
                  </a:lnTo>
                  <a:cubicBezTo>
                    <a:pt x="6526" y="221"/>
                    <a:pt x="6502" y="102"/>
                    <a:pt x="6407" y="54"/>
                  </a:cubicBezTo>
                  <a:cubicBezTo>
                    <a:pt x="6347" y="18"/>
                    <a:pt x="6288" y="1"/>
                    <a:pt x="62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367" name="Google Shape;14249;p27">
            <a:extLst>
              <a:ext uri="{FF2B5EF4-FFF2-40B4-BE49-F238E27FC236}">
                <a16:creationId xmlns:a16="http://schemas.microsoft.com/office/drawing/2014/main" id="{EBB2FFF5-F959-5E9E-1E55-B64DF455C3DD}"/>
              </a:ext>
            </a:extLst>
          </p:cNvPr>
          <p:cNvGrpSpPr/>
          <p:nvPr/>
        </p:nvGrpSpPr>
        <p:grpSpPr>
          <a:xfrm>
            <a:off x="4023373" y="1767816"/>
            <a:ext cx="358172" cy="355332"/>
            <a:chOff x="4176963" y="1931283"/>
            <a:chExt cx="299500" cy="297125"/>
          </a:xfrm>
        </p:grpSpPr>
        <p:sp>
          <p:nvSpPr>
            <p:cNvPr id="368" name="Google Shape;14250;p27">
              <a:extLst>
                <a:ext uri="{FF2B5EF4-FFF2-40B4-BE49-F238E27FC236}">
                  <a16:creationId xmlns:a16="http://schemas.microsoft.com/office/drawing/2014/main" id="{73F44112-27D7-EEAC-C877-A2AC55B10DA4}"/>
                </a:ext>
              </a:extLst>
            </p:cNvPr>
            <p:cNvSpPr/>
            <p:nvPr/>
          </p:nvSpPr>
          <p:spPr>
            <a:xfrm>
              <a:off x="4333563" y="1931283"/>
              <a:ext cx="142900" cy="294125"/>
            </a:xfrm>
            <a:custGeom>
              <a:avLst/>
              <a:gdLst/>
              <a:ahLst/>
              <a:cxnLst/>
              <a:rect l="l" t="t" r="r" b="b"/>
              <a:pathLst>
                <a:path w="5716" h="11765" extrusionOk="0">
                  <a:moveTo>
                    <a:pt x="357" y="1"/>
                  </a:moveTo>
                  <a:cubicBezTo>
                    <a:pt x="286" y="1"/>
                    <a:pt x="191" y="1"/>
                    <a:pt x="167" y="48"/>
                  </a:cubicBezTo>
                  <a:cubicBezTo>
                    <a:pt x="119" y="120"/>
                    <a:pt x="119" y="239"/>
                    <a:pt x="119" y="239"/>
                  </a:cubicBezTo>
                  <a:lnTo>
                    <a:pt x="119" y="1715"/>
                  </a:lnTo>
                  <a:cubicBezTo>
                    <a:pt x="119" y="1715"/>
                    <a:pt x="167" y="1930"/>
                    <a:pt x="310" y="1953"/>
                  </a:cubicBezTo>
                  <a:cubicBezTo>
                    <a:pt x="1238" y="2120"/>
                    <a:pt x="2096" y="2596"/>
                    <a:pt x="2691" y="3263"/>
                  </a:cubicBezTo>
                  <a:cubicBezTo>
                    <a:pt x="3334" y="3978"/>
                    <a:pt x="3691" y="4906"/>
                    <a:pt x="3691" y="5859"/>
                  </a:cubicBezTo>
                  <a:cubicBezTo>
                    <a:pt x="3691" y="7859"/>
                    <a:pt x="2191" y="9550"/>
                    <a:pt x="191" y="9788"/>
                  </a:cubicBezTo>
                  <a:cubicBezTo>
                    <a:pt x="72" y="9788"/>
                    <a:pt x="0" y="10026"/>
                    <a:pt x="0" y="10026"/>
                  </a:cubicBezTo>
                  <a:lnTo>
                    <a:pt x="0" y="11527"/>
                  </a:lnTo>
                  <a:cubicBezTo>
                    <a:pt x="0" y="11527"/>
                    <a:pt x="24" y="11646"/>
                    <a:pt x="48" y="11693"/>
                  </a:cubicBezTo>
                  <a:cubicBezTo>
                    <a:pt x="119" y="11717"/>
                    <a:pt x="143" y="11765"/>
                    <a:pt x="238" y="11765"/>
                  </a:cubicBezTo>
                  <a:lnTo>
                    <a:pt x="262" y="11765"/>
                  </a:lnTo>
                  <a:cubicBezTo>
                    <a:pt x="1334" y="11670"/>
                    <a:pt x="2382" y="11289"/>
                    <a:pt x="3263" y="10622"/>
                  </a:cubicBezTo>
                  <a:cubicBezTo>
                    <a:pt x="3358" y="10574"/>
                    <a:pt x="3358" y="10455"/>
                    <a:pt x="3286" y="10384"/>
                  </a:cubicBezTo>
                  <a:cubicBezTo>
                    <a:pt x="3261" y="10333"/>
                    <a:pt x="3215" y="10309"/>
                    <a:pt x="3167" y="10309"/>
                  </a:cubicBezTo>
                  <a:cubicBezTo>
                    <a:pt x="3125" y="10309"/>
                    <a:pt x="3081" y="10327"/>
                    <a:pt x="3048" y="10360"/>
                  </a:cubicBezTo>
                  <a:cubicBezTo>
                    <a:pt x="2262" y="10955"/>
                    <a:pt x="357" y="11384"/>
                    <a:pt x="357" y="11384"/>
                  </a:cubicBezTo>
                  <a:lnTo>
                    <a:pt x="357" y="10122"/>
                  </a:lnTo>
                  <a:cubicBezTo>
                    <a:pt x="357" y="10122"/>
                    <a:pt x="4120" y="9836"/>
                    <a:pt x="4072" y="5859"/>
                  </a:cubicBezTo>
                  <a:cubicBezTo>
                    <a:pt x="4049" y="4811"/>
                    <a:pt x="3691" y="3811"/>
                    <a:pt x="3024" y="3025"/>
                  </a:cubicBezTo>
                  <a:cubicBezTo>
                    <a:pt x="2382" y="2287"/>
                    <a:pt x="500" y="1596"/>
                    <a:pt x="500" y="1596"/>
                  </a:cubicBezTo>
                  <a:lnTo>
                    <a:pt x="500" y="310"/>
                  </a:lnTo>
                  <a:cubicBezTo>
                    <a:pt x="500" y="310"/>
                    <a:pt x="2334" y="358"/>
                    <a:pt x="3882" y="2144"/>
                  </a:cubicBezTo>
                  <a:cubicBezTo>
                    <a:pt x="4811" y="3168"/>
                    <a:pt x="5358" y="4478"/>
                    <a:pt x="5358" y="5835"/>
                  </a:cubicBezTo>
                  <a:cubicBezTo>
                    <a:pt x="5358" y="7335"/>
                    <a:pt x="4763" y="8764"/>
                    <a:pt x="3691" y="9812"/>
                  </a:cubicBezTo>
                  <a:cubicBezTo>
                    <a:pt x="3620" y="9884"/>
                    <a:pt x="3620" y="10003"/>
                    <a:pt x="3691" y="10050"/>
                  </a:cubicBezTo>
                  <a:cubicBezTo>
                    <a:pt x="3715" y="10086"/>
                    <a:pt x="3757" y="10104"/>
                    <a:pt x="3801" y="10104"/>
                  </a:cubicBezTo>
                  <a:cubicBezTo>
                    <a:pt x="3846" y="10104"/>
                    <a:pt x="3894" y="10086"/>
                    <a:pt x="3929" y="10050"/>
                  </a:cubicBezTo>
                  <a:cubicBezTo>
                    <a:pt x="5073" y="8931"/>
                    <a:pt x="5716" y="7431"/>
                    <a:pt x="5716" y="5788"/>
                  </a:cubicBezTo>
                  <a:cubicBezTo>
                    <a:pt x="5620" y="4454"/>
                    <a:pt x="5049" y="3073"/>
                    <a:pt x="4072" y="1953"/>
                  </a:cubicBezTo>
                  <a:cubicBezTo>
                    <a:pt x="3096" y="882"/>
                    <a:pt x="1786" y="215"/>
                    <a:pt x="3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69" name="Google Shape;14251;p27">
              <a:extLst>
                <a:ext uri="{FF2B5EF4-FFF2-40B4-BE49-F238E27FC236}">
                  <a16:creationId xmlns:a16="http://schemas.microsoft.com/office/drawing/2014/main" id="{D13999B0-8DCF-3E04-A5B6-B916725B5293}"/>
                </a:ext>
              </a:extLst>
            </p:cNvPr>
            <p:cNvSpPr/>
            <p:nvPr/>
          </p:nvSpPr>
          <p:spPr>
            <a:xfrm>
              <a:off x="4176963" y="1932483"/>
              <a:ext cx="142925" cy="295925"/>
            </a:xfrm>
            <a:custGeom>
              <a:avLst/>
              <a:gdLst/>
              <a:ahLst/>
              <a:cxnLst/>
              <a:rect l="l" t="t" r="r" b="b"/>
              <a:pathLst>
                <a:path w="5717" h="11837" extrusionOk="0">
                  <a:moveTo>
                    <a:pt x="5169" y="334"/>
                  </a:moveTo>
                  <a:lnTo>
                    <a:pt x="5169" y="1620"/>
                  </a:lnTo>
                  <a:cubicBezTo>
                    <a:pt x="4192" y="1786"/>
                    <a:pt x="3335" y="2310"/>
                    <a:pt x="2692" y="3049"/>
                  </a:cubicBezTo>
                  <a:cubicBezTo>
                    <a:pt x="2001" y="3811"/>
                    <a:pt x="1644" y="4835"/>
                    <a:pt x="1644" y="5882"/>
                  </a:cubicBezTo>
                  <a:cubicBezTo>
                    <a:pt x="1644" y="8026"/>
                    <a:pt x="3216" y="9836"/>
                    <a:pt x="5335" y="10121"/>
                  </a:cubicBezTo>
                  <a:lnTo>
                    <a:pt x="5335" y="11407"/>
                  </a:lnTo>
                  <a:cubicBezTo>
                    <a:pt x="4002" y="11264"/>
                    <a:pt x="2740" y="10645"/>
                    <a:pt x="1811" y="9621"/>
                  </a:cubicBezTo>
                  <a:cubicBezTo>
                    <a:pt x="858" y="8573"/>
                    <a:pt x="334" y="7240"/>
                    <a:pt x="334" y="5835"/>
                  </a:cubicBezTo>
                  <a:cubicBezTo>
                    <a:pt x="334" y="4477"/>
                    <a:pt x="834" y="3168"/>
                    <a:pt x="1787" y="2144"/>
                  </a:cubicBezTo>
                  <a:cubicBezTo>
                    <a:pt x="2692" y="1167"/>
                    <a:pt x="3883" y="524"/>
                    <a:pt x="5169" y="334"/>
                  </a:cubicBezTo>
                  <a:close/>
                  <a:moveTo>
                    <a:pt x="5264" y="0"/>
                  </a:moveTo>
                  <a:cubicBezTo>
                    <a:pt x="3835" y="191"/>
                    <a:pt x="2525" y="881"/>
                    <a:pt x="1549" y="1977"/>
                  </a:cubicBezTo>
                  <a:cubicBezTo>
                    <a:pt x="572" y="3072"/>
                    <a:pt x="1" y="4477"/>
                    <a:pt x="1" y="5906"/>
                  </a:cubicBezTo>
                  <a:cubicBezTo>
                    <a:pt x="1" y="7383"/>
                    <a:pt x="572" y="8812"/>
                    <a:pt x="1573" y="9931"/>
                  </a:cubicBezTo>
                  <a:cubicBezTo>
                    <a:pt x="2597" y="11026"/>
                    <a:pt x="3954" y="11669"/>
                    <a:pt x="5431" y="11836"/>
                  </a:cubicBezTo>
                  <a:lnTo>
                    <a:pt x="5454" y="11836"/>
                  </a:lnTo>
                  <a:cubicBezTo>
                    <a:pt x="5502" y="11836"/>
                    <a:pt x="5573" y="11788"/>
                    <a:pt x="5621" y="11765"/>
                  </a:cubicBezTo>
                  <a:cubicBezTo>
                    <a:pt x="5693" y="11717"/>
                    <a:pt x="5716" y="11645"/>
                    <a:pt x="5716" y="11598"/>
                  </a:cubicBezTo>
                  <a:lnTo>
                    <a:pt x="5716" y="10098"/>
                  </a:lnTo>
                  <a:cubicBezTo>
                    <a:pt x="5669" y="9931"/>
                    <a:pt x="5573" y="9812"/>
                    <a:pt x="5454" y="9812"/>
                  </a:cubicBezTo>
                  <a:cubicBezTo>
                    <a:pt x="3454" y="9574"/>
                    <a:pt x="1977" y="7859"/>
                    <a:pt x="1977" y="5882"/>
                  </a:cubicBezTo>
                  <a:cubicBezTo>
                    <a:pt x="1977" y="4930"/>
                    <a:pt x="2335" y="4001"/>
                    <a:pt x="2954" y="3287"/>
                  </a:cubicBezTo>
                  <a:cubicBezTo>
                    <a:pt x="3573" y="2572"/>
                    <a:pt x="4407" y="2096"/>
                    <a:pt x="5335" y="1977"/>
                  </a:cubicBezTo>
                  <a:cubicBezTo>
                    <a:pt x="5454" y="1953"/>
                    <a:pt x="5550" y="1858"/>
                    <a:pt x="5550" y="1739"/>
                  </a:cubicBezTo>
                  <a:lnTo>
                    <a:pt x="5550" y="238"/>
                  </a:lnTo>
                  <a:cubicBezTo>
                    <a:pt x="5550" y="191"/>
                    <a:pt x="5502" y="96"/>
                    <a:pt x="5454" y="72"/>
                  </a:cubicBezTo>
                  <a:cubicBezTo>
                    <a:pt x="5383" y="0"/>
                    <a:pt x="5335" y="0"/>
                    <a:pt x="52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70" name="Google Shape;14252;p27">
              <a:extLst>
                <a:ext uri="{FF2B5EF4-FFF2-40B4-BE49-F238E27FC236}">
                  <a16:creationId xmlns:a16="http://schemas.microsoft.com/office/drawing/2014/main" id="{518550F8-BA95-DC3F-1CCB-574B944917E0}"/>
                </a:ext>
              </a:extLst>
            </p:cNvPr>
            <p:cNvSpPr/>
            <p:nvPr/>
          </p:nvSpPr>
          <p:spPr>
            <a:xfrm>
              <a:off x="4249013" y="2002733"/>
              <a:ext cx="153025" cy="153625"/>
            </a:xfrm>
            <a:custGeom>
              <a:avLst/>
              <a:gdLst/>
              <a:ahLst/>
              <a:cxnLst/>
              <a:rect l="l" t="t" r="r" b="b"/>
              <a:pathLst>
                <a:path w="6121" h="6145" extrusionOk="0">
                  <a:moveTo>
                    <a:pt x="3049" y="0"/>
                  </a:moveTo>
                  <a:cubicBezTo>
                    <a:pt x="2453" y="0"/>
                    <a:pt x="1882" y="167"/>
                    <a:pt x="1405" y="477"/>
                  </a:cubicBezTo>
                  <a:lnTo>
                    <a:pt x="1382" y="477"/>
                  </a:lnTo>
                  <a:cubicBezTo>
                    <a:pt x="1286" y="524"/>
                    <a:pt x="1263" y="620"/>
                    <a:pt x="1310" y="715"/>
                  </a:cubicBezTo>
                  <a:cubicBezTo>
                    <a:pt x="1353" y="772"/>
                    <a:pt x="1405" y="804"/>
                    <a:pt x="1456" y="804"/>
                  </a:cubicBezTo>
                  <a:cubicBezTo>
                    <a:pt x="1488" y="804"/>
                    <a:pt x="1520" y="791"/>
                    <a:pt x="1548" y="762"/>
                  </a:cubicBezTo>
                  <a:lnTo>
                    <a:pt x="1596" y="762"/>
                  </a:lnTo>
                  <a:cubicBezTo>
                    <a:pt x="2025" y="500"/>
                    <a:pt x="2501" y="358"/>
                    <a:pt x="3049" y="358"/>
                  </a:cubicBezTo>
                  <a:cubicBezTo>
                    <a:pt x="4525" y="358"/>
                    <a:pt x="5764" y="1572"/>
                    <a:pt x="5764" y="3049"/>
                  </a:cubicBezTo>
                  <a:cubicBezTo>
                    <a:pt x="5764" y="4549"/>
                    <a:pt x="4525" y="5763"/>
                    <a:pt x="3049" y="5763"/>
                  </a:cubicBezTo>
                  <a:cubicBezTo>
                    <a:pt x="1548" y="5763"/>
                    <a:pt x="334" y="4549"/>
                    <a:pt x="334" y="3049"/>
                  </a:cubicBezTo>
                  <a:cubicBezTo>
                    <a:pt x="334" y="2406"/>
                    <a:pt x="572" y="1786"/>
                    <a:pt x="1024" y="1263"/>
                  </a:cubicBezTo>
                  <a:cubicBezTo>
                    <a:pt x="1072" y="1215"/>
                    <a:pt x="1072" y="1096"/>
                    <a:pt x="1001" y="1024"/>
                  </a:cubicBezTo>
                  <a:cubicBezTo>
                    <a:pt x="971" y="1005"/>
                    <a:pt x="933" y="993"/>
                    <a:pt x="896" y="993"/>
                  </a:cubicBezTo>
                  <a:cubicBezTo>
                    <a:pt x="843" y="993"/>
                    <a:pt x="790" y="1016"/>
                    <a:pt x="762" y="1072"/>
                  </a:cubicBezTo>
                  <a:cubicBezTo>
                    <a:pt x="262" y="1620"/>
                    <a:pt x="0" y="2334"/>
                    <a:pt x="0" y="3096"/>
                  </a:cubicBezTo>
                  <a:cubicBezTo>
                    <a:pt x="0" y="4787"/>
                    <a:pt x="1382" y="6144"/>
                    <a:pt x="3072" y="6144"/>
                  </a:cubicBezTo>
                  <a:cubicBezTo>
                    <a:pt x="4739" y="6097"/>
                    <a:pt x="6121" y="4739"/>
                    <a:pt x="6121" y="3072"/>
                  </a:cubicBezTo>
                  <a:cubicBezTo>
                    <a:pt x="6121" y="1358"/>
                    <a:pt x="4739" y="0"/>
                    <a:pt x="3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71" name="Google Shape;14253;p27">
              <a:extLst>
                <a:ext uri="{FF2B5EF4-FFF2-40B4-BE49-F238E27FC236}">
                  <a16:creationId xmlns:a16="http://schemas.microsoft.com/office/drawing/2014/main" id="{0AB7C52F-5FC3-0CD4-1B16-FBF2290428A8}"/>
                </a:ext>
              </a:extLst>
            </p:cNvPr>
            <p:cNvSpPr/>
            <p:nvPr/>
          </p:nvSpPr>
          <p:spPr>
            <a:xfrm>
              <a:off x="4291888" y="2056308"/>
              <a:ext cx="66700" cy="8950"/>
            </a:xfrm>
            <a:custGeom>
              <a:avLst/>
              <a:gdLst/>
              <a:ahLst/>
              <a:cxnLst/>
              <a:rect l="l" t="t" r="r" b="b"/>
              <a:pathLst>
                <a:path w="2668" h="358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39"/>
                    <a:pt x="71" y="358"/>
                    <a:pt x="191" y="358"/>
                  </a:cubicBezTo>
                  <a:lnTo>
                    <a:pt x="2453" y="358"/>
                  </a:lnTo>
                  <a:cubicBezTo>
                    <a:pt x="2548" y="358"/>
                    <a:pt x="2620" y="286"/>
                    <a:pt x="2643" y="215"/>
                  </a:cubicBezTo>
                  <a:cubicBezTo>
                    <a:pt x="2667" y="96"/>
                    <a:pt x="2572" y="1"/>
                    <a:pt x="2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72" name="Google Shape;14254;p27">
              <a:extLst>
                <a:ext uri="{FF2B5EF4-FFF2-40B4-BE49-F238E27FC236}">
                  <a16:creationId xmlns:a16="http://schemas.microsoft.com/office/drawing/2014/main" id="{F4C16C2A-DBB0-6E21-55B6-29FE93611060}"/>
                </a:ext>
              </a:extLst>
            </p:cNvPr>
            <p:cNvSpPr/>
            <p:nvPr/>
          </p:nvSpPr>
          <p:spPr>
            <a:xfrm>
              <a:off x="4291888" y="2074758"/>
              <a:ext cx="66700" cy="8975"/>
            </a:xfrm>
            <a:custGeom>
              <a:avLst/>
              <a:gdLst/>
              <a:ahLst/>
              <a:cxnLst/>
              <a:rect l="l" t="t" r="r" b="b"/>
              <a:pathLst>
                <a:path w="2668" h="359" extrusionOk="0">
                  <a:moveTo>
                    <a:pt x="191" y="1"/>
                  </a:moveTo>
                  <a:cubicBezTo>
                    <a:pt x="119" y="1"/>
                    <a:pt x="48" y="72"/>
                    <a:pt x="24" y="144"/>
                  </a:cubicBezTo>
                  <a:cubicBezTo>
                    <a:pt x="0" y="239"/>
                    <a:pt x="71" y="358"/>
                    <a:pt x="191" y="358"/>
                  </a:cubicBezTo>
                  <a:lnTo>
                    <a:pt x="2453" y="358"/>
                  </a:lnTo>
                  <a:cubicBezTo>
                    <a:pt x="2548" y="358"/>
                    <a:pt x="2620" y="310"/>
                    <a:pt x="2643" y="215"/>
                  </a:cubicBezTo>
                  <a:cubicBezTo>
                    <a:pt x="2667" y="96"/>
                    <a:pt x="2572" y="1"/>
                    <a:pt x="2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373" name="Google Shape;14255;p27">
              <a:extLst>
                <a:ext uri="{FF2B5EF4-FFF2-40B4-BE49-F238E27FC236}">
                  <a16:creationId xmlns:a16="http://schemas.microsoft.com/office/drawing/2014/main" id="{62FC2460-FB04-A80A-2E18-11E20E7E8DAA}"/>
                </a:ext>
              </a:extLst>
            </p:cNvPr>
            <p:cNvSpPr/>
            <p:nvPr/>
          </p:nvSpPr>
          <p:spPr>
            <a:xfrm>
              <a:off x="4305563" y="20926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0"/>
                  </a:moveTo>
                  <a:cubicBezTo>
                    <a:pt x="96" y="0"/>
                    <a:pt x="1" y="96"/>
                    <a:pt x="25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358" y="358"/>
                  </a:lnTo>
                  <a:cubicBezTo>
                    <a:pt x="1430" y="358"/>
                    <a:pt x="1501" y="310"/>
                    <a:pt x="1525" y="215"/>
                  </a:cubicBezTo>
                  <a:cubicBezTo>
                    <a:pt x="1549" y="96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374" name="Google Shape;14256;p27">
            <a:extLst>
              <a:ext uri="{FF2B5EF4-FFF2-40B4-BE49-F238E27FC236}">
                <a16:creationId xmlns:a16="http://schemas.microsoft.com/office/drawing/2014/main" id="{3501FF85-6756-C7AC-A050-22E5CCF17ED7}"/>
              </a:ext>
            </a:extLst>
          </p:cNvPr>
          <p:cNvSpPr txBox="1"/>
          <p:nvPr/>
        </p:nvSpPr>
        <p:spPr>
          <a:xfrm>
            <a:off x="1048350" y="11586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B Nazanin" panose="00000700000000000000" pitchFamily="2" charset="-78"/>
                <a:sym typeface="Arial"/>
              </a:rPr>
              <a:t>عناصر اینفوگرافیک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375" name="Google Shape;14257;p27">
            <a:extLst>
              <a:ext uri="{FF2B5EF4-FFF2-40B4-BE49-F238E27FC236}">
                <a16:creationId xmlns:a16="http://schemas.microsoft.com/office/drawing/2014/main" id="{0FD91CB9-57EA-39F0-3F95-8F7B6B7E9C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tx1"/>
                </a:solidFill>
                <a:cs typeface="B Nazanin" panose="00000700000000000000" pitchFamily="2" charset="-78"/>
              </a:rPr>
              <a:t>نمادهای برتر</a:t>
            </a:r>
            <a:endParaRPr dirty="0">
              <a:solidFill>
                <a:schemeClr val="tx1"/>
              </a:solidFill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59094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71800" y="666750"/>
            <a:ext cx="35064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pc="110" dirty="0">
                <a:cs typeface="B Nazanin" pitchFamily="2" charset="-78"/>
              </a:rPr>
              <a:t>مقصود بیانیه</a:t>
            </a:r>
            <a:endParaRPr b="1" spc="90" dirty="0">
              <a:latin typeface="Arial"/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125" y="1163438"/>
            <a:ext cx="7408545" cy="275678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00"/>
              </a:spcBef>
            </a:pPr>
            <a:r>
              <a:rPr lang="fa-IR" sz="2200" b="1" spc="3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مهندسان چگونه ناکارآمدی در فرآیندها را شناسایی می کنند؟</a:t>
            </a:r>
            <a:endParaRPr sz="2200">
              <a:latin typeface="Arial"/>
              <a:cs typeface="B Nazanin" pitchFamily="2" charset="-78"/>
            </a:endParaRPr>
          </a:p>
          <a:p>
            <a:pPr marL="12700" marR="5080" algn="r" rtl="1">
              <a:lnSpc>
                <a:spcPct val="116100"/>
              </a:lnSpc>
              <a:spcBef>
                <a:spcPts val="495"/>
              </a:spcBef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cs typeface="B Nazanin" pitchFamily="2" charset="-78"/>
            </a:endParaRPr>
          </a:p>
          <a:p>
            <a:pPr marL="12700" marR="5080" algn="r" rtl="1">
              <a:lnSpc>
                <a:spcPct val="116100"/>
              </a:lnSpc>
              <a:spcBef>
                <a:spcPts val="495"/>
              </a:spcBef>
            </a:pPr>
            <a:endParaRPr sz="1500">
              <a:latin typeface="Trebuchet MS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</a:pPr>
            <a:r>
              <a:rPr lang="fa-IR" sz="2200" b="1" spc="3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مهندسی چگونه به پایداری کمک می کند؟</a:t>
            </a:r>
            <a:endParaRPr lang="en-US" sz="2200" b="1" spc="30" dirty="0">
              <a:solidFill>
                <a:srgbClr val="263165"/>
              </a:solidFill>
              <a:latin typeface="Arial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</a:pPr>
            <a:endParaRPr sz="1400">
              <a:latin typeface="Trebuchet MS"/>
              <a:cs typeface="B Nazanin" pitchFamily="2" charset="-78"/>
            </a:endParaRPr>
          </a:p>
          <a:p>
            <a:pPr algn="r" rtl="1">
              <a:lnSpc>
                <a:spcPct val="100000"/>
              </a:lnSpc>
              <a:spcBef>
                <a:spcPts val="55"/>
              </a:spcBef>
            </a:pPr>
            <a:endParaRPr sz="1550">
              <a:latin typeface="Trebuchet MS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</a:pPr>
            <a:r>
              <a:rPr lang="fa-IR" sz="2200" b="1" spc="6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فناوری های نوظهور در مهندسی کدامند؟</a:t>
            </a:r>
            <a:r>
              <a:rPr lang="fa-IR" sz="2400" dirty="0">
                <a:cs typeface="B Nazanin" pitchFamily="2" charset="-78"/>
              </a:rPr>
              <a:t> </a:t>
            </a:r>
          </a:p>
          <a:p>
            <a:pPr marL="12700" algn="r" rtl="1">
              <a:lnSpc>
                <a:spcPct val="100000"/>
              </a:lnSpc>
            </a:pPr>
            <a:r>
              <a:rPr lang="fa-IR" sz="1400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lang="en-US" sz="1400" dirty="0"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05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2631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88125" y="932484"/>
            <a:ext cx="5340985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r" rtl="1">
              <a:lnSpc>
                <a:spcPct val="100000"/>
              </a:lnSpc>
              <a:spcBef>
                <a:spcPts val="100"/>
              </a:spcBef>
            </a:pPr>
            <a:r>
              <a:rPr lang="fa-IR" sz="3000" spc="50" dirty="0">
                <a:solidFill>
                  <a:srgbClr val="F3F4EE"/>
                </a:solidFill>
                <a:latin typeface="Trebuchet MS"/>
                <a:cs typeface="B Nazanin" pitchFamily="2" charset="-78"/>
              </a:rPr>
              <a:t>"این یک نقل قول است، کلماتی پر از حکمت که یکی از افراد مهم گفته و می تواند خواننده را وادار به الهام کند."</a:t>
            </a:r>
            <a:endParaRPr sz="3000">
              <a:latin typeface="Trebuchet MS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8125" y="3097783"/>
            <a:ext cx="2926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fa-IR" sz="2400" b="1" spc="-15" dirty="0">
                <a:solidFill>
                  <a:srgbClr val="F3F4EE"/>
                </a:solidFill>
                <a:latin typeface="Arial"/>
                <a:cs typeface="B Nazanin" pitchFamily="2" charset="-78"/>
              </a:rPr>
              <a:t>-یک نفر معروف</a:t>
            </a:r>
            <a:endParaRPr sz="2400">
              <a:latin typeface="Arial"/>
              <a:cs typeface="B Nazanin" pitchFamily="2" charset="-78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55172" y="2767128"/>
            <a:ext cx="2688827" cy="2385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F4EE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8125" y="682779"/>
            <a:ext cx="6196965" cy="18503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sz="9000" b="1" spc="350" dirty="0">
                <a:latin typeface="Arial"/>
                <a:cs typeface="B Nazanin" pitchFamily="2" charset="-78"/>
              </a:rPr>
              <a:t>98,300,000</a:t>
            </a:r>
            <a:endParaRPr sz="9000">
              <a:latin typeface="Arial"/>
              <a:cs typeface="B Nazanin" pitchFamily="2" charset="-78"/>
            </a:endParaRPr>
          </a:p>
          <a:p>
            <a:pPr marL="12700" algn="ctr" rtl="1">
              <a:lnSpc>
                <a:spcPct val="100000"/>
              </a:lnSpc>
              <a:spcBef>
                <a:spcPts val="1645"/>
              </a:spcBef>
            </a:pPr>
            <a:r>
              <a:rPr lang="fa-IR" sz="1600" spc="45" dirty="0">
                <a:cs typeface="B Nazanin" pitchFamily="2" charset="-78"/>
              </a:rPr>
              <a:t>اعداد بزرگ توجه مخاطبان شما را جلب می کند</a:t>
            </a:r>
            <a:endParaRPr sz="1600">
              <a:cs typeface="B Nazanin" pitchFamily="2" charset="-78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30348" y="2313284"/>
            <a:ext cx="2523176" cy="28397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438150"/>
            <a:ext cx="3094990" cy="1522212"/>
          </a:xfrm>
          <a:prstGeom prst="rect">
            <a:avLst/>
          </a:prstGeom>
        </p:spPr>
        <p:txBody>
          <a:bodyPr vert="horz" wrap="square" lIns="0" tIns="41783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3290"/>
              </a:spcBef>
            </a:pPr>
            <a:r>
              <a:rPr sz="5000" b="1" spc="160" dirty="0">
                <a:latin typeface="Arial"/>
                <a:cs typeface="B Nazanin" pitchFamily="2" charset="-78"/>
              </a:rPr>
              <a:t>333,000</a:t>
            </a:r>
            <a:endParaRPr sz="5000">
              <a:latin typeface="Arial"/>
              <a:cs typeface="B Nazanin" pitchFamily="2" charset="-78"/>
            </a:endParaRPr>
          </a:p>
          <a:p>
            <a:pPr marL="12700" rtl="1">
              <a:lnSpc>
                <a:spcPct val="100000"/>
              </a:lnSpc>
              <a:spcBef>
                <a:spcPts val="890"/>
              </a:spcBef>
            </a:pPr>
            <a:r>
              <a:rPr lang="fa-IR" sz="1400" dirty="0">
                <a:cs typeface="B Nazanin" pitchFamily="2" charset="-78"/>
              </a:rPr>
              <a:t>اسلاید متنی را برای پاور خود تنظیم کنید </a:t>
            </a:r>
            <a:endParaRPr sz="1400">
              <a:cs typeface="B Nazanin" pitchFamily="2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125" y="2010542"/>
            <a:ext cx="3661410" cy="1522212"/>
          </a:xfrm>
          <a:prstGeom prst="rect">
            <a:avLst/>
          </a:prstGeom>
        </p:spPr>
        <p:txBody>
          <a:bodyPr vert="horz" wrap="square" lIns="0" tIns="41783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3290"/>
              </a:spcBef>
            </a:pPr>
            <a:r>
              <a:rPr sz="5000" b="1" spc="20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386,000</a:t>
            </a:r>
            <a:r>
              <a:rPr sz="5000" b="1" spc="4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 </a:t>
            </a:r>
            <a:r>
              <a:rPr sz="5000" b="1" spc="200" dirty="0">
                <a:solidFill>
                  <a:srgbClr val="263165"/>
                </a:solidFill>
                <a:latin typeface="Arial"/>
                <a:cs typeface="B Nazanin" pitchFamily="2" charset="-78"/>
              </a:rPr>
              <a:t>km</a:t>
            </a:r>
            <a:endParaRPr sz="5000">
              <a:latin typeface="Arial"/>
              <a:cs typeface="B Nazanin" pitchFamily="2" charset="-78"/>
            </a:endParaRPr>
          </a:p>
          <a:p>
            <a:pPr marL="12700" algn="r" rtl="1">
              <a:lnSpc>
                <a:spcPct val="100000"/>
              </a:lnSpc>
              <a:spcBef>
                <a:spcPts val="894"/>
              </a:spcBef>
            </a:pPr>
            <a:r>
              <a:rPr lang="fa-IR" sz="1400" dirty="0">
                <a:cs typeface="B Nazanin" pitchFamily="2" charset="-78"/>
              </a:rPr>
              <a:t>اسلاید متنی را برای پاور خود تنظیم کنید </a:t>
            </a:r>
            <a:endParaRPr sz="1400">
              <a:latin typeface="Trebuchet MS"/>
              <a:cs typeface="B Nazanin" pitchFamily="2" charset="-78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98643" y="0"/>
            <a:ext cx="2654881" cy="24614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F3F4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88125" y="908720"/>
            <a:ext cx="3425825" cy="21800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r" rtl="1">
              <a:lnSpc>
                <a:spcPct val="100000"/>
              </a:lnSpc>
              <a:spcBef>
                <a:spcPts val="100"/>
              </a:spcBef>
            </a:pPr>
            <a:r>
              <a:rPr lang="fa-IR" sz="3500" spc="150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یک تصویر همیشه مفهوم را تقویت </a:t>
            </a:r>
          </a:p>
          <a:p>
            <a:pPr marL="12700" marR="5080" algn="r" rtl="1">
              <a:lnSpc>
                <a:spcPct val="100000"/>
              </a:lnSpc>
              <a:spcBef>
                <a:spcPts val="100"/>
              </a:spcBef>
            </a:pPr>
            <a:r>
              <a:rPr lang="fa-IR" sz="3500" spc="150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می کند</a:t>
            </a:r>
          </a:p>
          <a:p>
            <a:pPr marL="12700" marR="5080" algn="r" rtl="1">
              <a:lnSpc>
                <a:spcPct val="100000"/>
              </a:lnSpc>
              <a:spcBef>
                <a:spcPts val="100"/>
              </a:spcBef>
            </a:pPr>
            <a:endParaRPr sz="3500">
              <a:latin typeface="Arial"/>
              <a:cs typeface="B Nazanin" pitchFamily="2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2000" y="2876550"/>
            <a:ext cx="3594735" cy="768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r" rtl="1">
              <a:lnSpc>
                <a:spcPct val="116100"/>
              </a:lnSpc>
              <a:spcBef>
                <a:spcPts val="100"/>
              </a:spcBef>
            </a:pPr>
            <a:r>
              <a:rPr lang="fa-IR" sz="1400" spc="65" dirty="0">
                <a:solidFill>
                  <a:srgbClr val="263165"/>
                </a:solidFill>
                <a:latin typeface="Trebuchet MS"/>
                <a:cs typeface="B Nazanin" pitchFamily="2" charset="-78"/>
              </a:rPr>
              <a:t>تصاویر مقادیر زیادی داده را نشان می دهند، بنابراین به یاد داشته باشید: به جای متن طولانی از یک تصویر استفاده کنید. مخاطبان شما از آن قدردانی خواهند کرد</a:t>
            </a:r>
            <a:endParaRPr sz="1400">
              <a:latin typeface="Trebuchet MS"/>
              <a:cs typeface="B Nazanin" pitchFamily="2" charset="-78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5024" y="99"/>
            <a:ext cx="3428924" cy="51433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3999" cy="51434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17599" y="4019074"/>
              <a:ext cx="7708900" cy="589915"/>
            </a:xfrm>
            <a:custGeom>
              <a:avLst/>
              <a:gdLst/>
              <a:ahLst/>
              <a:cxnLst/>
              <a:rect l="l" t="t" r="r" b="b"/>
              <a:pathLst>
                <a:path w="7708900" h="589914">
                  <a:moveTo>
                    <a:pt x="7708799" y="589499"/>
                  </a:moveTo>
                  <a:lnTo>
                    <a:pt x="0" y="589499"/>
                  </a:lnTo>
                  <a:lnTo>
                    <a:pt x="0" y="0"/>
                  </a:lnTo>
                  <a:lnTo>
                    <a:pt x="7708799" y="0"/>
                  </a:lnTo>
                  <a:lnTo>
                    <a:pt x="7708799" y="589499"/>
                  </a:lnTo>
                  <a:close/>
                </a:path>
              </a:pathLst>
            </a:custGeom>
            <a:solidFill>
              <a:srgbClr val="F3F4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fa-IR" spc="125" dirty="0">
                <a:cs typeface="B Nazanin" pitchFamily="2" charset="-78"/>
              </a:rPr>
              <a:t>یک تصویر ارزش هزار کلمه است</a:t>
            </a:r>
            <a:endParaRPr b="1" spc="15" dirty="0">
              <a:latin typeface="Arial"/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2007</Words>
  <Application>Microsoft Office PowerPoint</Application>
  <PresentationFormat>On-screen Show (16:9)</PresentationFormat>
  <Paragraphs>317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Amatic SC</vt:lpstr>
      <vt:lpstr>Arial</vt:lpstr>
      <vt:lpstr>Arial MT</vt:lpstr>
      <vt:lpstr>Calibri</vt:lpstr>
      <vt:lpstr>Lato</vt:lpstr>
      <vt:lpstr>Lato Black</vt:lpstr>
      <vt:lpstr>Open Sans Light</vt:lpstr>
      <vt:lpstr>Roboto Medium</vt:lpstr>
      <vt:lpstr>Times New Roman</vt:lpstr>
      <vt:lpstr>Trebuchet MS</vt:lpstr>
      <vt:lpstr>Office Theme</vt:lpstr>
      <vt:lpstr>تم : دفاع از پایان نامه</vt:lpstr>
      <vt:lpstr>فهرست مطالب</vt:lpstr>
      <vt:lpstr>01</vt:lpstr>
      <vt:lpstr>مقصود بیانیه</vt:lpstr>
      <vt:lpstr>PowerPoint Presentation</vt:lpstr>
      <vt:lpstr>98,300,000 اعداد بزرگ توجه مخاطبان شما را جلب می کند</vt:lpstr>
      <vt:lpstr>333,000 اسلاید متنی را برای پاور خود تنظیم کنید </vt:lpstr>
      <vt:lpstr>PowerPoint Presentation</vt:lpstr>
      <vt:lpstr>یک تصویر ارزش هزار کلمه است</vt:lpstr>
      <vt:lpstr>تجزیه و تحلیل فرآیند و بهینه سازی</vt:lpstr>
      <vt:lpstr>وضعیت موجود و مشکلات بیانیه</vt:lpstr>
      <vt:lpstr>فرضیه ها</vt:lpstr>
      <vt:lpstr>اهداف مطالعه</vt:lpstr>
      <vt:lpstr>مفاهیم کلیدی</vt:lpstr>
      <vt:lpstr>بررسی ادبیات</vt:lpstr>
      <vt:lpstr>چارچوب نظری</vt:lpstr>
      <vt:lpstr>برنامه</vt:lpstr>
      <vt:lpstr>روش شناسی</vt:lpstr>
      <vt:lpstr>تجزیه و تحلیل و توسعه</vt:lpstr>
      <vt:lpstr>تجزیه و تحلیل و توسعه</vt:lpstr>
      <vt:lpstr>تجزیه و تحلیل نتایج</vt:lpstr>
      <vt:lpstr>PowerPoint Presentation</vt:lpstr>
      <vt:lpstr>بحث</vt:lpstr>
      <vt:lpstr>برخی از نتیجه گیری ها</vt:lpstr>
      <vt:lpstr>مراجع کتابشناختی</vt:lpstr>
      <vt:lpstr>ماکاپ ها</vt:lpstr>
      <vt:lpstr>با تشکر از شما دوستان عزیز ... !</vt:lpstr>
      <vt:lpstr>منابع جایگزین</vt:lpstr>
      <vt:lpstr>PowerPoint Presentation</vt:lpstr>
      <vt:lpstr>PowerPoint Presentation</vt:lpstr>
      <vt:lpstr>PowerPoint Presentation</vt:lpstr>
      <vt:lpstr>از منابع گرافیکی قابل ویرایش ما استفاده کنید...</vt:lpstr>
      <vt:lpstr>اینفوگرافیک ممتاز</vt:lpstr>
      <vt:lpstr>اینفوگرافیک ممتاز</vt:lpstr>
      <vt:lpstr>PowerPoint Presentation</vt:lpstr>
      <vt:lpstr>PowerPoint Presentation</vt:lpstr>
      <vt:lpstr>PowerPoint Presentation</vt:lpstr>
      <vt:lpstr>PowerPoint Presentation</vt:lpstr>
      <vt:lpstr>نمادهای برتر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2023-11-09T08:23:28Z</dcterms:created>
  <dcterms:modified xsi:type="dcterms:W3CDTF">2023-11-09T08:38:06Z</dcterms:modified>
</cp:coreProperties>
</file>