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1755" r:id="rId28"/>
    <p:sldId id="285" r:id="rId29"/>
    <p:sldId id="368" r:id="rId30"/>
    <p:sldId id="1745" r:id="rId31"/>
    <p:sldId id="1746" r:id="rId32"/>
    <p:sldId id="1747" r:id="rId33"/>
    <p:sldId id="1748" r:id="rId34"/>
    <p:sldId id="1749" r:id="rId35"/>
    <p:sldId id="1750" r:id="rId36"/>
    <p:sldId id="1751" r:id="rId37"/>
    <p:sldId id="1752" r:id="rId38"/>
    <p:sldId id="1753" r:id="rId39"/>
    <p:sldId id="1754" r:id="rId4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94660"/>
  </p:normalViewPr>
  <p:slideViewPr>
    <p:cSldViewPr>
      <p:cViewPr varScale="1">
        <p:scale>
          <a:sx n="82" d="100"/>
          <a:sy n="82" d="100"/>
        </p:scale>
        <p:origin x="9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A378-2947-4728-95FD-92BAED7BF59E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215E0-1127-4154-8FBF-4C77134E33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215E0-1127-4154-8FBF-4C77134E33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49810" y="571858"/>
            <a:ext cx="424437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88125" y="2656748"/>
            <a:ext cx="7567749" cy="76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3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6316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6316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6513" y="1215822"/>
            <a:ext cx="3689350" cy="299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3F4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53893" y="1089453"/>
            <a:ext cx="3199765" cy="317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3F4E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D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6316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D2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5551" y="4057284"/>
            <a:ext cx="6612896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6316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287" y="1246536"/>
            <a:ext cx="7728584" cy="3366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125" y="844615"/>
            <a:ext cx="5536475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5700"/>
              </a:lnSpc>
              <a:spcBef>
                <a:spcPts val="100"/>
              </a:spcBef>
            </a:pPr>
            <a:r>
              <a:rPr lang="fa-IR" sz="4000" dirty="0">
                <a:cs typeface="B Nazanin" panose="00000700000000000000" pitchFamily="2" charset="-78"/>
              </a:rPr>
              <a:t>تم : دفاع از پایان نامه</a:t>
            </a:r>
            <a:endParaRPr sz="5400" dirty="0"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25" y="2465897"/>
            <a:ext cx="38182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pc="30" dirty="0">
                <a:solidFill>
                  <a:srgbClr val="263165"/>
                </a:solidFill>
                <a:latin typeface="Trebuchet MS"/>
                <a:cs typeface="B Nazanin" panose="00000700000000000000" pitchFamily="2" charset="-78"/>
              </a:rPr>
              <a:t>قالب پاورپوینت مهندسی مکانیک</a:t>
            </a:r>
            <a:endParaRPr dirty="0">
              <a:latin typeface="Trebuchet MS"/>
              <a:cs typeface="B Nazanin" panose="00000700000000000000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0348" y="2313284"/>
            <a:ext cx="2523176" cy="283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EE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125" y="789644"/>
            <a:ext cx="621474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00000"/>
              </a:lnSpc>
              <a:spcBef>
                <a:spcPts val="100"/>
              </a:spcBef>
            </a:pPr>
            <a:r>
              <a:rPr lang="fa-IR" sz="6000" spc="250" dirty="0">
                <a:cs typeface="B Nazanin" pitchFamily="2" charset="-78"/>
              </a:rPr>
              <a:t>تجزیه و تحلیل فرآیند و بهینه سازی</a:t>
            </a:r>
            <a:endParaRPr sz="6000">
              <a:latin typeface="Arial"/>
              <a:cs typeface="B Nazanin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9867" y="3092618"/>
            <a:ext cx="2773657" cy="2060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125" y="592785"/>
            <a:ext cx="7292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50" dirty="0">
                <a:cs typeface="B Nazanin" pitchFamily="2" charset="-78"/>
              </a:rPr>
              <a:t>وضعیت فعلی</a:t>
            </a:r>
            <a:r>
              <a:rPr spc="95">
                <a:cs typeface="B Nazanin" pitchFamily="2" charset="-78"/>
              </a:rPr>
              <a:t> </a:t>
            </a:r>
            <a:r>
              <a:rPr lang="fa-IR" b="1" spc="15" dirty="0">
                <a:latin typeface="Arial"/>
                <a:cs typeface="B Nazanin" pitchFamily="2" charset="-78"/>
              </a:rPr>
              <a:t>چالش ها و مسائل</a:t>
            </a:r>
            <a:r>
              <a:rPr b="1" spc="70">
                <a:latin typeface="Arial"/>
                <a:cs typeface="B Nazanin" pitchFamily="2" charset="-78"/>
              </a:rPr>
              <a:t> </a:t>
            </a:r>
            <a:r>
              <a:rPr lang="fa-IR" b="1" spc="90" dirty="0">
                <a:latin typeface="Arial"/>
                <a:cs typeface="B Nazanin" pitchFamily="2" charset="-78"/>
              </a:rPr>
              <a:t>بیانیه</a:t>
            </a:r>
            <a:endParaRPr b="1" spc="90" dirty="0">
              <a:latin typeface="Arial"/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5653" y="1667416"/>
            <a:ext cx="2936240" cy="1319848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617855" algn="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spc="1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وضعیت فعلی</a:t>
            </a:r>
            <a:endParaRPr sz="2200">
              <a:latin typeface="Arial"/>
              <a:cs typeface="B Nazanin" pitchFamily="2" charset="-78"/>
            </a:endParaRPr>
          </a:p>
          <a:p>
            <a:pPr marL="170180" marR="5080" indent="-158115" algn="r" rtl="1">
              <a:lnSpc>
                <a:spcPct val="116100"/>
              </a:lnSpc>
              <a:spcBef>
                <a:spcPts val="495"/>
              </a:spcBef>
            </a:pPr>
            <a:r>
              <a:rPr lang="ar-SA" sz="1400" dirty="0">
                <a:cs typeface="B Nazanin" pitchFamily="2" charset="-78"/>
              </a:rPr>
              <a:t>این قالب  طراحی شده است که به صورت حرفه ای و جذاب برای مخاطبان شما باشد و بتوانید مفاهیم خود را به شکل بهتری ارائه دهید</a:t>
            </a:r>
            <a:r>
              <a:rPr lang="en-US" sz="1400" dirty="0">
                <a:cs typeface="B Nazanin" pitchFamily="2" charset="-78"/>
              </a:rPr>
              <a:t>.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200" y="3638550"/>
            <a:ext cx="205312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2200" b="1" spc="-2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چالش ها و مسائل</a:t>
            </a:r>
            <a:endParaRPr sz="2200">
              <a:latin typeface="Arial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5098" y="1820448"/>
            <a:ext cx="1163320" cy="992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 rtl="1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01</a:t>
            </a:r>
            <a:endParaRPr sz="2200">
              <a:latin typeface="Arial"/>
              <a:cs typeface="B Nazanin" pitchFamily="2" charset="-78"/>
            </a:endParaRPr>
          </a:p>
          <a:p>
            <a:pPr marL="12700" marR="5080" algn="r" rtl="1">
              <a:lnSpc>
                <a:spcPct val="116100"/>
              </a:lnSpc>
              <a:spcBef>
                <a:spcPts val="1095"/>
              </a:spcBef>
            </a:pPr>
            <a:r>
              <a:rPr lang="fa-IR" sz="1400" spc="9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ضایعات در فرآیندهای تولید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0204" y="1820448"/>
            <a:ext cx="67881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 rtl="1">
              <a:lnSpc>
                <a:spcPct val="100000"/>
              </a:lnSpc>
              <a:spcBef>
                <a:spcPts val="100"/>
              </a:spcBef>
            </a:pPr>
            <a:r>
              <a:rPr sz="2200" b="1" spc="9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02</a:t>
            </a:r>
            <a:endParaRPr sz="2200">
              <a:latin typeface="Arial"/>
              <a:cs typeface="B Nazanin" pitchFamily="2" charset="-78"/>
            </a:endParaRPr>
          </a:p>
          <a:p>
            <a:pPr marL="12700" marR="5080" algn="r" rtl="1">
              <a:lnSpc>
                <a:spcPct val="116100"/>
              </a:lnSpc>
              <a:spcBef>
                <a:spcPts val="1095"/>
              </a:spcBef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بحران آب و هوا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119" y="1820448"/>
            <a:ext cx="1033780" cy="742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 rtl="1">
              <a:lnSpc>
                <a:spcPct val="100000"/>
              </a:lnSpc>
              <a:spcBef>
                <a:spcPts val="100"/>
              </a:spcBef>
            </a:pPr>
            <a:r>
              <a:rPr sz="2200" b="1" spc="6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03</a:t>
            </a:r>
            <a:endParaRPr sz="2200">
              <a:latin typeface="Arial"/>
              <a:cs typeface="B Nazanin" pitchFamily="2" charset="-78"/>
            </a:endParaRPr>
          </a:p>
          <a:p>
            <a:pPr marL="12700" marR="5080" indent="-635" algn="r" rtl="1">
              <a:lnSpc>
                <a:spcPct val="116100"/>
              </a:lnSpc>
              <a:spcBef>
                <a:spcPts val="1095"/>
              </a:spcBef>
            </a:pPr>
            <a:r>
              <a:rPr lang="fa-IR" sz="1400" spc="6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تمیز کردن آب</a:t>
            </a:r>
            <a:endParaRPr sz="1400">
              <a:latin typeface="Trebuchet MS"/>
              <a:cs typeface="B Nazanin" pitchFamily="2" charset="-78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53900" y="3370474"/>
            <a:ext cx="2831465" cy="85090"/>
            <a:chOff x="4953900" y="3370474"/>
            <a:chExt cx="2831465" cy="850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900" y="3370474"/>
              <a:ext cx="84899" cy="845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6887" y="3370474"/>
              <a:ext cx="84899" cy="845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38800" y="3412774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4">
                  <a:moveTo>
                    <a:pt x="0" y="0"/>
                  </a:moveTo>
                  <a:lnTo>
                    <a:pt x="1288199" y="0"/>
                  </a:lnTo>
                </a:path>
              </a:pathLst>
            </a:custGeom>
            <a:ln w="9524">
              <a:solidFill>
                <a:srgbClr val="263165"/>
              </a:solidFill>
            </a:ln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9888" y="3370474"/>
              <a:ext cx="84899" cy="845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11787" y="3412774"/>
              <a:ext cx="1288415" cy="0"/>
            </a:xfrm>
            <a:custGeom>
              <a:avLst/>
              <a:gdLst/>
              <a:ahLst/>
              <a:cxnLst/>
              <a:rect l="l" t="t" r="r" b="b"/>
              <a:pathLst>
                <a:path w="1288415">
                  <a:moveTo>
                    <a:pt x="0" y="0"/>
                  </a:moveTo>
                  <a:lnTo>
                    <a:pt x="1288200" y="0"/>
                  </a:lnTo>
                </a:path>
              </a:pathLst>
            </a:custGeom>
            <a:ln w="9524">
              <a:solidFill>
                <a:srgbClr val="263165"/>
              </a:solidFill>
            </a:ln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4090625" y="1920550"/>
            <a:ext cx="0" cy="151384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0"/>
                </a:moveTo>
                <a:lnTo>
                  <a:pt x="0" y="1513499"/>
                </a:lnTo>
              </a:path>
            </a:pathLst>
          </a:custGeom>
          <a:ln w="9524">
            <a:solidFill>
              <a:srgbClr val="263165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63165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5200" y="514350"/>
            <a:ext cx="21126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pc="110" dirty="0">
                <a:solidFill>
                  <a:srgbClr val="F3F4EE"/>
                </a:solidFill>
                <a:cs typeface="B Nazanin" pitchFamily="2" charset="-78"/>
              </a:rPr>
              <a:t>فرضیه ها</a:t>
            </a:r>
            <a:endParaRPr spc="125" dirty="0">
              <a:solidFill>
                <a:srgbClr val="F3F4EE"/>
              </a:solidFill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125" y="1163438"/>
            <a:ext cx="7408545" cy="231088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300"/>
              </a:spcBef>
            </a:pP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فرضیه</a:t>
            </a: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</a:t>
            </a: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  </a:t>
            </a:r>
            <a:r>
              <a:rPr sz="2200" b="1" spc="-150">
                <a:solidFill>
                  <a:srgbClr val="F3F4EE"/>
                </a:solidFill>
                <a:latin typeface="Arial"/>
                <a:cs typeface="B Nazanin" pitchFamily="2" charset="-78"/>
              </a:rPr>
              <a:t>A</a:t>
            </a:r>
            <a:endParaRPr sz="2200">
              <a:latin typeface="Arial"/>
              <a:cs typeface="B Nazanin" pitchFamily="2" charset="-78"/>
            </a:endParaRPr>
          </a:p>
          <a:p>
            <a:pPr algn="r" rtl="1"/>
            <a:r>
              <a:rPr lang="ar-SA" sz="1400" dirty="0">
                <a:solidFill>
                  <a:schemeClr val="bg1"/>
                </a:solidFill>
                <a:cs typeface="B Nazanin" pitchFamily="2" charset="-78"/>
              </a:rPr>
              <a:t>قالب پاورپوینت مهندسی  مکانیک قابل ویرایش می باشد</a:t>
            </a:r>
            <a:endParaRPr lang="en-US" sz="14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00000"/>
              </a:lnSpc>
              <a:spcBef>
                <a:spcPts val="45"/>
              </a:spcBef>
            </a:pPr>
            <a:endParaRPr sz="1500">
              <a:latin typeface="Trebuchet MS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</a:pP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فرضیه</a:t>
            </a: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</a:t>
            </a: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  </a:t>
            </a:r>
            <a:r>
              <a:rPr sz="2200" b="1" spc="-145">
                <a:solidFill>
                  <a:srgbClr val="F3F4EE"/>
                </a:solidFill>
                <a:latin typeface="Arial"/>
                <a:cs typeface="B Nazanin" pitchFamily="2" charset="-78"/>
              </a:rPr>
              <a:t>B</a:t>
            </a:r>
            <a:endParaRPr sz="2200">
              <a:latin typeface="Arial"/>
              <a:cs typeface="B Nazanin" pitchFamily="2" charset="-78"/>
            </a:endParaRPr>
          </a:p>
          <a:p>
            <a:pPr algn="r" rtl="1"/>
            <a:r>
              <a:rPr lang="ar-SA" sz="1400" dirty="0">
                <a:solidFill>
                  <a:schemeClr val="bg1"/>
                </a:solidFill>
                <a:cs typeface="B Nazanin" pitchFamily="2" charset="-78"/>
              </a:rPr>
              <a:t>اسلاید متنی را برای پاور خود تنظیم کنید</a:t>
            </a:r>
            <a:endParaRPr lang="en-US" sz="1400" dirty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lnSpc>
                <a:spcPct val="100000"/>
              </a:lnSpc>
              <a:spcBef>
                <a:spcPts val="55"/>
              </a:spcBef>
            </a:pPr>
            <a:endParaRPr sz="1550">
              <a:latin typeface="Trebuchet MS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</a:pP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 </a:t>
            </a: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فرضیه</a:t>
            </a:r>
            <a:r>
              <a:rPr lang="en-US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  </a:t>
            </a:r>
            <a:r>
              <a:rPr sz="2200" b="1" spc="-125">
                <a:solidFill>
                  <a:srgbClr val="F3F4EE"/>
                </a:solidFill>
                <a:latin typeface="Arial"/>
                <a:cs typeface="B Nazanin" pitchFamily="2" charset="-78"/>
              </a:rPr>
              <a:t>C</a:t>
            </a:r>
            <a:r>
              <a:rPr lang="en-US" sz="2200" b="1" spc="-12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</a:t>
            </a:r>
            <a:endParaRPr lang="en-US" sz="1400" dirty="0"/>
          </a:p>
          <a:p>
            <a:pPr algn="r"/>
            <a:r>
              <a:rPr lang="ar-SA" sz="1400" dirty="0">
                <a:solidFill>
                  <a:schemeClr val="bg1"/>
                </a:solidFill>
                <a:cs typeface="B Nazanin" pitchFamily="2" charset="-78"/>
              </a:rPr>
              <a:t>قالب پاورپوینت حرفه ای ویرایش پذیر</a:t>
            </a:r>
            <a:endParaRPr lang="en-US" sz="14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21598"/>
            <a:ext cx="2235925" cy="138435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405130" algn="r" rtl="1">
              <a:lnSpc>
                <a:spcPts val="2630"/>
              </a:lnSpc>
              <a:spcBef>
                <a:spcPts val="195"/>
              </a:spcBef>
            </a:pPr>
            <a:r>
              <a:rPr lang="fa-IR" sz="2200" b="1" spc="1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روش های بهبود عملیات</a:t>
            </a:r>
            <a:endParaRPr lang="en-US" sz="2200" b="1" spc="15" dirty="0">
              <a:solidFill>
                <a:srgbClr val="263165"/>
              </a:solidFill>
              <a:latin typeface="Arial"/>
              <a:cs typeface="B Nazanin" pitchFamily="2" charset="-78"/>
            </a:endParaRPr>
          </a:p>
          <a:p>
            <a:pPr marL="12700" marR="405130" algn="r" rtl="1">
              <a:lnSpc>
                <a:spcPts val="2630"/>
              </a:lnSpc>
              <a:spcBef>
                <a:spcPts val="195"/>
              </a:spcBef>
            </a:pPr>
            <a:r>
              <a:rPr lang="fa-IR" sz="1400" spc="5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5600" y="590550"/>
            <a:ext cx="30460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130" dirty="0">
                <a:cs typeface="B Nazanin" pitchFamily="2" charset="-78"/>
              </a:rPr>
              <a:t>اهداف مطالعه</a:t>
            </a:r>
            <a:endParaRPr b="1" spc="5" dirty="0">
              <a:latin typeface="Arial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4572" y="1921598"/>
            <a:ext cx="2053589" cy="124303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7785" algn="r" rtl="1">
              <a:lnSpc>
                <a:spcPts val="2630"/>
              </a:lnSpc>
              <a:spcBef>
                <a:spcPts val="195"/>
              </a:spcBef>
            </a:pPr>
            <a:r>
              <a:rPr lang="fa-IR" sz="2200" b="1" spc="-2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توسعه راه هایی برای کاهش هزینه ها</a:t>
            </a:r>
            <a:endParaRPr sz="2200">
              <a:latin typeface="Arial"/>
              <a:cs typeface="B Nazanin" pitchFamily="2" charset="-78"/>
            </a:endParaRPr>
          </a:p>
          <a:p>
            <a:pPr marL="12700" marR="5080" algn="r" rtl="1">
              <a:lnSpc>
                <a:spcPct val="116100"/>
              </a:lnSpc>
              <a:spcBef>
                <a:spcPts val="400"/>
              </a:spcBef>
            </a:pPr>
            <a:r>
              <a:rPr lang="fa-IR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1026" y="1921598"/>
            <a:ext cx="2449574" cy="133818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462280" algn="r" rtl="1">
              <a:lnSpc>
                <a:spcPts val="2630"/>
              </a:lnSpc>
              <a:spcBef>
                <a:spcPts val="195"/>
              </a:spcBef>
            </a:pPr>
            <a:r>
              <a:rPr lang="fa-IR" sz="2200" b="1" spc="-1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بهبود کارایی فرآیندها</a:t>
            </a:r>
            <a:endParaRPr sz="2200">
              <a:latin typeface="Arial"/>
              <a:cs typeface="B Nazanin" pitchFamily="2" charset="-78"/>
            </a:endParaRPr>
          </a:p>
          <a:p>
            <a:pPr algn="r" rtl="1"/>
            <a:r>
              <a:rPr lang="ar-SA" sz="1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400" dirty="0">
                <a:cs typeface="B Nazanin" pitchFamily="2" charset="-78"/>
              </a:rPr>
              <a:t>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5012" y="0"/>
            <a:ext cx="2463749" cy="1223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125" y="1464374"/>
            <a:ext cx="2010410" cy="138435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11809" algn="r" rtl="1">
              <a:lnSpc>
                <a:spcPts val="2630"/>
              </a:lnSpc>
              <a:spcBef>
                <a:spcPts val="195"/>
              </a:spcBef>
            </a:pPr>
            <a:r>
              <a:rPr lang="fa-IR" sz="2200" b="1" spc="-2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طرح تولید</a:t>
            </a:r>
            <a:endParaRPr lang="en-US" sz="2200" b="1" spc="-20" dirty="0">
              <a:solidFill>
                <a:srgbClr val="263165"/>
              </a:solidFill>
              <a:latin typeface="Arial"/>
              <a:cs typeface="B Nazanin" pitchFamily="2" charset="-78"/>
            </a:endParaRPr>
          </a:p>
          <a:p>
            <a:pPr marL="12700" marR="511809" algn="r" rtl="1">
              <a:lnSpc>
                <a:spcPts val="2630"/>
              </a:lnSpc>
              <a:spcBef>
                <a:spcPts val="195"/>
              </a:spcBef>
            </a:pPr>
            <a:r>
              <a:rPr lang="fa-IR" sz="1400" spc="5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6600" y="514350"/>
            <a:ext cx="2439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-10" dirty="0">
                <a:cs typeface="B Nazanin" pitchFamily="2" charset="-78"/>
              </a:rPr>
              <a:t>مفاهیم کلیدی</a:t>
            </a:r>
            <a:endParaRPr b="1" spc="5" dirty="0">
              <a:latin typeface="Arial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6875" y="1464373"/>
            <a:ext cx="2092325" cy="10509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9850" algn="r" rtl="1">
              <a:lnSpc>
                <a:spcPts val="2630"/>
              </a:lnSpc>
              <a:spcBef>
                <a:spcPts val="195"/>
              </a:spcBef>
            </a:pPr>
            <a:r>
              <a:rPr lang="fa-IR" sz="2200" b="1" spc="1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کنترل کیفیت و انبار</a:t>
            </a:r>
            <a:endParaRPr lang="en-US" sz="2200" b="1" spc="10" dirty="0">
              <a:solidFill>
                <a:srgbClr val="263165"/>
              </a:solidFill>
              <a:latin typeface="Arial"/>
              <a:cs typeface="B Nazanin" pitchFamily="2" charset="-78"/>
            </a:endParaRPr>
          </a:p>
          <a:p>
            <a:pPr marL="12700" marR="69850" algn="r" rtl="1">
              <a:lnSpc>
                <a:spcPts val="2630"/>
              </a:lnSpc>
              <a:spcBef>
                <a:spcPts val="195"/>
              </a:spcBef>
            </a:pPr>
            <a:r>
              <a:rPr lang="fa-IR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65625" y="1464373"/>
            <a:ext cx="199263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2635"/>
              </a:lnSpc>
              <a:spcBef>
                <a:spcPts val="100"/>
              </a:spcBef>
            </a:pPr>
            <a:r>
              <a:rPr lang="fa-IR" sz="2200" b="1" spc="1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فهرست</a:t>
            </a:r>
          </a:p>
          <a:p>
            <a:pPr marL="12700" algn="r" rtl="1">
              <a:lnSpc>
                <a:spcPts val="2635"/>
              </a:lnSpc>
              <a:spcBef>
                <a:spcPts val="100"/>
              </a:spcBef>
            </a:pPr>
            <a:r>
              <a:rPr lang="fa-IR" sz="2200" b="1" spc="1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و تجهیزات</a:t>
            </a:r>
          </a:p>
          <a:p>
            <a:pPr marL="12700" algn="r" rtl="1">
              <a:lnSpc>
                <a:spcPts val="2635"/>
              </a:lnSpc>
              <a:spcBef>
                <a:spcPts val="100"/>
              </a:spcBef>
            </a:pPr>
            <a:r>
              <a:rPr lang="fa-IR" sz="1400" spc="3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125" y="3058549"/>
            <a:ext cx="2023745" cy="10522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245745" algn="r" rtl="1">
              <a:lnSpc>
                <a:spcPts val="2620"/>
              </a:lnSpc>
              <a:spcBef>
                <a:spcPts val="204"/>
              </a:spcBef>
            </a:pPr>
            <a:r>
              <a:rPr lang="fa-IR" sz="2200" b="1" spc="3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مدیریت مواد</a:t>
            </a:r>
          </a:p>
          <a:p>
            <a:pPr marL="12700" marR="245745" algn="r" rtl="1">
              <a:lnSpc>
                <a:spcPts val="2620"/>
              </a:lnSpc>
              <a:spcBef>
                <a:spcPts val="204"/>
              </a:spcBef>
            </a:pPr>
            <a:r>
              <a:rPr lang="fa-IR" sz="1400" spc="5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6875" y="3058549"/>
            <a:ext cx="1815464" cy="135613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63830" algn="r" rtl="1">
              <a:lnSpc>
                <a:spcPts val="2620"/>
              </a:lnSpc>
              <a:spcBef>
                <a:spcPts val="204"/>
              </a:spcBef>
            </a:pPr>
            <a:r>
              <a:rPr lang="fa-IR" sz="2200" b="1" spc="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چیدمان و طراحی</a:t>
            </a:r>
          </a:p>
          <a:p>
            <a:pPr marL="12700" marR="245745" algn="r" rtl="1">
              <a:lnSpc>
                <a:spcPts val="2620"/>
              </a:lnSpc>
              <a:spcBef>
                <a:spcPts val="204"/>
              </a:spcBef>
            </a:pPr>
            <a:r>
              <a:rPr lang="fa-IR" sz="1400" spc="5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lang="fa-IR" sz="1400" dirty="0">
              <a:latin typeface="Trebuchet MS"/>
              <a:cs typeface="B Nazanin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5625" y="3058549"/>
            <a:ext cx="2065020" cy="13856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37160" algn="r" rtl="1">
              <a:lnSpc>
                <a:spcPts val="2620"/>
              </a:lnSpc>
              <a:spcBef>
                <a:spcPts val="204"/>
              </a:spcBef>
            </a:pPr>
            <a:r>
              <a:rPr lang="fa-IR" sz="2200" b="1" spc="4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طراحی کار و ایستگاه کاری</a:t>
            </a:r>
          </a:p>
          <a:p>
            <a:pPr marL="12700" marR="245745" algn="r" rtl="1">
              <a:lnSpc>
                <a:spcPts val="2620"/>
              </a:lnSpc>
              <a:spcBef>
                <a:spcPts val="204"/>
              </a:spcBef>
            </a:pPr>
            <a:r>
              <a:rPr lang="fa-IR" sz="1400" spc="5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lang="fa-IR" sz="1400" dirty="0">
              <a:latin typeface="Trebuchet MS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514350"/>
            <a:ext cx="31076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10" dirty="0">
                <a:cs typeface="B Nazanin" pitchFamily="2" charset="-78"/>
              </a:rPr>
              <a:t>بررسی  </a:t>
            </a:r>
            <a:endParaRPr b="1" spc="35" dirty="0">
              <a:latin typeface="Arial"/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393" y="1279673"/>
            <a:ext cx="6667500" cy="26635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نویسنده. (سال). عنوان نشریه. ناشر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نویسنده. (سال). عنوان نشریه. ناشر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نویسنده. (سال). عنوان نشریه. ناشر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نویسنده. (سال). عنوان نشریه. ناشر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نویسنده. (سال). عنوان نشریه. ناشر</a:t>
            </a:r>
          </a:p>
          <a:p>
            <a:pPr marL="348615" indent="-336550" algn="r" rtl="1">
              <a:lnSpc>
                <a:spcPct val="100000"/>
              </a:lnSpc>
              <a:spcBef>
                <a:spcPts val="370"/>
              </a:spcBef>
              <a:buClr>
                <a:srgbClr val="F4EEF4"/>
              </a:buClr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lang="fa-IR" sz="1400" spc="3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  <a:endParaRPr sz="1400">
              <a:latin typeface="Trebuchet MS"/>
              <a:cs typeface="B Nazanin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5012" y="0"/>
            <a:ext cx="2463749" cy="1223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63165"/>
          </a:solidFill>
        </p:spPr>
        <p:txBody>
          <a:bodyPr wrap="square" lIns="0" tIns="0" rIns="0" bIns="0" rtlCol="0"/>
          <a:lstStyle/>
          <a:p>
            <a:pPr algn="ct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125" y="592785"/>
            <a:ext cx="41262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10" dirty="0">
                <a:solidFill>
                  <a:srgbClr val="F3F4EE"/>
                </a:solidFill>
                <a:cs typeface="B Nazanin" pitchFamily="2" charset="-78"/>
              </a:rPr>
              <a:t>چارچوب نظری</a:t>
            </a:r>
            <a:endParaRPr b="1" spc="75" dirty="0">
              <a:solidFill>
                <a:srgbClr val="F3F4EE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7224" y="1306374"/>
            <a:ext cx="30892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2200" b="1" spc="1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چارچوب نظری</a:t>
            </a:r>
            <a:endParaRPr sz="2200">
              <a:latin typeface="Arial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9913" y="1877067"/>
            <a:ext cx="1771014" cy="2298706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5781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spc="-229" dirty="0">
                <a:solidFill>
                  <a:srgbClr val="F3F4EE"/>
                </a:solidFill>
                <a:latin typeface="Arial"/>
                <a:cs typeface="B Nazanin" pitchFamily="2" charset="-78"/>
              </a:rPr>
              <a:t>شرایط کلیدی</a:t>
            </a:r>
            <a:endParaRPr lang="en-US" sz="2200" b="1" spc="-229" dirty="0">
              <a:solidFill>
                <a:srgbClr val="F3F4EE"/>
              </a:solidFill>
              <a:latin typeface="Arial"/>
              <a:cs typeface="B Nazanin" pitchFamily="2" charset="-78"/>
            </a:endParaRPr>
          </a:p>
          <a:p>
            <a:pPr marL="257810" algn="ctr" rtl="1">
              <a:lnSpc>
                <a:spcPct val="100000"/>
              </a:lnSpc>
              <a:spcBef>
                <a:spcPts val="1305"/>
              </a:spcBef>
              <a:buFont typeface="Arial" pitchFamily="34" charset="0"/>
              <a:buChar char="•"/>
            </a:pPr>
            <a:r>
              <a:rPr lang="fa-IR" sz="1400" spc="5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lang="en-US" sz="1400" spc="55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257810" algn="ctr" rtl="1">
              <a:lnSpc>
                <a:spcPct val="100000"/>
              </a:lnSpc>
              <a:spcBef>
                <a:spcPts val="1305"/>
              </a:spcBef>
              <a:buFont typeface="Arial" pitchFamily="34" charset="0"/>
              <a:buChar char="•"/>
            </a:pPr>
            <a:r>
              <a:rPr lang="fa-IR" sz="1400" spc="3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lang="en-US" sz="1400" spc="30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257810" algn="ctr" rtl="1">
              <a:lnSpc>
                <a:spcPct val="100000"/>
              </a:lnSpc>
              <a:spcBef>
                <a:spcPts val="1305"/>
              </a:spcBef>
              <a:buFont typeface="Arial" pitchFamily="34" charset="0"/>
              <a:buChar char="•"/>
            </a:pPr>
            <a:r>
              <a:rPr lang="fa-IR" sz="1400" spc="4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2125" y="1877067"/>
            <a:ext cx="2262275" cy="1667508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spc="-30" dirty="0">
                <a:solidFill>
                  <a:srgbClr val="F3F4EE"/>
                </a:solidFill>
                <a:latin typeface="Arial"/>
                <a:cs typeface="B Nazanin" pitchFamily="2" charset="-78"/>
              </a:rPr>
              <a:t>چارچوب ما</a:t>
            </a:r>
            <a:endParaRPr lang="en-US" sz="2200" b="1" spc="-30" dirty="0">
              <a:solidFill>
                <a:srgbClr val="F3F4EE"/>
              </a:solidFill>
              <a:latin typeface="Arial"/>
              <a:cs typeface="B Nazanin" pitchFamily="2" charset="-78"/>
            </a:endParaRPr>
          </a:p>
          <a:p>
            <a:pPr marL="1270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1400" spc="6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r>
              <a:rPr sz="1400" spc="50">
                <a:solidFill>
                  <a:srgbClr val="F3F4EE"/>
                </a:solidFill>
                <a:latin typeface="Trebuchet MS"/>
                <a:cs typeface="B Nazanin" pitchFamily="2" charset="-78"/>
              </a:rPr>
              <a:t>.</a:t>
            </a:r>
            <a:endParaRPr sz="1400">
              <a:latin typeface="Trebuchet MS"/>
              <a:cs typeface="B Nazanin" pitchFamily="2" charset="-78"/>
            </a:endParaRPr>
          </a:p>
          <a:p>
            <a:pPr marL="12700" marR="407034" algn="ctr" rtl="1">
              <a:lnSpc>
                <a:spcPct val="116100"/>
              </a:lnSpc>
              <a:spcBef>
                <a:spcPts val="505"/>
              </a:spcBef>
            </a:pPr>
            <a:r>
              <a:rPr lang="fa-IR" sz="1400" spc="5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lang="fa-IR" sz="1400" dirty="0">
              <a:latin typeface="Trebuchet MS"/>
              <a:cs typeface="B Nazanin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0125" y="1861786"/>
            <a:ext cx="2413000" cy="157261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43815" algn="ctr" rtl="1">
              <a:lnSpc>
                <a:spcPct val="100000"/>
              </a:lnSpc>
              <a:spcBef>
                <a:spcPts val="1425"/>
              </a:spcBef>
            </a:pPr>
            <a:r>
              <a:rPr lang="fa-IR" sz="2200" b="1" spc="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نظریه های مرتبط</a:t>
            </a:r>
            <a:endParaRPr lang="en-US" sz="2200" b="1" spc="5" dirty="0">
              <a:solidFill>
                <a:srgbClr val="F3F4EE"/>
              </a:solidFill>
              <a:latin typeface="Arial"/>
              <a:cs typeface="B Nazanin" pitchFamily="2" charset="-78"/>
            </a:endParaRPr>
          </a:p>
          <a:p>
            <a:pPr marL="43815" algn="ctr" rtl="1">
              <a:lnSpc>
                <a:spcPct val="100000"/>
              </a:lnSpc>
              <a:spcBef>
                <a:spcPts val="1425"/>
              </a:spcBef>
            </a:pPr>
            <a:r>
              <a:rPr lang="fa-IR" sz="2000" b="1" spc="-10" dirty="0">
                <a:solidFill>
                  <a:srgbClr val="F3F4EE"/>
                </a:solidFill>
                <a:latin typeface="Arial"/>
                <a:cs typeface="B Nazanin" pitchFamily="2" charset="-78"/>
              </a:rPr>
              <a:t>تئوری</a:t>
            </a:r>
            <a:r>
              <a:rPr sz="2000" b="1" spc="-135">
                <a:solidFill>
                  <a:srgbClr val="F3F4EE"/>
                </a:solidFill>
                <a:latin typeface="Arial"/>
                <a:cs typeface="B Nazanin" pitchFamily="2" charset="-78"/>
              </a:rPr>
              <a:t>A</a:t>
            </a:r>
            <a:endParaRPr sz="2000">
              <a:latin typeface="Arial"/>
              <a:cs typeface="B Nazanin" pitchFamily="2" charset="-78"/>
            </a:endParaRPr>
          </a:p>
          <a:p>
            <a:pPr marL="12700" marR="407034" algn="ctr" rtl="1">
              <a:lnSpc>
                <a:spcPct val="116100"/>
              </a:lnSpc>
              <a:spcBef>
                <a:spcPts val="505"/>
              </a:spcBef>
            </a:pPr>
            <a:r>
              <a:rPr lang="fa-IR" sz="1400" spc="5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9001" y="3445749"/>
            <a:ext cx="2416970" cy="1026307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205"/>
              </a:spcBef>
            </a:pPr>
            <a:r>
              <a:rPr lang="fa-IR" sz="2000" b="1" spc="-10" dirty="0">
                <a:solidFill>
                  <a:srgbClr val="F3F4EE"/>
                </a:solidFill>
                <a:latin typeface="Arial"/>
                <a:cs typeface="B Nazanin" pitchFamily="2" charset="-78"/>
              </a:rPr>
              <a:t>تئوری</a:t>
            </a:r>
            <a:r>
              <a:rPr sz="2000" b="1" spc="-130">
                <a:solidFill>
                  <a:srgbClr val="F3F4EE"/>
                </a:solidFill>
                <a:latin typeface="Arial"/>
                <a:cs typeface="B Nazanin" pitchFamily="2" charset="-78"/>
              </a:rPr>
              <a:t>B</a:t>
            </a:r>
            <a:endParaRPr sz="2000">
              <a:latin typeface="Arial"/>
              <a:cs typeface="B Nazanin" pitchFamily="2" charset="-78"/>
            </a:endParaRPr>
          </a:p>
          <a:p>
            <a:pPr marL="12700" marR="407034" algn="ctr" rtl="1">
              <a:lnSpc>
                <a:spcPct val="116100"/>
              </a:lnSpc>
              <a:spcBef>
                <a:spcPts val="505"/>
              </a:spcBef>
            </a:pPr>
            <a:r>
              <a:rPr lang="fa-IR" sz="1400" spc="5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lang="fa-IR" sz="1400" dirty="0">
              <a:latin typeface="Trebuchet MS"/>
              <a:cs typeface="B Nazanin" pitchFamily="2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09899" y="1749350"/>
            <a:ext cx="2742565" cy="222885"/>
          </a:xfrm>
          <a:custGeom>
            <a:avLst/>
            <a:gdLst/>
            <a:ahLst/>
            <a:cxnLst/>
            <a:rect l="l" t="t" r="r" b="b"/>
            <a:pathLst>
              <a:path w="2742565" h="222885">
                <a:moveTo>
                  <a:pt x="1370999" y="0"/>
                </a:moveTo>
                <a:lnTo>
                  <a:pt x="1370999" y="111212"/>
                </a:lnTo>
                <a:lnTo>
                  <a:pt x="0" y="111212"/>
                </a:lnTo>
                <a:lnTo>
                  <a:pt x="0" y="222299"/>
                </a:lnTo>
              </a:path>
              <a:path w="2742565" h="222885">
                <a:moveTo>
                  <a:pt x="1370999" y="0"/>
                </a:moveTo>
                <a:lnTo>
                  <a:pt x="1370999" y="111212"/>
                </a:lnTo>
                <a:lnTo>
                  <a:pt x="2741999" y="111212"/>
                </a:lnTo>
                <a:lnTo>
                  <a:pt x="2741999" y="222299"/>
                </a:lnTo>
              </a:path>
            </a:pathLst>
          </a:custGeom>
          <a:ln w="9524">
            <a:solidFill>
              <a:srgbClr val="F3F4EE"/>
            </a:solidFill>
          </a:ln>
        </p:spPr>
        <p:txBody>
          <a:bodyPr wrap="square" lIns="0" tIns="0" rIns="0" bIns="0" rtlCol="0"/>
          <a:lstStyle/>
          <a:p>
            <a:pPr algn="ctr" rtl="1"/>
            <a:endParaRPr>
              <a:cs typeface="B Nazanin" pitchFamily="2" charset="-78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04700" y="2660125"/>
            <a:ext cx="85090" cy="1152525"/>
            <a:chOff x="3304700" y="2660125"/>
            <a:chExt cx="85090" cy="11525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4700" y="2660125"/>
              <a:ext cx="84899" cy="845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4700" y="3727875"/>
              <a:ext cx="84899" cy="845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7150" y="2744725"/>
              <a:ext cx="0" cy="983615"/>
            </a:xfrm>
            <a:custGeom>
              <a:avLst/>
              <a:gdLst/>
              <a:ahLst/>
              <a:cxnLst/>
              <a:rect l="l" t="t" r="r" b="b"/>
              <a:pathLst>
                <a:path h="983614">
                  <a:moveTo>
                    <a:pt x="0" y="0"/>
                  </a:moveTo>
                  <a:lnTo>
                    <a:pt x="0" y="983099"/>
                  </a:lnTo>
                </a:path>
              </a:pathLst>
            </a:custGeom>
            <a:ln w="9524">
              <a:solidFill>
                <a:srgbClr val="F3F4EE"/>
              </a:solidFill>
            </a:ln>
          </p:spPr>
          <p:txBody>
            <a:bodyPr wrap="square" lIns="0" tIns="0" rIns="0" bIns="0" rtlCol="0"/>
            <a:lstStyle/>
            <a:p>
              <a:pPr algn="ctr" rtl="1"/>
              <a:endParaRPr>
                <a:cs typeface="B Nazanin" pitchFamily="2" charset="-78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6046708" y="2222424"/>
            <a:ext cx="76200" cy="2044064"/>
          </a:xfrm>
          <a:custGeom>
            <a:avLst/>
            <a:gdLst/>
            <a:ahLst/>
            <a:cxnLst/>
            <a:rect l="l" t="t" r="r" b="b"/>
            <a:pathLst>
              <a:path w="76200" h="2044064">
                <a:moveTo>
                  <a:pt x="0" y="0"/>
                </a:moveTo>
                <a:lnTo>
                  <a:pt x="75990" y="0"/>
                </a:lnTo>
                <a:lnTo>
                  <a:pt x="75990" y="2043599"/>
                </a:lnTo>
                <a:lnTo>
                  <a:pt x="599" y="2043599"/>
                </a:lnTo>
              </a:path>
            </a:pathLst>
          </a:custGeom>
          <a:ln w="9524">
            <a:solidFill>
              <a:srgbClr val="F3F4EE"/>
            </a:solidFill>
          </a:ln>
        </p:spPr>
        <p:txBody>
          <a:bodyPr wrap="square" lIns="0" tIns="0" rIns="0" bIns="0" rtlCol="0"/>
          <a:lstStyle/>
          <a:p>
            <a:pPr algn="ctr" rtl="1"/>
            <a:endParaRPr>
              <a:cs typeface="B Nazanin" pitchFamily="2" charset="-78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9525" y="3675122"/>
            <a:ext cx="2028189" cy="1478280"/>
            <a:chOff x="-9525" y="3675122"/>
            <a:chExt cx="2028189" cy="1478280"/>
          </a:xfrm>
        </p:grpSpPr>
        <p:sp>
          <p:nvSpPr>
            <p:cNvPr id="16" name="object 16"/>
            <p:cNvSpPr/>
            <p:nvPr/>
          </p:nvSpPr>
          <p:spPr>
            <a:xfrm>
              <a:off x="586867" y="4463757"/>
              <a:ext cx="1176020" cy="680085"/>
            </a:xfrm>
            <a:custGeom>
              <a:avLst/>
              <a:gdLst/>
              <a:ahLst/>
              <a:cxnLst/>
              <a:rect l="l" t="t" r="r" b="b"/>
              <a:pathLst>
                <a:path w="1176020" h="680085">
                  <a:moveTo>
                    <a:pt x="194437" y="366636"/>
                  </a:moveTo>
                  <a:lnTo>
                    <a:pt x="153733" y="342392"/>
                  </a:lnTo>
                  <a:lnTo>
                    <a:pt x="98526" y="309524"/>
                  </a:lnTo>
                  <a:lnTo>
                    <a:pt x="92392" y="319849"/>
                  </a:lnTo>
                  <a:lnTo>
                    <a:pt x="68745" y="363131"/>
                  </a:lnTo>
                  <a:lnTo>
                    <a:pt x="48514" y="407758"/>
                  </a:lnTo>
                  <a:lnTo>
                    <a:pt x="31737" y="453580"/>
                  </a:lnTo>
                  <a:lnTo>
                    <a:pt x="18465" y="500418"/>
                  </a:lnTo>
                  <a:lnTo>
                    <a:pt x="8712" y="548106"/>
                  </a:lnTo>
                  <a:lnTo>
                    <a:pt x="2552" y="596493"/>
                  </a:lnTo>
                  <a:lnTo>
                    <a:pt x="0" y="645401"/>
                  </a:lnTo>
                  <a:lnTo>
                    <a:pt x="762" y="679742"/>
                  </a:lnTo>
                  <a:lnTo>
                    <a:pt x="24384" y="679742"/>
                  </a:lnTo>
                  <a:lnTo>
                    <a:pt x="24333" y="630555"/>
                  </a:lnTo>
                  <a:lnTo>
                    <a:pt x="28308" y="580237"/>
                  </a:lnTo>
                  <a:lnTo>
                    <a:pt x="36258" y="530580"/>
                  </a:lnTo>
                  <a:lnTo>
                    <a:pt x="48133" y="481761"/>
                  </a:lnTo>
                  <a:lnTo>
                    <a:pt x="63881" y="433997"/>
                  </a:lnTo>
                  <a:lnTo>
                    <a:pt x="83489" y="387477"/>
                  </a:lnTo>
                  <a:lnTo>
                    <a:pt x="106895" y="342392"/>
                  </a:lnTo>
                  <a:lnTo>
                    <a:pt x="161671" y="374942"/>
                  </a:lnTo>
                  <a:lnTo>
                    <a:pt x="137744" y="422135"/>
                  </a:lnTo>
                  <a:lnTo>
                    <a:pt x="118376" y="470992"/>
                  </a:lnTo>
                  <a:lnTo>
                    <a:pt x="103644" y="521220"/>
                  </a:lnTo>
                  <a:lnTo>
                    <a:pt x="93599" y="572579"/>
                  </a:lnTo>
                  <a:lnTo>
                    <a:pt x="88315" y="624789"/>
                  </a:lnTo>
                  <a:lnTo>
                    <a:pt x="87845" y="677583"/>
                  </a:lnTo>
                  <a:lnTo>
                    <a:pt x="51320" y="679742"/>
                  </a:lnTo>
                  <a:lnTo>
                    <a:pt x="112318" y="679742"/>
                  </a:lnTo>
                  <a:lnTo>
                    <a:pt x="111887" y="633666"/>
                  </a:lnTo>
                  <a:lnTo>
                    <a:pt x="116738" y="579856"/>
                  </a:lnTo>
                  <a:lnTo>
                    <a:pt x="126885" y="526935"/>
                  </a:lnTo>
                  <a:lnTo>
                    <a:pt x="142252" y="475246"/>
                  </a:lnTo>
                  <a:lnTo>
                    <a:pt x="162750" y="425107"/>
                  </a:lnTo>
                  <a:lnTo>
                    <a:pt x="188302" y="376847"/>
                  </a:lnTo>
                  <a:lnTo>
                    <a:pt x="194437" y="366636"/>
                  </a:lnTo>
                  <a:close/>
                </a:path>
                <a:path w="1176020" h="680085">
                  <a:moveTo>
                    <a:pt x="676236" y="266"/>
                  </a:moveTo>
                  <a:lnTo>
                    <a:pt x="660946" y="0"/>
                  </a:lnTo>
                  <a:lnTo>
                    <a:pt x="654113" y="0"/>
                  </a:lnTo>
                  <a:lnTo>
                    <a:pt x="651992" y="88"/>
                  </a:lnTo>
                  <a:lnTo>
                    <a:pt x="651992" y="23926"/>
                  </a:lnTo>
                  <a:lnTo>
                    <a:pt x="651040" y="87706"/>
                  </a:lnTo>
                  <a:lnTo>
                    <a:pt x="603250" y="90017"/>
                  </a:lnTo>
                  <a:lnTo>
                    <a:pt x="555942" y="96354"/>
                  </a:lnTo>
                  <a:lnTo>
                    <a:pt x="509384" y="106616"/>
                  </a:lnTo>
                  <a:lnTo>
                    <a:pt x="463842" y="120751"/>
                  </a:lnTo>
                  <a:lnTo>
                    <a:pt x="419569" y="138696"/>
                  </a:lnTo>
                  <a:lnTo>
                    <a:pt x="376821" y="160375"/>
                  </a:lnTo>
                  <a:lnTo>
                    <a:pt x="352107" y="175298"/>
                  </a:lnTo>
                  <a:lnTo>
                    <a:pt x="317119" y="122212"/>
                  </a:lnTo>
                  <a:lnTo>
                    <a:pt x="393573" y="80822"/>
                  </a:lnTo>
                  <a:lnTo>
                    <a:pt x="443039" y="60769"/>
                  </a:lnTo>
                  <a:lnTo>
                    <a:pt x="493915" y="44970"/>
                  </a:lnTo>
                  <a:lnTo>
                    <a:pt x="545909" y="33502"/>
                  </a:lnTo>
                  <a:lnTo>
                    <a:pt x="598690" y="26466"/>
                  </a:lnTo>
                  <a:lnTo>
                    <a:pt x="651992" y="23926"/>
                  </a:lnTo>
                  <a:lnTo>
                    <a:pt x="651992" y="88"/>
                  </a:lnTo>
                  <a:lnTo>
                    <a:pt x="606285" y="1778"/>
                  </a:lnTo>
                  <a:lnTo>
                    <a:pt x="558850" y="7073"/>
                  </a:lnTo>
                  <a:lnTo>
                    <a:pt x="511987" y="15836"/>
                  </a:lnTo>
                  <a:lnTo>
                    <a:pt x="465886" y="27978"/>
                  </a:lnTo>
                  <a:lnTo>
                    <a:pt x="420738" y="43472"/>
                  </a:lnTo>
                  <a:lnTo>
                    <a:pt x="376732" y="62230"/>
                  </a:lnTo>
                  <a:lnTo>
                    <a:pt x="334060" y="84213"/>
                  </a:lnTo>
                  <a:lnTo>
                    <a:pt x="293890" y="108775"/>
                  </a:lnTo>
                  <a:lnTo>
                    <a:pt x="283883" y="115392"/>
                  </a:lnTo>
                  <a:lnTo>
                    <a:pt x="345274" y="208381"/>
                  </a:lnTo>
                  <a:lnTo>
                    <a:pt x="364324" y="195897"/>
                  </a:lnTo>
                  <a:lnTo>
                    <a:pt x="372821" y="190550"/>
                  </a:lnTo>
                  <a:lnTo>
                    <a:pt x="429907" y="160274"/>
                  </a:lnTo>
                  <a:lnTo>
                    <a:pt x="472719" y="142963"/>
                  </a:lnTo>
                  <a:lnTo>
                    <a:pt x="516775" y="129387"/>
                  </a:lnTo>
                  <a:lnTo>
                    <a:pt x="561822" y="119595"/>
                  </a:lnTo>
                  <a:lnTo>
                    <a:pt x="607606" y="113677"/>
                  </a:lnTo>
                  <a:lnTo>
                    <a:pt x="653846" y="111683"/>
                  </a:lnTo>
                  <a:lnTo>
                    <a:pt x="659726" y="111683"/>
                  </a:lnTo>
                  <a:lnTo>
                    <a:pt x="674649" y="111899"/>
                  </a:lnTo>
                  <a:lnTo>
                    <a:pt x="674649" y="111683"/>
                  </a:lnTo>
                  <a:lnTo>
                    <a:pt x="675894" y="23926"/>
                  </a:lnTo>
                  <a:lnTo>
                    <a:pt x="676236" y="266"/>
                  </a:lnTo>
                  <a:close/>
                </a:path>
                <a:path w="1176020" h="680085">
                  <a:moveTo>
                    <a:pt x="998296" y="656145"/>
                  </a:moveTo>
                  <a:lnTo>
                    <a:pt x="995222" y="608939"/>
                  </a:lnTo>
                  <a:lnTo>
                    <a:pt x="986078" y="564235"/>
                  </a:lnTo>
                  <a:lnTo>
                    <a:pt x="971346" y="521919"/>
                  </a:lnTo>
                  <a:lnTo>
                    <a:pt x="951433" y="482295"/>
                  </a:lnTo>
                  <a:lnTo>
                    <a:pt x="926757" y="445795"/>
                  </a:lnTo>
                  <a:lnTo>
                    <a:pt x="897724" y="412838"/>
                  </a:lnTo>
                  <a:lnTo>
                    <a:pt x="864768" y="383806"/>
                  </a:lnTo>
                  <a:lnTo>
                    <a:pt x="828268" y="359130"/>
                  </a:lnTo>
                  <a:lnTo>
                    <a:pt x="788657" y="339229"/>
                  </a:lnTo>
                  <a:lnTo>
                    <a:pt x="746353" y="324497"/>
                  </a:lnTo>
                  <a:lnTo>
                    <a:pt x="701751" y="315366"/>
                  </a:lnTo>
                  <a:lnTo>
                    <a:pt x="655281" y="312229"/>
                  </a:lnTo>
                  <a:lnTo>
                    <a:pt x="608761" y="315366"/>
                  </a:lnTo>
                  <a:lnTo>
                    <a:pt x="564146" y="324497"/>
                  </a:lnTo>
                  <a:lnTo>
                    <a:pt x="521817" y="339229"/>
                  </a:lnTo>
                  <a:lnTo>
                    <a:pt x="482193" y="359130"/>
                  </a:lnTo>
                  <a:lnTo>
                    <a:pt x="445706" y="383806"/>
                  </a:lnTo>
                  <a:lnTo>
                    <a:pt x="412737" y="412838"/>
                  </a:lnTo>
                  <a:lnTo>
                    <a:pt x="383717" y="445795"/>
                  </a:lnTo>
                  <a:lnTo>
                    <a:pt x="359041" y="482295"/>
                  </a:lnTo>
                  <a:lnTo>
                    <a:pt x="339140" y="521919"/>
                  </a:lnTo>
                  <a:lnTo>
                    <a:pt x="324421" y="564235"/>
                  </a:lnTo>
                  <a:lnTo>
                    <a:pt x="315290" y="608850"/>
                  </a:lnTo>
                  <a:lnTo>
                    <a:pt x="312254" y="653707"/>
                  </a:lnTo>
                  <a:lnTo>
                    <a:pt x="312204" y="656145"/>
                  </a:lnTo>
                  <a:lnTo>
                    <a:pt x="313791" y="679742"/>
                  </a:lnTo>
                  <a:lnTo>
                    <a:pt x="337870" y="679742"/>
                  </a:lnTo>
                  <a:lnTo>
                    <a:pt x="336130" y="656145"/>
                  </a:lnTo>
                  <a:lnTo>
                    <a:pt x="336194" y="653707"/>
                  </a:lnTo>
                  <a:lnTo>
                    <a:pt x="339534" y="608241"/>
                  </a:lnTo>
                  <a:lnTo>
                    <a:pt x="349605" y="563257"/>
                  </a:lnTo>
                  <a:lnTo>
                    <a:pt x="365785" y="520903"/>
                  </a:lnTo>
                  <a:lnTo>
                    <a:pt x="387565" y="481672"/>
                  </a:lnTo>
                  <a:lnTo>
                    <a:pt x="414451" y="446062"/>
                  </a:lnTo>
                  <a:lnTo>
                    <a:pt x="445960" y="414566"/>
                  </a:lnTo>
                  <a:lnTo>
                    <a:pt x="481584" y="387680"/>
                  </a:lnTo>
                  <a:lnTo>
                    <a:pt x="520814" y="365899"/>
                  </a:lnTo>
                  <a:lnTo>
                    <a:pt x="563181" y="349732"/>
                  </a:lnTo>
                  <a:lnTo>
                    <a:pt x="608164" y="339661"/>
                  </a:lnTo>
                  <a:lnTo>
                    <a:pt x="655281" y="336194"/>
                  </a:lnTo>
                  <a:lnTo>
                    <a:pt x="702360" y="339661"/>
                  </a:lnTo>
                  <a:lnTo>
                    <a:pt x="747331" y="349732"/>
                  </a:lnTo>
                  <a:lnTo>
                    <a:pt x="789686" y="365899"/>
                  </a:lnTo>
                  <a:lnTo>
                    <a:pt x="828916" y="387680"/>
                  </a:lnTo>
                  <a:lnTo>
                    <a:pt x="864527" y="414566"/>
                  </a:lnTo>
                  <a:lnTo>
                    <a:pt x="896035" y="446062"/>
                  </a:lnTo>
                  <a:lnTo>
                    <a:pt x="922934" y="481672"/>
                  </a:lnTo>
                  <a:lnTo>
                    <a:pt x="944714" y="520903"/>
                  </a:lnTo>
                  <a:lnTo>
                    <a:pt x="960894" y="563257"/>
                  </a:lnTo>
                  <a:lnTo>
                    <a:pt x="970965" y="608241"/>
                  </a:lnTo>
                  <a:lnTo>
                    <a:pt x="974305" y="653707"/>
                  </a:lnTo>
                  <a:lnTo>
                    <a:pt x="974369" y="656145"/>
                  </a:lnTo>
                  <a:lnTo>
                    <a:pt x="972629" y="679742"/>
                  </a:lnTo>
                  <a:lnTo>
                    <a:pt x="996708" y="679742"/>
                  </a:lnTo>
                  <a:lnTo>
                    <a:pt x="998296" y="656145"/>
                  </a:lnTo>
                  <a:close/>
                </a:path>
                <a:path w="1176020" h="680085">
                  <a:moveTo>
                    <a:pt x="1175766" y="668108"/>
                  </a:moveTo>
                  <a:lnTo>
                    <a:pt x="1173187" y="603796"/>
                  </a:lnTo>
                  <a:lnTo>
                    <a:pt x="1165517" y="552462"/>
                  </a:lnTo>
                  <a:lnTo>
                    <a:pt x="1152842" y="502450"/>
                  </a:lnTo>
                  <a:lnTo>
                    <a:pt x="1135278" y="454012"/>
                  </a:lnTo>
                  <a:lnTo>
                    <a:pt x="1112888" y="407441"/>
                  </a:lnTo>
                  <a:lnTo>
                    <a:pt x="1100099" y="386486"/>
                  </a:lnTo>
                  <a:lnTo>
                    <a:pt x="1085786" y="363029"/>
                  </a:lnTo>
                  <a:lnTo>
                    <a:pt x="1079068" y="353136"/>
                  </a:lnTo>
                  <a:lnTo>
                    <a:pt x="997394" y="408660"/>
                  </a:lnTo>
                  <a:lnTo>
                    <a:pt x="971588" y="376504"/>
                  </a:lnTo>
                  <a:lnTo>
                    <a:pt x="942733" y="346913"/>
                  </a:lnTo>
                  <a:lnTo>
                    <a:pt x="911161" y="320230"/>
                  </a:lnTo>
                  <a:lnTo>
                    <a:pt x="877201" y="296773"/>
                  </a:lnTo>
                  <a:lnTo>
                    <a:pt x="926846" y="211340"/>
                  </a:lnTo>
                  <a:lnTo>
                    <a:pt x="867651" y="180225"/>
                  </a:lnTo>
                  <a:lnTo>
                    <a:pt x="816673" y="160502"/>
                  </a:lnTo>
                  <a:lnTo>
                    <a:pt x="763968" y="146253"/>
                  </a:lnTo>
                  <a:lnTo>
                    <a:pt x="710018" y="137617"/>
                  </a:lnTo>
                  <a:lnTo>
                    <a:pt x="655281" y="134708"/>
                  </a:lnTo>
                  <a:lnTo>
                    <a:pt x="646620" y="134797"/>
                  </a:lnTo>
                  <a:lnTo>
                    <a:pt x="637590" y="135089"/>
                  </a:lnTo>
                  <a:lnTo>
                    <a:pt x="628015" y="135572"/>
                  </a:lnTo>
                  <a:lnTo>
                    <a:pt x="605840" y="137083"/>
                  </a:lnTo>
                  <a:lnTo>
                    <a:pt x="612825" y="235635"/>
                  </a:lnTo>
                  <a:lnTo>
                    <a:pt x="571855" y="241744"/>
                  </a:lnTo>
                  <a:lnTo>
                    <a:pt x="531990" y="251802"/>
                  </a:lnTo>
                  <a:lnTo>
                    <a:pt x="493318" y="265772"/>
                  </a:lnTo>
                  <a:lnTo>
                    <a:pt x="455955" y="283641"/>
                  </a:lnTo>
                  <a:lnTo>
                    <a:pt x="425615" y="230822"/>
                  </a:lnTo>
                  <a:lnTo>
                    <a:pt x="406730" y="197954"/>
                  </a:lnTo>
                  <a:lnTo>
                    <a:pt x="396354" y="203987"/>
                  </a:lnTo>
                  <a:lnTo>
                    <a:pt x="352386" y="232232"/>
                  </a:lnTo>
                  <a:lnTo>
                    <a:pt x="311772" y="264426"/>
                  </a:lnTo>
                  <a:lnTo>
                    <a:pt x="274726" y="300316"/>
                  </a:lnTo>
                  <a:lnTo>
                    <a:pt x="241452" y="339661"/>
                  </a:lnTo>
                  <a:lnTo>
                    <a:pt x="212140" y="382295"/>
                  </a:lnTo>
                  <a:lnTo>
                    <a:pt x="187109" y="427761"/>
                  </a:lnTo>
                  <a:lnTo>
                    <a:pt x="181787" y="438772"/>
                  </a:lnTo>
                  <a:lnTo>
                    <a:pt x="270598" y="481965"/>
                  </a:lnTo>
                  <a:lnTo>
                    <a:pt x="255435" y="520369"/>
                  </a:lnTo>
                  <a:lnTo>
                    <a:pt x="244208" y="559854"/>
                  </a:lnTo>
                  <a:lnTo>
                    <a:pt x="236918" y="600316"/>
                  </a:lnTo>
                  <a:lnTo>
                    <a:pt x="233603" y="641642"/>
                  </a:lnTo>
                  <a:lnTo>
                    <a:pt x="134734" y="641642"/>
                  </a:lnTo>
                  <a:lnTo>
                    <a:pt x="134670" y="656145"/>
                  </a:lnTo>
                  <a:lnTo>
                    <a:pt x="135851" y="679742"/>
                  </a:lnTo>
                  <a:lnTo>
                    <a:pt x="159740" y="679742"/>
                  </a:lnTo>
                  <a:lnTo>
                    <a:pt x="158661" y="665568"/>
                  </a:lnTo>
                  <a:lnTo>
                    <a:pt x="257314" y="665568"/>
                  </a:lnTo>
                  <a:lnTo>
                    <a:pt x="257314" y="653707"/>
                  </a:lnTo>
                  <a:lnTo>
                    <a:pt x="259969" y="608939"/>
                  </a:lnTo>
                  <a:lnTo>
                    <a:pt x="267525" y="565226"/>
                  </a:lnTo>
                  <a:lnTo>
                    <a:pt x="279971" y="522732"/>
                  </a:lnTo>
                  <a:lnTo>
                    <a:pt x="297243" y="481672"/>
                  </a:lnTo>
                  <a:lnTo>
                    <a:pt x="302514" y="470852"/>
                  </a:lnTo>
                  <a:lnTo>
                    <a:pt x="213969" y="427761"/>
                  </a:lnTo>
                  <a:lnTo>
                    <a:pt x="241731" y="380606"/>
                  </a:lnTo>
                  <a:lnTo>
                    <a:pt x="274281" y="337019"/>
                  </a:lnTo>
                  <a:lnTo>
                    <a:pt x="311353" y="297319"/>
                  </a:lnTo>
                  <a:lnTo>
                    <a:pt x="352679" y="261823"/>
                  </a:lnTo>
                  <a:lnTo>
                    <a:pt x="397992" y="230822"/>
                  </a:lnTo>
                  <a:lnTo>
                    <a:pt x="447065" y="316191"/>
                  </a:lnTo>
                  <a:lnTo>
                    <a:pt x="457492" y="310210"/>
                  </a:lnTo>
                  <a:lnTo>
                    <a:pt x="497433" y="290106"/>
                  </a:lnTo>
                  <a:lnTo>
                    <a:pt x="514934" y="283641"/>
                  </a:lnTo>
                  <a:lnTo>
                    <a:pt x="539026" y="274739"/>
                  </a:lnTo>
                  <a:lnTo>
                    <a:pt x="582104" y="264172"/>
                  </a:lnTo>
                  <a:lnTo>
                    <a:pt x="626478" y="258445"/>
                  </a:lnTo>
                  <a:lnTo>
                    <a:pt x="638441" y="257657"/>
                  </a:lnTo>
                  <a:lnTo>
                    <a:pt x="631405" y="159372"/>
                  </a:lnTo>
                  <a:lnTo>
                    <a:pt x="640029" y="158838"/>
                  </a:lnTo>
                  <a:lnTo>
                    <a:pt x="647814" y="158686"/>
                  </a:lnTo>
                  <a:lnTo>
                    <a:pt x="655281" y="158686"/>
                  </a:lnTo>
                  <a:lnTo>
                    <a:pt x="705154" y="161201"/>
                  </a:lnTo>
                  <a:lnTo>
                    <a:pt x="754354" y="168706"/>
                  </a:lnTo>
                  <a:lnTo>
                    <a:pt x="802500" y="181089"/>
                  </a:lnTo>
                  <a:lnTo>
                    <a:pt x="849185" y="198247"/>
                  </a:lnTo>
                  <a:lnTo>
                    <a:pt x="894029" y="220078"/>
                  </a:lnTo>
                  <a:lnTo>
                    <a:pt x="844550" y="305231"/>
                  </a:lnTo>
                  <a:lnTo>
                    <a:pt x="854862" y="311277"/>
                  </a:lnTo>
                  <a:lnTo>
                    <a:pt x="892136" y="335864"/>
                  </a:lnTo>
                  <a:lnTo>
                    <a:pt x="926465" y="364477"/>
                  </a:lnTo>
                  <a:lnTo>
                    <a:pt x="957402" y="396684"/>
                  </a:lnTo>
                  <a:lnTo>
                    <a:pt x="984491" y="432054"/>
                  </a:lnTo>
                  <a:lnTo>
                    <a:pt x="991209" y="441896"/>
                  </a:lnTo>
                  <a:lnTo>
                    <a:pt x="1040091" y="408660"/>
                  </a:lnTo>
                  <a:lnTo>
                    <a:pt x="1072718" y="386486"/>
                  </a:lnTo>
                  <a:lnTo>
                    <a:pt x="1099870" y="434111"/>
                  </a:lnTo>
                  <a:lnTo>
                    <a:pt x="1121473" y="484073"/>
                  </a:lnTo>
                  <a:lnTo>
                    <a:pt x="1137424" y="536003"/>
                  </a:lnTo>
                  <a:lnTo>
                    <a:pt x="1147584" y="589521"/>
                  </a:lnTo>
                  <a:lnTo>
                    <a:pt x="1151839" y="644232"/>
                  </a:lnTo>
                  <a:lnTo>
                    <a:pt x="1053287" y="644232"/>
                  </a:lnTo>
                  <a:lnTo>
                    <a:pt x="1053287" y="656145"/>
                  </a:lnTo>
                  <a:lnTo>
                    <a:pt x="1051928" y="679742"/>
                  </a:lnTo>
                  <a:lnTo>
                    <a:pt x="1076083" y="679742"/>
                  </a:lnTo>
                  <a:lnTo>
                    <a:pt x="1076998" y="668108"/>
                  </a:lnTo>
                  <a:lnTo>
                    <a:pt x="1175766" y="668108"/>
                  </a:lnTo>
                  <a:close/>
                </a:path>
              </a:pathLst>
            </a:custGeom>
            <a:solidFill>
              <a:srgbClr val="F3F4EE"/>
            </a:solidFill>
          </p:spPr>
          <p:txBody>
            <a:bodyPr wrap="square" lIns="0" tIns="0" rIns="0" bIns="0" rtlCol="0"/>
            <a:lstStyle/>
            <a:p>
              <a:pPr algn="ctr" rtl="1"/>
              <a:endParaRPr>
                <a:cs typeface="B Nazanin" pitchFamily="2" charset="-78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4233" y="5066653"/>
              <a:ext cx="113121" cy="768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0832" y="4337900"/>
              <a:ext cx="1557655" cy="805815"/>
            </a:xfrm>
            <a:custGeom>
              <a:avLst/>
              <a:gdLst/>
              <a:ahLst/>
              <a:cxnLst/>
              <a:rect l="l" t="t" r="r" b="b"/>
              <a:pathLst>
                <a:path w="1557655" h="805814">
                  <a:moveTo>
                    <a:pt x="24358" y="805599"/>
                  </a:moveTo>
                  <a:lnTo>
                    <a:pt x="24180" y="799350"/>
                  </a:lnTo>
                  <a:lnTo>
                    <a:pt x="24028" y="790232"/>
                  </a:lnTo>
                  <a:lnTo>
                    <a:pt x="23977" y="778776"/>
                  </a:lnTo>
                  <a:lnTo>
                    <a:pt x="0" y="778776"/>
                  </a:lnTo>
                  <a:lnTo>
                    <a:pt x="63" y="790232"/>
                  </a:lnTo>
                  <a:lnTo>
                    <a:pt x="241" y="798817"/>
                  </a:lnTo>
                  <a:lnTo>
                    <a:pt x="444" y="805599"/>
                  </a:lnTo>
                  <a:lnTo>
                    <a:pt x="24358" y="805599"/>
                  </a:lnTo>
                  <a:close/>
                </a:path>
                <a:path w="1557655" h="805814">
                  <a:moveTo>
                    <a:pt x="44767" y="604215"/>
                  </a:moveTo>
                  <a:lnTo>
                    <a:pt x="13804" y="634225"/>
                  </a:lnTo>
                  <a:lnTo>
                    <a:pt x="37363" y="638670"/>
                  </a:lnTo>
                  <a:lnTo>
                    <a:pt x="39052" y="630072"/>
                  </a:lnTo>
                  <a:lnTo>
                    <a:pt x="40868" y="621423"/>
                  </a:lnTo>
                  <a:lnTo>
                    <a:pt x="42786" y="612800"/>
                  </a:lnTo>
                  <a:lnTo>
                    <a:pt x="44767" y="604215"/>
                  </a:lnTo>
                  <a:close/>
                </a:path>
                <a:path w="1557655" h="805814">
                  <a:moveTo>
                    <a:pt x="105371" y="439293"/>
                  </a:moveTo>
                  <a:lnTo>
                    <a:pt x="83934" y="428548"/>
                  </a:lnTo>
                  <a:lnTo>
                    <a:pt x="79921" y="436651"/>
                  </a:lnTo>
                  <a:lnTo>
                    <a:pt x="75971" y="444804"/>
                  </a:lnTo>
                  <a:lnTo>
                    <a:pt x="72110" y="453021"/>
                  </a:lnTo>
                  <a:lnTo>
                    <a:pt x="68326" y="461264"/>
                  </a:lnTo>
                  <a:lnTo>
                    <a:pt x="90182" y="471055"/>
                  </a:lnTo>
                  <a:lnTo>
                    <a:pt x="93814" y="463105"/>
                  </a:lnTo>
                  <a:lnTo>
                    <a:pt x="97561" y="455155"/>
                  </a:lnTo>
                  <a:lnTo>
                    <a:pt x="101422" y="447217"/>
                  </a:lnTo>
                  <a:lnTo>
                    <a:pt x="105371" y="439293"/>
                  </a:lnTo>
                  <a:close/>
                </a:path>
                <a:path w="1557655" h="805814">
                  <a:moveTo>
                    <a:pt x="202438" y="292849"/>
                  </a:moveTo>
                  <a:lnTo>
                    <a:pt x="184188" y="277393"/>
                  </a:lnTo>
                  <a:lnTo>
                    <a:pt x="178346" y="284327"/>
                  </a:lnTo>
                  <a:lnTo>
                    <a:pt x="172567" y="291376"/>
                  </a:lnTo>
                  <a:lnTo>
                    <a:pt x="166890" y="298513"/>
                  </a:lnTo>
                  <a:lnTo>
                    <a:pt x="161315" y="305714"/>
                  </a:lnTo>
                  <a:lnTo>
                    <a:pt x="180314" y="320217"/>
                  </a:lnTo>
                  <a:lnTo>
                    <a:pt x="185737" y="313283"/>
                  </a:lnTo>
                  <a:lnTo>
                    <a:pt x="191236" y="306412"/>
                  </a:lnTo>
                  <a:lnTo>
                    <a:pt x="196824" y="299593"/>
                  </a:lnTo>
                  <a:lnTo>
                    <a:pt x="202438" y="292849"/>
                  </a:lnTo>
                  <a:close/>
                </a:path>
                <a:path w="1557655" h="805814">
                  <a:moveTo>
                    <a:pt x="330631" y="172542"/>
                  </a:moveTo>
                  <a:lnTo>
                    <a:pt x="316344" y="153276"/>
                  </a:lnTo>
                  <a:lnTo>
                    <a:pt x="309092" y="158737"/>
                  </a:lnTo>
                  <a:lnTo>
                    <a:pt x="301891" y="164287"/>
                  </a:lnTo>
                  <a:lnTo>
                    <a:pt x="294754" y="169926"/>
                  </a:lnTo>
                  <a:lnTo>
                    <a:pt x="287705" y="175615"/>
                  </a:lnTo>
                  <a:lnTo>
                    <a:pt x="302793" y="194132"/>
                  </a:lnTo>
                  <a:lnTo>
                    <a:pt x="309664" y="188633"/>
                  </a:lnTo>
                  <a:lnTo>
                    <a:pt x="316611" y="183159"/>
                  </a:lnTo>
                  <a:lnTo>
                    <a:pt x="323608" y="177787"/>
                  </a:lnTo>
                  <a:lnTo>
                    <a:pt x="330631" y="172542"/>
                  </a:lnTo>
                  <a:close/>
                </a:path>
                <a:path w="1557655" h="805814">
                  <a:moveTo>
                    <a:pt x="483120" y="84848"/>
                  </a:moveTo>
                  <a:lnTo>
                    <a:pt x="473697" y="62877"/>
                  </a:lnTo>
                  <a:lnTo>
                    <a:pt x="465353" y="66471"/>
                  </a:lnTo>
                  <a:lnTo>
                    <a:pt x="457009" y="70192"/>
                  </a:lnTo>
                  <a:lnTo>
                    <a:pt x="448716" y="74015"/>
                  </a:lnTo>
                  <a:lnTo>
                    <a:pt x="440512" y="77914"/>
                  </a:lnTo>
                  <a:lnTo>
                    <a:pt x="450938" y="99504"/>
                  </a:lnTo>
                  <a:lnTo>
                    <a:pt x="458927" y="95694"/>
                  </a:lnTo>
                  <a:lnTo>
                    <a:pt x="466966" y="91973"/>
                  </a:lnTo>
                  <a:lnTo>
                    <a:pt x="475043" y="88353"/>
                  </a:lnTo>
                  <a:lnTo>
                    <a:pt x="483120" y="84848"/>
                  </a:lnTo>
                  <a:close/>
                </a:path>
                <a:path w="1557655" h="805814">
                  <a:moveTo>
                    <a:pt x="651637" y="34874"/>
                  </a:moveTo>
                  <a:lnTo>
                    <a:pt x="647611" y="11379"/>
                  </a:lnTo>
                  <a:lnTo>
                    <a:pt x="638619" y="12954"/>
                  </a:lnTo>
                  <a:lnTo>
                    <a:pt x="629653" y="14655"/>
                  </a:lnTo>
                  <a:lnTo>
                    <a:pt x="620737" y="16459"/>
                  </a:lnTo>
                  <a:lnTo>
                    <a:pt x="611886" y="18364"/>
                  </a:lnTo>
                  <a:lnTo>
                    <a:pt x="617080" y="41706"/>
                  </a:lnTo>
                  <a:lnTo>
                    <a:pt x="625652" y="39852"/>
                  </a:lnTo>
                  <a:lnTo>
                    <a:pt x="634276" y="38100"/>
                  </a:lnTo>
                  <a:lnTo>
                    <a:pt x="642950" y="36436"/>
                  </a:lnTo>
                  <a:lnTo>
                    <a:pt x="651637" y="34874"/>
                  </a:lnTo>
                  <a:close/>
                </a:path>
                <a:path w="1557655" h="805814">
                  <a:moveTo>
                    <a:pt x="828573" y="1320"/>
                  </a:moveTo>
                  <a:lnTo>
                    <a:pt x="819467" y="850"/>
                  </a:lnTo>
                  <a:lnTo>
                    <a:pt x="810336" y="482"/>
                  </a:lnTo>
                  <a:lnTo>
                    <a:pt x="792213" y="0"/>
                  </a:lnTo>
                  <a:lnTo>
                    <a:pt x="791946" y="23977"/>
                  </a:lnTo>
                  <a:lnTo>
                    <a:pt x="800658" y="24117"/>
                  </a:lnTo>
                  <a:lnTo>
                    <a:pt x="809447" y="24371"/>
                  </a:lnTo>
                  <a:lnTo>
                    <a:pt x="818273" y="24726"/>
                  </a:lnTo>
                  <a:lnTo>
                    <a:pt x="827100" y="25196"/>
                  </a:lnTo>
                  <a:lnTo>
                    <a:pt x="828573" y="1320"/>
                  </a:lnTo>
                  <a:close/>
                </a:path>
                <a:path w="1557655" h="805814">
                  <a:moveTo>
                    <a:pt x="1007046" y="33083"/>
                  </a:moveTo>
                  <a:lnTo>
                    <a:pt x="998296" y="30492"/>
                  </a:lnTo>
                  <a:lnTo>
                    <a:pt x="989520" y="27990"/>
                  </a:lnTo>
                  <a:lnTo>
                    <a:pt x="980757" y="25603"/>
                  </a:lnTo>
                  <a:lnTo>
                    <a:pt x="972058" y="23342"/>
                  </a:lnTo>
                  <a:lnTo>
                    <a:pt x="966241" y="46634"/>
                  </a:lnTo>
                  <a:lnTo>
                    <a:pt x="974712" y="48793"/>
                  </a:lnTo>
                  <a:lnTo>
                    <a:pt x="983208" y="51079"/>
                  </a:lnTo>
                  <a:lnTo>
                    <a:pt x="991692" y="53479"/>
                  </a:lnTo>
                  <a:lnTo>
                    <a:pt x="1000163" y="55994"/>
                  </a:lnTo>
                  <a:lnTo>
                    <a:pt x="1007046" y="33083"/>
                  </a:lnTo>
                  <a:close/>
                </a:path>
                <a:path w="1557655" h="805814">
                  <a:moveTo>
                    <a:pt x="1173340" y="105270"/>
                  </a:moveTo>
                  <a:lnTo>
                    <a:pt x="1165504" y="100749"/>
                  </a:lnTo>
                  <a:lnTo>
                    <a:pt x="1157554" y="96316"/>
                  </a:lnTo>
                  <a:lnTo>
                    <a:pt x="1149553" y="91998"/>
                  </a:lnTo>
                  <a:lnTo>
                    <a:pt x="1141539" y="87807"/>
                  </a:lnTo>
                  <a:lnTo>
                    <a:pt x="1130528" y="108978"/>
                  </a:lnTo>
                  <a:lnTo>
                    <a:pt x="1138275" y="113080"/>
                  </a:lnTo>
                  <a:lnTo>
                    <a:pt x="1146022" y="117284"/>
                  </a:lnTo>
                  <a:lnTo>
                    <a:pt x="1153706" y="121577"/>
                  </a:lnTo>
                  <a:lnTo>
                    <a:pt x="1161275" y="125920"/>
                  </a:lnTo>
                  <a:lnTo>
                    <a:pt x="1173340" y="105270"/>
                  </a:lnTo>
                  <a:close/>
                </a:path>
                <a:path w="1557655" h="805814">
                  <a:moveTo>
                    <a:pt x="1318526" y="213982"/>
                  </a:moveTo>
                  <a:lnTo>
                    <a:pt x="1311859" y="207721"/>
                  </a:lnTo>
                  <a:lnTo>
                    <a:pt x="1305115" y="201549"/>
                  </a:lnTo>
                  <a:lnTo>
                    <a:pt x="1298346" y="195503"/>
                  </a:lnTo>
                  <a:lnTo>
                    <a:pt x="1291590" y="189585"/>
                  </a:lnTo>
                  <a:lnTo>
                    <a:pt x="1275918" y="207683"/>
                  </a:lnTo>
                  <a:lnTo>
                    <a:pt x="1282509" y="213448"/>
                  </a:lnTo>
                  <a:lnTo>
                    <a:pt x="1289075" y="219290"/>
                  </a:lnTo>
                  <a:lnTo>
                    <a:pt x="1295603" y="225234"/>
                  </a:lnTo>
                  <a:lnTo>
                    <a:pt x="1302067" y="231292"/>
                  </a:lnTo>
                  <a:lnTo>
                    <a:pt x="1318526" y="213982"/>
                  </a:lnTo>
                  <a:close/>
                </a:path>
                <a:path w="1557655" h="805814">
                  <a:moveTo>
                    <a:pt x="1358646" y="471157"/>
                  </a:moveTo>
                  <a:lnTo>
                    <a:pt x="1352816" y="460730"/>
                  </a:lnTo>
                  <a:lnTo>
                    <a:pt x="1326959" y="418465"/>
                  </a:lnTo>
                  <a:lnTo>
                    <a:pt x="1325930" y="417042"/>
                  </a:lnTo>
                  <a:lnTo>
                    <a:pt x="1325930" y="462165"/>
                  </a:lnTo>
                  <a:lnTo>
                    <a:pt x="1270685" y="493179"/>
                  </a:lnTo>
                  <a:lnTo>
                    <a:pt x="1241818" y="448881"/>
                  </a:lnTo>
                  <a:lnTo>
                    <a:pt x="1209179" y="407733"/>
                  </a:lnTo>
                  <a:lnTo>
                    <a:pt x="1172984" y="369925"/>
                  </a:lnTo>
                  <a:lnTo>
                    <a:pt x="1133411" y="335648"/>
                  </a:lnTo>
                  <a:lnTo>
                    <a:pt x="1090688" y="305117"/>
                  </a:lnTo>
                  <a:lnTo>
                    <a:pt x="1044994" y="278511"/>
                  </a:lnTo>
                  <a:lnTo>
                    <a:pt x="1073365" y="221500"/>
                  </a:lnTo>
                  <a:lnTo>
                    <a:pt x="1117396" y="246722"/>
                  </a:lnTo>
                  <a:lnTo>
                    <a:pt x="1159027" y="275234"/>
                  </a:lnTo>
                  <a:lnTo>
                    <a:pt x="1198105" y="306870"/>
                  </a:lnTo>
                  <a:lnTo>
                    <a:pt x="1234478" y="341528"/>
                  </a:lnTo>
                  <a:lnTo>
                    <a:pt x="1268006" y="379044"/>
                  </a:lnTo>
                  <a:lnTo>
                    <a:pt x="1298549" y="419303"/>
                  </a:lnTo>
                  <a:lnTo>
                    <a:pt x="1325930" y="462165"/>
                  </a:lnTo>
                  <a:lnTo>
                    <a:pt x="1325930" y="417042"/>
                  </a:lnTo>
                  <a:lnTo>
                    <a:pt x="1298270" y="378548"/>
                  </a:lnTo>
                  <a:lnTo>
                    <a:pt x="1266875" y="341096"/>
                  </a:lnTo>
                  <a:lnTo>
                    <a:pt x="1232877" y="306209"/>
                  </a:lnTo>
                  <a:lnTo>
                    <a:pt x="1196416" y="274002"/>
                  </a:lnTo>
                  <a:lnTo>
                    <a:pt x="1157605" y="244589"/>
                  </a:lnTo>
                  <a:lnTo>
                    <a:pt x="1121854" y="221500"/>
                  </a:lnTo>
                  <a:lnTo>
                    <a:pt x="1116545" y="218071"/>
                  </a:lnTo>
                  <a:lnTo>
                    <a:pt x="1073365" y="194564"/>
                  </a:lnTo>
                  <a:lnTo>
                    <a:pt x="1062672" y="189217"/>
                  </a:lnTo>
                  <a:lnTo>
                    <a:pt x="1013028" y="289191"/>
                  </a:lnTo>
                  <a:lnTo>
                    <a:pt x="1023670" y="294436"/>
                  </a:lnTo>
                  <a:lnTo>
                    <a:pt x="1071105" y="320979"/>
                  </a:lnTo>
                  <a:lnTo>
                    <a:pt x="1115339" y="351891"/>
                  </a:lnTo>
                  <a:lnTo>
                    <a:pt x="1156119" y="386930"/>
                  </a:lnTo>
                  <a:lnTo>
                    <a:pt x="1193215" y="425856"/>
                  </a:lnTo>
                  <a:lnTo>
                    <a:pt x="1226388" y="468464"/>
                  </a:lnTo>
                  <a:lnTo>
                    <a:pt x="1255382" y="514502"/>
                  </a:lnTo>
                  <a:lnTo>
                    <a:pt x="1261097" y="525462"/>
                  </a:lnTo>
                  <a:lnTo>
                    <a:pt x="1272108" y="519849"/>
                  </a:lnTo>
                  <a:lnTo>
                    <a:pt x="1319517" y="493179"/>
                  </a:lnTo>
                  <a:lnTo>
                    <a:pt x="1358646" y="471157"/>
                  </a:lnTo>
                  <a:close/>
                </a:path>
                <a:path w="1557655" h="805814">
                  <a:moveTo>
                    <a:pt x="1434909" y="353021"/>
                  </a:moveTo>
                  <a:lnTo>
                    <a:pt x="1429867" y="345478"/>
                  </a:lnTo>
                  <a:lnTo>
                    <a:pt x="1424749" y="337934"/>
                  </a:lnTo>
                  <a:lnTo>
                    <a:pt x="1419555" y="330466"/>
                  </a:lnTo>
                  <a:lnTo>
                    <a:pt x="1414272" y="323126"/>
                  </a:lnTo>
                  <a:lnTo>
                    <a:pt x="1394853" y="337197"/>
                  </a:lnTo>
                  <a:lnTo>
                    <a:pt x="1399959" y="344322"/>
                  </a:lnTo>
                  <a:lnTo>
                    <a:pt x="1405039" y="351548"/>
                  </a:lnTo>
                  <a:lnTo>
                    <a:pt x="1410030" y="358851"/>
                  </a:lnTo>
                  <a:lnTo>
                    <a:pt x="1414907" y="366204"/>
                  </a:lnTo>
                  <a:lnTo>
                    <a:pt x="1434909" y="353021"/>
                  </a:lnTo>
                  <a:close/>
                </a:path>
                <a:path w="1557655" h="805814">
                  <a:moveTo>
                    <a:pt x="1516151" y="515302"/>
                  </a:moveTo>
                  <a:lnTo>
                    <a:pt x="1513052" y="506907"/>
                  </a:lnTo>
                  <a:lnTo>
                    <a:pt x="1509737" y="498259"/>
                  </a:lnTo>
                  <a:lnTo>
                    <a:pt x="1506372" y="489788"/>
                  </a:lnTo>
                  <a:lnTo>
                    <a:pt x="1502930" y="481380"/>
                  </a:lnTo>
                  <a:lnTo>
                    <a:pt x="1480807" y="490537"/>
                  </a:lnTo>
                  <a:lnTo>
                    <a:pt x="1484160" y="498703"/>
                  </a:lnTo>
                  <a:lnTo>
                    <a:pt x="1487373" y="506768"/>
                  </a:lnTo>
                  <a:lnTo>
                    <a:pt x="1490599" y="515162"/>
                  </a:lnTo>
                  <a:lnTo>
                    <a:pt x="1493659" y="523455"/>
                  </a:lnTo>
                  <a:lnTo>
                    <a:pt x="1516151" y="515302"/>
                  </a:lnTo>
                  <a:close/>
                </a:path>
                <a:path w="1557655" h="805814">
                  <a:moveTo>
                    <a:pt x="1557489" y="691870"/>
                  </a:moveTo>
                  <a:lnTo>
                    <a:pt x="1556397" y="682815"/>
                  </a:lnTo>
                  <a:lnTo>
                    <a:pt x="1555203" y="673785"/>
                  </a:lnTo>
                  <a:lnTo>
                    <a:pt x="1553908" y="664781"/>
                  </a:lnTo>
                  <a:lnTo>
                    <a:pt x="1552524" y="655828"/>
                  </a:lnTo>
                  <a:lnTo>
                    <a:pt x="1528914" y="659688"/>
                  </a:lnTo>
                  <a:lnTo>
                    <a:pt x="1530261" y="668324"/>
                  </a:lnTo>
                  <a:lnTo>
                    <a:pt x="1531518" y="677049"/>
                  </a:lnTo>
                  <a:lnTo>
                    <a:pt x="1532674" y="685812"/>
                  </a:lnTo>
                  <a:lnTo>
                    <a:pt x="1533728" y="694563"/>
                  </a:lnTo>
                  <a:lnTo>
                    <a:pt x="1557489" y="691870"/>
                  </a:lnTo>
                  <a:close/>
                </a:path>
              </a:pathLst>
            </a:custGeom>
            <a:solidFill>
              <a:srgbClr val="F3F4EE"/>
            </a:solidFill>
          </p:spPr>
          <p:txBody>
            <a:bodyPr wrap="square" lIns="0" tIns="0" rIns="0" bIns="0" rtlCol="0"/>
            <a:lstStyle/>
            <a:p>
              <a:pPr algn="ctr" rtl="1"/>
              <a:endParaRPr>
                <a:cs typeface="B Nazanin" pitchFamily="2" charset="-78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3443" y="5060970"/>
              <a:ext cx="115349" cy="9205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3675125"/>
              <a:ext cx="403225" cy="803275"/>
            </a:xfrm>
            <a:custGeom>
              <a:avLst/>
              <a:gdLst/>
              <a:ahLst/>
              <a:cxnLst/>
              <a:rect l="l" t="t" r="r" b="b"/>
              <a:pathLst>
                <a:path w="403225" h="803275">
                  <a:moveTo>
                    <a:pt x="7035" y="0"/>
                  </a:moveTo>
                  <a:lnTo>
                    <a:pt x="1485" y="0"/>
                  </a:lnTo>
                  <a:lnTo>
                    <a:pt x="0" y="88"/>
                  </a:lnTo>
                  <a:lnTo>
                    <a:pt x="0" y="94919"/>
                  </a:lnTo>
                  <a:lnTo>
                    <a:pt x="1485" y="94805"/>
                  </a:lnTo>
                  <a:lnTo>
                    <a:pt x="5740" y="94805"/>
                  </a:lnTo>
                  <a:lnTo>
                    <a:pt x="7035" y="0"/>
                  </a:lnTo>
                  <a:close/>
                </a:path>
                <a:path w="403225" h="803275">
                  <a:moveTo>
                    <a:pt x="64198" y="4927"/>
                  </a:moveTo>
                  <a:lnTo>
                    <a:pt x="52781" y="3251"/>
                  </a:lnTo>
                  <a:lnTo>
                    <a:pt x="40805" y="97320"/>
                  </a:lnTo>
                  <a:lnTo>
                    <a:pt x="43649" y="97713"/>
                  </a:lnTo>
                  <a:lnTo>
                    <a:pt x="46621" y="98056"/>
                  </a:lnTo>
                  <a:lnTo>
                    <a:pt x="49479" y="98501"/>
                  </a:lnTo>
                  <a:lnTo>
                    <a:pt x="64198" y="4927"/>
                  </a:lnTo>
                  <a:close/>
                </a:path>
                <a:path w="403225" h="803275">
                  <a:moveTo>
                    <a:pt x="69570" y="401408"/>
                  </a:moveTo>
                  <a:lnTo>
                    <a:pt x="64223" y="374891"/>
                  </a:lnTo>
                  <a:lnTo>
                    <a:pt x="49631" y="353250"/>
                  </a:lnTo>
                  <a:lnTo>
                    <a:pt x="27978" y="338658"/>
                  </a:lnTo>
                  <a:lnTo>
                    <a:pt x="1473" y="333298"/>
                  </a:lnTo>
                  <a:lnTo>
                    <a:pt x="0" y="333451"/>
                  </a:lnTo>
                  <a:lnTo>
                    <a:pt x="0" y="469201"/>
                  </a:lnTo>
                  <a:lnTo>
                    <a:pt x="1473" y="469506"/>
                  </a:lnTo>
                  <a:lnTo>
                    <a:pt x="27978" y="464146"/>
                  </a:lnTo>
                  <a:lnTo>
                    <a:pt x="49631" y="449554"/>
                  </a:lnTo>
                  <a:lnTo>
                    <a:pt x="64223" y="427913"/>
                  </a:lnTo>
                  <a:lnTo>
                    <a:pt x="69570" y="401408"/>
                  </a:lnTo>
                  <a:close/>
                </a:path>
                <a:path w="403225" h="803275">
                  <a:moveTo>
                    <a:pt x="120027" y="17868"/>
                  </a:moveTo>
                  <a:lnTo>
                    <a:pt x="116332" y="16637"/>
                  </a:lnTo>
                  <a:lnTo>
                    <a:pt x="108940" y="14617"/>
                  </a:lnTo>
                  <a:lnTo>
                    <a:pt x="83629" y="105943"/>
                  </a:lnTo>
                  <a:lnTo>
                    <a:pt x="86487" y="106667"/>
                  </a:lnTo>
                  <a:lnTo>
                    <a:pt x="89230" y="107518"/>
                  </a:lnTo>
                  <a:lnTo>
                    <a:pt x="92036" y="108407"/>
                  </a:lnTo>
                  <a:lnTo>
                    <a:pt x="120027" y="17868"/>
                  </a:lnTo>
                  <a:close/>
                </a:path>
                <a:path w="403225" h="803275">
                  <a:moveTo>
                    <a:pt x="173456" y="38582"/>
                  </a:moveTo>
                  <a:lnTo>
                    <a:pt x="170040" y="37020"/>
                  </a:lnTo>
                  <a:lnTo>
                    <a:pt x="166509" y="35445"/>
                  </a:lnTo>
                  <a:lnTo>
                    <a:pt x="163093" y="33883"/>
                  </a:lnTo>
                  <a:lnTo>
                    <a:pt x="124790" y="120611"/>
                  </a:lnTo>
                  <a:lnTo>
                    <a:pt x="127482" y="121742"/>
                  </a:lnTo>
                  <a:lnTo>
                    <a:pt x="130162" y="123024"/>
                  </a:lnTo>
                  <a:lnTo>
                    <a:pt x="132803" y="124256"/>
                  </a:lnTo>
                  <a:lnTo>
                    <a:pt x="173456" y="38582"/>
                  </a:lnTo>
                  <a:close/>
                </a:path>
                <a:path w="403225" h="803275">
                  <a:moveTo>
                    <a:pt x="223291" y="66802"/>
                  </a:moveTo>
                  <a:lnTo>
                    <a:pt x="220040" y="64681"/>
                  </a:lnTo>
                  <a:lnTo>
                    <a:pt x="216903" y="62611"/>
                  </a:lnTo>
                  <a:lnTo>
                    <a:pt x="213652" y="60591"/>
                  </a:lnTo>
                  <a:lnTo>
                    <a:pt x="163423" y="141058"/>
                  </a:lnTo>
                  <a:lnTo>
                    <a:pt x="165950" y="142570"/>
                  </a:lnTo>
                  <a:lnTo>
                    <a:pt x="168465" y="144132"/>
                  </a:lnTo>
                  <a:lnTo>
                    <a:pt x="170815" y="145808"/>
                  </a:lnTo>
                  <a:lnTo>
                    <a:pt x="223291" y="66802"/>
                  </a:lnTo>
                  <a:close/>
                </a:path>
                <a:path w="403225" h="803275">
                  <a:moveTo>
                    <a:pt x="268643" y="101739"/>
                  </a:moveTo>
                  <a:lnTo>
                    <a:pt x="265734" y="99288"/>
                  </a:lnTo>
                  <a:lnTo>
                    <a:pt x="262877" y="96761"/>
                  </a:lnTo>
                  <a:lnTo>
                    <a:pt x="259905" y="94246"/>
                  </a:lnTo>
                  <a:lnTo>
                    <a:pt x="198869" y="166814"/>
                  </a:lnTo>
                  <a:lnTo>
                    <a:pt x="201117" y="168656"/>
                  </a:lnTo>
                  <a:lnTo>
                    <a:pt x="203301" y="170561"/>
                  </a:lnTo>
                  <a:lnTo>
                    <a:pt x="205422" y="172529"/>
                  </a:lnTo>
                  <a:lnTo>
                    <a:pt x="268643" y="101739"/>
                  </a:lnTo>
                  <a:close/>
                </a:path>
                <a:path w="403225" h="803275">
                  <a:moveTo>
                    <a:pt x="308508" y="142849"/>
                  </a:moveTo>
                  <a:lnTo>
                    <a:pt x="305993" y="139992"/>
                  </a:lnTo>
                  <a:lnTo>
                    <a:pt x="303530" y="137020"/>
                  </a:lnTo>
                  <a:lnTo>
                    <a:pt x="301002" y="134226"/>
                  </a:lnTo>
                  <a:lnTo>
                    <a:pt x="230225" y="197332"/>
                  </a:lnTo>
                  <a:lnTo>
                    <a:pt x="232194" y="199453"/>
                  </a:lnTo>
                  <a:lnTo>
                    <a:pt x="234099" y="201701"/>
                  </a:lnTo>
                  <a:lnTo>
                    <a:pt x="235991" y="203987"/>
                  </a:lnTo>
                  <a:lnTo>
                    <a:pt x="308508" y="142849"/>
                  </a:lnTo>
                  <a:close/>
                </a:path>
                <a:path w="403225" h="803275">
                  <a:moveTo>
                    <a:pt x="342163" y="189204"/>
                  </a:moveTo>
                  <a:lnTo>
                    <a:pt x="340144" y="185966"/>
                  </a:lnTo>
                  <a:lnTo>
                    <a:pt x="338074" y="182714"/>
                  </a:lnTo>
                  <a:lnTo>
                    <a:pt x="335953" y="179463"/>
                  </a:lnTo>
                  <a:lnTo>
                    <a:pt x="257048" y="231990"/>
                  </a:lnTo>
                  <a:lnTo>
                    <a:pt x="260184" y="236804"/>
                  </a:lnTo>
                  <a:lnTo>
                    <a:pt x="261759" y="239331"/>
                  </a:lnTo>
                  <a:lnTo>
                    <a:pt x="342163" y="189204"/>
                  </a:lnTo>
                  <a:close/>
                </a:path>
                <a:path w="403225" h="803275">
                  <a:moveTo>
                    <a:pt x="368985" y="239890"/>
                  </a:moveTo>
                  <a:lnTo>
                    <a:pt x="365848" y="232829"/>
                  </a:lnTo>
                  <a:lnTo>
                    <a:pt x="364172" y="229412"/>
                  </a:lnTo>
                  <a:lnTo>
                    <a:pt x="278612" y="270129"/>
                  </a:lnTo>
                  <a:lnTo>
                    <a:pt x="279844" y="272694"/>
                  </a:lnTo>
                  <a:lnTo>
                    <a:pt x="281127" y="275386"/>
                  </a:lnTo>
                  <a:lnTo>
                    <a:pt x="282244" y="278079"/>
                  </a:lnTo>
                  <a:lnTo>
                    <a:pt x="368985" y="239890"/>
                  </a:lnTo>
                  <a:close/>
                </a:path>
                <a:path w="403225" h="803275">
                  <a:moveTo>
                    <a:pt x="388366" y="293916"/>
                  </a:moveTo>
                  <a:lnTo>
                    <a:pt x="387235" y="290220"/>
                  </a:lnTo>
                  <a:lnTo>
                    <a:pt x="386232" y="286588"/>
                  </a:lnTo>
                  <a:lnTo>
                    <a:pt x="385114" y="282892"/>
                  </a:lnTo>
                  <a:lnTo>
                    <a:pt x="294462" y="310832"/>
                  </a:lnTo>
                  <a:lnTo>
                    <a:pt x="295351" y="313626"/>
                  </a:lnTo>
                  <a:lnTo>
                    <a:pt x="296189" y="316484"/>
                  </a:lnTo>
                  <a:lnTo>
                    <a:pt x="296926" y="319227"/>
                  </a:lnTo>
                  <a:lnTo>
                    <a:pt x="388366" y="293916"/>
                  </a:lnTo>
                  <a:close/>
                </a:path>
                <a:path w="403225" h="803275">
                  <a:moveTo>
                    <a:pt x="399618" y="350139"/>
                  </a:moveTo>
                  <a:lnTo>
                    <a:pt x="399059" y="346329"/>
                  </a:lnTo>
                  <a:lnTo>
                    <a:pt x="398602" y="342582"/>
                  </a:lnTo>
                  <a:lnTo>
                    <a:pt x="397929" y="338772"/>
                  </a:lnTo>
                  <a:lnTo>
                    <a:pt x="304317" y="353504"/>
                  </a:lnTo>
                  <a:lnTo>
                    <a:pt x="304812" y="356349"/>
                  </a:lnTo>
                  <a:lnTo>
                    <a:pt x="305155" y="359206"/>
                  </a:lnTo>
                  <a:lnTo>
                    <a:pt x="305549" y="362178"/>
                  </a:lnTo>
                  <a:lnTo>
                    <a:pt x="399618" y="350139"/>
                  </a:lnTo>
                  <a:close/>
                </a:path>
                <a:path w="403225" h="803275">
                  <a:moveTo>
                    <a:pt x="402856" y="401370"/>
                  </a:moveTo>
                  <a:lnTo>
                    <a:pt x="402755" y="395833"/>
                  </a:lnTo>
                  <a:lnTo>
                    <a:pt x="308013" y="397116"/>
                  </a:lnTo>
                  <a:lnTo>
                    <a:pt x="308013" y="401370"/>
                  </a:lnTo>
                  <a:lnTo>
                    <a:pt x="303987" y="451040"/>
                  </a:lnTo>
                  <a:lnTo>
                    <a:pt x="292354" y="498170"/>
                  </a:lnTo>
                  <a:lnTo>
                    <a:pt x="273735" y="542150"/>
                  </a:lnTo>
                  <a:lnTo>
                    <a:pt x="248780" y="582320"/>
                  </a:lnTo>
                  <a:lnTo>
                    <a:pt x="218122" y="618058"/>
                  </a:lnTo>
                  <a:lnTo>
                    <a:pt x="182384" y="648716"/>
                  </a:lnTo>
                  <a:lnTo>
                    <a:pt x="142227" y="673684"/>
                  </a:lnTo>
                  <a:lnTo>
                    <a:pt x="98259" y="692289"/>
                  </a:lnTo>
                  <a:lnTo>
                    <a:pt x="51142" y="703922"/>
                  </a:lnTo>
                  <a:lnTo>
                    <a:pt x="1485" y="707948"/>
                  </a:lnTo>
                  <a:lnTo>
                    <a:pt x="0" y="707821"/>
                  </a:lnTo>
                  <a:lnTo>
                    <a:pt x="0" y="802716"/>
                  </a:lnTo>
                  <a:lnTo>
                    <a:pt x="48221" y="800100"/>
                  </a:lnTo>
                  <a:lnTo>
                    <a:pt x="93383" y="792175"/>
                  </a:lnTo>
                  <a:lnTo>
                    <a:pt x="136690" y="779360"/>
                  </a:lnTo>
                  <a:lnTo>
                    <a:pt x="177812" y="761923"/>
                  </a:lnTo>
                  <a:lnTo>
                    <a:pt x="216471" y="740206"/>
                  </a:lnTo>
                  <a:lnTo>
                    <a:pt x="252349" y="714489"/>
                  </a:lnTo>
                  <a:lnTo>
                    <a:pt x="259638" y="707948"/>
                  </a:lnTo>
                  <a:lnTo>
                    <a:pt x="285140" y="685076"/>
                  </a:lnTo>
                  <a:lnTo>
                    <a:pt x="314553" y="652272"/>
                  </a:lnTo>
                  <a:lnTo>
                    <a:pt x="340271" y="616394"/>
                  </a:lnTo>
                  <a:lnTo>
                    <a:pt x="361988" y="577735"/>
                  </a:lnTo>
                  <a:lnTo>
                    <a:pt x="379412" y="536600"/>
                  </a:lnTo>
                  <a:lnTo>
                    <a:pt x="392239" y="493293"/>
                  </a:lnTo>
                  <a:lnTo>
                    <a:pt x="400151" y="448119"/>
                  </a:lnTo>
                  <a:lnTo>
                    <a:pt x="402856" y="401370"/>
                  </a:lnTo>
                  <a:close/>
                </a:path>
              </a:pathLst>
            </a:custGeom>
            <a:solidFill>
              <a:srgbClr val="F3F4EE"/>
            </a:solidFill>
          </p:spPr>
          <p:txBody>
            <a:bodyPr wrap="square" lIns="0" tIns="0" rIns="0" bIns="0" rtlCol="0"/>
            <a:lstStyle/>
            <a:p>
              <a:pPr algn="ctr" rtl="1"/>
              <a:endParaRPr>
                <a:cs typeface="B Nazanin" pitchFamily="2" charset="-78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008422"/>
              <a:ext cx="1207135" cy="1076325"/>
            </a:xfrm>
            <a:custGeom>
              <a:avLst/>
              <a:gdLst/>
              <a:ahLst/>
              <a:cxnLst/>
              <a:rect l="l" t="t" r="r" b="b"/>
              <a:pathLst>
                <a:path w="1207135" h="1076325">
                  <a:moveTo>
                    <a:pt x="69580" y="68099"/>
                  </a:moveTo>
                  <a:lnTo>
                    <a:pt x="64228" y="41592"/>
                  </a:lnTo>
                  <a:lnTo>
                    <a:pt x="49634" y="19945"/>
                  </a:lnTo>
                  <a:lnTo>
                    <a:pt x="27987" y="5351"/>
                  </a:lnTo>
                  <a:lnTo>
                    <a:pt x="1480" y="0"/>
                  </a:lnTo>
                  <a:lnTo>
                    <a:pt x="0" y="146"/>
                  </a:lnTo>
                </a:path>
                <a:path w="1207135" h="1076325">
                  <a:moveTo>
                    <a:pt x="0" y="135901"/>
                  </a:moveTo>
                  <a:lnTo>
                    <a:pt x="1480" y="136199"/>
                  </a:lnTo>
                  <a:lnTo>
                    <a:pt x="27987" y="130848"/>
                  </a:lnTo>
                  <a:lnTo>
                    <a:pt x="49634" y="116253"/>
                  </a:lnTo>
                  <a:lnTo>
                    <a:pt x="64228" y="94607"/>
                  </a:lnTo>
                  <a:lnTo>
                    <a:pt x="69580" y="68099"/>
                  </a:lnTo>
                </a:path>
                <a:path w="1207135" h="1076325">
                  <a:moveTo>
                    <a:pt x="1207070" y="1076132"/>
                  </a:moveTo>
                  <a:lnTo>
                    <a:pt x="49671" y="116132"/>
                  </a:lnTo>
                </a:path>
                <a:path w="1207135" h="1076325">
                  <a:moveTo>
                    <a:pt x="1480" y="136199"/>
                  </a:moveTo>
                  <a:lnTo>
                    <a:pt x="0" y="142422"/>
                  </a:lnTo>
                </a:path>
              </a:pathLst>
            </a:custGeom>
            <a:ln w="19049">
              <a:solidFill>
                <a:srgbClr val="F3F4EE"/>
              </a:solidFill>
            </a:ln>
          </p:spPr>
          <p:txBody>
            <a:bodyPr wrap="square" lIns="0" tIns="0" rIns="0" bIns="0" rtlCol="0"/>
            <a:lstStyle/>
            <a:p>
              <a:pPr algn="ctr" rtl="1"/>
              <a:endParaRPr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125" y="592785"/>
            <a:ext cx="1676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pc="120" dirty="0">
                <a:cs typeface="B Nazanin" pitchFamily="2" charset="-78"/>
              </a:rPr>
              <a:t>برنامه</a:t>
            </a:r>
            <a:endParaRPr spc="120" dirty="0">
              <a:cs typeface="B Nazanin" pitchFamily="2" charset="-78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0287" y="1246536"/>
          <a:ext cx="7716516" cy="3449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4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3179">
                <a:tc>
                  <a:txBody>
                    <a:bodyPr/>
                    <a:lstStyle/>
                    <a:p>
                      <a:pPr marL="85725" algn="ctr" rtl="1">
                        <a:lnSpc>
                          <a:spcPts val="1340"/>
                        </a:lnSpc>
                      </a:pPr>
                      <a:r>
                        <a:rPr lang="fa-IR" sz="1200" b="1" spc="-135" dirty="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وظیفه</a:t>
                      </a:r>
                      <a:r>
                        <a:rPr sz="1200" b="1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1</a:t>
                      </a:r>
                      <a:endParaRPr sz="12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B Nazanin" pitchFamily="2" charset="-78"/>
                      </a:endParaRPr>
                    </a:p>
                    <a:p>
                      <a:pPr algn="ctr" rtl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B Nazanin" pitchFamily="2" charset="-78"/>
                      </a:endParaRPr>
                    </a:p>
                    <a:p>
                      <a:pPr marL="677545" algn="ctr" rtl="1">
                        <a:lnSpc>
                          <a:spcPts val="1365"/>
                        </a:lnSpc>
                      </a:pPr>
                      <a:r>
                        <a:rPr lang="fa-IR" sz="1200" b="1" spc="-35" dirty="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وظیفه</a:t>
                      </a:r>
                      <a:r>
                        <a:rPr sz="1200" b="1" spc="2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3</a:t>
                      </a:r>
                      <a:endParaRPr sz="12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97"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قالب پاورپوینت </a:t>
                      </a:r>
                      <a:endParaRPr lang="ar-SA" sz="1000" dirty="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2700" marB="0">
                    <a:lnL w="9525">
                      <a:solidFill>
                        <a:srgbClr val="263165"/>
                      </a:solidFill>
                      <a:prstDash val="solid"/>
                    </a:lnL>
                    <a:solidFill>
                      <a:srgbClr val="F4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7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 rtl="1">
                        <a:lnSpc>
                          <a:spcPts val="1285"/>
                        </a:lnSpc>
                      </a:pPr>
                      <a:r>
                        <a:rPr lang="fa-IR" sz="1200" b="1" spc="-35" dirty="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وظیفه</a:t>
                      </a:r>
                      <a:r>
                        <a:rPr sz="1200" b="1" spc="2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2</a:t>
                      </a:r>
                      <a:endParaRPr sz="12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5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ar-SA" sz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قالب پاورپوینت </a:t>
                      </a:r>
                      <a:endParaRPr lang="ar-SA" sz="1000" dirty="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270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4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4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B Nazanin" pitchFamily="2" charset="-78"/>
                      </a:endParaRPr>
                    </a:p>
                  </a:txBody>
                  <a:tcPr marL="0" marR="0" marT="0" marB="0">
                    <a:lnL w="9525">
                      <a:solidFill>
                        <a:srgbClr val="263165"/>
                      </a:solidFill>
                      <a:prstDash val="solid"/>
                    </a:lnL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قالب پاورپوینت </a:t>
                      </a:r>
                      <a:endParaRPr sz="12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2700" marB="0">
                    <a:lnR w="9525">
                      <a:solidFill>
                        <a:srgbClr val="263165"/>
                      </a:solidFill>
                      <a:prstDash val="solid"/>
                    </a:lnR>
                    <a:lnB w="3175">
                      <a:solidFill>
                        <a:srgbClr val="263165"/>
                      </a:solidFill>
                      <a:prstDash val="solid"/>
                    </a:lnB>
                    <a:solidFill>
                      <a:srgbClr val="F4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41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a-IR" sz="1800" b="1" spc="10" dirty="0">
                          <a:solidFill>
                            <a:srgbClr val="F3F4EE"/>
                          </a:solidFill>
                          <a:latin typeface="Arial"/>
                          <a:cs typeface="B Nazanin" pitchFamily="2" charset="-78"/>
                        </a:rPr>
                        <a:t>فرودین</a:t>
                      </a:r>
                      <a:endParaRPr sz="18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86360" marB="0">
                    <a:lnT w="3175" cap="flat" cmpd="sng" algn="ctr">
                      <a:solidFill>
                        <a:srgbClr val="263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31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a-IR" sz="1800" b="1" spc="-35" dirty="0">
                          <a:solidFill>
                            <a:srgbClr val="F3F4EE"/>
                          </a:solidFill>
                          <a:latin typeface="Arial"/>
                          <a:cs typeface="B Nazanin" pitchFamily="2" charset="-78"/>
                        </a:rPr>
                        <a:t>اردیبهشت</a:t>
                      </a:r>
                      <a:endParaRPr sz="18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86360" marB="0">
                    <a:lnT w="3175" cap="flat" cmpd="sng" algn="ctr">
                      <a:solidFill>
                        <a:srgbClr val="263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31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a-IR" sz="1800" b="1" spc="30" dirty="0">
                          <a:solidFill>
                            <a:srgbClr val="F3F4EE"/>
                          </a:solidFill>
                          <a:latin typeface="Arial"/>
                          <a:cs typeface="B Nazanin" pitchFamily="2" charset="-78"/>
                        </a:rPr>
                        <a:t>خرداد</a:t>
                      </a:r>
                      <a:endParaRPr sz="18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86360" marB="0">
                    <a:lnT w="3175" cap="flat" cmpd="sng" algn="ctr">
                      <a:solidFill>
                        <a:srgbClr val="263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31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50215" algn="ctr" rtl="1">
                        <a:lnSpc>
                          <a:spcPct val="100000"/>
                        </a:lnSpc>
                        <a:spcBef>
                          <a:spcPts val="680"/>
                        </a:spcBef>
                        <a:tabLst>
                          <a:tab pos="1703705" algn="l"/>
                        </a:tabLst>
                      </a:pPr>
                      <a:r>
                        <a:rPr lang="fa-IR" sz="1800" b="1" spc="-25" dirty="0">
                          <a:solidFill>
                            <a:srgbClr val="F3F4EE"/>
                          </a:solidFill>
                          <a:latin typeface="Arial"/>
                          <a:cs typeface="B Nazanin" pitchFamily="2" charset="-78"/>
                        </a:rPr>
                        <a:t>دی</a:t>
                      </a:r>
                      <a:r>
                        <a:rPr sz="1800" b="1" spc="-25">
                          <a:solidFill>
                            <a:srgbClr val="F3F4EE"/>
                          </a:solidFill>
                          <a:latin typeface="Arial"/>
                          <a:cs typeface="B Nazanin" pitchFamily="2" charset="-78"/>
                        </a:rPr>
                        <a:t>	</a:t>
                      </a:r>
                      <a:r>
                        <a:rPr lang="fa-IR" sz="1800" b="1" spc="5" dirty="0">
                          <a:solidFill>
                            <a:srgbClr val="F3F4EE"/>
                          </a:solidFill>
                          <a:latin typeface="Arial"/>
                          <a:cs typeface="B Nazanin" pitchFamily="2" charset="-78"/>
                        </a:rPr>
                        <a:t>بهمن</a:t>
                      </a:r>
                      <a:endParaRPr sz="18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86360" marB="0">
                    <a:lnT w="3175" cap="flat" cmpd="sng" algn="ctr">
                      <a:solidFill>
                        <a:srgbClr val="2631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31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fa-IR" sz="1800" dirty="0">
                          <a:solidFill>
                            <a:schemeClr val="bg1"/>
                          </a:solidFill>
                          <a:latin typeface="Arial"/>
                          <a:cs typeface="B Nazanin" pitchFamily="2" charset="-78"/>
                        </a:rPr>
                        <a:t>اسفند</a:t>
                      </a:r>
                      <a:endParaRPr sz="1800">
                        <a:solidFill>
                          <a:schemeClr val="bg1"/>
                        </a:solidFill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86360" marB="0">
                    <a:solidFill>
                      <a:srgbClr val="2631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fa-IR" sz="1600" b="1" spc="-40" dirty="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وظیفه</a:t>
                      </a:r>
                      <a:endParaRPr sz="16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78105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4EE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fa-IR" sz="1600" b="1" spc="5" dirty="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شرح</a:t>
                      </a:r>
                      <a:endParaRPr sz="16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78105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4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fa-IR" sz="1600" b="1" spc="30" dirty="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تاریخ</a:t>
                      </a:r>
                      <a:endParaRPr sz="16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78105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4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fa-IR" sz="1600" b="1" spc="20" dirty="0">
                          <a:solidFill>
                            <a:srgbClr val="263165"/>
                          </a:solidFill>
                          <a:latin typeface="Arial"/>
                          <a:cs typeface="B Nazanin" pitchFamily="2" charset="-78"/>
                        </a:rPr>
                        <a:t>وضعیت</a:t>
                      </a:r>
                      <a:endParaRPr sz="1600">
                        <a:latin typeface="Arial"/>
                        <a:cs typeface="B Nazanin" pitchFamily="2" charset="-78"/>
                      </a:endParaRPr>
                    </a:p>
                  </a:txBody>
                  <a:tcPr marL="0" marR="0" marT="78105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4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fa-IR" sz="1600" spc="35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وظیفه </a:t>
                      </a:r>
                      <a:r>
                        <a:rPr sz="1600" spc="-225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1</a:t>
                      </a:r>
                      <a:endParaRPr sz="16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83185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قالب پاورپوينت حرفه ای </a:t>
                      </a:r>
                      <a:endParaRPr lang="ar-SA" sz="1200" dirty="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fa-IR" sz="1200" spc="-10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دی1 - 15 اسفند</a:t>
                      </a:r>
                      <a:endParaRPr sz="12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fa-IR" sz="1200" spc="45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تکمیل شد</a:t>
                      </a:r>
                      <a:endParaRPr sz="12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fa-IR" sz="1600" spc="35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وظیفه </a:t>
                      </a:r>
                      <a:r>
                        <a:rPr sz="1600" spc="65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2</a:t>
                      </a:r>
                      <a:r>
                        <a:rPr lang="fa-IR" sz="1600" spc="65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 </a:t>
                      </a:r>
                      <a:endParaRPr sz="16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83185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قالب پاورپوينت حرفه ای </a:t>
                      </a:r>
                      <a:endParaRPr lang="ar-SA" sz="1200" dirty="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fa-IR" sz="1200" spc="-70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1 فروردین- 30 اردیبهشت</a:t>
                      </a:r>
                      <a:endParaRPr sz="12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fa-IR" sz="1200" spc="40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در حال پیش رفت</a:t>
                      </a:r>
                      <a:endParaRPr sz="12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674"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fa-IR" sz="1600" spc="35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وظیفه </a:t>
                      </a:r>
                      <a:r>
                        <a:rPr sz="1600" spc="6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3</a:t>
                      </a:r>
                      <a:endParaRPr sz="16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83185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قالب پاورپوينت حرفه ای </a:t>
                      </a:r>
                      <a:endParaRPr sz="12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fa-IR" sz="1200" spc="70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15 خرداد- 30 تیر</a:t>
                      </a:r>
                      <a:endParaRPr sz="120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algn="ctr" rtl="1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fa-IR" sz="1200" spc="35" dirty="0">
                          <a:solidFill>
                            <a:srgbClr val="263165"/>
                          </a:solidFill>
                          <a:latin typeface="Trebuchet MS"/>
                          <a:cs typeface="B Nazanin" pitchFamily="2" charset="-78"/>
                        </a:rPr>
                        <a:t>با تاخیر</a:t>
                      </a:r>
                      <a:endParaRPr sz="1200" dirty="0">
                        <a:latin typeface="Trebuchet MS"/>
                        <a:cs typeface="B Nazanin" pitchFamily="2" charset="-78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263165"/>
                      </a:solidFill>
                      <a:prstDash val="solid"/>
                    </a:lnL>
                    <a:lnR w="9525">
                      <a:solidFill>
                        <a:srgbClr val="263165"/>
                      </a:solidFill>
                      <a:prstDash val="solid"/>
                    </a:lnR>
                    <a:lnT w="9525">
                      <a:solidFill>
                        <a:srgbClr val="263165"/>
                      </a:solidFill>
                      <a:prstDash val="solid"/>
                    </a:lnT>
                    <a:lnB w="9525">
                      <a:solidFill>
                        <a:srgbClr val="263165"/>
                      </a:solidFill>
                      <a:prstDash val="solid"/>
                    </a:lnB>
                    <a:solidFill>
                      <a:srgbClr val="F3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61950"/>
            <a:ext cx="2298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80" dirty="0">
                <a:cs typeface="B Nazanin" pitchFamily="2" charset="-78"/>
              </a:rPr>
              <a:t>روش شناسی</a:t>
            </a:r>
            <a:endParaRPr spc="80" dirty="0">
              <a:cs typeface="B Nazanin" pitchFamily="2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5098" y="1358302"/>
            <a:ext cx="2192020" cy="3185160"/>
          </a:xfrm>
          <a:custGeom>
            <a:avLst/>
            <a:gdLst/>
            <a:ahLst/>
            <a:cxnLst/>
            <a:rect l="l" t="t" r="r" b="b"/>
            <a:pathLst>
              <a:path w="2192020" h="3185160">
                <a:moveTo>
                  <a:pt x="1426489" y="1592402"/>
                </a:moveTo>
                <a:lnTo>
                  <a:pt x="1424647" y="1541030"/>
                </a:lnTo>
                <a:lnTo>
                  <a:pt x="1419136" y="1490230"/>
                </a:lnTo>
                <a:lnTo>
                  <a:pt x="1410068" y="1440167"/>
                </a:lnTo>
                <a:lnTo>
                  <a:pt x="1397482" y="1391031"/>
                </a:lnTo>
                <a:lnTo>
                  <a:pt x="1381467" y="1342999"/>
                </a:lnTo>
                <a:lnTo>
                  <a:pt x="1362100" y="1296250"/>
                </a:lnTo>
                <a:lnTo>
                  <a:pt x="1339456" y="1250962"/>
                </a:lnTo>
                <a:lnTo>
                  <a:pt x="1313611" y="1207325"/>
                </a:lnTo>
                <a:lnTo>
                  <a:pt x="1284630" y="1165504"/>
                </a:lnTo>
                <a:lnTo>
                  <a:pt x="1252601" y="1125689"/>
                </a:lnTo>
                <a:lnTo>
                  <a:pt x="1217587" y="1088059"/>
                </a:lnTo>
                <a:lnTo>
                  <a:pt x="1179957" y="1053045"/>
                </a:lnTo>
                <a:lnTo>
                  <a:pt x="1140142" y="1021016"/>
                </a:lnTo>
                <a:lnTo>
                  <a:pt x="1098321" y="992035"/>
                </a:lnTo>
                <a:lnTo>
                  <a:pt x="1054684" y="966190"/>
                </a:lnTo>
                <a:lnTo>
                  <a:pt x="1009396" y="943546"/>
                </a:lnTo>
                <a:lnTo>
                  <a:pt x="962647" y="924179"/>
                </a:lnTo>
                <a:lnTo>
                  <a:pt x="914615" y="908164"/>
                </a:lnTo>
                <a:lnTo>
                  <a:pt x="865479" y="895591"/>
                </a:lnTo>
                <a:lnTo>
                  <a:pt x="815416" y="886510"/>
                </a:lnTo>
                <a:lnTo>
                  <a:pt x="764616" y="880999"/>
                </a:lnTo>
                <a:lnTo>
                  <a:pt x="713244" y="879157"/>
                </a:lnTo>
                <a:lnTo>
                  <a:pt x="664413" y="880795"/>
                </a:lnTo>
                <a:lnTo>
                  <a:pt x="616458" y="885659"/>
                </a:lnTo>
                <a:lnTo>
                  <a:pt x="569506" y="893648"/>
                </a:lnTo>
                <a:lnTo>
                  <a:pt x="523633" y="904633"/>
                </a:lnTo>
                <a:lnTo>
                  <a:pt x="478967" y="918514"/>
                </a:lnTo>
                <a:lnTo>
                  <a:pt x="435610" y="935202"/>
                </a:lnTo>
                <a:lnTo>
                  <a:pt x="393674" y="954582"/>
                </a:lnTo>
                <a:lnTo>
                  <a:pt x="353250" y="976528"/>
                </a:lnTo>
                <a:lnTo>
                  <a:pt x="314464" y="1000963"/>
                </a:lnTo>
                <a:lnTo>
                  <a:pt x="277393" y="1027772"/>
                </a:lnTo>
                <a:lnTo>
                  <a:pt x="242176" y="1056830"/>
                </a:lnTo>
                <a:lnTo>
                  <a:pt x="208902" y="1088059"/>
                </a:lnTo>
                <a:lnTo>
                  <a:pt x="177673" y="1121333"/>
                </a:lnTo>
                <a:lnTo>
                  <a:pt x="148615" y="1156563"/>
                </a:lnTo>
                <a:lnTo>
                  <a:pt x="121805" y="1193622"/>
                </a:lnTo>
                <a:lnTo>
                  <a:pt x="97370" y="1232408"/>
                </a:lnTo>
                <a:lnTo>
                  <a:pt x="75412" y="1272832"/>
                </a:lnTo>
                <a:lnTo>
                  <a:pt x="56045" y="1314780"/>
                </a:lnTo>
                <a:lnTo>
                  <a:pt x="39357" y="1358125"/>
                </a:lnTo>
                <a:lnTo>
                  <a:pt x="25476" y="1402791"/>
                </a:lnTo>
                <a:lnTo>
                  <a:pt x="14490" y="1448663"/>
                </a:lnTo>
                <a:lnTo>
                  <a:pt x="6502" y="1495615"/>
                </a:lnTo>
                <a:lnTo>
                  <a:pt x="1638" y="1543570"/>
                </a:lnTo>
                <a:lnTo>
                  <a:pt x="0" y="1592402"/>
                </a:lnTo>
                <a:lnTo>
                  <a:pt x="1638" y="1641233"/>
                </a:lnTo>
                <a:lnTo>
                  <a:pt x="6502" y="1689188"/>
                </a:lnTo>
                <a:lnTo>
                  <a:pt x="14490" y="1736153"/>
                </a:lnTo>
                <a:lnTo>
                  <a:pt x="25476" y="1782013"/>
                </a:lnTo>
                <a:lnTo>
                  <a:pt x="39357" y="1826679"/>
                </a:lnTo>
                <a:lnTo>
                  <a:pt x="56045" y="1870036"/>
                </a:lnTo>
                <a:lnTo>
                  <a:pt x="75412" y="1911972"/>
                </a:lnTo>
                <a:lnTo>
                  <a:pt x="97370" y="1952396"/>
                </a:lnTo>
                <a:lnTo>
                  <a:pt x="121805" y="1991182"/>
                </a:lnTo>
                <a:lnTo>
                  <a:pt x="148615" y="2028253"/>
                </a:lnTo>
                <a:lnTo>
                  <a:pt x="177673" y="2063470"/>
                </a:lnTo>
                <a:lnTo>
                  <a:pt x="208902" y="2096744"/>
                </a:lnTo>
                <a:lnTo>
                  <a:pt x="242176" y="2127974"/>
                </a:lnTo>
                <a:lnTo>
                  <a:pt x="277393" y="2157044"/>
                </a:lnTo>
                <a:lnTo>
                  <a:pt x="314464" y="2183841"/>
                </a:lnTo>
                <a:lnTo>
                  <a:pt x="353250" y="2208276"/>
                </a:lnTo>
                <a:lnTo>
                  <a:pt x="393674" y="2230234"/>
                </a:lnTo>
                <a:lnTo>
                  <a:pt x="435610" y="2249601"/>
                </a:lnTo>
                <a:lnTo>
                  <a:pt x="478967" y="2266289"/>
                </a:lnTo>
                <a:lnTo>
                  <a:pt x="523633" y="2280170"/>
                </a:lnTo>
                <a:lnTo>
                  <a:pt x="569506" y="2291169"/>
                </a:lnTo>
                <a:lnTo>
                  <a:pt x="616458" y="2299144"/>
                </a:lnTo>
                <a:lnTo>
                  <a:pt x="664413" y="2304008"/>
                </a:lnTo>
                <a:lnTo>
                  <a:pt x="713244" y="2305659"/>
                </a:lnTo>
                <a:lnTo>
                  <a:pt x="762076" y="2304008"/>
                </a:lnTo>
                <a:lnTo>
                  <a:pt x="810031" y="2299144"/>
                </a:lnTo>
                <a:lnTo>
                  <a:pt x="856983" y="2291169"/>
                </a:lnTo>
                <a:lnTo>
                  <a:pt x="902855" y="2280170"/>
                </a:lnTo>
                <a:lnTo>
                  <a:pt x="947521" y="2266289"/>
                </a:lnTo>
                <a:lnTo>
                  <a:pt x="990879" y="2249601"/>
                </a:lnTo>
                <a:lnTo>
                  <a:pt x="1032814" y="2230234"/>
                </a:lnTo>
                <a:lnTo>
                  <a:pt x="1073238" y="2208276"/>
                </a:lnTo>
                <a:lnTo>
                  <a:pt x="1112024" y="2183841"/>
                </a:lnTo>
                <a:lnTo>
                  <a:pt x="1149096" y="2157044"/>
                </a:lnTo>
                <a:lnTo>
                  <a:pt x="1184313" y="2127974"/>
                </a:lnTo>
                <a:lnTo>
                  <a:pt x="1217587" y="2096744"/>
                </a:lnTo>
                <a:lnTo>
                  <a:pt x="1248816" y="2063470"/>
                </a:lnTo>
                <a:lnTo>
                  <a:pt x="1277874" y="2028253"/>
                </a:lnTo>
                <a:lnTo>
                  <a:pt x="1304683" y="1991182"/>
                </a:lnTo>
                <a:lnTo>
                  <a:pt x="1329118" y="1952396"/>
                </a:lnTo>
                <a:lnTo>
                  <a:pt x="1351076" y="1911972"/>
                </a:lnTo>
                <a:lnTo>
                  <a:pt x="1370444" y="1870036"/>
                </a:lnTo>
                <a:lnTo>
                  <a:pt x="1387132" y="1826679"/>
                </a:lnTo>
                <a:lnTo>
                  <a:pt x="1401013" y="1782013"/>
                </a:lnTo>
                <a:lnTo>
                  <a:pt x="1411998" y="1736153"/>
                </a:lnTo>
                <a:lnTo>
                  <a:pt x="1419987" y="1689188"/>
                </a:lnTo>
                <a:lnTo>
                  <a:pt x="1424851" y="1641233"/>
                </a:lnTo>
                <a:lnTo>
                  <a:pt x="1426489" y="1592402"/>
                </a:lnTo>
                <a:close/>
              </a:path>
              <a:path w="2192020" h="3185160">
                <a:moveTo>
                  <a:pt x="2191651" y="2892158"/>
                </a:moveTo>
                <a:lnTo>
                  <a:pt x="2188006" y="2846095"/>
                </a:lnTo>
                <a:lnTo>
                  <a:pt x="2177288" y="2801594"/>
                </a:lnTo>
                <a:lnTo>
                  <a:pt x="2159812" y="2759418"/>
                </a:lnTo>
                <a:lnTo>
                  <a:pt x="2135924" y="2720365"/>
                </a:lnTo>
                <a:lnTo>
                  <a:pt x="2105939" y="2685224"/>
                </a:lnTo>
                <a:lnTo>
                  <a:pt x="2070785" y="2655227"/>
                </a:lnTo>
                <a:lnTo>
                  <a:pt x="2031733" y="2631338"/>
                </a:lnTo>
                <a:lnTo>
                  <a:pt x="1989569" y="2613863"/>
                </a:lnTo>
                <a:lnTo>
                  <a:pt x="1945055" y="2603144"/>
                </a:lnTo>
                <a:lnTo>
                  <a:pt x="1899005" y="2599499"/>
                </a:lnTo>
                <a:lnTo>
                  <a:pt x="1851533" y="2603335"/>
                </a:lnTo>
                <a:lnTo>
                  <a:pt x="1806498" y="2614422"/>
                </a:lnTo>
                <a:lnTo>
                  <a:pt x="1764512" y="2632164"/>
                </a:lnTo>
                <a:lnTo>
                  <a:pt x="1726158" y="2655963"/>
                </a:lnTo>
                <a:lnTo>
                  <a:pt x="1692059" y="2685224"/>
                </a:lnTo>
                <a:lnTo>
                  <a:pt x="1662811" y="2719324"/>
                </a:lnTo>
                <a:lnTo>
                  <a:pt x="1639011" y="2757665"/>
                </a:lnTo>
                <a:lnTo>
                  <a:pt x="1621269" y="2799651"/>
                </a:lnTo>
                <a:lnTo>
                  <a:pt x="1610182" y="2844685"/>
                </a:lnTo>
                <a:lnTo>
                  <a:pt x="1606346" y="2892158"/>
                </a:lnTo>
                <a:lnTo>
                  <a:pt x="1610182" y="2939618"/>
                </a:lnTo>
                <a:lnTo>
                  <a:pt x="1621269" y="2984652"/>
                </a:lnTo>
                <a:lnTo>
                  <a:pt x="1639011" y="3026638"/>
                </a:lnTo>
                <a:lnTo>
                  <a:pt x="1662811" y="3064992"/>
                </a:lnTo>
                <a:lnTo>
                  <a:pt x="1692059" y="3099092"/>
                </a:lnTo>
                <a:lnTo>
                  <a:pt x="1726158" y="3128340"/>
                </a:lnTo>
                <a:lnTo>
                  <a:pt x="1764512" y="3152140"/>
                </a:lnTo>
                <a:lnTo>
                  <a:pt x="1806498" y="3169882"/>
                </a:lnTo>
                <a:lnTo>
                  <a:pt x="1851533" y="3180969"/>
                </a:lnTo>
                <a:lnTo>
                  <a:pt x="1899005" y="3184804"/>
                </a:lnTo>
                <a:lnTo>
                  <a:pt x="1946465" y="3180969"/>
                </a:lnTo>
                <a:lnTo>
                  <a:pt x="1991499" y="3169882"/>
                </a:lnTo>
                <a:lnTo>
                  <a:pt x="2033485" y="3152140"/>
                </a:lnTo>
                <a:lnTo>
                  <a:pt x="2071839" y="3128340"/>
                </a:lnTo>
                <a:lnTo>
                  <a:pt x="2105939" y="3099092"/>
                </a:lnTo>
                <a:lnTo>
                  <a:pt x="2135187" y="3064992"/>
                </a:lnTo>
                <a:lnTo>
                  <a:pt x="2158987" y="3026638"/>
                </a:lnTo>
                <a:lnTo>
                  <a:pt x="2176729" y="2984652"/>
                </a:lnTo>
                <a:lnTo>
                  <a:pt x="2187816" y="2939618"/>
                </a:lnTo>
                <a:lnTo>
                  <a:pt x="2191651" y="2892158"/>
                </a:lnTo>
                <a:close/>
              </a:path>
              <a:path w="2192020" h="3185160">
                <a:moveTo>
                  <a:pt x="2191651" y="2025142"/>
                </a:moveTo>
                <a:lnTo>
                  <a:pt x="2188006" y="1979079"/>
                </a:lnTo>
                <a:lnTo>
                  <a:pt x="2177288" y="1934578"/>
                </a:lnTo>
                <a:lnTo>
                  <a:pt x="2159812" y="1892401"/>
                </a:lnTo>
                <a:lnTo>
                  <a:pt x="2135924" y="1853349"/>
                </a:lnTo>
                <a:lnTo>
                  <a:pt x="2105939" y="1818208"/>
                </a:lnTo>
                <a:lnTo>
                  <a:pt x="2070785" y="1788210"/>
                </a:lnTo>
                <a:lnTo>
                  <a:pt x="2031733" y="1764322"/>
                </a:lnTo>
                <a:lnTo>
                  <a:pt x="1989569" y="1746859"/>
                </a:lnTo>
                <a:lnTo>
                  <a:pt x="1945055" y="1736140"/>
                </a:lnTo>
                <a:lnTo>
                  <a:pt x="1899005" y="1732495"/>
                </a:lnTo>
                <a:lnTo>
                  <a:pt x="1851533" y="1736318"/>
                </a:lnTo>
                <a:lnTo>
                  <a:pt x="1806498" y="1747405"/>
                </a:lnTo>
                <a:lnTo>
                  <a:pt x="1764512" y="1765160"/>
                </a:lnTo>
                <a:lnTo>
                  <a:pt x="1726158" y="1788960"/>
                </a:lnTo>
                <a:lnTo>
                  <a:pt x="1692059" y="1818208"/>
                </a:lnTo>
                <a:lnTo>
                  <a:pt x="1662811" y="1852307"/>
                </a:lnTo>
                <a:lnTo>
                  <a:pt x="1639011" y="1890649"/>
                </a:lnTo>
                <a:lnTo>
                  <a:pt x="1621269" y="1932635"/>
                </a:lnTo>
                <a:lnTo>
                  <a:pt x="1610182" y="1977669"/>
                </a:lnTo>
                <a:lnTo>
                  <a:pt x="1606346" y="2025142"/>
                </a:lnTo>
                <a:lnTo>
                  <a:pt x="1610182" y="2072614"/>
                </a:lnTo>
                <a:lnTo>
                  <a:pt x="1621269" y="2117636"/>
                </a:lnTo>
                <a:lnTo>
                  <a:pt x="1639011" y="2159635"/>
                </a:lnTo>
                <a:lnTo>
                  <a:pt x="1662811" y="2197976"/>
                </a:lnTo>
                <a:lnTo>
                  <a:pt x="1692059" y="2232075"/>
                </a:lnTo>
                <a:lnTo>
                  <a:pt x="1726158" y="2261324"/>
                </a:lnTo>
                <a:lnTo>
                  <a:pt x="1764512" y="2285123"/>
                </a:lnTo>
                <a:lnTo>
                  <a:pt x="1806498" y="2302865"/>
                </a:lnTo>
                <a:lnTo>
                  <a:pt x="1851533" y="2313965"/>
                </a:lnTo>
                <a:lnTo>
                  <a:pt x="1899005" y="2317788"/>
                </a:lnTo>
                <a:lnTo>
                  <a:pt x="1946465" y="2313965"/>
                </a:lnTo>
                <a:lnTo>
                  <a:pt x="1991499" y="2302865"/>
                </a:lnTo>
                <a:lnTo>
                  <a:pt x="2033485" y="2285123"/>
                </a:lnTo>
                <a:lnTo>
                  <a:pt x="2071839" y="2261324"/>
                </a:lnTo>
                <a:lnTo>
                  <a:pt x="2105939" y="2232075"/>
                </a:lnTo>
                <a:lnTo>
                  <a:pt x="2135187" y="2197976"/>
                </a:lnTo>
                <a:lnTo>
                  <a:pt x="2158987" y="2159635"/>
                </a:lnTo>
                <a:lnTo>
                  <a:pt x="2176729" y="2117636"/>
                </a:lnTo>
                <a:lnTo>
                  <a:pt x="2187816" y="2072614"/>
                </a:lnTo>
                <a:lnTo>
                  <a:pt x="2191651" y="2025142"/>
                </a:lnTo>
                <a:close/>
              </a:path>
              <a:path w="2192020" h="3185160">
                <a:moveTo>
                  <a:pt x="2191651" y="1159649"/>
                </a:moveTo>
                <a:lnTo>
                  <a:pt x="2188006" y="1113586"/>
                </a:lnTo>
                <a:lnTo>
                  <a:pt x="2177288" y="1069073"/>
                </a:lnTo>
                <a:lnTo>
                  <a:pt x="2159812" y="1026909"/>
                </a:lnTo>
                <a:lnTo>
                  <a:pt x="2135924" y="987856"/>
                </a:lnTo>
                <a:lnTo>
                  <a:pt x="2105939" y="952703"/>
                </a:lnTo>
                <a:lnTo>
                  <a:pt x="2070785" y="922718"/>
                </a:lnTo>
                <a:lnTo>
                  <a:pt x="2031733" y="898829"/>
                </a:lnTo>
                <a:lnTo>
                  <a:pt x="1989569" y="881354"/>
                </a:lnTo>
                <a:lnTo>
                  <a:pt x="1945055" y="870635"/>
                </a:lnTo>
                <a:lnTo>
                  <a:pt x="1899005" y="866990"/>
                </a:lnTo>
                <a:lnTo>
                  <a:pt x="1851533" y="870826"/>
                </a:lnTo>
                <a:lnTo>
                  <a:pt x="1806498" y="881913"/>
                </a:lnTo>
                <a:lnTo>
                  <a:pt x="1764512" y="899655"/>
                </a:lnTo>
                <a:lnTo>
                  <a:pt x="1726158" y="923455"/>
                </a:lnTo>
                <a:lnTo>
                  <a:pt x="1692059" y="952703"/>
                </a:lnTo>
                <a:lnTo>
                  <a:pt x="1662811" y="986802"/>
                </a:lnTo>
                <a:lnTo>
                  <a:pt x="1639011" y="1025156"/>
                </a:lnTo>
                <a:lnTo>
                  <a:pt x="1621269" y="1067142"/>
                </a:lnTo>
                <a:lnTo>
                  <a:pt x="1610182" y="1112177"/>
                </a:lnTo>
                <a:lnTo>
                  <a:pt x="1606346" y="1159649"/>
                </a:lnTo>
                <a:lnTo>
                  <a:pt x="1610182" y="1207109"/>
                </a:lnTo>
                <a:lnTo>
                  <a:pt x="1621269" y="1252143"/>
                </a:lnTo>
                <a:lnTo>
                  <a:pt x="1639011" y="1294130"/>
                </a:lnTo>
                <a:lnTo>
                  <a:pt x="1662811" y="1332484"/>
                </a:lnTo>
                <a:lnTo>
                  <a:pt x="1692059" y="1366583"/>
                </a:lnTo>
                <a:lnTo>
                  <a:pt x="1726158" y="1395831"/>
                </a:lnTo>
                <a:lnTo>
                  <a:pt x="1764512" y="1419631"/>
                </a:lnTo>
                <a:lnTo>
                  <a:pt x="1806498" y="1437373"/>
                </a:lnTo>
                <a:lnTo>
                  <a:pt x="1851533" y="1448460"/>
                </a:lnTo>
                <a:lnTo>
                  <a:pt x="1899005" y="1452295"/>
                </a:lnTo>
                <a:lnTo>
                  <a:pt x="1946465" y="1448460"/>
                </a:lnTo>
                <a:lnTo>
                  <a:pt x="1991499" y="1437373"/>
                </a:lnTo>
                <a:lnTo>
                  <a:pt x="2033485" y="1419631"/>
                </a:lnTo>
                <a:lnTo>
                  <a:pt x="2071839" y="1395831"/>
                </a:lnTo>
                <a:lnTo>
                  <a:pt x="2105939" y="1366583"/>
                </a:lnTo>
                <a:lnTo>
                  <a:pt x="2135187" y="1332484"/>
                </a:lnTo>
                <a:lnTo>
                  <a:pt x="2158987" y="1294130"/>
                </a:lnTo>
                <a:lnTo>
                  <a:pt x="2176729" y="1252143"/>
                </a:lnTo>
                <a:lnTo>
                  <a:pt x="2187816" y="1207109"/>
                </a:lnTo>
                <a:lnTo>
                  <a:pt x="2191651" y="1159649"/>
                </a:lnTo>
                <a:close/>
              </a:path>
              <a:path w="2192020" h="3185160">
                <a:moveTo>
                  <a:pt x="2191651" y="292658"/>
                </a:moveTo>
                <a:lnTo>
                  <a:pt x="2188006" y="246595"/>
                </a:lnTo>
                <a:lnTo>
                  <a:pt x="2177288" y="202082"/>
                </a:lnTo>
                <a:lnTo>
                  <a:pt x="2159812" y="159918"/>
                </a:lnTo>
                <a:lnTo>
                  <a:pt x="2135924" y="120865"/>
                </a:lnTo>
                <a:lnTo>
                  <a:pt x="2105939" y="85712"/>
                </a:lnTo>
                <a:lnTo>
                  <a:pt x="2070785" y="55727"/>
                </a:lnTo>
                <a:lnTo>
                  <a:pt x="2031733" y="31838"/>
                </a:lnTo>
                <a:lnTo>
                  <a:pt x="1989569" y="14363"/>
                </a:lnTo>
                <a:lnTo>
                  <a:pt x="1945055" y="3644"/>
                </a:lnTo>
                <a:lnTo>
                  <a:pt x="1899005" y="0"/>
                </a:lnTo>
                <a:lnTo>
                  <a:pt x="1851533" y="3835"/>
                </a:lnTo>
                <a:lnTo>
                  <a:pt x="1806498" y="14922"/>
                </a:lnTo>
                <a:lnTo>
                  <a:pt x="1764512" y="32664"/>
                </a:lnTo>
                <a:lnTo>
                  <a:pt x="1726158" y="56464"/>
                </a:lnTo>
                <a:lnTo>
                  <a:pt x="1692059" y="85712"/>
                </a:lnTo>
                <a:lnTo>
                  <a:pt x="1662811" y="119811"/>
                </a:lnTo>
                <a:lnTo>
                  <a:pt x="1639011" y="158165"/>
                </a:lnTo>
                <a:lnTo>
                  <a:pt x="1621269" y="200152"/>
                </a:lnTo>
                <a:lnTo>
                  <a:pt x="1610182" y="245186"/>
                </a:lnTo>
                <a:lnTo>
                  <a:pt x="1606346" y="292658"/>
                </a:lnTo>
                <a:lnTo>
                  <a:pt x="1610182" y="340118"/>
                </a:lnTo>
                <a:lnTo>
                  <a:pt x="1621269" y="385152"/>
                </a:lnTo>
                <a:lnTo>
                  <a:pt x="1639011" y="427139"/>
                </a:lnTo>
                <a:lnTo>
                  <a:pt x="1662811" y="465493"/>
                </a:lnTo>
                <a:lnTo>
                  <a:pt x="1692059" y="499592"/>
                </a:lnTo>
                <a:lnTo>
                  <a:pt x="1726158" y="528840"/>
                </a:lnTo>
                <a:lnTo>
                  <a:pt x="1764512" y="552640"/>
                </a:lnTo>
                <a:lnTo>
                  <a:pt x="1806498" y="570382"/>
                </a:lnTo>
                <a:lnTo>
                  <a:pt x="1851533" y="581469"/>
                </a:lnTo>
                <a:lnTo>
                  <a:pt x="1899005" y="585304"/>
                </a:lnTo>
                <a:lnTo>
                  <a:pt x="1946465" y="581469"/>
                </a:lnTo>
                <a:lnTo>
                  <a:pt x="1991499" y="570382"/>
                </a:lnTo>
                <a:lnTo>
                  <a:pt x="2033485" y="552640"/>
                </a:lnTo>
                <a:lnTo>
                  <a:pt x="2071839" y="528840"/>
                </a:lnTo>
                <a:lnTo>
                  <a:pt x="2105939" y="499592"/>
                </a:lnTo>
                <a:lnTo>
                  <a:pt x="2135187" y="465493"/>
                </a:lnTo>
                <a:lnTo>
                  <a:pt x="2158987" y="427139"/>
                </a:lnTo>
                <a:lnTo>
                  <a:pt x="2176729" y="385152"/>
                </a:lnTo>
                <a:lnTo>
                  <a:pt x="2187816" y="340118"/>
                </a:lnTo>
                <a:lnTo>
                  <a:pt x="2191651" y="292658"/>
                </a:lnTo>
                <a:close/>
              </a:path>
            </a:pathLst>
          </a:custGeom>
          <a:solidFill>
            <a:srgbClr val="263165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6849" y="1292899"/>
            <a:ext cx="3062605" cy="380232"/>
          </a:xfrm>
          <a:prstGeom prst="rect">
            <a:avLst/>
          </a:prstGeom>
          <a:solidFill>
            <a:srgbClr val="F4EEF4"/>
          </a:solidFill>
        </p:spPr>
        <p:txBody>
          <a:bodyPr vert="horz" wrap="square" lIns="0" tIns="10795" rIns="0" bIns="0" rtlCol="0">
            <a:spAutoFit/>
          </a:bodyPr>
          <a:lstStyle/>
          <a:p>
            <a:pPr algn="r" rtl="1"/>
            <a:r>
              <a:rPr lang="ar-SA" sz="12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6849" y="2161390"/>
            <a:ext cx="3062605" cy="378950"/>
          </a:xfrm>
          <a:prstGeom prst="rect">
            <a:avLst/>
          </a:prstGeom>
          <a:solidFill>
            <a:srgbClr val="F4EEF4"/>
          </a:solidFill>
        </p:spPr>
        <p:txBody>
          <a:bodyPr vert="horz" wrap="square" lIns="0" tIns="9525" rIns="0" bIns="0" rtlCol="0">
            <a:spAutoFit/>
          </a:bodyPr>
          <a:lstStyle/>
          <a:p>
            <a:pPr algn="r" rtl="1"/>
            <a:r>
              <a:rPr lang="ar-SA" sz="12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6849" y="3026887"/>
            <a:ext cx="3062605" cy="378950"/>
          </a:xfrm>
          <a:prstGeom prst="rect">
            <a:avLst/>
          </a:prstGeom>
          <a:solidFill>
            <a:srgbClr val="F4EEF4"/>
          </a:solidFill>
        </p:spPr>
        <p:txBody>
          <a:bodyPr vert="horz" wrap="square" lIns="0" tIns="9525" rIns="0" bIns="0" rtlCol="0">
            <a:spAutoFit/>
          </a:bodyPr>
          <a:lstStyle/>
          <a:p>
            <a:pPr algn="r" rtl="1"/>
            <a:r>
              <a:rPr lang="ar-SA" sz="12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6849" y="3892400"/>
            <a:ext cx="3062605" cy="380232"/>
          </a:xfrm>
          <a:prstGeom prst="rect">
            <a:avLst/>
          </a:prstGeom>
          <a:solidFill>
            <a:srgbClr val="F4EEF4"/>
          </a:solidFill>
        </p:spPr>
        <p:txBody>
          <a:bodyPr vert="horz" wrap="square" lIns="0" tIns="10795" rIns="0" bIns="0" rtlCol="0">
            <a:spAutoFit/>
          </a:bodyPr>
          <a:lstStyle/>
          <a:p>
            <a:pPr algn="r" rtl="1"/>
            <a:r>
              <a:rPr lang="ar-SA" sz="12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5849" y="2751627"/>
            <a:ext cx="1026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2000" b="1" spc="6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عنوان</a:t>
            </a:r>
            <a:endParaRPr sz="2000">
              <a:latin typeface="Arial"/>
              <a:cs typeface="B Nazanin" pitchFamily="2" charset="-78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23587" y="1513783"/>
            <a:ext cx="1363345" cy="2874010"/>
            <a:chOff x="1423587" y="1513783"/>
            <a:chExt cx="1363345" cy="2874010"/>
          </a:xfrm>
        </p:grpSpPr>
        <p:sp>
          <p:nvSpPr>
            <p:cNvPr id="10" name="object 10"/>
            <p:cNvSpPr/>
            <p:nvPr/>
          </p:nvSpPr>
          <p:spPr>
            <a:xfrm>
              <a:off x="1428350" y="1650949"/>
              <a:ext cx="893444" cy="2599690"/>
            </a:xfrm>
            <a:custGeom>
              <a:avLst/>
              <a:gdLst/>
              <a:ahLst/>
              <a:cxnLst/>
              <a:rect l="l" t="t" r="r" b="b"/>
              <a:pathLst>
                <a:path w="893444" h="2599690">
                  <a:moveTo>
                    <a:pt x="0" y="586499"/>
                  </a:moveTo>
                  <a:lnTo>
                    <a:pt x="0" y="0"/>
                  </a:lnTo>
                  <a:lnTo>
                    <a:pt x="893099" y="0"/>
                  </a:lnTo>
                </a:path>
                <a:path w="893444" h="2599690">
                  <a:moveTo>
                    <a:pt x="0" y="2012999"/>
                  </a:moveTo>
                  <a:lnTo>
                    <a:pt x="0" y="2599499"/>
                  </a:lnTo>
                  <a:lnTo>
                    <a:pt x="893099" y="2599499"/>
                  </a:lnTo>
                </a:path>
                <a:path w="893444" h="2599690">
                  <a:moveTo>
                    <a:pt x="504343" y="795405"/>
                  </a:moveTo>
                  <a:lnTo>
                    <a:pt x="504343" y="348375"/>
                  </a:lnTo>
                  <a:lnTo>
                    <a:pt x="803179" y="348375"/>
                  </a:lnTo>
                  <a:lnTo>
                    <a:pt x="803179" y="867105"/>
                  </a:lnTo>
                  <a:lnTo>
                    <a:pt x="893143" y="867105"/>
                  </a:lnTo>
                </a:path>
                <a:path w="893444" h="2599690">
                  <a:moveTo>
                    <a:pt x="504343" y="1804093"/>
                  </a:moveTo>
                  <a:lnTo>
                    <a:pt x="504343" y="2251124"/>
                  </a:lnTo>
                  <a:lnTo>
                    <a:pt x="803179" y="2251124"/>
                  </a:lnTo>
                  <a:lnTo>
                    <a:pt x="803179" y="1732393"/>
                  </a:lnTo>
                  <a:lnTo>
                    <a:pt x="893143" y="1732393"/>
                  </a:lnTo>
                </a:path>
              </a:pathLst>
            </a:custGeom>
            <a:ln w="9524">
              <a:solidFill>
                <a:srgbClr val="263165"/>
              </a:solidFill>
            </a:ln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441676" y="1513789"/>
              <a:ext cx="345440" cy="2874010"/>
            </a:xfrm>
            <a:custGeom>
              <a:avLst/>
              <a:gdLst/>
              <a:ahLst/>
              <a:cxnLst/>
              <a:rect l="l" t="t" r="r" b="b"/>
              <a:pathLst>
                <a:path w="345439" h="2874010">
                  <a:moveTo>
                    <a:pt x="165303" y="2712110"/>
                  </a:moveTo>
                  <a:lnTo>
                    <a:pt x="162598" y="2706649"/>
                  </a:lnTo>
                  <a:lnTo>
                    <a:pt x="158534" y="2705290"/>
                  </a:lnTo>
                  <a:lnTo>
                    <a:pt x="151714" y="2700947"/>
                  </a:lnTo>
                  <a:lnTo>
                    <a:pt x="146608" y="2695206"/>
                  </a:lnTo>
                  <a:lnTo>
                    <a:pt x="143395" y="2688196"/>
                  </a:lnTo>
                  <a:lnTo>
                    <a:pt x="142278" y="2680030"/>
                  </a:lnTo>
                  <a:lnTo>
                    <a:pt x="142278" y="2675242"/>
                  </a:lnTo>
                  <a:lnTo>
                    <a:pt x="138214" y="2671153"/>
                  </a:lnTo>
                  <a:lnTo>
                    <a:pt x="133489" y="2671153"/>
                  </a:lnTo>
                  <a:lnTo>
                    <a:pt x="128066" y="2671153"/>
                  </a:lnTo>
                  <a:lnTo>
                    <a:pt x="124015" y="2674569"/>
                  </a:lnTo>
                  <a:lnTo>
                    <a:pt x="140106" y="2714282"/>
                  </a:lnTo>
                  <a:lnTo>
                    <a:pt x="153784" y="2722067"/>
                  </a:lnTo>
                  <a:lnTo>
                    <a:pt x="158534" y="2722067"/>
                  </a:lnTo>
                  <a:lnTo>
                    <a:pt x="161632" y="2719819"/>
                  </a:lnTo>
                  <a:lnTo>
                    <a:pt x="162598" y="2716873"/>
                  </a:lnTo>
                  <a:lnTo>
                    <a:pt x="165303" y="2712110"/>
                  </a:lnTo>
                  <a:close/>
                </a:path>
                <a:path w="345439" h="2874010">
                  <a:moveTo>
                    <a:pt x="309575" y="2644559"/>
                  </a:moveTo>
                  <a:lnTo>
                    <a:pt x="307657" y="2635008"/>
                  </a:lnTo>
                  <a:lnTo>
                    <a:pt x="307555" y="2634500"/>
                  </a:lnTo>
                  <a:lnTo>
                    <a:pt x="302056" y="2626004"/>
                  </a:lnTo>
                  <a:lnTo>
                    <a:pt x="293992" y="2620111"/>
                  </a:lnTo>
                  <a:lnTo>
                    <a:pt x="290614" y="2619362"/>
                  </a:lnTo>
                  <a:lnTo>
                    <a:pt x="290614" y="2639098"/>
                  </a:lnTo>
                  <a:lnTo>
                    <a:pt x="290499" y="2652750"/>
                  </a:lnTo>
                  <a:lnTo>
                    <a:pt x="287604" y="2670340"/>
                  </a:lnTo>
                  <a:lnTo>
                    <a:pt x="279273" y="2685834"/>
                  </a:lnTo>
                  <a:lnTo>
                    <a:pt x="266611" y="2697734"/>
                  </a:lnTo>
                  <a:lnTo>
                    <a:pt x="250647" y="2705290"/>
                  </a:lnTo>
                  <a:lnTo>
                    <a:pt x="252539" y="2699131"/>
                  </a:lnTo>
                  <a:lnTo>
                    <a:pt x="254038" y="2692908"/>
                  </a:lnTo>
                  <a:lnTo>
                    <a:pt x="255041" y="2686558"/>
                  </a:lnTo>
                  <a:lnTo>
                    <a:pt x="255333" y="2681401"/>
                  </a:lnTo>
                  <a:lnTo>
                    <a:pt x="255397" y="2635008"/>
                  </a:lnTo>
                  <a:lnTo>
                    <a:pt x="287223" y="2635008"/>
                  </a:lnTo>
                  <a:lnTo>
                    <a:pt x="290614" y="2639098"/>
                  </a:lnTo>
                  <a:lnTo>
                    <a:pt x="290614" y="2619362"/>
                  </a:lnTo>
                  <a:lnTo>
                    <a:pt x="284327" y="2617940"/>
                  </a:lnTo>
                  <a:lnTo>
                    <a:pt x="283527" y="2617914"/>
                  </a:lnTo>
                  <a:lnTo>
                    <a:pt x="283159" y="2617940"/>
                  </a:lnTo>
                  <a:lnTo>
                    <a:pt x="256070" y="2617940"/>
                  </a:lnTo>
                  <a:lnTo>
                    <a:pt x="256070" y="2616581"/>
                  </a:lnTo>
                  <a:lnTo>
                    <a:pt x="256070" y="2603601"/>
                  </a:lnTo>
                  <a:lnTo>
                    <a:pt x="252006" y="2599512"/>
                  </a:lnTo>
                  <a:lnTo>
                    <a:pt x="237109" y="2599512"/>
                  </a:lnTo>
                  <a:lnTo>
                    <a:pt x="237109" y="2616581"/>
                  </a:lnTo>
                  <a:lnTo>
                    <a:pt x="237007" y="2680030"/>
                  </a:lnTo>
                  <a:lnTo>
                    <a:pt x="234619" y="2696934"/>
                  </a:lnTo>
                  <a:lnTo>
                    <a:pt x="227368" y="2713113"/>
                  </a:lnTo>
                  <a:lnTo>
                    <a:pt x="215671" y="2726753"/>
                  </a:lnTo>
                  <a:lnTo>
                    <a:pt x="199847" y="2736672"/>
                  </a:lnTo>
                  <a:lnTo>
                    <a:pt x="193713" y="2740698"/>
                  </a:lnTo>
                  <a:lnTo>
                    <a:pt x="188772" y="2746387"/>
                  </a:lnTo>
                  <a:lnTo>
                    <a:pt x="185483" y="2753360"/>
                  </a:lnTo>
                  <a:lnTo>
                    <a:pt x="184289" y="2761221"/>
                  </a:lnTo>
                  <a:lnTo>
                    <a:pt x="184416" y="2771559"/>
                  </a:lnTo>
                  <a:lnTo>
                    <a:pt x="186309" y="2783751"/>
                  </a:lnTo>
                  <a:lnTo>
                    <a:pt x="188353" y="2789212"/>
                  </a:lnTo>
                  <a:lnTo>
                    <a:pt x="191058" y="2796032"/>
                  </a:lnTo>
                  <a:lnTo>
                    <a:pt x="193078" y="2802153"/>
                  </a:lnTo>
                  <a:lnTo>
                    <a:pt x="150406" y="2802153"/>
                  </a:lnTo>
                  <a:lnTo>
                    <a:pt x="154647" y="2792133"/>
                  </a:lnTo>
                  <a:lnTo>
                    <a:pt x="157353" y="2781782"/>
                  </a:lnTo>
                  <a:lnTo>
                    <a:pt x="158800" y="2771559"/>
                  </a:lnTo>
                  <a:lnTo>
                    <a:pt x="159219" y="2761894"/>
                  </a:lnTo>
                  <a:lnTo>
                    <a:pt x="158026" y="2754033"/>
                  </a:lnTo>
                  <a:lnTo>
                    <a:pt x="154736" y="2747060"/>
                  </a:lnTo>
                  <a:lnTo>
                    <a:pt x="149796" y="2741371"/>
                  </a:lnTo>
                  <a:lnTo>
                    <a:pt x="143637" y="2737332"/>
                  </a:lnTo>
                  <a:lnTo>
                    <a:pt x="136182" y="2733141"/>
                  </a:lnTo>
                  <a:lnTo>
                    <a:pt x="129171" y="2727795"/>
                  </a:lnTo>
                  <a:lnTo>
                    <a:pt x="122796" y="2721419"/>
                  </a:lnTo>
                  <a:lnTo>
                    <a:pt x="117233" y="2714142"/>
                  </a:lnTo>
                  <a:lnTo>
                    <a:pt x="112788" y="2706217"/>
                  </a:lnTo>
                  <a:lnTo>
                    <a:pt x="112445" y="2705290"/>
                  </a:lnTo>
                  <a:lnTo>
                    <a:pt x="109601" y="2697734"/>
                  </a:lnTo>
                  <a:lnTo>
                    <a:pt x="107708" y="2688818"/>
                  </a:lnTo>
                  <a:lnTo>
                    <a:pt x="107111" y="2680030"/>
                  </a:lnTo>
                  <a:lnTo>
                    <a:pt x="107073" y="2635008"/>
                  </a:lnTo>
                  <a:lnTo>
                    <a:pt x="107073" y="2617940"/>
                  </a:lnTo>
                  <a:lnTo>
                    <a:pt x="107073" y="2616581"/>
                  </a:lnTo>
                  <a:lnTo>
                    <a:pt x="237109" y="2616581"/>
                  </a:lnTo>
                  <a:lnTo>
                    <a:pt x="237109" y="2599512"/>
                  </a:lnTo>
                  <a:lnTo>
                    <a:pt x="93522" y="2599512"/>
                  </a:lnTo>
                  <a:lnTo>
                    <a:pt x="92837" y="2600350"/>
                  </a:lnTo>
                  <a:lnTo>
                    <a:pt x="92837" y="2705290"/>
                  </a:lnTo>
                  <a:lnTo>
                    <a:pt x="77177" y="2698026"/>
                  </a:lnTo>
                  <a:lnTo>
                    <a:pt x="64490" y="2686164"/>
                  </a:lnTo>
                  <a:lnTo>
                    <a:pt x="55994" y="2670733"/>
                  </a:lnTo>
                  <a:lnTo>
                    <a:pt x="52895" y="2652750"/>
                  </a:lnTo>
                  <a:lnTo>
                    <a:pt x="52895" y="2638412"/>
                  </a:lnTo>
                  <a:lnTo>
                    <a:pt x="56959" y="2635008"/>
                  </a:lnTo>
                  <a:lnTo>
                    <a:pt x="88773" y="2635008"/>
                  </a:lnTo>
                  <a:lnTo>
                    <a:pt x="88823" y="2681401"/>
                  </a:lnTo>
                  <a:lnTo>
                    <a:pt x="89027" y="2686558"/>
                  </a:lnTo>
                  <a:lnTo>
                    <a:pt x="89789" y="2692908"/>
                  </a:lnTo>
                  <a:lnTo>
                    <a:pt x="91059" y="2699131"/>
                  </a:lnTo>
                  <a:lnTo>
                    <a:pt x="92837" y="2705290"/>
                  </a:lnTo>
                  <a:lnTo>
                    <a:pt x="92837" y="2600350"/>
                  </a:lnTo>
                  <a:lnTo>
                    <a:pt x="90131" y="2603601"/>
                  </a:lnTo>
                  <a:lnTo>
                    <a:pt x="90131" y="2617940"/>
                  </a:lnTo>
                  <a:lnTo>
                    <a:pt x="63728" y="2617940"/>
                  </a:lnTo>
                  <a:lnTo>
                    <a:pt x="63258" y="2617914"/>
                  </a:lnTo>
                  <a:lnTo>
                    <a:pt x="62306" y="2617914"/>
                  </a:lnTo>
                  <a:lnTo>
                    <a:pt x="51269" y="2619921"/>
                  </a:lnTo>
                  <a:lnTo>
                    <a:pt x="42735" y="2625420"/>
                  </a:lnTo>
                  <a:lnTo>
                    <a:pt x="37236" y="2633649"/>
                  </a:lnTo>
                  <a:lnTo>
                    <a:pt x="35293" y="2643860"/>
                  </a:lnTo>
                  <a:lnTo>
                    <a:pt x="35356" y="2652420"/>
                  </a:lnTo>
                  <a:lnTo>
                    <a:pt x="40424" y="2678988"/>
                  </a:lnTo>
                  <a:lnTo>
                    <a:pt x="54495" y="2701264"/>
                  </a:lnTo>
                  <a:lnTo>
                    <a:pt x="75565" y="2717012"/>
                  </a:lnTo>
                  <a:lnTo>
                    <a:pt x="101650" y="2724391"/>
                  </a:lnTo>
                  <a:lnTo>
                    <a:pt x="108775" y="2733573"/>
                  </a:lnTo>
                  <a:lnTo>
                    <a:pt x="116979" y="2741612"/>
                  </a:lnTo>
                  <a:lnTo>
                    <a:pt x="126314" y="2748369"/>
                  </a:lnTo>
                  <a:lnTo>
                    <a:pt x="136867" y="2753715"/>
                  </a:lnTo>
                  <a:lnTo>
                    <a:pt x="140258" y="2755074"/>
                  </a:lnTo>
                  <a:lnTo>
                    <a:pt x="141617" y="2757805"/>
                  </a:lnTo>
                  <a:lnTo>
                    <a:pt x="141617" y="2761894"/>
                  </a:lnTo>
                  <a:lnTo>
                    <a:pt x="140741" y="2772219"/>
                  </a:lnTo>
                  <a:lnTo>
                    <a:pt x="138226" y="2783065"/>
                  </a:lnTo>
                  <a:lnTo>
                    <a:pt x="134175" y="2793377"/>
                  </a:lnTo>
                  <a:lnTo>
                    <a:pt x="128739" y="2802153"/>
                  </a:lnTo>
                  <a:lnTo>
                    <a:pt x="111137" y="2802153"/>
                  </a:lnTo>
                  <a:lnTo>
                    <a:pt x="107759" y="2804884"/>
                  </a:lnTo>
                  <a:lnTo>
                    <a:pt x="107073" y="2808313"/>
                  </a:lnTo>
                  <a:lnTo>
                    <a:pt x="89458" y="2862211"/>
                  </a:lnTo>
                  <a:lnTo>
                    <a:pt x="87426" y="2867672"/>
                  </a:lnTo>
                  <a:lnTo>
                    <a:pt x="91478" y="2873806"/>
                  </a:lnTo>
                  <a:lnTo>
                    <a:pt x="252006" y="2873806"/>
                  </a:lnTo>
                  <a:lnTo>
                    <a:pt x="256070" y="2867672"/>
                  </a:lnTo>
                  <a:lnTo>
                    <a:pt x="254050" y="2862211"/>
                  </a:lnTo>
                  <a:lnTo>
                    <a:pt x="252031" y="2856065"/>
                  </a:lnTo>
                  <a:lnTo>
                    <a:pt x="240207" y="2819895"/>
                  </a:lnTo>
                  <a:lnTo>
                    <a:pt x="236423" y="2808313"/>
                  </a:lnTo>
                  <a:lnTo>
                    <a:pt x="235750" y="2804884"/>
                  </a:lnTo>
                  <a:lnTo>
                    <a:pt x="234403" y="2803804"/>
                  </a:lnTo>
                  <a:lnTo>
                    <a:pt x="234403" y="2856065"/>
                  </a:lnTo>
                  <a:lnTo>
                    <a:pt x="110464" y="2856065"/>
                  </a:lnTo>
                  <a:lnTo>
                    <a:pt x="121970" y="2819895"/>
                  </a:lnTo>
                  <a:lnTo>
                    <a:pt x="222211" y="2819895"/>
                  </a:lnTo>
                  <a:lnTo>
                    <a:pt x="234403" y="2856065"/>
                  </a:lnTo>
                  <a:lnTo>
                    <a:pt x="234403" y="2803804"/>
                  </a:lnTo>
                  <a:lnTo>
                    <a:pt x="232359" y="2802153"/>
                  </a:lnTo>
                  <a:lnTo>
                    <a:pt x="214757" y="2802153"/>
                  </a:lnTo>
                  <a:lnTo>
                    <a:pt x="209308" y="2793377"/>
                  </a:lnTo>
                  <a:lnTo>
                    <a:pt x="205270" y="2783065"/>
                  </a:lnTo>
                  <a:lnTo>
                    <a:pt x="202755" y="2772219"/>
                  </a:lnTo>
                  <a:lnTo>
                    <a:pt x="201891" y="2761894"/>
                  </a:lnTo>
                  <a:lnTo>
                    <a:pt x="201891" y="2758503"/>
                  </a:lnTo>
                  <a:lnTo>
                    <a:pt x="204609" y="2755074"/>
                  </a:lnTo>
                  <a:lnTo>
                    <a:pt x="206629" y="2754401"/>
                  </a:lnTo>
                  <a:lnTo>
                    <a:pt x="216598" y="2749054"/>
                  </a:lnTo>
                  <a:lnTo>
                    <a:pt x="226021" y="2742374"/>
                  </a:lnTo>
                  <a:lnTo>
                    <a:pt x="234543" y="2734538"/>
                  </a:lnTo>
                  <a:lnTo>
                    <a:pt x="241858" y="2725750"/>
                  </a:lnTo>
                  <a:lnTo>
                    <a:pt x="261772" y="2721508"/>
                  </a:lnTo>
                  <a:lnTo>
                    <a:pt x="293471" y="2698686"/>
                  </a:lnTo>
                  <a:lnTo>
                    <a:pt x="308813" y="2660916"/>
                  </a:lnTo>
                  <a:lnTo>
                    <a:pt x="309460" y="2652750"/>
                  </a:lnTo>
                  <a:lnTo>
                    <a:pt x="309575" y="2644559"/>
                  </a:lnTo>
                  <a:close/>
                </a:path>
                <a:path w="345439" h="2874010">
                  <a:moveTo>
                    <a:pt x="309575" y="937590"/>
                  </a:moveTo>
                  <a:lnTo>
                    <a:pt x="306184" y="934173"/>
                  </a:lnTo>
                  <a:lnTo>
                    <a:pt x="288569" y="916241"/>
                  </a:lnTo>
                  <a:lnTo>
                    <a:pt x="288569" y="940320"/>
                  </a:lnTo>
                  <a:lnTo>
                    <a:pt x="228295" y="1000315"/>
                  </a:lnTo>
                  <a:lnTo>
                    <a:pt x="178181" y="949858"/>
                  </a:lnTo>
                  <a:lnTo>
                    <a:pt x="186512" y="941679"/>
                  </a:lnTo>
                  <a:lnTo>
                    <a:pt x="190677" y="937590"/>
                  </a:lnTo>
                  <a:lnTo>
                    <a:pt x="205270" y="923264"/>
                  </a:lnTo>
                  <a:lnTo>
                    <a:pt x="224231" y="941679"/>
                  </a:lnTo>
                  <a:lnTo>
                    <a:pt x="225933" y="943394"/>
                  </a:lnTo>
                  <a:lnTo>
                    <a:pt x="228295" y="944232"/>
                  </a:lnTo>
                  <a:lnTo>
                    <a:pt x="233045" y="944232"/>
                  </a:lnTo>
                  <a:lnTo>
                    <a:pt x="235407" y="943394"/>
                  </a:lnTo>
                  <a:lnTo>
                    <a:pt x="240487" y="938263"/>
                  </a:lnTo>
                  <a:lnTo>
                    <a:pt x="240487" y="932129"/>
                  </a:lnTo>
                  <a:lnTo>
                    <a:pt x="237109" y="928712"/>
                  </a:lnTo>
                  <a:lnTo>
                    <a:pt x="231482" y="923264"/>
                  </a:lnTo>
                  <a:lnTo>
                    <a:pt x="218147" y="910310"/>
                  </a:lnTo>
                  <a:lnTo>
                    <a:pt x="238467" y="889863"/>
                  </a:lnTo>
                  <a:lnTo>
                    <a:pt x="288569" y="940320"/>
                  </a:lnTo>
                  <a:lnTo>
                    <a:pt x="288569" y="916241"/>
                  </a:lnTo>
                  <a:lnTo>
                    <a:pt x="262661" y="889863"/>
                  </a:lnTo>
                  <a:lnTo>
                    <a:pt x="243878" y="870750"/>
                  </a:lnTo>
                  <a:lnTo>
                    <a:pt x="242176" y="869061"/>
                  </a:lnTo>
                  <a:lnTo>
                    <a:pt x="239814" y="868197"/>
                  </a:lnTo>
                  <a:lnTo>
                    <a:pt x="235064" y="868197"/>
                  </a:lnTo>
                  <a:lnTo>
                    <a:pt x="232702" y="869061"/>
                  </a:lnTo>
                  <a:lnTo>
                    <a:pt x="231000" y="870750"/>
                  </a:lnTo>
                  <a:lnTo>
                    <a:pt x="199847" y="902804"/>
                  </a:lnTo>
                  <a:lnTo>
                    <a:pt x="197142" y="904862"/>
                  </a:lnTo>
                  <a:lnTo>
                    <a:pt x="165303" y="937590"/>
                  </a:lnTo>
                  <a:lnTo>
                    <a:pt x="142951" y="915073"/>
                  </a:lnTo>
                  <a:lnTo>
                    <a:pt x="132130" y="904176"/>
                  </a:lnTo>
                  <a:lnTo>
                    <a:pt x="132130" y="930071"/>
                  </a:lnTo>
                  <a:lnTo>
                    <a:pt x="98945" y="962825"/>
                  </a:lnTo>
                  <a:lnTo>
                    <a:pt x="84709" y="948499"/>
                  </a:lnTo>
                  <a:lnTo>
                    <a:pt x="97320" y="935532"/>
                  </a:lnTo>
                  <a:lnTo>
                    <a:pt x="117221" y="915073"/>
                  </a:lnTo>
                  <a:lnTo>
                    <a:pt x="132130" y="930071"/>
                  </a:lnTo>
                  <a:lnTo>
                    <a:pt x="132130" y="904176"/>
                  </a:lnTo>
                  <a:lnTo>
                    <a:pt x="113842" y="885748"/>
                  </a:lnTo>
                  <a:lnTo>
                    <a:pt x="105029" y="876896"/>
                  </a:lnTo>
                  <a:lnTo>
                    <a:pt x="105029" y="902804"/>
                  </a:lnTo>
                  <a:lnTo>
                    <a:pt x="71856" y="935532"/>
                  </a:lnTo>
                  <a:lnTo>
                    <a:pt x="58978" y="923264"/>
                  </a:lnTo>
                  <a:lnTo>
                    <a:pt x="58318" y="921893"/>
                  </a:lnTo>
                  <a:lnTo>
                    <a:pt x="56273" y="920534"/>
                  </a:lnTo>
                  <a:lnTo>
                    <a:pt x="56273" y="918502"/>
                  </a:lnTo>
                  <a:lnTo>
                    <a:pt x="54914" y="914412"/>
                  </a:lnTo>
                  <a:lnTo>
                    <a:pt x="55600" y="908253"/>
                  </a:lnTo>
                  <a:lnTo>
                    <a:pt x="58978" y="904862"/>
                  </a:lnTo>
                  <a:lnTo>
                    <a:pt x="74561" y="889863"/>
                  </a:lnTo>
                  <a:lnTo>
                    <a:pt x="76936" y="887107"/>
                  </a:lnTo>
                  <a:lnTo>
                    <a:pt x="79984" y="885748"/>
                  </a:lnTo>
                  <a:lnTo>
                    <a:pt x="86233" y="885748"/>
                  </a:lnTo>
                  <a:lnTo>
                    <a:pt x="89458" y="887107"/>
                  </a:lnTo>
                  <a:lnTo>
                    <a:pt x="105029" y="902804"/>
                  </a:lnTo>
                  <a:lnTo>
                    <a:pt x="105029" y="876896"/>
                  </a:lnTo>
                  <a:lnTo>
                    <a:pt x="98259" y="870077"/>
                  </a:lnTo>
                  <a:lnTo>
                    <a:pt x="90297" y="867003"/>
                  </a:lnTo>
                  <a:lnTo>
                    <a:pt x="74561" y="867003"/>
                  </a:lnTo>
                  <a:lnTo>
                    <a:pt x="66763" y="870077"/>
                  </a:lnTo>
                  <a:lnTo>
                    <a:pt x="61023" y="876198"/>
                  </a:lnTo>
                  <a:lnTo>
                    <a:pt x="45440" y="891222"/>
                  </a:lnTo>
                  <a:lnTo>
                    <a:pt x="40017" y="897343"/>
                  </a:lnTo>
                  <a:lnTo>
                    <a:pt x="37312" y="904862"/>
                  </a:lnTo>
                  <a:lnTo>
                    <a:pt x="37312" y="920534"/>
                  </a:lnTo>
                  <a:lnTo>
                    <a:pt x="40690" y="928712"/>
                  </a:lnTo>
                  <a:lnTo>
                    <a:pt x="45440" y="934173"/>
                  </a:lnTo>
                  <a:lnTo>
                    <a:pt x="78536" y="967587"/>
                  </a:lnTo>
                  <a:lnTo>
                    <a:pt x="87655" y="976960"/>
                  </a:lnTo>
                  <a:lnTo>
                    <a:pt x="91478" y="981227"/>
                  </a:lnTo>
                  <a:lnTo>
                    <a:pt x="105714" y="995553"/>
                  </a:lnTo>
                  <a:lnTo>
                    <a:pt x="35267" y="1066457"/>
                  </a:lnTo>
                  <a:lnTo>
                    <a:pt x="35267" y="1071918"/>
                  </a:lnTo>
                  <a:lnTo>
                    <a:pt x="103352" y="1140472"/>
                  </a:lnTo>
                  <a:lnTo>
                    <a:pt x="105549" y="1141310"/>
                  </a:lnTo>
                  <a:lnTo>
                    <a:pt x="109956" y="1141310"/>
                  </a:lnTo>
                  <a:lnTo>
                    <a:pt x="112141" y="1140472"/>
                  </a:lnTo>
                  <a:lnTo>
                    <a:pt x="131445" y="1121029"/>
                  </a:lnTo>
                  <a:lnTo>
                    <a:pt x="180200" y="1071918"/>
                  </a:lnTo>
                  <a:lnTo>
                    <a:pt x="220853" y="1112850"/>
                  </a:lnTo>
                  <a:lnTo>
                    <a:pt x="222211" y="1112850"/>
                  </a:lnTo>
                  <a:lnTo>
                    <a:pt x="223570" y="1114882"/>
                  </a:lnTo>
                  <a:lnTo>
                    <a:pt x="224917" y="1116241"/>
                  </a:lnTo>
                  <a:lnTo>
                    <a:pt x="227622" y="1117612"/>
                  </a:lnTo>
                  <a:lnTo>
                    <a:pt x="295351" y="1140117"/>
                  </a:lnTo>
                  <a:lnTo>
                    <a:pt x="296392" y="1140536"/>
                  </a:lnTo>
                  <a:lnTo>
                    <a:pt x="297446" y="1140726"/>
                  </a:lnTo>
                  <a:lnTo>
                    <a:pt x="303987" y="1140726"/>
                  </a:lnTo>
                  <a:lnTo>
                    <a:pt x="308483" y="1134973"/>
                  </a:lnTo>
                  <a:lnTo>
                    <a:pt x="306184" y="1129207"/>
                  </a:lnTo>
                  <a:lnTo>
                    <a:pt x="302933" y="1118298"/>
                  </a:lnTo>
                  <a:lnTo>
                    <a:pt x="290131" y="1075334"/>
                  </a:lnTo>
                  <a:lnTo>
                    <a:pt x="285864" y="1061008"/>
                  </a:lnTo>
                  <a:lnTo>
                    <a:pt x="285864" y="1118298"/>
                  </a:lnTo>
                  <a:lnTo>
                    <a:pt x="241833" y="1103972"/>
                  </a:lnTo>
                  <a:lnTo>
                    <a:pt x="253923" y="1092377"/>
                  </a:lnTo>
                  <a:lnTo>
                    <a:pt x="271653" y="1075334"/>
                  </a:lnTo>
                  <a:lnTo>
                    <a:pt x="285864" y="1118298"/>
                  </a:lnTo>
                  <a:lnTo>
                    <a:pt x="285864" y="1061008"/>
                  </a:lnTo>
                  <a:lnTo>
                    <a:pt x="285203" y="1059649"/>
                  </a:lnTo>
                  <a:lnTo>
                    <a:pt x="284505" y="1057605"/>
                  </a:lnTo>
                  <a:lnTo>
                    <a:pt x="281800" y="1056246"/>
                  </a:lnTo>
                  <a:lnTo>
                    <a:pt x="281063" y="1054900"/>
                  </a:lnTo>
                  <a:lnTo>
                    <a:pt x="276898" y="1050620"/>
                  </a:lnTo>
                  <a:lnTo>
                    <a:pt x="264845" y="1038402"/>
                  </a:lnTo>
                  <a:lnTo>
                    <a:pt x="261480" y="1034935"/>
                  </a:lnTo>
                  <a:lnTo>
                    <a:pt x="261480" y="1060335"/>
                  </a:lnTo>
                  <a:lnTo>
                    <a:pt x="227622" y="1092377"/>
                  </a:lnTo>
                  <a:lnTo>
                    <a:pt x="207187" y="1071918"/>
                  </a:lnTo>
                  <a:lnTo>
                    <a:pt x="170053" y="1034757"/>
                  </a:lnTo>
                  <a:lnTo>
                    <a:pt x="170053" y="1060335"/>
                  </a:lnTo>
                  <a:lnTo>
                    <a:pt x="109778" y="1121029"/>
                  </a:lnTo>
                  <a:lnTo>
                    <a:pt x="59664" y="1070559"/>
                  </a:lnTo>
                  <a:lnTo>
                    <a:pt x="88773" y="1041247"/>
                  </a:lnTo>
                  <a:lnTo>
                    <a:pt x="107073" y="1060335"/>
                  </a:lnTo>
                  <a:lnTo>
                    <a:pt x="108762" y="1062024"/>
                  </a:lnTo>
                  <a:lnTo>
                    <a:pt x="111137" y="1062888"/>
                  </a:lnTo>
                  <a:lnTo>
                    <a:pt x="115862" y="1062888"/>
                  </a:lnTo>
                  <a:lnTo>
                    <a:pt x="118249" y="1062024"/>
                  </a:lnTo>
                  <a:lnTo>
                    <a:pt x="119951" y="1060335"/>
                  </a:lnTo>
                  <a:lnTo>
                    <a:pt x="123317" y="1056919"/>
                  </a:lnTo>
                  <a:lnTo>
                    <a:pt x="123317" y="1050798"/>
                  </a:lnTo>
                  <a:lnTo>
                    <a:pt x="113868" y="1041247"/>
                  </a:lnTo>
                  <a:lnTo>
                    <a:pt x="101650" y="1028954"/>
                  </a:lnTo>
                  <a:lnTo>
                    <a:pt x="119951" y="1009865"/>
                  </a:lnTo>
                  <a:lnTo>
                    <a:pt x="170053" y="1060335"/>
                  </a:lnTo>
                  <a:lnTo>
                    <a:pt x="170053" y="1034757"/>
                  </a:lnTo>
                  <a:lnTo>
                    <a:pt x="145186" y="1009865"/>
                  </a:lnTo>
                  <a:lnTo>
                    <a:pt x="110439" y="975093"/>
                  </a:lnTo>
                  <a:lnTo>
                    <a:pt x="122631" y="962825"/>
                  </a:lnTo>
                  <a:lnTo>
                    <a:pt x="143637" y="941679"/>
                  </a:lnTo>
                  <a:lnTo>
                    <a:pt x="242595" y="1040739"/>
                  </a:lnTo>
                  <a:lnTo>
                    <a:pt x="261480" y="1060335"/>
                  </a:lnTo>
                  <a:lnTo>
                    <a:pt x="261480" y="1034935"/>
                  </a:lnTo>
                  <a:lnTo>
                    <a:pt x="240487" y="1013282"/>
                  </a:lnTo>
                  <a:lnTo>
                    <a:pt x="253365" y="1000315"/>
                  </a:lnTo>
                  <a:lnTo>
                    <a:pt x="309575" y="943711"/>
                  </a:lnTo>
                  <a:lnTo>
                    <a:pt x="309575" y="937590"/>
                  </a:lnTo>
                  <a:close/>
                </a:path>
                <a:path w="345439" h="2874010">
                  <a:moveTo>
                    <a:pt x="323265" y="68021"/>
                  </a:moveTo>
                  <a:lnTo>
                    <a:pt x="320916" y="58318"/>
                  </a:lnTo>
                  <a:lnTo>
                    <a:pt x="320598" y="56972"/>
                  </a:lnTo>
                  <a:lnTo>
                    <a:pt x="314198" y="47942"/>
                  </a:lnTo>
                  <a:lnTo>
                    <a:pt x="304850" y="41859"/>
                  </a:lnTo>
                  <a:lnTo>
                    <a:pt x="303072" y="41516"/>
                  </a:lnTo>
                  <a:lnTo>
                    <a:pt x="303072" y="68021"/>
                  </a:lnTo>
                  <a:lnTo>
                    <a:pt x="303072" y="250418"/>
                  </a:lnTo>
                  <a:lnTo>
                    <a:pt x="298577" y="254139"/>
                  </a:lnTo>
                  <a:lnTo>
                    <a:pt x="292595" y="254901"/>
                  </a:lnTo>
                  <a:lnTo>
                    <a:pt x="198247" y="254901"/>
                  </a:lnTo>
                  <a:lnTo>
                    <a:pt x="248361" y="236804"/>
                  </a:lnTo>
                  <a:lnTo>
                    <a:pt x="266382" y="235445"/>
                  </a:lnTo>
                  <a:lnTo>
                    <a:pt x="272364" y="235445"/>
                  </a:lnTo>
                  <a:lnTo>
                    <a:pt x="276098" y="230962"/>
                  </a:lnTo>
                  <a:lnTo>
                    <a:pt x="276098" y="58318"/>
                  </a:lnTo>
                  <a:lnTo>
                    <a:pt x="298577" y="58318"/>
                  </a:lnTo>
                  <a:lnTo>
                    <a:pt x="302310" y="62801"/>
                  </a:lnTo>
                  <a:lnTo>
                    <a:pt x="303072" y="68021"/>
                  </a:lnTo>
                  <a:lnTo>
                    <a:pt x="303072" y="41516"/>
                  </a:lnTo>
                  <a:lnTo>
                    <a:pt x="293331" y="39624"/>
                  </a:lnTo>
                  <a:lnTo>
                    <a:pt x="276860" y="39624"/>
                  </a:lnTo>
                  <a:lnTo>
                    <a:pt x="276860" y="20955"/>
                  </a:lnTo>
                  <a:lnTo>
                    <a:pt x="276860" y="3746"/>
                  </a:lnTo>
                  <a:lnTo>
                    <a:pt x="272364" y="0"/>
                  </a:lnTo>
                  <a:lnTo>
                    <a:pt x="267119" y="0"/>
                  </a:lnTo>
                  <a:lnTo>
                    <a:pt x="257390" y="850"/>
                  </a:lnTo>
                  <a:lnTo>
                    <a:pt x="257390" y="20955"/>
                  </a:lnTo>
                  <a:lnTo>
                    <a:pt x="257390" y="216776"/>
                  </a:lnTo>
                  <a:lnTo>
                    <a:pt x="236372" y="219430"/>
                  </a:lnTo>
                  <a:lnTo>
                    <a:pt x="216128" y="225082"/>
                  </a:lnTo>
                  <a:lnTo>
                    <a:pt x="196862" y="233692"/>
                  </a:lnTo>
                  <a:lnTo>
                    <a:pt x="178790" y="245173"/>
                  </a:lnTo>
                  <a:lnTo>
                    <a:pt x="178790" y="54571"/>
                  </a:lnTo>
                  <a:lnTo>
                    <a:pt x="219862" y="29159"/>
                  </a:lnTo>
                  <a:lnTo>
                    <a:pt x="257390" y="20955"/>
                  </a:lnTo>
                  <a:lnTo>
                    <a:pt x="257390" y="850"/>
                  </a:lnTo>
                  <a:lnTo>
                    <a:pt x="218655" y="8318"/>
                  </a:lnTo>
                  <a:lnTo>
                    <a:pt x="173545" y="32905"/>
                  </a:lnTo>
                  <a:lnTo>
                    <a:pt x="169049" y="36626"/>
                  </a:lnTo>
                  <a:lnTo>
                    <a:pt x="164553" y="32905"/>
                  </a:lnTo>
                  <a:lnTo>
                    <a:pt x="159334" y="29349"/>
                  </a:lnTo>
                  <a:lnTo>
                    <a:pt x="159334" y="53073"/>
                  </a:lnTo>
                  <a:lnTo>
                    <a:pt x="159334" y="245173"/>
                  </a:lnTo>
                  <a:lnTo>
                    <a:pt x="158572" y="245173"/>
                  </a:lnTo>
                  <a:lnTo>
                    <a:pt x="140500" y="233578"/>
                  </a:lnTo>
                  <a:lnTo>
                    <a:pt x="139839" y="233273"/>
                  </a:lnTo>
                  <a:lnTo>
                    <a:pt x="139839" y="254901"/>
                  </a:lnTo>
                  <a:lnTo>
                    <a:pt x="45529" y="254901"/>
                  </a:lnTo>
                  <a:lnTo>
                    <a:pt x="41770" y="250418"/>
                  </a:lnTo>
                  <a:lnTo>
                    <a:pt x="41770" y="62801"/>
                  </a:lnTo>
                  <a:lnTo>
                    <a:pt x="46266" y="59055"/>
                  </a:lnTo>
                  <a:lnTo>
                    <a:pt x="51523" y="58318"/>
                  </a:lnTo>
                  <a:lnTo>
                    <a:pt x="62001" y="58318"/>
                  </a:lnTo>
                  <a:lnTo>
                    <a:pt x="62001" y="230962"/>
                  </a:lnTo>
                  <a:lnTo>
                    <a:pt x="66484" y="235445"/>
                  </a:lnTo>
                  <a:lnTo>
                    <a:pt x="70980" y="235445"/>
                  </a:lnTo>
                  <a:lnTo>
                    <a:pt x="88582" y="236702"/>
                  </a:lnTo>
                  <a:lnTo>
                    <a:pt x="106260" y="240411"/>
                  </a:lnTo>
                  <a:lnTo>
                    <a:pt x="123507" y="246494"/>
                  </a:lnTo>
                  <a:lnTo>
                    <a:pt x="139839" y="254901"/>
                  </a:lnTo>
                  <a:lnTo>
                    <a:pt x="139839" y="233273"/>
                  </a:lnTo>
                  <a:lnTo>
                    <a:pt x="121323" y="224701"/>
                  </a:lnTo>
                  <a:lnTo>
                    <a:pt x="101295" y="218782"/>
                  </a:lnTo>
                  <a:lnTo>
                    <a:pt x="80721" y="216014"/>
                  </a:lnTo>
                  <a:lnTo>
                    <a:pt x="80721" y="58318"/>
                  </a:lnTo>
                  <a:lnTo>
                    <a:pt x="80721" y="19456"/>
                  </a:lnTo>
                  <a:lnTo>
                    <a:pt x="99301" y="22415"/>
                  </a:lnTo>
                  <a:lnTo>
                    <a:pt x="117678" y="28041"/>
                  </a:lnTo>
                  <a:lnTo>
                    <a:pt x="135356" y="36474"/>
                  </a:lnTo>
                  <a:lnTo>
                    <a:pt x="151841" y="47853"/>
                  </a:lnTo>
                  <a:lnTo>
                    <a:pt x="159334" y="53073"/>
                  </a:lnTo>
                  <a:lnTo>
                    <a:pt x="159334" y="29349"/>
                  </a:lnTo>
                  <a:lnTo>
                    <a:pt x="120573" y="8318"/>
                  </a:lnTo>
                  <a:lnTo>
                    <a:pt x="70980" y="0"/>
                  </a:lnTo>
                  <a:lnTo>
                    <a:pt x="64985" y="0"/>
                  </a:lnTo>
                  <a:lnTo>
                    <a:pt x="61239" y="4483"/>
                  </a:lnTo>
                  <a:lnTo>
                    <a:pt x="61239" y="39624"/>
                  </a:lnTo>
                  <a:lnTo>
                    <a:pt x="51523" y="39624"/>
                  </a:lnTo>
                  <a:lnTo>
                    <a:pt x="39903" y="41871"/>
                  </a:lnTo>
                  <a:lnTo>
                    <a:pt x="30467" y="48133"/>
                  </a:lnTo>
                  <a:lnTo>
                    <a:pt x="24257" y="57594"/>
                  </a:lnTo>
                  <a:lnTo>
                    <a:pt x="22313" y="69519"/>
                  </a:lnTo>
                  <a:lnTo>
                    <a:pt x="22313" y="245173"/>
                  </a:lnTo>
                  <a:lnTo>
                    <a:pt x="24561" y="256362"/>
                  </a:lnTo>
                  <a:lnTo>
                    <a:pt x="30746" y="265645"/>
                  </a:lnTo>
                  <a:lnTo>
                    <a:pt x="40005" y="271983"/>
                  </a:lnTo>
                  <a:lnTo>
                    <a:pt x="51523" y="274332"/>
                  </a:lnTo>
                  <a:lnTo>
                    <a:pt x="293331" y="274332"/>
                  </a:lnTo>
                  <a:lnTo>
                    <a:pt x="323265" y="245173"/>
                  </a:lnTo>
                  <a:lnTo>
                    <a:pt x="323265" y="68021"/>
                  </a:lnTo>
                  <a:close/>
                </a:path>
                <a:path w="345439" h="2874010">
                  <a:moveTo>
                    <a:pt x="344843" y="1949526"/>
                  </a:moveTo>
                  <a:lnTo>
                    <a:pt x="343141" y="1943442"/>
                  </a:lnTo>
                  <a:lnTo>
                    <a:pt x="338874" y="1939112"/>
                  </a:lnTo>
                  <a:lnTo>
                    <a:pt x="337997" y="1938235"/>
                  </a:lnTo>
                  <a:lnTo>
                    <a:pt x="320890" y="1938235"/>
                  </a:lnTo>
                  <a:lnTo>
                    <a:pt x="320890" y="1979891"/>
                  </a:lnTo>
                  <a:lnTo>
                    <a:pt x="315760" y="1984248"/>
                  </a:lnTo>
                  <a:lnTo>
                    <a:pt x="291147" y="1984248"/>
                  </a:lnTo>
                  <a:lnTo>
                    <a:pt x="295338" y="1982482"/>
                  </a:lnTo>
                  <a:lnTo>
                    <a:pt x="297776" y="1978215"/>
                  </a:lnTo>
                  <a:lnTo>
                    <a:pt x="297776" y="1960803"/>
                  </a:lnTo>
                  <a:lnTo>
                    <a:pt x="320027" y="1960803"/>
                  </a:lnTo>
                  <a:lnTo>
                    <a:pt x="320128" y="1973834"/>
                  </a:lnTo>
                  <a:lnTo>
                    <a:pt x="320890" y="1979891"/>
                  </a:lnTo>
                  <a:lnTo>
                    <a:pt x="320890" y="1938235"/>
                  </a:lnTo>
                  <a:lnTo>
                    <a:pt x="320890" y="1767243"/>
                  </a:lnTo>
                  <a:lnTo>
                    <a:pt x="318744" y="1755940"/>
                  </a:lnTo>
                  <a:lnTo>
                    <a:pt x="318325" y="1753743"/>
                  </a:lnTo>
                  <a:lnTo>
                    <a:pt x="311264" y="1742694"/>
                  </a:lnTo>
                  <a:lnTo>
                    <a:pt x="300672" y="1735239"/>
                  </a:lnTo>
                  <a:lnTo>
                    <a:pt x="297776" y="1734642"/>
                  </a:lnTo>
                  <a:lnTo>
                    <a:pt x="297776" y="1761147"/>
                  </a:lnTo>
                  <a:lnTo>
                    <a:pt x="297776" y="1939112"/>
                  </a:lnTo>
                  <a:lnTo>
                    <a:pt x="282511" y="1939112"/>
                  </a:lnTo>
                  <a:lnTo>
                    <a:pt x="282511" y="1984248"/>
                  </a:lnTo>
                  <a:lnTo>
                    <a:pt x="245821" y="1984248"/>
                  </a:lnTo>
                  <a:lnTo>
                    <a:pt x="249491" y="1982482"/>
                  </a:lnTo>
                  <a:lnTo>
                    <a:pt x="252425" y="1978215"/>
                  </a:lnTo>
                  <a:lnTo>
                    <a:pt x="252425" y="1960803"/>
                  </a:lnTo>
                  <a:lnTo>
                    <a:pt x="275539" y="1960803"/>
                  </a:lnTo>
                  <a:lnTo>
                    <a:pt x="275539" y="1978215"/>
                  </a:lnTo>
                  <a:lnTo>
                    <a:pt x="278498" y="1982482"/>
                  </a:lnTo>
                  <a:lnTo>
                    <a:pt x="282511" y="1984248"/>
                  </a:lnTo>
                  <a:lnTo>
                    <a:pt x="282511" y="1939112"/>
                  </a:lnTo>
                  <a:lnTo>
                    <a:pt x="238379" y="1939112"/>
                  </a:lnTo>
                  <a:lnTo>
                    <a:pt x="238379" y="1984248"/>
                  </a:lnTo>
                  <a:lnTo>
                    <a:pt x="27406" y="1984248"/>
                  </a:lnTo>
                  <a:lnTo>
                    <a:pt x="23114" y="1980768"/>
                  </a:lnTo>
                  <a:lnTo>
                    <a:pt x="21399" y="1976424"/>
                  </a:lnTo>
                  <a:lnTo>
                    <a:pt x="20561" y="1973834"/>
                  </a:lnTo>
                  <a:lnTo>
                    <a:pt x="21399" y="1973834"/>
                  </a:lnTo>
                  <a:lnTo>
                    <a:pt x="21399" y="1960803"/>
                  </a:lnTo>
                  <a:lnTo>
                    <a:pt x="231051" y="1960803"/>
                  </a:lnTo>
                  <a:lnTo>
                    <a:pt x="231051" y="1978215"/>
                  </a:lnTo>
                  <a:lnTo>
                    <a:pt x="234467" y="1982482"/>
                  </a:lnTo>
                  <a:lnTo>
                    <a:pt x="238379" y="1984248"/>
                  </a:lnTo>
                  <a:lnTo>
                    <a:pt x="238379" y="1939112"/>
                  </a:lnTo>
                  <a:lnTo>
                    <a:pt x="42799" y="1939112"/>
                  </a:lnTo>
                  <a:lnTo>
                    <a:pt x="42799" y="1768094"/>
                  </a:lnTo>
                  <a:lnTo>
                    <a:pt x="43637" y="1768094"/>
                  </a:lnTo>
                  <a:lnTo>
                    <a:pt x="43637" y="1761147"/>
                  </a:lnTo>
                  <a:lnTo>
                    <a:pt x="49644" y="1756803"/>
                  </a:lnTo>
                  <a:lnTo>
                    <a:pt x="54775" y="1755940"/>
                  </a:lnTo>
                  <a:lnTo>
                    <a:pt x="293509" y="1755940"/>
                  </a:lnTo>
                  <a:lnTo>
                    <a:pt x="297776" y="1761147"/>
                  </a:lnTo>
                  <a:lnTo>
                    <a:pt x="297776" y="1734642"/>
                  </a:lnTo>
                  <a:lnTo>
                    <a:pt x="287515" y="1732495"/>
                  </a:lnTo>
                  <a:lnTo>
                    <a:pt x="55626" y="1732495"/>
                  </a:lnTo>
                  <a:lnTo>
                    <a:pt x="42710" y="1735112"/>
                  </a:lnTo>
                  <a:lnTo>
                    <a:pt x="31889" y="1742376"/>
                  </a:lnTo>
                  <a:lnTo>
                    <a:pt x="24587" y="1753387"/>
                  </a:lnTo>
                  <a:lnTo>
                    <a:pt x="22263" y="1767243"/>
                  </a:lnTo>
                  <a:lnTo>
                    <a:pt x="22263" y="1938235"/>
                  </a:lnTo>
                  <a:lnTo>
                    <a:pt x="4292" y="1938235"/>
                  </a:lnTo>
                  <a:lnTo>
                    <a:pt x="0" y="1942592"/>
                  </a:lnTo>
                  <a:lnTo>
                    <a:pt x="0" y="1972094"/>
                  </a:lnTo>
                  <a:lnTo>
                    <a:pt x="2692" y="1985200"/>
                  </a:lnTo>
                  <a:lnTo>
                    <a:pt x="9956" y="1996287"/>
                  </a:lnTo>
                  <a:lnTo>
                    <a:pt x="20586" y="2003945"/>
                  </a:lnTo>
                  <a:lnTo>
                    <a:pt x="33375" y="2006815"/>
                  </a:lnTo>
                  <a:lnTo>
                    <a:pt x="310629" y="2006815"/>
                  </a:lnTo>
                  <a:lnTo>
                    <a:pt x="342303" y="1984248"/>
                  </a:lnTo>
                  <a:lnTo>
                    <a:pt x="344843" y="1972094"/>
                  </a:lnTo>
                  <a:lnTo>
                    <a:pt x="344843" y="1960803"/>
                  </a:lnTo>
                  <a:lnTo>
                    <a:pt x="344843" y="1949526"/>
                  </a:lnTo>
                  <a:close/>
                </a:path>
              </a:pathLst>
            </a:custGeom>
            <a:solidFill>
              <a:srgbClr val="F3F4EE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8604" y="3293258"/>
              <a:ext cx="116679" cy="11340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128024" y="1471943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b="1" spc="-3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نوع داده</a:t>
            </a:r>
            <a:endParaRPr sz="1800">
              <a:latin typeface="Arial"/>
              <a:cs typeface="B Nazanin" pitchFamily="2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7600" y="2343150"/>
            <a:ext cx="887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b="1" spc="6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انگیزه ها</a:t>
            </a:r>
            <a:endParaRPr sz="1800">
              <a:latin typeface="Arial"/>
              <a:cs typeface="B Nazanin" pitchFamily="2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8024" y="3204431"/>
            <a:ext cx="1697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b="1" spc="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جمع آوری داده ها</a:t>
            </a:r>
            <a:endParaRPr sz="1800">
              <a:latin typeface="Arial"/>
              <a:cs typeface="B Nazanin" pitchFamily="2" charset="-78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28024" y="4071443"/>
            <a:ext cx="197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b="1" spc="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نمونه برداری اختصاصی</a:t>
            </a:r>
            <a:endParaRPr sz="1800">
              <a:latin typeface="Arial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EEF4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6613" y="1153342"/>
            <a:ext cx="3578860" cy="357585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74295" algn="r" rtl="1">
              <a:lnSpc>
                <a:spcPct val="100000"/>
              </a:lnSpc>
              <a:spcBef>
                <a:spcPts val="1305"/>
              </a:spcBef>
            </a:pPr>
            <a:r>
              <a:rPr lang="en-US" sz="2200" b="1" spc="-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200" b="1" spc="-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فاز </a:t>
            </a:r>
            <a:r>
              <a:rPr lang="en-US" sz="2200" b="1" spc="-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 </a:t>
            </a:r>
            <a:r>
              <a:rPr sz="2200" b="1" spc="-150">
                <a:solidFill>
                  <a:srgbClr val="263165"/>
                </a:solidFill>
                <a:latin typeface="Arial"/>
                <a:cs typeface="B Nazanin" pitchFamily="2" charset="-78"/>
              </a:rPr>
              <a:t>A</a:t>
            </a:r>
            <a:endParaRPr sz="2200">
              <a:latin typeface="Arial"/>
              <a:cs typeface="B Nazanin" pitchFamily="2" charset="-78"/>
            </a:endParaRPr>
          </a:p>
          <a:p>
            <a:pPr marL="165735" marR="5080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fa-IR" sz="1400" dirty="0">
              <a:cs typeface="B Nazanin" pitchFamily="2" charset="-78"/>
            </a:endParaRPr>
          </a:p>
          <a:p>
            <a:pPr marL="165735" marR="5080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endParaRPr lang="en-US" sz="1400" dirty="0">
              <a:cs typeface="B Nazanin" pitchFamily="2" charset="-78"/>
            </a:endParaRPr>
          </a:p>
          <a:p>
            <a:pPr marL="165735" marR="5080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fa-IR" sz="1400" dirty="0">
              <a:cs typeface="B Nazanin" pitchFamily="2" charset="-78"/>
            </a:endParaRPr>
          </a:p>
          <a:p>
            <a:pPr marL="165735" marR="5080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endParaRPr lang="en-US" sz="1400" dirty="0">
              <a:cs typeface="B Nazanin" pitchFamily="2" charset="-78"/>
            </a:endParaRPr>
          </a:p>
          <a:p>
            <a:pPr marL="165735" marR="5080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8400" y="438150"/>
            <a:ext cx="4340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60" dirty="0">
                <a:cs typeface="B Nazanin" pitchFamily="2" charset="-78"/>
              </a:rPr>
              <a:t>تجزیه و تحلیل و توسعه</a:t>
            </a:r>
            <a:endParaRPr b="1" spc="254" dirty="0">
              <a:latin typeface="Arial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8200" y="1200150"/>
            <a:ext cx="3609975" cy="357585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74295" algn="r" rtl="1">
              <a:lnSpc>
                <a:spcPct val="100000"/>
              </a:lnSpc>
              <a:spcBef>
                <a:spcPts val="1305"/>
              </a:spcBef>
            </a:pPr>
            <a:r>
              <a:rPr lang="en-US" sz="2200" b="1" spc="-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 </a:t>
            </a:r>
            <a:r>
              <a:rPr lang="fa-IR" sz="2200" b="1" spc="-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فاز </a:t>
            </a:r>
            <a:r>
              <a:rPr lang="en-US" sz="2200" b="1" spc="-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 </a:t>
            </a:r>
            <a:r>
              <a:rPr sz="2200" b="1" spc="-145">
                <a:solidFill>
                  <a:srgbClr val="263165"/>
                </a:solidFill>
                <a:latin typeface="Arial"/>
                <a:cs typeface="B Nazanin" pitchFamily="2" charset="-78"/>
              </a:rPr>
              <a:t>B</a:t>
            </a:r>
            <a:endParaRPr sz="2200">
              <a:latin typeface="Arial"/>
              <a:cs typeface="B Nazanin" pitchFamily="2" charset="-78"/>
            </a:endParaRPr>
          </a:p>
          <a:p>
            <a:pPr marL="165735" marR="45085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fa-IR" sz="1400" dirty="0">
              <a:cs typeface="B Nazanin" pitchFamily="2" charset="-78"/>
            </a:endParaRPr>
          </a:p>
          <a:p>
            <a:pPr marL="165735" marR="45085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endParaRPr lang="en-US" sz="1400" dirty="0">
              <a:cs typeface="B Nazanin" pitchFamily="2" charset="-78"/>
            </a:endParaRPr>
          </a:p>
          <a:p>
            <a:pPr marL="165735" marR="45085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fa-IR" sz="1400" dirty="0">
              <a:cs typeface="B Nazanin" pitchFamily="2" charset="-78"/>
            </a:endParaRPr>
          </a:p>
          <a:p>
            <a:pPr marL="165735" marR="45085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endParaRPr lang="en-US" sz="1400" dirty="0">
              <a:cs typeface="B Nazanin" pitchFamily="2" charset="-78"/>
            </a:endParaRPr>
          </a:p>
          <a:p>
            <a:pPr marL="165735" marR="45085" indent="-153670" algn="r" rtl="1">
              <a:lnSpc>
                <a:spcPct val="116100"/>
              </a:lnSpc>
              <a:spcBef>
                <a:spcPts val="495"/>
              </a:spcBef>
              <a:buFont typeface="Arial MT"/>
              <a:buChar char="●"/>
              <a:tabLst>
                <a:tab pos="166370" algn="l"/>
              </a:tabLst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sz="1400">
              <a:latin typeface="Trebuchet MS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0"/>
            <a:ext cx="9335873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63165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0" y="1276350"/>
            <a:ext cx="318327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200" b="1" spc="-100" dirty="0">
                <a:solidFill>
                  <a:srgbClr val="F3F4EE"/>
                </a:solidFill>
                <a:latin typeface="Arial"/>
                <a:cs typeface="B Nazanin" pitchFamily="2" charset="-78"/>
              </a:rPr>
              <a:t>01</a:t>
            </a:r>
            <a:endParaRPr sz="2200">
              <a:latin typeface="Arial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6223" y="1153365"/>
            <a:ext cx="2156327" cy="1103507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spc="6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بیانیه</a:t>
            </a:r>
          </a:p>
          <a:p>
            <a:pPr marL="12700" algn="r" rtl="1">
              <a:lnSpc>
                <a:spcPct val="100000"/>
              </a:lnSpc>
              <a:spcBef>
                <a:spcPts val="1305"/>
              </a:spcBef>
            </a:pPr>
            <a:r>
              <a:rPr lang="fa-IR" sz="1400" b="1" spc="6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می توانید موضوع بخش را در اینجا توضیح دهید</a:t>
            </a:r>
            <a:endParaRPr sz="1000">
              <a:latin typeface="Trebuchet MS"/>
              <a:cs typeface="B Nazanin" pitchFamily="2" charset="-78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5400" y="590550"/>
            <a:ext cx="3707676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pc="-45" dirty="0">
                <a:solidFill>
                  <a:srgbClr val="F3F4EE"/>
                </a:solidFill>
                <a:cs typeface="B Nazanin" pitchFamily="2" charset="-78"/>
              </a:rPr>
              <a:t>فهرست مطالب</a:t>
            </a:r>
            <a:endParaRPr b="1" spc="35" dirty="0">
              <a:solidFill>
                <a:srgbClr val="F3F4EE"/>
              </a:solidFill>
              <a:latin typeface="Arial"/>
              <a:cs typeface="B Nazanin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3409950"/>
            <a:ext cx="2746951" cy="106807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280"/>
              </a:spcBef>
              <a:tabLst>
                <a:tab pos="590550" algn="l"/>
              </a:tabLst>
            </a:pPr>
            <a:r>
              <a:rPr sz="2200" b="1" spc="80">
                <a:solidFill>
                  <a:srgbClr val="F3F4EE"/>
                </a:solidFill>
                <a:latin typeface="Arial"/>
                <a:cs typeface="B Nazanin" pitchFamily="2" charset="-78"/>
              </a:rPr>
              <a:t>	</a:t>
            </a:r>
            <a:r>
              <a:rPr lang="fa-IR" sz="2200" b="1" spc="-50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تحلیل و بررسی</a:t>
            </a:r>
            <a:endParaRPr sz="2200">
              <a:latin typeface="Arial"/>
              <a:cs typeface="B Nazanin" pitchFamily="2" charset="-78"/>
            </a:endParaRPr>
          </a:p>
          <a:p>
            <a:pPr marL="590550" marR="5080" algn="r" rtl="1">
              <a:lnSpc>
                <a:spcPct val="116100"/>
              </a:lnSpc>
              <a:spcBef>
                <a:spcPts val="484"/>
              </a:spcBef>
            </a:pPr>
            <a:r>
              <a:rPr lang="fa-IR" sz="1400" spc="1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می توانید موضوع بخش را در اینجا توضیح دهید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4800" y="1276350"/>
            <a:ext cx="368248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200" b="1" spc="90" dirty="0">
                <a:solidFill>
                  <a:srgbClr val="F3F4EE"/>
                </a:solidFill>
                <a:latin typeface="Arial"/>
                <a:cs typeface="B Nazanin" pitchFamily="2" charset="-78"/>
              </a:rPr>
              <a:t>02</a:t>
            </a:r>
            <a:endParaRPr sz="2200">
              <a:latin typeface="Arial"/>
              <a:cs typeface="B Nazanin" pitchFamily="2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1600" y="1123950"/>
            <a:ext cx="2156327" cy="107251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فرضیه</a:t>
            </a:r>
            <a:endParaRPr sz="2200">
              <a:latin typeface="Arial"/>
              <a:cs typeface="B Nazanin" pitchFamily="2" charset="-78"/>
            </a:endParaRPr>
          </a:p>
          <a:p>
            <a:pPr marL="12700" marR="5080" algn="r" rtl="1">
              <a:lnSpc>
                <a:spcPct val="116100"/>
              </a:lnSpc>
              <a:spcBef>
                <a:spcPts val="495"/>
              </a:spcBef>
            </a:pPr>
            <a:r>
              <a:rPr lang="fa-IR" sz="1400" spc="1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می توانید موضوع بخش را در اینجا توضیح دهید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5052" y="2268135"/>
            <a:ext cx="2754083" cy="106807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280"/>
              </a:spcBef>
              <a:tabLst>
                <a:tab pos="597535" algn="l"/>
              </a:tabLst>
            </a:pPr>
            <a:r>
              <a:rPr lang="en-US" sz="2200" b="1" spc="140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 </a:t>
            </a:r>
            <a:r>
              <a:rPr sz="2200" b="1" spc="140">
                <a:solidFill>
                  <a:srgbClr val="F3F4EE"/>
                </a:solidFill>
                <a:latin typeface="Arial"/>
                <a:cs typeface="B Nazanin" pitchFamily="2" charset="-78"/>
              </a:rPr>
              <a:t>04	</a:t>
            </a: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روش شناسی</a:t>
            </a:r>
            <a:endParaRPr sz="2200">
              <a:latin typeface="Arial"/>
              <a:cs typeface="B Nazanin" pitchFamily="2" charset="-78"/>
            </a:endParaRPr>
          </a:p>
          <a:p>
            <a:pPr marL="598170" marR="5080" algn="r" rtl="1">
              <a:lnSpc>
                <a:spcPct val="116100"/>
              </a:lnSpc>
              <a:spcBef>
                <a:spcPts val="484"/>
              </a:spcBef>
            </a:pPr>
            <a:r>
              <a:rPr lang="fa-IR" sz="1400" spc="1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می توانید موضوع بخش را در اینجا توضیح دهید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7986" y="3378434"/>
            <a:ext cx="2750841" cy="106807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280"/>
              </a:spcBef>
              <a:tabLst>
                <a:tab pos="594995" algn="l"/>
              </a:tabLst>
            </a:pPr>
            <a:r>
              <a:rPr sz="2200" b="1" spc="114" dirty="0">
                <a:solidFill>
                  <a:srgbClr val="F3F4EE"/>
                </a:solidFill>
                <a:latin typeface="Arial"/>
                <a:cs typeface="B Nazanin" pitchFamily="2" charset="-78"/>
              </a:rPr>
              <a:t>06</a:t>
            </a:r>
            <a:r>
              <a:rPr sz="2200" b="1" spc="114">
                <a:solidFill>
                  <a:srgbClr val="F3F4EE"/>
                </a:solidFill>
                <a:latin typeface="Arial"/>
                <a:cs typeface="B Nazanin" pitchFamily="2" charset="-78"/>
              </a:rPr>
              <a:t>	</a:t>
            </a:r>
            <a:r>
              <a:rPr lang="en-US" sz="2200" b="1" spc="114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   </a:t>
            </a:r>
            <a:r>
              <a:rPr lang="fa-IR" sz="2200" b="1" spc="-3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 نتیجه گیری</a:t>
            </a:r>
            <a:endParaRPr sz="2200">
              <a:latin typeface="Arial"/>
              <a:cs typeface="B Nazanin" pitchFamily="2" charset="-78"/>
            </a:endParaRPr>
          </a:p>
          <a:p>
            <a:pPr marL="594995" marR="5080" algn="r" rtl="1">
              <a:lnSpc>
                <a:spcPct val="116100"/>
              </a:lnSpc>
              <a:spcBef>
                <a:spcPts val="484"/>
              </a:spcBef>
            </a:pPr>
            <a:r>
              <a:rPr lang="fa-IR" sz="1400" spc="15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می توانید موضوع بخش را در اینجا توضیح دهید</a:t>
            </a:r>
            <a:endParaRPr sz="1400">
              <a:latin typeface="Trebuchet MS"/>
              <a:cs typeface="B Nazanin" pitchFamily="2" charset="-78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5012" y="0"/>
            <a:ext cx="2515447" cy="1223401"/>
          </a:xfrm>
          <a:prstGeom prst="rect">
            <a:avLst/>
          </a:prstGeom>
        </p:spPr>
      </p:pic>
      <p:sp>
        <p:nvSpPr>
          <p:cNvPr id="13" name="object 6"/>
          <p:cNvSpPr txBox="1"/>
          <p:nvPr/>
        </p:nvSpPr>
        <p:spPr>
          <a:xfrm>
            <a:off x="1905000" y="2266950"/>
            <a:ext cx="2744358" cy="85408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280"/>
              </a:spcBef>
              <a:tabLst>
                <a:tab pos="588645" algn="l"/>
              </a:tabLst>
            </a:pPr>
            <a:r>
              <a:rPr sz="2200" b="1" spc="65">
                <a:solidFill>
                  <a:srgbClr val="F3F4EE"/>
                </a:solidFill>
                <a:latin typeface="Arial"/>
                <a:cs typeface="B Nazanin" pitchFamily="2" charset="-78"/>
              </a:rPr>
              <a:t>	</a:t>
            </a:r>
            <a:r>
              <a:rPr lang="fa-IR" sz="2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اهداف</a:t>
            </a:r>
          </a:p>
          <a:p>
            <a:pPr marL="12700" algn="r" rtl="1">
              <a:lnSpc>
                <a:spcPct val="100000"/>
              </a:lnSpc>
              <a:spcBef>
                <a:spcPts val="1280"/>
              </a:spcBef>
              <a:tabLst>
                <a:tab pos="588645" algn="l"/>
              </a:tabLst>
            </a:pPr>
            <a:r>
              <a:rPr lang="fa-IR" sz="1200" b="1" spc="-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می توانید موضوع بخش را در اینجا توضیح دهید</a:t>
            </a:r>
            <a:endParaRPr sz="900">
              <a:latin typeface="Trebuchet MS"/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2343150"/>
            <a:ext cx="609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200" dirty="0">
                <a:solidFill>
                  <a:schemeClr val="bg1"/>
                </a:solidFill>
                <a:cs typeface="B Nazanin" pitchFamily="2" charset="-78"/>
              </a:rPr>
              <a:t>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356235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200" dirty="0">
                <a:solidFill>
                  <a:schemeClr val="bg1"/>
                </a:solidFill>
                <a:cs typeface="B Nazanin" pitchFamily="2" charset="-78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125" y="592785"/>
            <a:ext cx="43408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pc="60" dirty="0">
                <a:cs typeface="B Nazanin" pitchFamily="2" charset="-78"/>
              </a:rPr>
              <a:t>تجزیه و تحلیل و توسعه</a:t>
            </a:r>
            <a:endParaRPr b="1" spc="254" dirty="0">
              <a:latin typeface="Arial"/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075" y="4354519"/>
            <a:ext cx="64230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1000" spc="3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پیوند موجود در نمودار را دنبال کنید تا داده‌های آن را تغییر دهید و سپس پیوند جدید را در اینجا جای‌گذاری کنید.  </a:t>
            </a:r>
            <a:endParaRPr sz="1000">
              <a:latin typeface="Arial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513" y="1215522"/>
            <a:ext cx="3156585" cy="163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algn="r" rtl="1">
              <a:lnSpc>
                <a:spcPct val="116100"/>
              </a:lnSpc>
              <a:spcBef>
                <a:spcPts val="100"/>
              </a:spcBef>
            </a:pPr>
            <a:r>
              <a:rPr lang="ar-SA" sz="1400" dirty="0">
                <a:cs typeface="B Nazanin" pitchFamily="2" charset="-78"/>
              </a:rPr>
              <a:t>این قالب  طراحی شده است که به صورت حرفه ای و جذاب برای مخاطبان شما باشد و بتوانید مفاهیم خود را به شکل بهتری ارائه دهید</a:t>
            </a:r>
            <a:r>
              <a:rPr lang="en-US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  <a:r>
              <a:rPr lang="en-US" sz="1400" spc="8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  <a:r>
              <a:rPr lang="en-US" sz="1400" spc="2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 </a:t>
            </a:r>
            <a:endParaRPr sz="1400" spc="20">
              <a:solidFill>
                <a:srgbClr val="263165"/>
              </a:solidFill>
              <a:latin typeface="Trebuchet MS"/>
              <a:cs typeface="B Nazanin" pitchFamily="2" charset="-78"/>
            </a:endParaRPr>
          </a:p>
          <a:p>
            <a:pPr marL="165735" marR="88900" indent="-153670" algn="r" rtl="1">
              <a:lnSpc>
                <a:spcPct val="114599"/>
              </a:lnSpc>
              <a:spcBef>
                <a:spcPts val="1019"/>
              </a:spcBef>
              <a:buFont typeface="Arial MT"/>
              <a:buChar char="●"/>
              <a:tabLst>
                <a:tab pos="166370" algn="l"/>
              </a:tabLst>
            </a:pPr>
            <a:r>
              <a:rPr lang="ar-SA" sz="1400" dirty="0">
                <a:cs typeface="B Nazanin" pitchFamily="2" charset="-78"/>
              </a:rPr>
              <a:t>این قالب  طراحی شده است که به صورت حرفه ای و جذاب برای مخاطبان شما باشد و بتوانید مفاهیم خود را به شکل بهتری ارائه دهید</a:t>
            </a:r>
            <a:endParaRPr lang="en-US" sz="1400" dirty="0">
              <a:latin typeface="Trebuchet MS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513" y="3478662"/>
            <a:ext cx="27901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algn="r" rtl="1">
              <a:lnSpc>
                <a:spcPct val="100000"/>
              </a:lnSpc>
              <a:spcBef>
                <a:spcPts val="100"/>
              </a:spcBef>
            </a:pPr>
            <a:r>
              <a:rPr lang="fa-IR" sz="1400" spc="-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0" y="3409950"/>
            <a:ext cx="1470660" cy="47513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305"/>
              </a:spcBef>
            </a:pPr>
            <a:r>
              <a:rPr lang="en-US" sz="2000" dirty="0">
                <a:cs typeface="B Nazanin" pitchFamily="2" charset="-78"/>
              </a:rPr>
              <a:t> </a:t>
            </a:r>
            <a:r>
              <a:rPr lang="ar-SA" sz="1400" dirty="0">
                <a:cs typeface="B Nazanin" pitchFamily="2" charset="-78"/>
              </a:rPr>
              <a:t>قالب پاورپوینت حرفه ای 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3486150"/>
            <a:ext cx="1416685" cy="382797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765"/>
              </a:spcBef>
            </a:pPr>
            <a:r>
              <a:rPr lang="fa-IR" sz="1400" dirty="0">
                <a:cs typeface="B Nazanin" pitchFamily="2" charset="-78"/>
              </a:rPr>
              <a:t>ق</a:t>
            </a:r>
            <a:r>
              <a:rPr lang="ar-SA" sz="1400" dirty="0">
                <a:cs typeface="B Nazanin" pitchFamily="2" charset="-78"/>
              </a:rPr>
              <a:t>الب پاورپوینت حرفه ای</a:t>
            </a:r>
            <a:endParaRPr sz="1400">
              <a:latin typeface="Trebuchet MS"/>
              <a:cs typeface="B Nazanin" pitchFamily="2" charset="-78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8336" y="1183899"/>
            <a:ext cx="4123028" cy="226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514350"/>
            <a:ext cx="40182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75" dirty="0">
                <a:cs typeface="B Nazanin" pitchFamily="2" charset="-78"/>
              </a:rPr>
              <a:t>تجزیه و تحلیل نتایج</a:t>
            </a:r>
            <a:endParaRPr b="1" spc="15" dirty="0">
              <a:latin typeface="Arial"/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075" y="4354519"/>
            <a:ext cx="64230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000" spc="3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پیوند موجود در نمودار را دنبال کنید تا داده‌های آن را تغییر دهید و سپس پیوند جدید را در اینجا جای‌گذاری کنید.   </a:t>
            </a:r>
            <a:endParaRPr sz="1000">
              <a:latin typeface="Arial"/>
              <a:cs typeface="B Nazanin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375" y="1407675"/>
            <a:ext cx="4050548" cy="2504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88350" y="1312927"/>
            <a:ext cx="1470660" cy="1039387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spc="-4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عنوان اصلی</a:t>
            </a:r>
            <a:endParaRPr sz="2200">
              <a:latin typeface="Arial"/>
              <a:cs typeface="B Nazanin" pitchFamily="2" charset="-78"/>
            </a:endParaRPr>
          </a:p>
          <a:p>
            <a:pPr marL="12700" algn="ctr" rtl="1">
              <a:lnSpc>
                <a:spcPct val="100000"/>
              </a:lnSpc>
              <a:spcBef>
                <a:spcPts val="765"/>
              </a:spcBef>
            </a:pPr>
            <a:r>
              <a:rPr lang="fa-IR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9975" y="1312927"/>
            <a:ext cx="1416685" cy="1039387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spc="1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عنوان اصلی</a:t>
            </a:r>
            <a:endParaRPr sz="2200">
              <a:latin typeface="Arial"/>
              <a:cs typeface="B Nazanin" pitchFamily="2" charset="-78"/>
            </a:endParaRPr>
          </a:p>
          <a:p>
            <a:pPr marL="12700" algn="ctr" rtl="1">
              <a:lnSpc>
                <a:spcPct val="100000"/>
              </a:lnSpc>
              <a:spcBef>
                <a:spcPts val="765"/>
              </a:spcBef>
            </a:pPr>
            <a:r>
              <a:rPr lang="fa-IR" sz="1400" spc="5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اسلاید متنی را برای پاور خود تنظیم کنید</a:t>
            </a:r>
            <a:endParaRPr sz="1400">
              <a:latin typeface="Trebuchet MS"/>
              <a:cs typeface="B Nazanin" pitchFamily="2" charset="-78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30425" y="1616025"/>
            <a:ext cx="84899" cy="845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62050" y="1616025"/>
            <a:ext cx="84899" cy="84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81600" y="2571750"/>
            <a:ext cx="1412450" cy="1319848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305"/>
              </a:spcBef>
            </a:pPr>
            <a:r>
              <a:rPr lang="fa-IR" sz="2200" b="1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عنوان اصلی</a:t>
            </a:r>
            <a:endParaRPr sz="2200">
              <a:latin typeface="Arial"/>
              <a:cs typeface="B Nazanin" pitchFamily="2" charset="-78"/>
            </a:endParaRPr>
          </a:p>
          <a:p>
            <a:pPr marL="12700" marR="5080" algn="ctr" rtl="1">
              <a:lnSpc>
                <a:spcPct val="116100"/>
              </a:lnSpc>
              <a:spcBef>
                <a:spcPts val="495"/>
              </a:spcBef>
            </a:pPr>
            <a:r>
              <a:rPr lang="fa-IR" sz="1400" spc="5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09549" y="2558075"/>
            <a:ext cx="1354455" cy="1354455"/>
            <a:chOff x="6909549" y="2558075"/>
            <a:chExt cx="1354455" cy="1354455"/>
          </a:xfrm>
        </p:grpSpPr>
        <p:sp>
          <p:nvSpPr>
            <p:cNvPr id="11" name="object 11"/>
            <p:cNvSpPr/>
            <p:nvPr/>
          </p:nvSpPr>
          <p:spPr>
            <a:xfrm>
              <a:off x="6909549" y="2558075"/>
              <a:ext cx="1354455" cy="1354455"/>
            </a:xfrm>
            <a:custGeom>
              <a:avLst/>
              <a:gdLst/>
              <a:ahLst/>
              <a:cxnLst/>
              <a:rect l="l" t="t" r="r" b="b"/>
              <a:pathLst>
                <a:path w="1354454" h="1354454">
                  <a:moveTo>
                    <a:pt x="677099" y="1354199"/>
                  </a:moveTo>
                  <a:lnTo>
                    <a:pt x="628744" y="1352499"/>
                  </a:lnTo>
                  <a:lnTo>
                    <a:pt x="581306" y="1347476"/>
                  </a:lnTo>
                  <a:lnTo>
                    <a:pt x="534900" y="1339243"/>
                  </a:lnTo>
                  <a:lnTo>
                    <a:pt x="489641" y="1327915"/>
                  </a:lnTo>
                  <a:lnTo>
                    <a:pt x="445643" y="1313607"/>
                  </a:lnTo>
                  <a:lnTo>
                    <a:pt x="403021" y="1296434"/>
                  </a:lnTo>
                  <a:lnTo>
                    <a:pt x="361890" y="1276510"/>
                  </a:lnTo>
                  <a:lnTo>
                    <a:pt x="322364" y="1253950"/>
                  </a:lnTo>
                  <a:lnTo>
                    <a:pt x="284558" y="1228867"/>
                  </a:lnTo>
                  <a:lnTo>
                    <a:pt x="248586" y="1201378"/>
                  </a:lnTo>
                  <a:lnTo>
                    <a:pt x="214562" y="1171596"/>
                  </a:lnTo>
                  <a:lnTo>
                    <a:pt x="182602" y="1139636"/>
                  </a:lnTo>
                  <a:lnTo>
                    <a:pt x="152821" y="1105613"/>
                  </a:lnTo>
                  <a:lnTo>
                    <a:pt x="125331" y="1069641"/>
                  </a:lnTo>
                  <a:lnTo>
                    <a:pt x="100249" y="1031835"/>
                  </a:lnTo>
                  <a:lnTo>
                    <a:pt x="77689" y="992309"/>
                  </a:lnTo>
                  <a:lnTo>
                    <a:pt x="57765" y="951178"/>
                  </a:lnTo>
                  <a:lnTo>
                    <a:pt x="40592" y="908556"/>
                  </a:lnTo>
                  <a:lnTo>
                    <a:pt x="26284" y="864558"/>
                  </a:lnTo>
                  <a:lnTo>
                    <a:pt x="14956" y="819299"/>
                  </a:lnTo>
                  <a:lnTo>
                    <a:pt x="6723" y="772893"/>
                  </a:lnTo>
                  <a:lnTo>
                    <a:pt x="1700" y="725455"/>
                  </a:lnTo>
                  <a:lnTo>
                    <a:pt x="0" y="677099"/>
                  </a:lnTo>
                  <a:lnTo>
                    <a:pt x="1700" y="628744"/>
                  </a:lnTo>
                  <a:lnTo>
                    <a:pt x="6723" y="581306"/>
                  </a:lnTo>
                  <a:lnTo>
                    <a:pt x="14956" y="534900"/>
                  </a:lnTo>
                  <a:lnTo>
                    <a:pt x="26315" y="489546"/>
                  </a:lnTo>
                  <a:lnTo>
                    <a:pt x="40592" y="445643"/>
                  </a:lnTo>
                  <a:lnTo>
                    <a:pt x="57765" y="403021"/>
                  </a:lnTo>
                  <a:lnTo>
                    <a:pt x="77689" y="361890"/>
                  </a:lnTo>
                  <a:lnTo>
                    <a:pt x="100249" y="322364"/>
                  </a:lnTo>
                  <a:lnTo>
                    <a:pt x="125331" y="284558"/>
                  </a:lnTo>
                  <a:lnTo>
                    <a:pt x="152821" y="248586"/>
                  </a:lnTo>
                  <a:lnTo>
                    <a:pt x="182602" y="214563"/>
                  </a:lnTo>
                  <a:lnTo>
                    <a:pt x="214562" y="182603"/>
                  </a:lnTo>
                  <a:lnTo>
                    <a:pt x="248586" y="152821"/>
                  </a:lnTo>
                  <a:lnTo>
                    <a:pt x="284558" y="125332"/>
                  </a:lnTo>
                  <a:lnTo>
                    <a:pt x="322364" y="100249"/>
                  </a:lnTo>
                  <a:lnTo>
                    <a:pt x="361890" y="77689"/>
                  </a:lnTo>
                  <a:lnTo>
                    <a:pt x="403021" y="57765"/>
                  </a:lnTo>
                  <a:lnTo>
                    <a:pt x="445643" y="40592"/>
                  </a:lnTo>
                  <a:lnTo>
                    <a:pt x="489641" y="26284"/>
                  </a:lnTo>
                  <a:lnTo>
                    <a:pt x="534900" y="14956"/>
                  </a:lnTo>
                  <a:lnTo>
                    <a:pt x="581306" y="6723"/>
                  </a:lnTo>
                  <a:lnTo>
                    <a:pt x="628744" y="1700"/>
                  </a:lnTo>
                  <a:lnTo>
                    <a:pt x="677099" y="0"/>
                  </a:lnTo>
                  <a:lnTo>
                    <a:pt x="725864" y="1756"/>
                  </a:lnTo>
                  <a:lnTo>
                    <a:pt x="774094" y="6980"/>
                  </a:lnTo>
                  <a:lnTo>
                    <a:pt x="821617" y="15599"/>
                  </a:lnTo>
                  <a:lnTo>
                    <a:pt x="868263" y="27544"/>
                  </a:lnTo>
                  <a:lnTo>
                    <a:pt x="913861" y="42743"/>
                  </a:lnTo>
                  <a:lnTo>
                    <a:pt x="958241" y="61126"/>
                  </a:lnTo>
                  <a:lnTo>
                    <a:pt x="1001231" y="82621"/>
                  </a:lnTo>
                  <a:lnTo>
                    <a:pt x="1042661" y="107159"/>
                  </a:lnTo>
                  <a:lnTo>
                    <a:pt x="1082360" y="134668"/>
                  </a:lnTo>
                  <a:lnTo>
                    <a:pt x="1120157" y="165078"/>
                  </a:lnTo>
                  <a:lnTo>
                    <a:pt x="1152597" y="195262"/>
                  </a:lnTo>
                  <a:lnTo>
                    <a:pt x="677099" y="195262"/>
                  </a:lnTo>
                  <a:lnTo>
                    <a:pt x="627834" y="197749"/>
                  </a:lnTo>
                  <a:lnTo>
                    <a:pt x="579992" y="205051"/>
                  </a:lnTo>
                  <a:lnTo>
                    <a:pt x="533816" y="216924"/>
                  </a:lnTo>
                  <a:lnTo>
                    <a:pt x="489546" y="233127"/>
                  </a:lnTo>
                  <a:lnTo>
                    <a:pt x="447427" y="253417"/>
                  </a:lnTo>
                  <a:lnTo>
                    <a:pt x="407699" y="277552"/>
                  </a:lnTo>
                  <a:lnTo>
                    <a:pt x="370606" y="305290"/>
                  </a:lnTo>
                  <a:lnTo>
                    <a:pt x="336388" y="336389"/>
                  </a:lnTo>
                  <a:lnTo>
                    <a:pt x="305290" y="370606"/>
                  </a:lnTo>
                  <a:lnTo>
                    <a:pt x="277552" y="407699"/>
                  </a:lnTo>
                  <a:lnTo>
                    <a:pt x="253417" y="447427"/>
                  </a:lnTo>
                  <a:lnTo>
                    <a:pt x="233092" y="489641"/>
                  </a:lnTo>
                  <a:lnTo>
                    <a:pt x="216924" y="533816"/>
                  </a:lnTo>
                  <a:lnTo>
                    <a:pt x="205033" y="580105"/>
                  </a:lnTo>
                  <a:lnTo>
                    <a:pt x="197749" y="627834"/>
                  </a:lnTo>
                  <a:lnTo>
                    <a:pt x="195261" y="677099"/>
                  </a:lnTo>
                  <a:lnTo>
                    <a:pt x="197749" y="726365"/>
                  </a:lnTo>
                  <a:lnTo>
                    <a:pt x="205050" y="774207"/>
                  </a:lnTo>
                  <a:lnTo>
                    <a:pt x="216924" y="820383"/>
                  </a:lnTo>
                  <a:lnTo>
                    <a:pt x="233127" y="864653"/>
                  </a:lnTo>
                  <a:lnTo>
                    <a:pt x="253417" y="906772"/>
                  </a:lnTo>
                  <a:lnTo>
                    <a:pt x="277552" y="946500"/>
                  </a:lnTo>
                  <a:lnTo>
                    <a:pt x="305290" y="983593"/>
                  </a:lnTo>
                  <a:lnTo>
                    <a:pt x="336388" y="1017810"/>
                  </a:lnTo>
                  <a:lnTo>
                    <a:pt x="370606" y="1048909"/>
                  </a:lnTo>
                  <a:lnTo>
                    <a:pt x="407699" y="1076647"/>
                  </a:lnTo>
                  <a:lnTo>
                    <a:pt x="447427" y="1100782"/>
                  </a:lnTo>
                  <a:lnTo>
                    <a:pt x="489546" y="1121072"/>
                  </a:lnTo>
                  <a:lnTo>
                    <a:pt x="533816" y="1137275"/>
                  </a:lnTo>
                  <a:lnTo>
                    <a:pt x="579992" y="1149148"/>
                  </a:lnTo>
                  <a:lnTo>
                    <a:pt x="627834" y="1156450"/>
                  </a:lnTo>
                  <a:lnTo>
                    <a:pt x="677099" y="1158937"/>
                  </a:lnTo>
                  <a:lnTo>
                    <a:pt x="1152296" y="1158937"/>
                  </a:lnTo>
                  <a:lnTo>
                    <a:pt x="1139637" y="1171596"/>
                  </a:lnTo>
                  <a:lnTo>
                    <a:pt x="1105613" y="1201378"/>
                  </a:lnTo>
                  <a:lnTo>
                    <a:pt x="1069641" y="1228867"/>
                  </a:lnTo>
                  <a:lnTo>
                    <a:pt x="1031835" y="1253950"/>
                  </a:lnTo>
                  <a:lnTo>
                    <a:pt x="992309" y="1276510"/>
                  </a:lnTo>
                  <a:lnTo>
                    <a:pt x="951178" y="1296434"/>
                  </a:lnTo>
                  <a:lnTo>
                    <a:pt x="908556" y="1313607"/>
                  </a:lnTo>
                  <a:lnTo>
                    <a:pt x="864558" y="1327915"/>
                  </a:lnTo>
                  <a:lnTo>
                    <a:pt x="819299" y="1339243"/>
                  </a:lnTo>
                  <a:lnTo>
                    <a:pt x="772893" y="1347476"/>
                  </a:lnTo>
                  <a:lnTo>
                    <a:pt x="725455" y="1352499"/>
                  </a:lnTo>
                  <a:lnTo>
                    <a:pt x="677099" y="1354199"/>
                  </a:lnTo>
                  <a:close/>
                </a:path>
                <a:path w="1354454" h="1354454">
                  <a:moveTo>
                    <a:pt x="1152296" y="1158937"/>
                  </a:moveTo>
                  <a:lnTo>
                    <a:pt x="677099" y="1158937"/>
                  </a:lnTo>
                  <a:lnTo>
                    <a:pt x="726365" y="1156450"/>
                  </a:lnTo>
                  <a:lnTo>
                    <a:pt x="774207" y="1149148"/>
                  </a:lnTo>
                  <a:lnTo>
                    <a:pt x="820383" y="1137275"/>
                  </a:lnTo>
                  <a:lnTo>
                    <a:pt x="864653" y="1121072"/>
                  </a:lnTo>
                  <a:lnTo>
                    <a:pt x="906772" y="1100782"/>
                  </a:lnTo>
                  <a:lnTo>
                    <a:pt x="946500" y="1076647"/>
                  </a:lnTo>
                  <a:lnTo>
                    <a:pt x="983593" y="1048909"/>
                  </a:lnTo>
                  <a:lnTo>
                    <a:pt x="1017811" y="1017810"/>
                  </a:lnTo>
                  <a:lnTo>
                    <a:pt x="1048909" y="983593"/>
                  </a:lnTo>
                  <a:lnTo>
                    <a:pt x="1076647" y="946500"/>
                  </a:lnTo>
                  <a:lnTo>
                    <a:pt x="1100782" y="906772"/>
                  </a:lnTo>
                  <a:lnTo>
                    <a:pt x="1121107" y="864558"/>
                  </a:lnTo>
                  <a:lnTo>
                    <a:pt x="1137275" y="820383"/>
                  </a:lnTo>
                  <a:lnTo>
                    <a:pt x="1149148" y="774207"/>
                  </a:lnTo>
                  <a:lnTo>
                    <a:pt x="1156450" y="726365"/>
                  </a:lnTo>
                  <a:lnTo>
                    <a:pt x="1158938" y="677099"/>
                  </a:lnTo>
                  <a:lnTo>
                    <a:pt x="1156450" y="627834"/>
                  </a:lnTo>
                  <a:lnTo>
                    <a:pt x="1149148" y="579992"/>
                  </a:lnTo>
                  <a:lnTo>
                    <a:pt x="1137275" y="533816"/>
                  </a:lnTo>
                  <a:lnTo>
                    <a:pt x="1121072" y="489546"/>
                  </a:lnTo>
                  <a:lnTo>
                    <a:pt x="1100782" y="447427"/>
                  </a:lnTo>
                  <a:lnTo>
                    <a:pt x="1076647" y="407699"/>
                  </a:lnTo>
                  <a:lnTo>
                    <a:pt x="1048909" y="370606"/>
                  </a:lnTo>
                  <a:lnTo>
                    <a:pt x="1017811" y="336389"/>
                  </a:lnTo>
                  <a:lnTo>
                    <a:pt x="983593" y="305290"/>
                  </a:lnTo>
                  <a:lnTo>
                    <a:pt x="946500" y="277552"/>
                  </a:lnTo>
                  <a:lnTo>
                    <a:pt x="906772" y="253417"/>
                  </a:lnTo>
                  <a:lnTo>
                    <a:pt x="864653" y="233127"/>
                  </a:lnTo>
                  <a:lnTo>
                    <a:pt x="820383" y="216924"/>
                  </a:lnTo>
                  <a:lnTo>
                    <a:pt x="774207" y="205051"/>
                  </a:lnTo>
                  <a:lnTo>
                    <a:pt x="726365" y="197749"/>
                  </a:lnTo>
                  <a:lnTo>
                    <a:pt x="677099" y="195262"/>
                  </a:lnTo>
                  <a:lnTo>
                    <a:pt x="1152597" y="195262"/>
                  </a:lnTo>
                  <a:lnTo>
                    <a:pt x="1189121" y="234042"/>
                  </a:lnTo>
                  <a:lnTo>
                    <a:pt x="1219531" y="271839"/>
                  </a:lnTo>
                  <a:lnTo>
                    <a:pt x="1247040" y="311538"/>
                  </a:lnTo>
                  <a:lnTo>
                    <a:pt x="1271578" y="352968"/>
                  </a:lnTo>
                  <a:lnTo>
                    <a:pt x="1293073" y="395958"/>
                  </a:lnTo>
                  <a:lnTo>
                    <a:pt x="1311456" y="440337"/>
                  </a:lnTo>
                  <a:lnTo>
                    <a:pt x="1326655" y="485936"/>
                  </a:lnTo>
                  <a:lnTo>
                    <a:pt x="1338600" y="532582"/>
                  </a:lnTo>
                  <a:lnTo>
                    <a:pt x="1347219" y="580105"/>
                  </a:lnTo>
                  <a:lnTo>
                    <a:pt x="1352388" y="627834"/>
                  </a:lnTo>
                  <a:lnTo>
                    <a:pt x="1354199" y="677099"/>
                  </a:lnTo>
                  <a:lnTo>
                    <a:pt x="1352499" y="725455"/>
                  </a:lnTo>
                  <a:lnTo>
                    <a:pt x="1347476" y="772893"/>
                  </a:lnTo>
                  <a:lnTo>
                    <a:pt x="1339243" y="819299"/>
                  </a:lnTo>
                  <a:lnTo>
                    <a:pt x="1327884" y="864653"/>
                  </a:lnTo>
                  <a:lnTo>
                    <a:pt x="1313607" y="908556"/>
                  </a:lnTo>
                  <a:lnTo>
                    <a:pt x="1296434" y="951178"/>
                  </a:lnTo>
                  <a:lnTo>
                    <a:pt x="1276510" y="992309"/>
                  </a:lnTo>
                  <a:lnTo>
                    <a:pt x="1253950" y="1031835"/>
                  </a:lnTo>
                  <a:lnTo>
                    <a:pt x="1228868" y="1069641"/>
                  </a:lnTo>
                  <a:lnTo>
                    <a:pt x="1201378" y="1105613"/>
                  </a:lnTo>
                  <a:lnTo>
                    <a:pt x="1171596" y="1139636"/>
                  </a:lnTo>
                  <a:lnTo>
                    <a:pt x="1152296" y="1158937"/>
                  </a:lnTo>
                  <a:close/>
                </a:path>
              </a:pathLst>
            </a:custGeom>
            <a:solidFill>
              <a:srgbClr val="F4EEF4"/>
            </a:solidFill>
          </p:spPr>
          <p:txBody>
            <a:bodyPr wrap="square" lIns="0" tIns="0" rIns="0" bIns="0" rtlCol="0"/>
            <a:lstStyle/>
            <a:p>
              <a:pPr algn="ctr" rtl="1"/>
              <a:endParaRPr>
                <a:cs typeface="B Nazanin" pitchFamily="2" charset="-78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586649" y="2558075"/>
              <a:ext cx="677545" cy="1354455"/>
            </a:xfrm>
            <a:custGeom>
              <a:avLst/>
              <a:gdLst/>
              <a:ahLst/>
              <a:cxnLst/>
              <a:rect l="l" t="t" r="r" b="b"/>
              <a:pathLst>
                <a:path w="677545" h="1354454">
                  <a:moveTo>
                    <a:pt x="702" y="1354199"/>
                  </a:moveTo>
                  <a:lnTo>
                    <a:pt x="499" y="1158856"/>
                  </a:lnTo>
                  <a:lnTo>
                    <a:pt x="49736" y="1156319"/>
                  </a:lnTo>
                  <a:lnTo>
                    <a:pt x="97546" y="1148974"/>
                  </a:lnTo>
                  <a:lnTo>
                    <a:pt x="143688" y="1137063"/>
                  </a:lnTo>
                  <a:lnTo>
                    <a:pt x="187921" y="1120828"/>
                  </a:lnTo>
                  <a:lnTo>
                    <a:pt x="230002" y="1100511"/>
                  </a:lnTo>
                  <a:lnTo>
                    <a:pt x="269689" y="1076353"/>
                  </a:lnTo>
                  <a:lnTo>
                    <a:pt x="306742" y="1048598"/>
                  </a:lnTo>
                  <a:lnTo>
                    <a:pt x="340918" y="1017488"/>
                  </a:lnTo>
                  <a:lnTo>
                    <a:pt x="371975" y="983263"/>
                  </a:lnTo>
                  <a:lnTo>
                    <a:pt x="399672" y="946168"/>
                  </a:lnTo>
                  <a:lnTo>
                    <a:pt x="423768" y="906442"/>
                  </a:lnTo>
                  <a:lnTo>
                    <a:pt x="444020" y="864330"/>
                  </a:lnTo>
                  <a:lnTo>
                    <a:pt x="460186" y="820072"/>
                  </a:lnTo>
                  <a:lnTo>
                    <a:pt x="472025" y="773912"/>
                  </a:lnTo>
                  <a:lnTo>
                    <a:pt x="479296" y="726090"/>
                  </a:lnTo>
                  <a:lnTo>
                    <a:pt x="481756" y="676849"/>
                  </a:lnTo>
                  <a:lnTo>
                    <a:pt x="479245" y="627612"/>
                  </a:lnTo>
                  <a:lnTo>
                    <a:pt x="471925" y="579798"/>
                  </a:lnTo>
                  <a:lnTo>
                    <a:pt x="460038" y="533649"/>
                  </a:lnTo>
                  <a:lnTo>
                    <a:pt x="443825" y="489408"/>
                  </a:lnTo>
                  <a:lnTo>
                    <a:pt x="423530" y="447317"/>
                  </a:lnTo>
                  <a:lnTo>
                    <a:pt x="399393" y="407617"/>
                  </a:lnTo>
                  <a:lnTo>
                    <a:pt x="371658" y="370550"/>
                  </a:lnTo>
                  <a:lnTo>
                    <a:pt x="340565" y="336358"/>
                  </a:lnTo>
                  <a:lnTo>
                    <a:pt x="306356" y="305283"/>
                  </a:lnTo>
                  <a:lnTo>
                    <a:pt x="269275" y="277566"/>
                  </a:lnTo>
                  <a:lnTo>
                    <a:pt x="229562" y="253450"/>
                  </a:lnTo>
                  <a:lnTo>
                    <a:pt x="187460" y="233176"/>
                  </a:lnTo>
                  <a:lnTo>
                    <a:pt x="143211" y="216987"/>
                  </a:lnTo>
                  <a:lnTo>
                    <a:pt x="97057" y="205124"/>
                  </a:lnTo>
                  <a:lnTo>
                    <a:pt x="49239" y="197828"/>
                  </a:lnTo>
                  <a:lnTo>
                    <a:pt x="0" y="195343"/>
                  </a:lnTo>
                  <a:lnTo>
                    <a:pt x="0" y="0"/>
                  </a:lnTo>
                  <a:lnTo>
                    <a:pt x="48338" y="1698"/>
                  </a:lnTo>
                  <a:lnTo>
                    <a:pt x="95759" y="6719"/>
                  </a:lnTo>
                  <a:lnTo>
                    <a:pt x="142150" y="14946"/>
                  </a:lnTo>
                  <a:lnTo>
                    <a:pt x="187395" y="26266"/>
                  </a:lnTo>
                  <a:lnTo>
                    <a:pt x="231380" y="40564"/>
                  </a:lnTo>
                  <a:lnTo>
                    <a:pt x="273990" y="57726"/>
                  </a:lnTo>
                  <a:lnTo>
                    <a:pt x="315111" y="77638"/>
                  </a:lnTo>
                  <a:lnTo>
                    <a:pt x="354628" y="100184"/>
                  </a:lnTo>
                  <a:lnTo>
                    <a:pt x="392427" y="125251"/>
                  </a:lnTo>
                  <a:lnTo>
                    <a:pt x="428394" y="152723"/>
                  </a:lnTo>
                  <a:lnTo>
                    <a:pt x="462414" y="182488"/>
                  </a:lnTo>
                  <a:lnTo>
                    <a:pt x="494372" y="214429"/>
                  </a:lnTo>
                  <a:lnTo>
                    <a:pt x="524154" y="248433"/>
                  </a:lnTo>
                  <a:lnTo>
                    <a:pt x="551645" y="284385"/>
                  </a:lnTo>
                  <a:lnTo>
                    <a:pt x="576731" y="322172"/>
                  </a:lnTo>
                  <a:lnTo>
                    <a:pt x="599298" y="361677"/>
                  </a:lnTo>
                  <a:lnTo>
                    <a:pt x="619230" y="402788"/>
                  </a:lnTo>
                  <a:lnTo>
                    <a:pt x="636415" y="445389"/>
                  </a:lnTo>
                  <a:lnTo>
                    <a:pt x="650736" y="489366"/>
                  </a:lnTo>
                  <a:lnTo>
                    <a:pt x="662079" y="534605"/>
                  </a:lnTo>
                  <a:lnTo>
                    <a:pt x="670331" y="580992"/>
                  </a:lnTo>
                  <a:lnTo>
                    <a:pt x="675376" y="628411"/>
                  </a:lnTo>
                  <a:lnTo>
                    <a:pt x="677099" y="676748"/>
                  </a:lnTo>
                  <a:lnTo>
                    <a:pt x="675426" y="725087"/>
                  </a:lnTo>
                  <a:lnTo>
                    <a:pt x="670430" y="772511"/>
                  </a:lnTo>
                  <a:lnTo>
                    <a:pt x="662226" y="818906"/>
                  </a:lnTo>
                  <a:lnTo>
                    <a:pt x="650930" y="864157"/>
                  </a:lnTo>
                  <a:lnTo>
                    <a:pt x="636654" y="908149"/>
                  </a:lnTo>
                  <a:lnTo>
                    <a:pt x="619515" y="950768"/>
                  </a:lnTo>
                  <a:lnTo>
                    <a:pt x="599625" y="991899"/>
                  </a:lnTo>
                  <a:lnTo>
                    <a:pt x="577099" y="1031428"/>
                  </a:lnTo>
                  <a:lnTo>
                    <a:pt x="552052" y="1069241"/>
                  </a:lnTo>
                  <a:lnTo>
                    <a:pt x="524598" y="1105222"/>
                  </a:lnTo>
                  <a:lnTo>
                    <a:pt x="494851" y="1139257"/>
                  </a:lnTo>
                  <a:lnTo>
                    <a:pt x="462927" y="1171231"/>
                  </a:lnTo>
                  <a:lnTo>
                    <a:pt x="428938" y="1201031"/>
                  </a:lnTo>
                  <a:lnTo>
                    <a:pt x="393000" y="1228541"/>
                  </a:lnTo>
                  <a:lnTo>
                    <a:pt x="355227" y="1253647"/>
                  </a:lnTo>
                  <a:lnTo>
                    <a:pt x="315733" y="1276234"/>
                  </a:lnTo>
                  <a:lnTo>
                    <a:pt x="274632" y="1296188"/>
                  </a:lnTo>
                  <a:lnTo>
                    <a:pt x="232040" y="1313394"/>
                  </a:lnTo>
                  <a:lnTo>
                    <a:pt x="188070" y="1327738"/>
                  </a:lnTo>
                  <a:lnTo>
                    <a:pt x="142837" y="1339105"/>
                  </a:lnTo>
                  <a:lnTo>
                    <a:pt x="96455" y="1347380"/>
                  </a:lnTo>
                  <a:lnTo>
                    <a:pt x="49039" y="1352450"/>
                  </a:lnTo>
                  <a:lnTo>
                    <a:pt x="702" y="1354199"/>
                  </a:lnTo>
                  <a:close/>
                </a:path>
              </a:pathLst>
            </a:custGeom>
            <a:solidFill>
              <a:srgbClr val="263165"/>
            </a:solidFill>
          </p:spPr>
          <p:txBody>
            <a:bodyPr wrap="square" lIns="0" tIns="0" rIns="0" bIns="0" rtlCol="0"/>
            <a:lstStyle/>
            <a:p>
              <a:pPr algn="ctr" rtl="1"/>
              <a:endParaRPr>
                <a:cs typeface="B Nazanin" pitchFamily="2" charset="-78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82029" y="3044611"/>
            <a:ext cx="6096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sz="2200" b="1" spc="6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50%</a:t>
            </a:r>
            <a:endParaRPr sz="2200">
              <a:latin typeface="Arial"/>
              <a:cs typeface="B Nazanin" pitchFamily="2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15325" y="2325099"/>
            <a:ext cx="3516629" cy="0"/>
          </a:xfrm>
          <a:custGeom>
            <a:avLst/>
            <a:gdLst/>
            <a:ahLst/>
            <a:cxnLst/>
            <a:rect l="l" t="t" r="r" b="b"/>
            <a:pathLst>
              <a:path w="3516629">
                <a:moveTo>
                  <a:pt x="0" y="0"/>
                </a:moveTo>
                <a:lnTo>
                  <a:pt x="3516299" y="0"/>
                </a:lnTo>
              </a:path>
            </a:pathLst>
          </a:custGeom>
          <a:ln w="9524">
            <a:solidFill>
              <a:srgbClr val="263165"/>
            </a:solidFill>
          </a:ln>
        </p:spPr>
        <p:txBody>
          <a:bodyPr wrap="square" lIns="0" tIns="0" rIns="0" bIns="0" rtlCol="0"/>
          <a:lstStyle/>
          <a:p>
            <a:pPr algn="ctr" rtl="1"/>
            <a:endParaRPr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EEF4"/>
          </a:solidFill>
        </p:spPr>
        <p:txBody>
          <a:bodyPr wrap="square" lIns="0" tIns="0" rIns="0" bIns="0" rtlCol="0"/>
          <a:lstStyle/>
          <a:p>
            <a:pPr algn="ctr" rtl="1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1600" y="514350"/>
            <a:ext cx="6468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3000" spc="-25" dirty="0">
                <a:solidFill>
                  <a:srgbClr val="263165"/>
                </a:solidFill>
                <a:latin typeface="Trebuchet MS"/>
                <a:cs typeface="Trebuchet MS"/>
              </a:rPr>
              <a:t>برترین برنامه های مهندسی صنایع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090" y="1422340"/>
            <a:ext cx="7713793" cy="31861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8124" y="1466970"/>
            <a:ext cx="1040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000" spc="35" dirty="0">
                <a:solidFill>
                  <a:srgbClr val="F3F4EE"/>
                </a:solidFill>
                <a:latin typeface="Trebuchet MS"/>
                <a:cs typeface="Trebuchet MS"/>
              </a:rPr>
              <a:t>اسلاید متنی را برای پاور خود تنظیم کنید</a:t>
            </a:r>
            <a:endParaRPr lang="fa-IR" sz="1000" dirty="0">
              <a:latin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0775" y="1466970"/>
            <a:ext cx="10864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000" spc="20" dirty="0">
                <a:solidFill>
                  <a:srgbClr val="F3F4EE"/>
                </a:solidFill>
                <a:latin typeface="Trebuchet MS"/>
                <a:cs typeface="Trebuchet MS"/>
              </a:rPr>
              <a:t>اسلاید متنی را برای پاور خود تنظیم کنید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2398" y="4223520"/>
            <a:ext cx="102060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000" spc="50" dirty="0">
                <a:solidFill>
                  <a:srgbClr val="F3F4EE"/>
                </a:solidFill>
                <a:latin typeface="Trebuchet MS"/>
                <a:cs typeface="Trebuchet MS"/>
              </a:rPr>
              <a:t>اسلاید متنی را برای پاور خود تنظیم کنید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4501" y="2769494"/>
            <a:ext cx="930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000" spc="25" dirty="0">
                <a:solidFill>
                  <a:srgbClr val="F3F4EE"/>
                </a:solidFill>
                <a:latin typeface="Trebuchet MS"/>
                <a:cs typeface="Trebuchet MS"/>
              </a:rPr>
              <a:t>اسلاید متنی را برای پاور خود تنظیم کنید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63165"/>
          </a:solidFill>
        </p:spPr>
        <p:txBody>
          <a:bodyPr wrap="square" lIns="0" tIns="0" rIns="0" bIns="0" rtlCol="0"/>
          <a:lstStyle/>
          <a:p>
            <a:pPr algn="r" rtl="1"/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438150"/>
            <a:ext cx="1937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145" dirty="0">
                <a:solidFill>
                  <a:srgbClr val="F3F4EE"/>
                </a:solidFill>
              </a:rPr>
              <a:t>بحث</a:t>
            </a:r>
            <a:endParaRPr spc="145" dirty="0">
              <a:solidFill>
                <a:srgbClr val="F3F4EE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609600" y="1215822"/>
            <a:ext cx="3806263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rtl="1"/>
            <a:r>
              <a:rPr lang="ar-SA" dirty="0"/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fa-IR" dirty="0"/>
              <a:t>.</a:t>
            </a:r>
          </a:p>
          <a:p>
            <a:pPr rtl="1"/>
            <a:r>
              <a:rPr lang="fa-IR" dirty="0"/>
              <a:t> </a:t>
            </a:r>
            <a:endParaRPr lang="en-US" dirty="0"/>
          </a:p>
          <a:p>
            <a:pPr rtl="1">
              <a:buFont typeface="Arial" pitchFamily="34" charset="0"/>
              <a:buChar char="•"/>
            </a:pPr>
            <a:r>
              <a:rPr lang="ar-SA" dirty="0"/>
              <a:t>قالب پاورپوینت مهندسی  مکانیک قابل ویرایش می باشد</a:t>
            </a:r>
            <a:r>
              <a:rPr lang="fa-IR" dirty="0"/>
              <a:t>.</a:t>
            </a:r>
          </a:p>
          <a:p>
            <a:pPr rtl="1">
              <a:buFont typeface="Arial" pitchFamily="34" charset="0"/>
              <a:buChar char="•"/>
            </a:pPr>
            <a:endParaRPr lang="fa-IR" dirty="0"/>
          </a:p>
          <a:p>
            <a:pPr rtl="1">
              <a:buFont typeface="Arial" pitchFamily="34" charset="0"/>
              <a:buChar char="•"/>
            </a:pPr>
            <a:r>
              <a:rPr lang="ar-SA" dirty="0"/>
              <a:t>قالب پاورپوینت مهندسی  مکانیک قابل ویرایش می باش</a:t>
            </a:r>
            <a:r>
              <a:rPr lang="fa-IR" dirty="0"/>
              <a:t>د.</a:t>
            </a:r>
          </a:p>
          <a:p>
            <a:pPr rtl="1">
              <a:buFont typeface="Arial" pitchFamily="34" charset="0"/>
              <a:buChar char="•"/>
            </a:pPr>
            <a:r>
              <a:rPr lang="fa-IR" dirty="0"/>
              <a:t> </a:t>
            </a:r>
            <a:endParaRPr lang="en-US" dirty="0"/>
          </a:p>
          <a:p>
            <a:pPr rtl="1">
              <a:buFont typeface="Arial" pitchFamily="34" charset="0"/>
              <a:buChar char="•"/>
            </a:pPr>
            <a:r>
              <a:rPr lang="ar-SA" dirty="0"/>
              <a:t>قالب پاورپوینت مهندسی  مکانیک قابل ویرایش می باشد</a:t>
            </a:r>
            <a:r>
              <a:rPr lang="fa-IR" dirty="0"/>
              <a:t>.</a:t>
            </a:r>
          </a:p>
          <a:p>
            <a:pPr rtl="1">
              <a:buFont typeface="Arial" pitchFamily="34" charset="0"/>
              <a:buChar char="•"/>
            </a:pPr>
            <a:endParaRPr lang="en-US" dirty="0"/>
          </a:p>
          <a:p>
            <a:pPr rtl="1">
              <a:buFont typeface="Arial" pitchFamily="34" charset="0"/>
              <a:buChar char="•"/>
            </a:pPr>
            <a:r>
              <a:rPr lang="ar-SA" dirty="0"/>
              <a:t>قالب پاورپوینت مهندسی  مکانیک قابل ویرایش می باشد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5053893" y="1089453"/>
            <a:ext cx="3199765" cy="279114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471805" indent="-459740" rtl="1">
              <a:lnSpc>
                <a:spcPct val="100000"/>
              </a:lnSpc>
              <a:spcBef>
                <a:spcPts val="1305"/>
              </a:spcBef>
              <a:buAutoNum type="alphaUcPeriod"/>
              <a:tabLst>
                <a:tab pos="471805" algn="l"/>
                <a:tab pos="472440" algn="l"/>
              </a:tabLst>
            </a:pPr>
            <a:r>
              <a:rPr lang="fa-IR" spc="-40" dirty="0"/>
              <a:t>بحث</a:t>
            </a:r>
            <a:endParaRPr spc="-40" dirty="0"/>
          </a:p>
          <a:p>
            <a:pPr rtl="1"/>
            <a:r>
              <a:rPr lang="ar-SA" sz="1400" dirty="0"/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</a:t>
            </a:r>
            <a:r>
              <a:rPr lang="fa-IR" sz="1400" dirty="0"/>
              <a:t> </a:t>
            </a:r>
            <a:endParaRPr lang="en-US" sz="1400" dirty="0"/>
          </a:p>
          <a:p>
            <a:pPr rtl="1">
              <a:lnSpc>
                <a:spcPct val="100000"/>
              </a:lnSpc>
              <a:spcBef>
                <a:spcPts val="15"/>
              </a:spcBef>
            </a:pPr>
            <a:endParaRPr sz="1450">
              <a:latin typeface="Trebuchet MS"/>
              <a:cs typeface="Trebuchet MS"/>
            </a:endParaRPr>
          </a:p>
          <a:p>
            <a:pPr marL="471805" indent="-459740" rtl="1">
              <a:lnSpc>
                <a:spcPct val="100000"/>
              </a:lnSpc>
              <a:buAutoNum type="alphaUcPeriod" startAt="2"/>
              <a:tabLst>
                <a:tab pos="471805" algn="l"/>
                <a:tab pos="472440" algn="l"/>
              </a:tabLst>
            </a:pPr>
            <a:r>
              <a:rPr lang="fa-IR" spc="-40" dirty="0"/>
              <a:t>بحث</a:t>
            </a:r>
            <a:endParaRPr spc="-40" dirty="0"/>
          </a:p>
          <a:p>
            <a:pPr rtl="1"/>
            <a:r>
              <a:rPr lang="ar-SA" sz="1400" dirty="0"/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</a:t>
            </a:r>
            <a:r>
              <a:rPr lang="fa-IR" sz="1400" dirty="0"/>
              <a:t> 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074" y="1464374"/>
            <a:ext cx="2512326" cy="102143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3555" algn="r" rtl="1">
              <a:lnSpc>
                <a:spcPts val="2630"/>
              </a:lnSpc>
              <a:spcBef>
                <a:spcPts val="195"/>
              </a:spcBef>
            </a:pPr>
            <a:r>
              <a:rPr lang="fa-IR" sz="2200" b="1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بهینه سازی سیستم</a:t>
            </a:r>
          </a:p>
          <a:p>
            <a:pPr marL="12700" marR="5080" algn="r" rtl="1">
              <a:lnSpc>
                <a:spcPts val="2630"/>
              </a:lnSpc>
              <a:spcBef>
                <a:spcPts val="195"/>
              </a:spcBef>
            </a:pPr>
            <a:r>
              <a:rPr lang="fa-IR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lang="fa-IR" sz="1400" dirty="0">
              <a:latin typeface="Trebuchet MS"/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9400" y="514350"/>
            <a:ext cx="33616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215" dirty="0">
                <a:cs typeface="B Nazanin" pitchFamily="2" charset="-78"/>
              </a:rPr>
              <a:t>چند نتیجه گیری</a:t>
            </a:r>
            <a:endParaRPr b="1" spc="-30" dirty="0">
              <a:latin typeface="Arial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6874" y="1464373"/>
            <a:ext cx="2219960" cy="102528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r" rtl="1">
              <a:lnSpc>
                <a:spcPts val="2630"/>
              </a:lnSpc>
              <a:spcBef>
                <a:spcPts val="195"/>
              </a:spcBef>
            </a:pPr>
            <a:r>
              <a:rPr lang="fa-IR" sz="2200" b="1" spc="5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رویکرد میان رشته ای</a:t>
            </a:r>
          </a:p>
          <a:p>
            <a:pPr marL="12700" marR="5080" algn="r" rtl="1">
              <a:lnSpc>
                <a:spcPts val="2630"/>
              </a:lnSpc>
              <a:spcBef>
                <a:spcPts val="195"/>
              </a:spcBef>
            </a:pPr>
            <a:r>
              <a:rPr lang="fa-IR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7800" y="3028950"/>
            <a:ext cx="2622284" cy="105221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485140" algn="r" rtl="1">
              <a:lnSpc>
                <a:spcPts val="2620"/>
              </a:lnSpc>
              <a:spcBef>
                <a:spcPts val="204"/>
              </a:spcBef>
            </a:pPr>
            <a:r>
              <a:rPr lang="fa-IR" sz="2200" b="1" spc="-35" dirty="0">
                <a:solidFill>
                  <a:srgbClr val="263165"/>
                </a:solidFill>
                <a:latin typeface="Arial"/>
                <a:cs typeface="B Nazanin" pitchFamily="2" charset="-78"/>
              </a:rPr>
              <a:t>کاربرد گسترده</a:t>
            </a:r>
          </a:p>
          <a:p>
            <a:pPr marL="12700" marR="485140" algn="r" rtl="1">
              <a:lnSpc>
                <a:spcPts val="2620"/>
              </a:lnSpc>
              <a:spcBef>
                <a:spcPts val="204"/>
              </a:spcBef>
            </a:pPr>
            <a:r>
              <a:rPr lang="fa-IR" sz="1400" spc="5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sz="1400">
              <a:latin typeface="Trebuchet MS"/>
              <a:cs typeface="B Nazanin" pitchFamily="2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6874" y="3058549"/>
            <a:ext cx="2324735" cy="102656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r" rtl="1">
              <a:lnSpc>
                <a:spcPts val="2620"/>
              </a:lnSpc>
              <a:spcBef>
                <a:spcPts val="204"/>
              </a:spcBef>
            </a:pPr>
            <a:r>
              <a:rPr lang="fa-IR" sz="2200" b="1" spc="-2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تمرکز انسان محور</a:t>
            </a:r>
          </a:p>
          <a:p>
            <a:pPr marL="12700" marR="5080" algn="r" rtl="1">
              <a:lnSpc>
                <a:spcPts val="2630"/>
              </a:lnSpc>
              <a:spcBef>
                <a:spcPts val="195"/>
              </a:spcBef>
            </a:pPr>
            <a:r>
              <a:rPr lang="fa-IR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قالب پاورپوینت مهندسی  مکانیک قابل ویرایش می باشد</a:t>
            </a:r>
            <a:endParaRPr lang="fa-IR" sz="1400" dirty="0">
              <a:latin typeface="Trebuchet MS"/>
              <a:cs typeface="B Nazanin" pitchFamily="2" charset="-78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5012" y="0"/>
            <a:ext cx="2463749" cy="1223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63165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125" y="592785"/>
            <a:ext cx="46107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pc="30" dirty="0">
                <a:solidFill>
                  <a:srgbClr val="F3F4EE"/>
                </a:solidFill>
                <a:cs typeface="B Nazanin" pitchFamily="2" charset="-78"/>
              </a:rPr>
              <a:t>مراجع کتاب شناختی</a:t>
            </a:r>
            <a:endParaRPr spc="45" dirty="0">
              <a:solidFill>
                <a:srgbClr val="F3F4EE"/>
              </a:solidFill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49" y="1075385"/>
            <a:ext cx="5155475" cy="38369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 rtl="1">
              <a:lnSpc>
                <a:spcPct val="200000"/>
              </a:lnSpc>
              <a:spcBef>
                <a:spcPts val="100"/>
              </a:spcBef>
            </a:pP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endParaRPr sz="1400" dirty="0"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r>
              <a:rPr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endParaRPr lang="fa-IR" sz="1400" spc="50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sz="1400" spc="-409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r>
              <a:rPr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r>
              <a:rPr sz="1400" spc="-409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endParaRPr lang="fa-IR" sz="1400" spc="-409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r>
              <a:rPr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r>
              <a:rPr sz="1400" spc="-409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endParaRPr lang="fa-IR" sz="1400" spc="50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r>
              <a:rPr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r>
              <a:rPr sz="1400" spc="-409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endParaRPr lang="fa-IR" sz="1400" spc="-409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r>
              <a:rPr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r>
              <a:rPr sz="1400" spc="-409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endParaRPr lang="fa-IR" sz="1400" spc="-409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r>
              <a:rPr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endParaRPr lang="fa-IR" sz="1400" spc="50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sz="1400" spc="-409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r>
              <a:rPr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r>
              <a:rPr sz="1400" spc="-409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 </a:t>
            </a:r>
            <a:endParaRPr lang="fa-IR" sz="1400" spc="-409" dirty="0">
              <a:solidFill>
                <a:srgbClr val="F3F4EE"/>
              </a:solidFill>
              <a:latin typeface="Trebuchet MS"/>
              <a:cs typeface="B Nazanin" pitchFamily="2" charset="-78"/>
            </a:endParaRPr>
          </a:p>
          <a:p>
            <a:pPr marL="12700" marR="5080" algn="just" rtl="1">
              <a:lnSpc>
                <a:spcPct val="200000"/>
              </a:lnSpc>
            </a:pPr>
            <a:r>
              <a:rPr lang="fa-IR" sz="14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قالب پاورپوینت حرفه ای ویرایش پذیر، ابزاری است بسیار کاربردی</a:t>
            </a:r>
            <a:endParaRPr sz="1400" dirty="0">
              <a:latin typeface="Trebuchet MS"/>
              <a:cs typeface="B Nazanin" pitchFamily="2" charset="-78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5172" y="2767128"/>
            <a:ext cx="2688827" cy="2385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971550"/>
            <a:ext cx="2667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pc="330" dirty="0">
                <a:cs typeface="B Nazanin" pitchFamily="2" charset="-78"/>
              </a:rPr>
              <a:t>جایگذاری عکس</a:t>
            </a:r>
            <a:endParaRPr spc="150" dirty="0"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24" y="1534298"/>
            <a:ext cx="2869475" cy="95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50000"/>
              </a:lnSpc>
              <a:spcBef>
                <a:spcPts val="100"/>
              </a:spcBef>
            </a:pPr>
            <a:r>
              <a:rPr lang="fa-IR" sz="1400" spc="1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می توانید تصاویر روی صفحه را با کار خود جایگزین کنید. فقط روی آنها کلیک راست کرده و "</a:t>
            </a:r>
            <a:r>
              <a:rPr lang="en-US" sz="1400" spc="1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Replace images" </a:t>
            </a:r>
            <a:r>
              <a:rPr lang="fa-IR" sz="1400" spc="1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را انتخاب کنید.</a:t>
            </a:r>
            <a:endParaRPr sz="1400" dirty="0">
              <a:latin typeface="Trebuchet MS"/>
              <a:cs typeface="B Nazanin" pitchFamily="2" charset="-78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59819" y="1173769"/>
            <a:ext cx="3969385" cy="2948940"/>
            <a:chOff x="4459819" y="1173769"/>
            <a:chExt cx="3969385" cy="2948940"/>
          </a:xfrm>
        </p:grpSpPr>
        <p:sp>
          <p:nvSpPr>
            <p:cNvPr id="5" name="object 5"/>
            <p:cNvSpPr/>
            <p:nvPr/>
          </p:nvSpPr>
          <p:spPr>
            <a:xfrm>
              <a:off x="4995900" y="1173771"/>
              <a:ext cx="3433445" cy="2496820"/>
            </a:xfrm>
            <a:custGeom>
              <a:avLst/>
              <a:gdLst/>
              <a:ahLst/>
              <a:cxnLst/>
              <a:rect l="l" t="t" r="r" b="b"/>
              <a:pathLst>
                <a:path w="3433445" h="2496820">
                  <a:moveTo>
                    <a:pt x="3432987" y="55397"/>
                  </a:moveTo>
                  <a:lnTo>
                    <a:pt x="3427984" y="33718"/>
                  </a:lnTo>
                  <a:lnTo>
                    <a:pt x="3414318" y="16129"/>
                  </a:lnTo>
                  <a:lnTo>
                    <a:pt x="3393948" y="4318"/>
                  </a:lnTo>
                  <a:lnTo>
                    <a:pt x="3368852" y="0"/>
                  </a:lnTo>
                  <a:lnTo>
                    <a:pt x="64135" y="0"/>
                  </a:lnTo>
                  <a:lnTo>
                    <a:pt x="39039" y="4318"/>
                  </a:lnTo>
                  <a:lnTo>
                    <a:pt x="18669" y="16129"/>
                  </a:lnTo>
                  <a:lnTo>
                    <a:pt x="4991" y="33718"/>
                  </a:lnTo>
                  <a:lnTo>
                    <a:pt x="0" y="55397"/>
                  </a:lnTo>
                  <a:lnTo>
                    <a:pt x="0" y="2110587"/>
                  </a:lnTo>
                  <a:lnTo>
                    <a:pt x="4991" y="2131796"/>
                  </a:lnTo>
                  <a:lnTo>
                    <a:pt x="18669" y="2149157"/>
                  </a:lnTo>
                  <a:lnTo>
                    <a:pt x="39039" y="2160879"/>
                  </a:lnTo>
                  <a:lnTo>
                    <a:pt x="64135" y="2165185"/>
                  </a:lnTo>
                  <a:lnTo>
                    <a:pt x="1384071" y="2165185"/>
                  </a:lnTo>
                  <a:lnTo>
                    <a:pt x="1331023" y="2383485"/>
                  </a:lnTo>
                  <a:lnTo>
                    <a:pt x="1270685" y="2383485"/>
                  </a:lnTo>
                  <a:lnTo>
                    <a:pt x="1248600" y="2387968"/>
                  </a:lnTo>
                  <a:lnTo>
                    <a:pt x="1230541" y="2400160"/>
                  </a:lnTo>
                  <a:lnTo>
                    <a:pt x="1218336" y="2418219"/>
                  </a:lnTo>
                  <a:lnTo>
                    <a:pt x="1213866" y="2440292"/>
                  </a:lnTo>
                  <a:lnTo>
                    <a:pt x="1218336" y="2461895"/>
                  </a:lnTo>
                  <a:lnTo>
                    <a:pt x="1230541" y="2479713"/>
                  </a:lnTo>
                  <a:lnTo>
                    <a:pt x="1248600" y="2491816"/>
                  </a:lnTo>
                  <a:lnTo>
                    <a:pt x="1270685" y="2496286"/>
                  </a:lnTo>
                  <a:lnTo>
                    <a:pt x="1303616" y="2496286"/>
                  </a:lnTo>
                  <a:lnTo>
                    <a:pt x="2129485" y="2496286"/>
                  </a:lnTo>
                  <a:lnTo>
                    <a:pt x="2162416" y="2496286"/>
                  </a:lnTo>
                  <a:lnTo>
                    <a:pt x="2184362" y="2491816"/>
                  </a:lnTo>
                  <a:lnTo>
                    <a:pt x="2202142" y="2479713"/>
                  </a:lnTo>
                  <a:lnTo>
                    <a:pt x="2214054" y="2461895"/>
                  </a:lnTo>
                  <a:lnTo>
                    <a:pt x="2218410" y="2440292"/>
                  </a:lnTo>
                  <a:lnTo>
                    <a:pt x="2214054" y="2418219"/>
                  </a:lnTo>
                  <a:lnTo>
                    <a:pt x="2202142" y="2400160"/>
                  </a:lnTo>
                  <a:lnTo>
                    <a:pt x="2184362" y="2387968"/>
                  </a:lnTo>
                  <a:lnTo>
                    <a:pt x="2162416" y="2383485"/>
                  </a:lnTo>
                  <a:lnTo>
                    <a:pt x="2101799" y="2383485"/>
                  </a:lnTo>
                  <a:lnTo>
                    <a:pt x="2048243" y="2165185"/>
                  </a:lnTo>
                  <a:lnTo>
                    <a:pt x="3368852" y="2165185"/>
                  </a:lnTo>
                  <a:lnTo>
                    <a:pt x="3393948" y="2160879"/>
                  </a:lnTo>
                  <a:lnTo>
                    <a:pt x="3414318" y="2149157"/>
                  </a:lnTo>
                  <a:lnTo>
                    <a:pt x="3427984" y="2131796"/>
                  </a:lnTo>
                  <a:lnTo>
                    <a:pt x="3432987" y="2110587"/>
                  </a:lnTo>
                  <a:lnTo>
                    <a:pt x="3432987" y="55397"/>
                  </a:lnTo>
                  <a:close/>
                </a:path>
              </a:pathLst>
            </a:custGeom>
            <a:solidFill>
              <a:srgbClr val="263165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7802" y="1265996"/>
              <a:ext cx="3249110" cy="19817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15997" y="1777218"/>
              <a:ext cx="1102360" cy="2103120"/>
            </a:xfrm>
            <a:custGeom>
              <a:avLst/>
              <a:gdLst/>
              <a:ahLst/>
              <a:cxnLst/>
              <a:rect l="l" t="t" r="r" b="b"/>
              <a:pathLst>
                <a:path w="1102360" h="2103120">
                  <a:moveTo>
                    <a:pt x="1101897" y="2102533"/>
                  </a:moveTo>
                  <a:lnTo>
                    <a:pt x="0" y="2102533"/>
                  </a:lnTo>
                  <a:lnTo>
                    <a:pt x="0" y="0"/>
                  </a:lnTo>
                  <a:lnTo>
                    <a:pt x="1101897" y="0"/>
                  </a:lnTo>
                  <a:lnTo>
                    <a:pt x="1101897" y="2102533"/>
                  </a:lnTo>
                  <a:close/>
                </a:path>
              </a:pathLst>
            </a:custGeom>
            <a:solidFill>
              <a:srgbClr val="C1C1DE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459819" y="1656401"/>
              <a:ext cx="1214755" cy="2466340"/>
            </a:xfrm>
            <a:custGeom>
              <a:avLst/>
              <a:gdLst/>
              <a:ahLst/>
              <a:cxnLst/>
              <a:rect l="l" t="t" r="r" b="b"/>
              <a:pathLst>
                <a:path w="1214754" h="2466340">
                  <a:moveTo>
                    <a:pt x="1177334" y="2465736"/>
                  </a:moveTo>
                  <a:lnTo>
                    <a:pt x="37404" y="2465736"/>
                  </a:lnTo>
                  <a:lnTo>
                    <a:pt x="22818" y="2462804"/>
                  </a:lnTo>
                  <a:lnTo>
                    <a:pt x="10931" y="2454800"/>
                  </a:lnTo>
                  <a:lnTo>
                    <a:pt x="2930" y="2442913"/>
                  </a:lnTo>
                  <a:lnTo>
                    <a:pt x="0" y="2428331"/>
                  </a:lnTo>
                  <a:lnTo>
                    <a:pt x="0" y="37978"/>
                  </a:lnTo>
                  <a:lnTo>
                    <a:pt x="2930" y="23060"/>
                  </a:lnTo>
                  <a:lnTo>
                    <a:pt x="10931" y="11003"/>
                  </a:lnTo>
                  <a:lnTo>
                    <a:pt x="22818" y="2939"/>
                  </a:lnTo>
                  <a:lnTo>
                    <a:pt x="37404" y="0"/>
                  </a:lnTo>
                  <a:lnTo>
                    <a:pt x="1177334" y="0"/>
                  </a:lnTo>
                  <a:lnTo>
                    <a:pt x="1191921" y="2939"/>
                  </a:lnTo>
                  <a:lnTo>
                    <a:pt x="1203807" y="11003"/>
                  </a:lnTo>
                  <a:lnTo>
                    <a:pt x="1211808" y="23060"/>
                  </a:lnTo>
                  <a:lnTo>
                    <a:pt x="1214739" y="37978"/>
                  </a:lnTo>
                  <a:lnTo>
                    <a:pt x="1214739" y="2428331"/>
                  </a:lnTo>
                  <a:lnTo>
                    <a:pt x="1211808" y="2442913"/>
                  </a:lnTo>
                  <a:lnTo>
                    <a:pt x="1203807" y="2454800"/>
                  </a:lnTo>
                  <a:lnTo>
                    <a:pt x="1191921" y="2462804"/>
                  </a:lnTo>
                  <a:lnTo>
                    <a:pt x="1177334" y="2465736"/>
                  </a:lnTo>
                  <a:close/>
                </a:path>
              </a:pathLst>
            </a:custGeom>
            <a:solidFill>
              <a:srgbClr val="263165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25915" y="3956953"/>
              <a:ext cx="303530" cy="102870"/>
            </a:xfrm>
            <a:custGeom>
              <a:avLst/>
              <a:gdLst/>
              <a:ahLst/>
              <a:cxnLst/>
              <a:rect l="l" t="t" r="r" b="b"/>
              <a:pathLst>
                <a:path w="303529" h="102870">
                  <a:moveTo>
                    <a:pt x="298653" y="102427"/>
                  </a:moveTo>
                  <a:lnTo>
                    <a:pt x="4600" y="102427"/>
                  </a:lnTo>
                  <a:lnTo>
                    <a:pt x="0" y="97826"/>
                  </a:lnTo>
                  <a:lnTo>
                    <a:pt x="0" y="4600"/>
                  </a:lnTo>
                  <a:lnTo>
                    <a:pt x="4600" y="0"/>
                  </a:lnTo>
                  <a:lnTo>
                    <a:pt x="10361" y="0"/>
                  </a:lnTo>
                  <a:lnTo>
                    <a:pt x="298653" y="0"/>
                  </a:lnTo>
                  <a:lnTo>
                    <a:pt x="303254" y="4600"/>
                  </a:lnTo>
                  <a:lnTo>
                    <a:pt x="303254" y="97826"/>
                  </a:lnTo>
                  <a:lnTo>
                    <a:pt x="298653" y="102427"/>
                  </a:lnTo>
                  <a:close/>
                </a:path>
              </a:pathLst>
            </a:custGeom>
            <a:solidFill>
              <a:srgbClr val="F3F4EE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5990" y="1777208"/>
              <a:ext cx="1101894" cy="210252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0" y="1809750"/>
            <a:ext cx="6096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r" rtl="1">
              <a:spcBef>
                <a:spcPts val="100"/>
              </a:spcBef>
            </a:pPr>
            <a:r>
              <a:rPr lang="fa-IR" sz="4400" kern="0" spc="-105" dirty="0">
                <a:solidFill>
                  <a:srgbClr val="263165"/>
                </a:solidFill>
                <a:latin typeface="Trebuchet MS"/>
                <a:ea typeface="+mj-ea"/>
                <a:cs typeface="B Nazanin" pitchFamily="2" charset="-78"/>
              </a:rPr>
              <a:t>با تشکر از شما دوستان عزیز...</a:t>
            </a:r>
            <a:r>
              <a:rPr kumimoji="0" lang="en-US" sz="4400" b="0" i="0" u="none" strike="noStrike" kern="0" cap="none" spc="-20" normalizeH="0" baseline="0" noProof="0" dirty="0">
                <a:ln>
                  <a:noFill/>
                </a:ln>
                <a:solidFill>
                  <a:srgbClr val="263165"/>
                </a:solidFill>
                <a:effectLst/>
                <a:uLnTx/>
                <a:uFillTx/>
                <a:latin typeface="Trebuchet MS"/>
                <a:ea typeface="+mj-ea"/>
                <a:cs typeface="B Nazanin" pitchFamily="2" charset="-78"/>
              </a:rPr>
              <a:t>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263165"/>
              </a:solidFill>
              <a:effectLst/>
              <a:uLnTx/>
              <a:uFillTx/>
              <a:latin typeface="Trebuchet MS"/>
              <a:ea typeface="+mj-ea"/>
              <a:cs typeface="B Nazanin" pitchFamily="2" charset="-78"/>
            </a:endParaRPr>
          </a:p>
        </p:txBody>
      </p:sp>
      <p:grpSp>
        <p:nvGrpSpPr>
          <p:cNvPr id="6" name="object 4"/>
          <p:cNvGrpSpPr/>
          <p:nvPr/>
        </p:nvGrpSpPr>
        <p:grpSpPr>
          <a:xfrm>
            <a:off x="6445170" y="1931440"/>
            <a:ext cx="2708910" cy="3221990"/>
            <a:chOff x="6445170" y="1931440"/>
            <a:chExt cx="2708910" cy="3221990"/>
          </a:xfrm>
        </p:grpSpPr>
        <p:pic>
          <p:nvPicPr>
            <p:cNvPr id="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5170" y="1931440"/>
              <a:ext cx="2708354" cy="3221584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6680274" y="2190336"/>
              <a:ext cx="2033905" cy="2400300"/>
            </a:xfrm>
            <a:custGeom>
              <a:avLst/>
              <a:gdLst/>
              <a:ahLst/>
              <a:cxnLst/>
              <a:rect l="l" t="t" r="r" b="b"/>
              <a:pathLst>
                <a:path w="2033904" h="2400300">
                  <a:moveTo>
                    <a:pt x="0" y="0"/>
                  </a:moveTo>
                  <a:lnTo>
                    <a:pt x="2033399" y="493499"/>
                  </a:lnTo>
                </a:path>
                <a:path w="2033904" h="2400300">
                  <a:moveTo>
                    <a:pt x="507443" y="1347941"/>
                  </a:moveTo>
                  <a:lnTo>
                    <a:pt x="2033543" y="561341"/>
                  </a:lnTo>
                </a:path>
                <a:path w="2033904" h="2400300">
                  <a:moveTo>
                    <a:pt x="487497" y="1396095"/>
                  </a:moveTo>
                  <a:lnTo>
                    <a:pt x="1309497" y="2399895"/>
                  </a:lnTo>
                </a:path>
              </a:pathLst>
            </a:custGeom>
            <a:ln w="19049">
              <a:solidFill>
                <a:srgbClr val="263165"/>
              </a:solidFill>
            </a:ln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</p:grpSp>
      <p:pic>
        <p:nvPicPr>
          <p:cNvPr id="10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82328" y="3257582"/>
            <a:ext cx="211648" cy="211648"/>
          </a:xfrm>
          <a:prstGeom prst="rect">
            <a:avLst/>
          </a:prstGeom>
        </p:spPr>
      </p:pic>
      <p:pic>
        <p:nvPicPr>
          <p:cNvPr id="11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800" y="3257550"/>
            <a:ext cx="211692" cy="211712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23291" y="3257550"/>
            <a:ext cx="211670" cy="211712"/>
          </a:xfrm>
          <a:prstGeom prst="rect">
            <a:avLst/>
          </a:prstGeom>
        </p:spPr>
      </p:pic>
      <p:pic>
        <p:nvPicPr>
          <p:cNvPr id="13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1302" y="3276675"/>
            <a:ext cx="212697" cy="173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7800" y="2724150"/>
            <a:ext cx="419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500" dirty="0">
                <a:cs typeface="B Nazanin" pitchFamily="2" charset="-78"/>
              </a:rPr>
              <a:t>در صورت تمایل متن زیرنویس خود را وارد کنید</a:t>
            </a:r>
            <a:endParaRPr lang="en-US" sz="1500" dirty="0"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EEF4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666750"/>
            <a:ext cx="3867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5" dirty="0">
                <a:cs typeface="B Nazanin" pitchFamily="2" charset="-78"/>
              </a:rPr>
              <a:t>منابع جایگزین</a:t>
            </a:r>
            <a:endParaRPr b="1" spc="-25" dirty="0">
              <a:latin typeface="Arial"/>
              <a:cs typeface="B Nazanin" pitchFamily="2" charset="-78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07166" y="2703257"/>
            <a:ext cx="1292225" cy="1292860"/>
            <a:chOff x="3907166" y="2703257"/>
            <a:chExt cx="1292225" cy="1292860"/>
          </a:xfrm>
        </p:grpSpPr>
        <p:sp>
          <p:nvSpPr>
            <p:cNvPr id="6" name="object 6"/>
            <p:cNvSpPr/>
            <p:nvPr/>
          </p:nvSpPr>
          <p:spPr>
            <a:xfrm>
              <a:off x="3907166" y="2703257"/>
              <a:ext cx="1292225" cy="1292860"/>
            </a:xfrm>
            <a:custGeom>
              <a:avLst/>
              <a:gdLst/>
              <a:ahLst/>
              <a:cxnLst/>
              <a:rect l="l" t="t" r="r" b="b"/>
              <a:pathLst>
                <a:path w="1292225" h="1292860">
                  <a:moveTo>
                    <a:pt x="859070" y="335547"/>
                  </a:moveTo>
                  <a:lnTo>
                    <a:pt x="820140" y="312155"/>
                  </a:lnTo>
                  <a:lnTo>
                    <a:pt x="779008" y="293732"/>
                  </a:lnTo>
                  <a:lnTo>
                    <a:pt x="736052" y="280409"/>
                  </a:lnTo>
                  <a:lnTo>
                    <a:pt x="691648" y="272319"/>
                  </a:lnTo>
                  <a:lnTo>
                    <a:pt x="646173" y="269593"/>
                  </a:lnTo>
                  <a:lnTo>
                    <a:pt x="644765" y="269593"/>
                  </a:lnTo>
                  <a:lnTo>
                    <a:pt x="644765" y="0"/>
                  </a:lnTo>
                  <a:lnTo>
                    <a:pt x="646173" y="0"/>
                  </a:lnTo>
                  <a:lnTo>
                    <a:pt x="695134" y="1832"/>
                  </a:lnTo>
                  <a:lnTo>
                    <a:pt x="743483" y="7295"/>
                  </a:lnTo>
                  <a:lnTo>
                    <a:pt x="791058" y="16338"/>
                  </a:lnTo>
                  <a:lnTo>
                    <a:pt x="837701" y="28910"/>
                  </a:lnTo>
                  <a:lnTo>
                    <a:pt x="883249" y="44958"/>
                  </a:lnTo>
                  <a:lnTo>
                    <a:pt x="927542" y="64433"/>
                  </a:lnTo>
                  <a:lnTo>
                    <a:pt x="970419" y="87282"/>
                  </a:lnTo>
                  <a:lnTo>
                    <a:pt x="1011721" y="113454"/>
                  </a:lnTo>
                  <a:lnTo>
                    <a:pt x="859070" y="335547"/>
                  </a:lnTo>
                  <a:close/>
                </a:path>
                <a:path w="1292225" h="1292860">
                  <a:moveTo>
                    <a:pt x="1016241" y="576833"/>
                  </a:moveTo>
                  <a:lnTo>
                    <a:pt x="1005273" y="532680"/>
                  </a:lnTo>
                  <a:lnTo>
                    <a:pt x="989127" y="490463"/>
                  </a:lnTo>
                  <a:lnTo>
                    <a:pt x="967993" y="450551"/>
                  </a:lnTo>
                  <a:lnTo>
                    <a:pt x="942065" y="413313"/>
                  </a:lnTo>
                  <a:lnTo>
                    <a:pt x="911534" y="379121"/>
                  </a:lnTo>
                  <a:lnTo>
                    <a:pt x="1101681" y="188004"/>
                  </a:lnTo>
                  <a:lnTo>
                    <a:pt x="1135268" y="224029"/>
                  </a:lnTo>
                  <a:lnTo>
                    <a:pt x="1165834" y="262196"/>
                  </a:lnTo>
                  <a:lnTo>
                    <a:pt x="1193301" y="302355"/>
                  </a:lnTo>
                  <a:lnTo>
                    <a:pt x="1217587" y="344356"/>
                  </a:lnTo>
                  <a:lnTo>
                    <a:pt x="1238611" y="388049"/>
                  </a:lnTo>
                  <a:lnTo>
                    <a:pt x="1256293" y="433283"/>
                  </a:lnTo>
                  <a:lnTo>
                    <a:pt x="1270551" y="479909"/>
                  </a:lnTo>
                  <a:lnTo>
                    <a:pt x="1281306" y="527775"/>
                  </a:lnTo>
                  <a:lnTo>
                    <a:pt x="1016241" y="576833"/>
                  </a:lnTo>
                  <a:close/>
                </a:path>
                <a:path w="1292225" h="1292860">
                  <a:moveTo>
                    <a:pt x="379330" y="380455"/>
                  </a:moveTo>
                  <a:lnTo>
                    <a:pt x="188294" y="190227"/>
                  </a:lnTo>
                  <a:lnTo>
                    <a:pt x="224342" y="156643"/>
                  </a:lnTo>
                  <a:lnTo>
                    <a:pt x="262529" y="126085"/>
                  </a:lnTo>
                  <a:lnTo>
                    <a:pt x="302705" y="98632"/>
                  </a:lnTo>
                  <a:lnTo>
                    <a:pt x="344724" y="74364"/>
                  </a:lnTo>
                  <a:lnTo>
                    <a:pt x="388439" y="53361"/>
                  </a:lnTo>
                  <a:lnTo>
                    <a:pt x="433701" y="35704"/>
                  </a:lnTo>
                  <a:lnTo>
                    <a:pt x="480362" y="21472"/>
                  </a:lnTo>
                  <a:lnTo>
                    <a:pt x="528276" y="10745"/>
                  </a:lnTo>
                  <a:lnTo>
                    <a:pt x="577184" y="275966"/>
                  </a:lnTo>
                  <a:lnTo>
                    <a:pt x="532968" y="286883"/>
                  </a:lnTo>
                  <a:lnTo>
                    <a:pt x="490722" y="302972"/>
                  </a:lnTo>
                  <a:lnTo>
                    <a:pt x="450799" y="324051"/>
                  </a:lnTo>
                  <a:lnTo>
                    <a:pt x="413551" y="349939"/>
                  </a:lnTo>
                  <a:lnTo>
                    <a:pt x="379330" y="380455"/>
                  </a:lnTo>
                  <a:close/>
                </a:path>
                <a:path w="1292225" h="1292860">
                  <a:moveTo>
                    <a:pt x="269584" y="647010"/>
                  </a:moveTo>
                  <a:lnTo>
                    <a:pt x="0" y="647010"/>
                  </a:lnTo>
                  <a:lnTo>
                    <a:pt x="0" y="646195"/>
                  </a:lnTo>
                  <a:lnTo>
                    <a:pt x="1833" y="597128"/>
                  </a:lnTo>
                  <a:lnTo>
                    <a:pt x="7300" y="548685"/>
                  </a:lnTo>
                  <a:lnTo>
                    <a:pt x="16353" y="501023"/>
                  </a:lnTo>
                  <a:lnTo>
                    <a:pt x="28946" y="454300"/>
                  </a:lnTo>
                  <a:lnTo>
                    <a:pt x="45029" y="408676"/>
                  </a:lnTo>
                  <a:lnTo>
                    <a:pt x="64555" y="364307"/>
                  </a:lnTo>
                  <a:lnTo>
                    <a:pt x="87477" y="321352"/>
                  </a:lnTo>
                  <a:lnTo>
                    <a:pt x="113747" y="279968"/>
                  </a:lnTo>
                  <a:lnTo>
                    <a:pt x="335684" y="432921"/>
                  </a:lnTo>
                  <a:lnTo>
                    <a:pt x="312220" y="471841"/>
                  </a:lnTo>
                  <a:lnTo>
                    <a:pt x="293754" y="513020"/>
                  </a:lnTo>
                  <a:lnTo>
                    <a:pt x="280409" y="556066"/>
                  </a:lnTo>
                  <a:lnTo>
                    <a:pt x="272311" y="600588"/>
                  </a:lnTo>
                  <a:lnTo>
                    <a:pt x="269584" y="646195"/>
                  </a:lnTo>
                  <a:lnTo>
                    <a:pt x="269584" y="647010"/>
                  </a:lnTo>
                  <a:close/>
                </a:path>
                <a:path w="1292225" h="1292860">
                  <a:moveTo>
                    <a:pt x="379404" y="380529"/>
                  </a:moveTo>
                  <a:lnTo>
                    <a:pt x="379256" y="380529"/>
                  </a:lnTo>
                  <a:lnTo>
                    <a:pt x="379404" y="380529"/>
                  </a:lnTo>
                  <a:close/>
                </a:path>
                <a:path w="1292225" h="1292860">
                  <a:moveTo>
                    <a:pt x="1177858" y="1013015"/>
                  </a:moveTo>
                  <a:lnTo>
                    <a:pt x="956144" y="859766"/>
                  </a:lnTo>
                  <a:lnTo>
                    <a:pt x="979732" y="820772"/>
                  </a:lnTo>
                  <a:lnTo>
                    <a:pt x="998300" y="779542"/>
                  </a:lnTo>
                  <a:lnTo>
                    <a:pt x="1011723" y="736450"/>
                  </a:lnTo>
                  <a:lnTo>
                    <a:pt x="1019870" y="691876"/>
                  </a:lnTo>
                  <a:lnTo>
                    <a:pt x="1022614" y="646195"/>
                  </a:lnTo>
                  <a:lnTo>
                    <a:pt x="1022614" y="644417"/>
                  </a:lnTo>
                  <a:lnTo>
                    <a:pt x="1292199" y="644417"/>
                  </a:lnTo>
                  <a:lnTo>
                    <a:pt x="1292199" y="646195"/>
                  </a:lnTo>
                  <a:lnTo>
                    <a:pt x="1290352" y="695370"/>
                  </a:lnTo>
                  <a:lnTo>
                    <a:pt x="1284848" y="743913"/>
                  </a:lnTo>
                  <a:lnTo>
                    <a:pt x="1275735" y="791666"/>
                  </a:lnTo>
                  <a:lnTo>
                    <a:pt x="1263067" y="838470"/>
                  </a:lnTo>
                  <a:lnTo>
                    <a:pt x="1246894" y="884166"/>
                  </a:lnTo>
                  <a:lnTo>
                    <a:pt x="1227268" y="928594"/>
                  </a:lnTo>
                  <a:lnTo>
                    <a:pt x="1204239" y="971597"/>
                  </a:lnTo>
                  <a:lnTo>
                    <a:pt x="1177858" y="1013015"/>
                  </a:lnTo>
                  <a:close/>
                </a:path>
                <a:path w="1292225" h="1292860">
                  <a:moveTo>
                    <a:pt x="762959" y="1281646"/>
                  </a:moveTo>
                  <a:lnTo>
                    <a:pt x="714422" y="1016498"/>
                  </a:lnTo>
                  <a:lnTo>
                    <a:pt x="758618" y="1005619"/>
                  </a:lnTo>
                  <a:lnTo>
                    <a:pt x="800882" y="989565"/>
                  </a:lnTo>
                  <a:lnTo>
                    <a:pt x="840849" y="968531"/>
                  </a:lnTo>
                  <a:lnTo>
                    <a:pt x="878151" y="942713"/>
                  </a:lnTo>
                  <a:lnTo>
                    <a:pt x="912423" y="912306"/>
                  </a:lnTo>
                  <a:lnTo>
                    <a:pt x="1103163" y="1102830"/>
                  </a:lnTo>
                  <a:lnTo>
                    <a:pt x="1067060" y="1136355"/>
                  </a:lnTo>
                  <a:lnTo>
                    <a:pt x="1028821" y="1166848"/>
                  </a:lnTo>
                  <a:lnTo>
                    <a:pt x="988597" y="1194228"/>
                  </a:lnTo>
                  <a:lnTo>
                    <a:pt x="946539" y="1218415"/>
                  </a:lnTo>
                  <a:lnTo>
                    <a:pt x="902795" y="1239331"/>
                  </a:lnTo>
                  <a:lnTo>
                    <a:pt x="857517" y="1256895"/>
                  </a:lnTo>
                  <a:lnTo>
                    <a:pt x="810855" y="1271026"/>
                  </a:lnTo>
                  <a:lnTo>
                    <a:pt x="762959" y="1281646"/>
                  </a:lnTo>
                  <a:close/>
                </a:path>
                <a:path w="1292225" h="1292860">
                  <a:moveTo>
                    <a:pt x="1177933" y="1013089"/>
                  </a:moveTo>
                  <a:close/>
                </a:path>
                <a:path w="1292225" h="1292860">
                  <a:moveTo>
                    <a:pt x="189776" y="1103571"/>
                  </a:moveTo>
                  <a:lnTo>
                    <a:pt x="156224" y="1067473"/>
                  </a:lnTo>
                  <a:lnTo>
                    <a:pt x="125704" y="1029249"/>
                  </a:lnTo>
                  <a:lnTo>
                    <a:pt x="98294" y="989044"/>
                  </a:lnTo>
                  <a:lnTo>
                    <a:pt x="74074" y="947006"/>
                  </a:lnTo>
                  <a:lnTo>
                    <a:pt x="53123" y="903279"/>
                  </a:lnTo>
                  <a:lnTo>
                    <a:pt x="35519" y="858010"/>
                  </a:lnTo>
                  <a:lnTo>
                    <a:pt x="21342" y="811345"/>
                  </a:lnTo>
                  <a:lnTo>
                    <a:pt x="10670" y="763429"/>
                  </a:lnTo>
                  <a:lnTo>
                    <a:pt x="275809" y="714742"/>
                  </a:lnTo>
                  <a:lnTo>
                    <a:pt x="286745" y="758968"/>
                  </a:lnTo>
                  <a:lnTo>
                    <a:pt x="302814" y="801233"/>
                  </a:lnTo>
                  <a:lnTo>
                    <a:pt x="323849" y="841179"/>
                  </a:lnTo>
                  <a:lnTo>
                    <a:pt x="349681" y="878447"/>
                  </a:lnTo>
                  <a:lnTo>
                    <a:pt x="380145" y="912677"/>
                  </a:lnTo>
                  <a:lnTo>
                    <a:pt x="189776" y="1103571"/>
                  </a:lnTo>
                  <a:close/>
                </a:path>
                <a:path w="1292225" h="1292860">
                  <a:moveTo>
                    <a:pt x="646544" y="1292242"/>
                  </a:moveTo>
                  <a:lnTo>
                    <a:pt x="646173" y="1292242"/>
                  </a:lnTo>
                  <a:lnTo>
                    <a:pt x="597028" y="1290403"/>
                  </a:lnTo>
                  <a:lnTo>
                    <a:pt x="548514" y="1284917"/>
                  </a:lnTo>
                  <a:lnTo>
                    <a:pt x="500791" y="1275833"/>
                  </a:lnTo>
                  <a:lnTo>
                    <a:pt x="454016" y="1263203"/>
                  </a:lnTo>
                  <a:lnTo>
                    <a:pt x="408350" y="1247074"/>
                  </a:lnTo>
                  <a:lnTo>
                    <a:pt x="363950" y="1227497"/>
                  </a:lnTo>
                  <a:lnTo>
                    <a:pt x="320977" y="1204520"/>
                  </a:lnTo>
                  <a:lnTo>
                    <a:pt x="279588" y="1178195"/>
                  </a:lnTo>
                  <a:lnTo>
                    <a:pt x="432610" y="956399"/>
                  </a:lnTo>
                  <a:lnTo>
                    <a:pt x="471637" y="979936"/>
                  </a:lnTo>
                  <a:lnTo>
                    <a:pt x="512885" y="998446"/>
                  </a:lnTo>
                  <a:lnTo>
                    <a:pt x="555974" y="1011814"/>
                  </a:lnTo>
                  <a:lnTo>
                    <a:pt x="600530" y="1019920"/>
                  </a:lnTo>
                  <a:lnTo>
                    <a:pt x="646173" y="1022648"/>
                  </a:lnTo>
                  <a:lnTo>
                    <a:pt x="646544" y="1292242"/>
                  </a:lnTo>
                  <a:close/>
                </a:path>
              </a:pathLst>
            </a:custGeom>
            <a:solidFill>
              <a:srgbClr val="263165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604" y="3271717"/>
              <a:ext cx="155249" cy="15524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173" y="2486315"/>
            <a:ext cx="1726069" cy="17259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9756" y="2486289"/>
            <a:ext cx="1688544" cy="1714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D1D3"/>
            </a:gs>
            <a:gs pos="100000">
              <a:srgbClr val="5A28C8"/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277766" y="111911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648705" y="117201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279329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883015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643986" y="348143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502769" y="273188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6991492" y="270043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906837" y="113904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496981" y="113904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801169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5087729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750130" y="106823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473024" y="345071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296859" y="272566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1994597" y="265893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1975897" y="346007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288741" y="115451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893330" y="115456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716325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506004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372599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702888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1957108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719570" y="4064929"/>
            <a:ext cx="303114" cy="420175"/>
            <a:chOff x="7025856" y="4064928"/>
            <a:chExt cx="303114" cy="4201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929062" y="1800674"/>
            <a:ext cx="483150" cy="480763"/>
            <a:chOff x="3235348" y="1800673"/>
            <a:chExt cx="483150" cy="4807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1993628" y="4214195"/>
            <a:ext cx="371547" cy="331551"/>
            <a:chOff x="3299914" y="4214195"/>
            <a:chExt cx="371547" cy="33155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5018243" y="4126477"/>
            <a:ext cx="372408" cy="364370"/>
            <a:chOff x="6324529" y="4126476"/>
            <a:chExt cx="372408" cy="36437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657885" y="4157046"/>
            <a:ext cx="352263" cy="356771"/>
            <a:chOff x="3964170" y="4157045"/>
            <a:chExt cx="352263" cy="35677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359641" y="4173514"/>
            <a:ext cx="365202" cy="332677"/>
            <a:chOff x="7665927" y="4173513"/>
            <a:chExt cx="365202" cy="33267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251816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7022664" y="4140815"/>
            <a:ext cx="357082" cy="363401"/>
            <a:chOff x="8328949" y="4140814"/>
            <a:chExt cx="357082" cy="36340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819968" y="4158600"/>
            <a:ext cx="365202" cy="363400"/>
            <a:chOff x="5126254" y="4158599"/>
            <a:chExt cx="365202" cy="3634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426756" y="4193493"/>
            <a:ext cx="362504" cy="283866"/>
            <a:chOff x="5733041" y="4193493"/>
            <a:chExt cx="362504" cy="28386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617332" y="1891747"/>
            <a:ext cx="360502" cy="414716"/>
            <a:chOff x="3923617" y="1891747"/>
            <a:chExt cx="360502" cy="41471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687192" y="1888684"/>
            <a:ext cx="416125" cy="415100"/>
            <a:chOff x="6993477" y="1888684"/>
            <a:chExt cx="416125" cy="4151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263529" y="1891747"/>
            <a:ext cx="480718" cy="415100"/>
            <a:chOff x="4569814" y="1891747"/>
            <a:chExt cx="480718" cy="4151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278864" y="1867516"/>
            <a:ext cx="421867" cy="414489"/>
            <a:chOff x="7585149" y="1867515"/>
            <a:chExt cx="421867" cy="41448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895552" y="189256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924128" y="1867735"/>
            <a:ext cx="415101" cy="378030"/>
            <a:chOff x="8230413" y="1867735"/>
            <a:chExt cx="415101" cy="37803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470207" y="1872352"/>
            <a:ext cx="415128" cy="414872"/>
            <a:chOff x="5776493" y="1872352"/>
            <a:chExt cx="415128" cy="41487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5090728" y="1856360"/>
            <a:ext cx="418200" cy="413070"/>
            <a:chOff x="6397014" y="1856360"/>
            <a:chExt cx="418200" cy="41307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579255" y="2599749"/>
            <a:ext cx="501822" cy="501823"/>
            <a:chOff x="3885541" y="2599748"/>
            <a:chExt cx="501822" cy="50182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874476" y="2670652"/>
            <a:ext cx="395020" cy="395021"/>
            <a:chOff x="5180761" y="2670651"/>
            <a:chExt cx="395020" cy="395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286992" y="2726924"/>
            <a:ext cx="441298" cy="284452"/>
            <a:chOff x="7593278" y="2726923"/>
            <a:chExt cx="441298" cy="28445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5126124" y="2748312"/>
            <a:ext cx="338931" cy="317744"/>
            <a:chOff x="6432410" y="2748311"/>
            <a:chExt cx="338931" cy="31774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783772" y="19339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EEF4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125" y="787894"/>
            <a:ext cx="805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6000" b="1" spc="-270" dirty="0">
                <a:latin typeface="Arial"/>
                <a:cs typeface="B Nazanin" pitchFamily="2" charset="-78"/>
              </a:rPr>
              <a:t>01</a:t>
            </a:r>
            <a:endParaRPr sz="6000">
              <a:latin typeface="Arial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125" y="1856400"/>
            <a:ext cx="4492625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5000" spc="15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بیانیه</a:t>
            </a:r>
            <a:endParaRPr sz="5000">
              <a:latin typeface="Trebuchet MS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  <a:spcBef>
                <a:spcPts val="1485"/>
              </a:spcBef>
            </a:pPr>
            <a:r>
              <a:rPr lang="fa-IR" sz="1600" spc="2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می توانید موضوع بخش را در اینجا توضیح دهید</a:t>
            </a:r>
            <a:endParaRPr sz="1600">
              <a:latin typeface="Trebuchet MS"/>
              <a:cs typeface="B Nazanin" pitchFamily="2" charset="-78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45170" y="1931440"/>
            <a:ext cx="2708910" cy="3221990"/>
            <a:chOff x="6445170" y="1931440"/>
            <a:chExt cx="2708910" cy="32219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5170" y="1931440"/>
              <a:ext cx="2708354" cy="32215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80274" y="2190336"/>
              <a:ext cx="2033905" cy="2400300"/>
            </a:xfrm>
            <a:custGeom>
              <a:avLst/>
              <a:gdLst/>
              <a:ahLst/>
              <a:cxnLst/>
              <a:rect l="l" t="t" r="r" b="b"/>
              <a:pathLst>
                <a:path w="2033904" h="2400300">
                  <a:moveTo>
                    <a:pt x="0" y="0"/>
                  </a:moveTo>
                  <a:lnTo>
                    <a:pt x="2033399" y="493499"/>
                  </a:lnTo>
                </a:path>
                <a:path w="2033904" h="2400300">
                  <a:moveTo>
                    <a:pt x="507443" y="1347941"/>
                  </a:moveTo>
                  <a:lnTo>
                    <a:pt x="2033543" y="561341"/>
                  </a:lnTo>
                </a:path>
                <a:path w="2033904" h="2400300">
                  <a:moveTo>
                    <a:pt x="487497" y="1396095"/>
                  </a:moveTo>
                  <a:lnTo>
                    <a:pt x="1309497" y="2399895"/>
                  </a:lnTo>
                </a:path>
              </a:pathLst>
            </a:custGeom>
            <a:ln w="19049">
              <a:solidFill>
                <a:srgbClr val="263165"/>
              </a:solidFill>
            </a:ln>
          </p:spPr>
          <p:txBody>
            <a:bodyPr wrap="square" lIns="0" tIns="0" rIns="0" bIns="0" rtlCol="0"/>
            <a:lstStyle/>
            <a:p>
              <a:pPr algn="r" rtl="1"/>
              <a:endParaRPr>
                <a:cs typeface="B Nazanin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8">
            <a:extLst>
              <a:ext uri="{FF2B5EF4-FFF2-40B4-BE49-F238E27FC236}">
                <a16:creationId xmlns:a16="http://schemas.microsoft.com/office/drawing/2014/main" id="{47DEAC51-CDA1-424B-F143-1BC333A402D3}"/>
              </a:ext>
            </a:extLst>
          </p:cNvPr>
          <p:cNvSpPr/>
          <p:nvPr/>
        </p:nvSpPr>
        <p:spPr>
          <a:xfrm>
            <a:off x="3159216" y="13730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4040D54B-9D1E-E9CE-E1D8-919104857F89}"/>
              </a:ext>
            </a:extLst>
          </p:cNvPr>
          <p:cNvSpPr/>
          <p:nvPr/>
        </p:nvSpPr>
        <p:spPr>
          <a:xfrm>
            <a:off x="3852312" y="13839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6" name="Group 110">
            <a:extLst>
              <a:ext uri="{FF2B5EF4-FFF2-40B4-BE49-F238E27FC236}">
                <a16:creationId xmlns:a16="http://schemas.microsoft.com/office/drawing/2014/main" id="{8B062AB4-468A-601C-D2CF-8410024C3A74}"/>
              </a:ext>
            </a:extLst>
          </p:cNvPr>
          <p:cNvGrpSpPr/>
          <p:nvPr/>
        </p:nvGrpSpPr>
        <p:grpSpPr>
          <a:xfrm>
            <a:off x="2465580" y="1373079"/>
            <a:ext cx="415402" cy="489222"/>
            <a:chOff x="3837179" y="1242450"/>
            <a:chExt cx="415402" cy="48922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111">
              <a:extLst>
                <a:ext uri="{FF2B5EF4-FFF2-40B4-BE49-F238E27FC236}">
                  <a16:creationId xmlns:a16="http://schemas.microsoft.com/office/drawing/2014/main" id="{FB4F3E24-8D12-9DB3-4522-C4FAB94FD0A9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8" name="Oval 37">
              <a:extLst>
                <a:ext uri="{FF2B5EF4-FFF2-40B4-BE49-F238E27FC236}">
                  <a16:creationId xmlns:a16="http://schemas.microsoft.com/office/drawing/2014/main" id="{8134F0E5-BF88-4582-1A44-73E58CA0D8DA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9" name="Rectangle 19">
            <a:extLst>
              <a:ext uri="{FF2B5EF4-FFF2-40B4-BE49-F238E27FC236}">
                <a16:creationId xmlns:a16="http://schemas.microsoft.com/office/drawing/2014/main" id="{7997B5D3-0548-7EA8-287D-948D7622D847}"/>
              </a:ext>
            </a:extLst>
          </p:cNvPr>
          <p:cNvSpPr/>
          <p:nvPr/>
        </p:nvSpPr>
        <p:spPr>
          <a:xfrm>
            <a:off x="1786070" y="13996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Oval 47">
            <a:extLst>
              <a:ext uri="{FF2B5EF4-FFF2-40B4-BE49-F238E27FC236}">
                <a16:creationId xmlns:a16="http://schemas.microsoft.com/office/drawing/2014/main" id="{AABC261F-BBDC-1923-CD1E-DE2AB149D048}"/>
              </a:ext>
            </a:extLst>
          </p:cNvPr>
          <p:cNvSpPr/>
          <p:nvPr/>
        </p:nvSpPr>
        <p:spPr>
          <a:xfrm>
            <a:off x="7112404" y="13839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E102E2F-8CB8-B362-ACC0-6D5F53D0E5E6}"/>
              </a:ext>
            </a:extLst>
          </p:cNvPr>
          <p:cNvSpPr/>
          <p:nvPr/>
        </p:nvSpPr>
        <p:spPr>
          <a:xfrm>
            <a:off x="2458373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95DA6DC2-112F-3F47-54AF-470A70C09DE2}"/>
              </a:ext>
            </a:extLst>
          </p:cNvPr>
          <p:cNvSpPr/>
          <p:nvPr/>
        </p:nvSpPr>
        <p:spPr>
          <a:xfrm>
            <a:off x="1757267" y="42119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B22193A-DF77-B380-0CC5-C87EE243E092}"/>
              </a:ext>
            </a:extLst>
          </p:cNvPr>
          <p:cNvSpPr/>
          <p:nvPr/>
        </p:nvSpPr>
        <p:spPr>
          <a:xfrm>
            <a:off x="3855568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FECF831-38FE-DDCA-5231-AAF4F1DA3405}"/>
              </a:ext>
            </a:extLst>
          </p:cNvPr>
          <p:cNvSpPr/>
          <p:nvPr/>
        </p:nvSpPr>
        <p:spPr>
          <a:xfrm>
            <a:off x="3152000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78066A3-147F-AC7D-8730-3FA1AABD0B2E}"/>
              </a:ext>
            </a:extLst>
          </p:cNvPr>
          <p:cNvSpPr/>
          <p:nvPr/>
        </p:nvSpPr>
        <p:spPr>
          <a:xfrm>
            <a:off x="4571882" y="42026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6">
            <a:extLst>
              <a:ext uri="{FF2B5EF4-FFF2-40B4-BE49-F238E27FC236}">
                <a16:creationId xmlns:a16="http://schemas.microsoft.com/office/drawing/2014/main" id="{D3024150-7EE7-690E-C5F5-5F8AA10D7BFB}"/>
              </a:ext>
            </a:extLst>
          </p:cNvPr>
          <p:cNvSpPr/>
          <p:nvPr/>
        </p:nvSpPr>
        <p:spPr>
          <a:xfrm>
            <a:off x="5239339" y="42348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10001;p74">
            <a:extLst>
              <a:ext uri="{FF2B5EF4-FFF2-40B4-BE49-F238E27FC236}">
                <a16:creationId xmlns:a16="http://schemas.microsoft.com/office/drawing/2014/main" id="{40C313AF-14F3-79C8-A344-ED0AAFA3512E}"/>
              </a:ext>
            </a:extLst>
          </p:cNvPr>
          <p:cNvGrpSpPr/>
          <p:nvPr/>
        </p:nvGrpSpPr>
        <p:grpSpPr>
          <a:xfrm>
            <a:off x="6479933" y="4193839"/>
            <a:ext cx="410839" cy="43787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Google Shape;10002;p74">
              <a:extLst>
                <a:ext uri="{FF2B5EF4-FFF2-40B4-BE49-F238E27FC236}">
                  <a16:creationId xmlns:a16="http://schemas.microsoft.com/office/drawing/2014/main" id="{4E7B8141-0213-6324-A844-86A72B94E99A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" name="Google Shape;10003;p74">
              <a:extLst>
                <a:ext uri="{FF2B5EF4-FFF2-40B4-BE49-F238E27FC236}">
                  <a16:creationId xmlns:a16="http://schemas.microsoft.com/office/drawing/2014/main" id="{40C07DEF-70BF-FE86-FA0B-7185DED33AD4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0" name="Google Shape;10027;p74">
            <a:extLst>
              <a:ext uri="{FF2B5EF4-FFF2-40B4-BE49-F238E27FC236}">
                <a16:creationId xmlns:a16="http://schemas.microsoft.com/office/drawing/2014/main" id="{26E07A6F-D719-62DC-B0E9-340E58AB0FD5}"/>
              </a:ext>
            </a:extLst>
          </p:cNvPr>
          <p:cNvGrpSpPr/>
          <p:nvPr/>
        </p:nvGrpSpPr>
        <p:grpSpPr>
          <a:xfrm>
            <a:off x="2611993" y="2907745"/>
            <a:ext cx="392753" cy="381085"/>
            <a:chOff x="3983592" y="2777115"/>
            <a:chExt cx="392753" cy="38108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Google Shape;10028;p74">
              <a:extLst>
                <a:ext uri="{FF2B5EF4-FFF2-40B4-BE49-F238E27FC236}">
                  <a16:creationId xmlns:a16="http://schemas.microsoft.com/office/drawing/2014/main" id="{E1543E55-3927-33ED-506C-3FDC4F76C0A7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10029;p74">
              <a:extLst>
                <a:ext uri="{FF2B5EF4-FFF2-40B4-BE49-F238E27FC236}">
                  <a16:creationId xmlns:a16="http://schemas.microsoft.com/office/drawing/2014/main" id="{03BD885A-F986-B119-DD84-4A8F972FEEB5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3" name="Google Shape;10030;p74">
              <a:extLst>
                <a:ext uri="{FF2B5EF4-FFF2-40B4-BE49-F238E27FC236}">
                  <a16:creationId xmlns:a16="http://schemas.microsoft.com/office/drawing/2014/main" id="{E658DB24-800F-C7E8-9E87-F83ED86FCEE4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4" name="Google Shape;10074;p74">
            <a:extLst>
              <a:ext uri="{FF2B5EF4-FFF2-40B4-BE49-F238E27FC236}">
                <a16:creationId xmlns:a16="http://schemas.microsoft.com/office/drawing/2014/main" id="{9F343DEB-4C4A-5764-0510-AA3A769D9C8B}"/>
              </a:ext>
            </a:extLst>
          </p:cNvPr>
          <p:cNvGrpSpPr/>
          <p:nvPr/>
        </p:nvGrpSpPr>
        <p:grpSpPr>
          <a:xfrm>
            <a:off x="3206609" y="2882434"/>
            <a:ext cx="392753" cy="410263"/>
            <a:chOff x="4578208" y="2751804"/>
            <a:chExt cx="392753" cy="4102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Google Shape;10075;p74">
              <a:extLst>
                <a:ext uri="{FF2B5EF4-FFF2-40B4-BE49-F238E27FC236}">
                  <a16:creationId xmlns:a16="http://schemas.microsoft.com/office/drawing/2014/main" id="{C29E0250-43C6-FAF7-3A31-F012BF9603AC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10076;p74">
              <a:extLst>
                <a:ext uri="{FF2B5EF4-FFF2-40B4-BE49-F238E27FC236}">
                  <a16:creationId xmlns:a16="http://schemas.microsoft.com/office/drawing/2014/main" id="{CD310C2E-157B-6BAD-99E7-8F57AB5E454D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10077;p74">
              <a:extLst>
                <a:ext uri="{FF2B5EF4-FFF2-40B4-BE49-F238E27FC236}">
                  <a16:creationId xmlns:a16="http://schemas.microsoft.com/office/drawing/2014/main" id="{819DF307-1392-17B1-33F8-A8613E66E5E2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8" name="Google Shape;10084;p74">
            <a:extLst>
              <a:ext uri="{FF2B5EF4-FFF2-40B4-BE49-F238E27FC236}">
                <a16:creationId xmlns:a16="http://schemas.microsoft.com/office/drawing/2014/main" id="{5037F159-8069-4B4F-B8FF-92C8EBCEFBE2}"/>
              </a:ext>
            </a:extLst>
          </p:cNvPr>
          <p:cNvGrpSpPr/>
          <p:nvPr/>
        </p:nvGrpSpPr>
        <p:grpSpPr>
          <a:xfrm>
            <a:off x="5758525" y="2891449"/>
            <a:ext cx="359660" cy="371036"/>
            <a:chOff x="7130125" y="2760820"/>
            <a:chExt cx="359660" cy="37103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Google Shape;10085;p74">
              <a:extLst>
                <a:ext uri="{FF2B5EF4-FFF2-40B4-BE49-F238E27FC236}">
                  <a16:creationId xmlns:a16="http://schemas.microsoft.com/office/drawing/2014/main" id="{D0CB3ABA-63A0-1AFB-C711-FE1CBCA06A26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6;p74">
              <a:extLst>
                <a:ext uri="{FF2B5EF4-FFF2-40B4-BE49-F238E27FC236}">
                  <a16:creationId xmlns:a16="http://schemas.microsoft.com/office/drawing/2014/main" id="{B442221A-0342-9918-A591-05FFB0334F3D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10087;p74">
              <a:extLst>
                <a:ext uri="{FF2B5EF4-FFF2-40B4-BE49-F238E27FC236}">
                  <a16:creationId xmlns:a16="http://schemas.microsoft.com/office/drawing/2014/main" id="{CBEA44F2-43A6-B9B7-4300-66C91F039C25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10088;p74">
              <a:extLst>
                <a:ext uri="{FF2B5EF4-FFF2-40B4-BE49-F238E27FC236}">
                  <a16:creationId xmlns:a16="http://schemas.microsoft.com/office/drawing/2014/main" id="{EFC8B2C7-4B16-7605-9AFA-957B6057B2A9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10089;p74">
            <a:extLst>
              <a:ext uri="{FF2B5EF4-FFF2-40B4-BE49-F238E27FC236}">
                <a16:creationId xmlns:a16="http://schemas.microsoft.com/office/drawing/2014/main" id="{D369920B-D27F-EBB4-F770-28EF36D01F2C}"/>
              </a:ext>
            </a:extLst>
          </p:cNvPr>
          <p:cNvGrpSpPr/>
          <p:nvPr/>
        </p:nvGrpSpPr>
        <p:grpSpPr>
          <a:xfrm>
            <a:off x="5031916" y="1310251"/>
            <a:ext cx="515511" cy="543501"/>
            <a:chOff x="6403515" y="1179621"/>
            <a:chExt cx="515511" cy="5435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Google Shape;10090;p74">
              <a:extLst>
                <a:ext uri="{FF2B5EF4-FFF2-40B4-BE49-F238E27FC236}">
                  <a16:creationId xmlns:a16="http://schemas.microsoft.com/office/drawing/2014/main" id="{33B9C2EF-B2C1-C1E8-30E3-97246BC0EB76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10091;p74">
              <a:extLst>
                <a:ext uri="{FF2B5EF4-FFF2-40B4-BE49-F238E27FC236}">
                  <a16:creationId xmlns:a16="http://schemas.microsoft.com/office/drawing/2014/main" id="{35CE579B-B2AF-7EAF-E7F6-2B2895CD0C23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36" name="Google Shape;10113;p74">
            <a:extLst>
              <a:ext uri="{FF2B5EF4-FFF2-40B4-BE49-F238E27FC236}">
                <a16:creationId xmlns:a16="http://schemas.microsoft.com/office/drawing/2014/main" id="{5C0AE9C6-CDC6-B4B2-AC19-B3449F0E0BBF}"/>
              </a:ext>
            </a:extLst>
          </p:cNvPr>
          <p:cNvSpPr/>
          <p:nvPr/>
        </p:nvSpPr>
        <p:spPr>
          <a:xfrm>
            <a:off x="3857881" y="28612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37" name="Google Shape;10118;p74">
            <a:extLst>
              <a:ext uri="{FF2B5EF4-FFF2-40B4-BE49-F238E27FC236}">
                <a16:creationId xmlns:a16="http://schemas.microsoft.com/office/drawing/2014/main" id="{078EFC49-E858-E7F7-DF1E-037A7EF9818A}"/>
              </a:ext>
            </a:extLst>
          </p:cNvPr>
          <p:cNvGrpSpPr/>
          <p:nvPr/>
        </p:nvGrpSpPr>
        <p:grpSpPr>
          <a:xfrm>
            <a:off x="7102721" y="2203766"/>
            <a:ext cx="350645" cy="379421"/>
            <a:chOff x="8474320" y="2073136"/>
            <a:chExt cx="350645" cy="37942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Google Shape;10119;p74">
              <a:extLst>
                <a:ext uri="{FF2B5EF4-FFF2-40B4-BE49-F238E27FC236}">
                  <a16:creationId xmlns:a16="http://schemas.microsoft.com/office/drawing/2014/main" id="{53BB635E-F663-CA0A-B31C-68CF14889A7B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0;p74">
              <a:extLst>
                <a:ext uri="{FF2B5EF4-FFF2-40B4-BE49-F238E27FC236}">
                  <a16:creationId xmlns:a16="http://schemas.microsoft.com/office/drawing/2014/main" id="{28911F69-F341-044F-59BF-5DE1C43DB5C9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1;p74">
              <a:extLst>
                <a:ext uri="{FF2B5EF4-FFF2-40B4-BE49-F238E27FC236}">
                  <a16:creationId xmlns:a16="http://schemas.microsoft.com/office/drawing/2014/main" id="{F813001D-FD21-E13D-759A-EDEE56ED629F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2;p74">
              <a:extLst>
                <a:ext uri="{FF2B5EF4-FFF2-40B4-BE49-F238E27FC236}">
                  <a16:creationId xmlns:a16="http://schemas.microsoft.com/office/drawing/2014/main" id="{DBBEDE3D-E0BA-189E-0F08-E73A06D46358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10123;p74">
              <a:extLst>
                <a:ext uri="{FF2B5EF4-FFF2-40B4-BE49-F238E27FC236}">
                  <a16:creationId xmlns:a16="http://schemas.microsoft.com/office/drawing/2014/main" id="{887AD733-0FB3-9BCF-C881-F4B67801C3D6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10124;p74">
              <a:extLst>
                <a:ext uri="{FF2B5EF4-FFF2-40B4-BE49-F238E27FC236}">
                  <a16:creationId xmlns:a16="http://schemas.microsoft.com/office/drawing/2014/main" id="{99BB3CE8-2E65-061F-DEA8-DF4B39C16770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10129;p74">
            <a:extLst>
              <a:ext uri="{FF2B5EF4-FFF2-40B4-BE49-F238E27FC236}">
                <a16:creationId xmlns:a16="http://schemas.microsoft.com/office/drawing/2014/main" id="{7DDB91E5-4E91-8E05-FE19-E4FA0953FCAF}"/>
              </a:ext>
            </a:extLst>
          </p:cNvPr>
          <p:cNvGrpSpPr/>
          <p:nvPr/>
        </p:nvGrpSpPr>
        <p:grpSpPr>
          <a:xfrm>
            <a:off x="4494687" y="1340975"/>
            <a:ext cx="427692" cy="535545"/>
            <a:chOff x="5866287" y="1210345"/>
            <a:chExt cx="427692" cy="5355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Google Shape;10130;p74">
              <a:extLst>
                <a:ext uri="{FF2B5EF4-FFF2-40B4-BE49-F238E27FC236}">
                  <a16:creationId xmlns:a16="http://schemas.microsoft.com/office/drawing/2014/main" id="{D41AB212-2028-E074-E907-41248E013C5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10131;p74">
              <a:extLst>
                <a:ext uri="{FF2B5EF4-FFF2-40B4-BE49-F238E27FC236}">
                  <a16:creationId xmlns:a16="http://schemas.microsoft.com/office/drawing/2014/main" id="{E50B0181-7416-35A2-A261-1D075FDE9A83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10132;p74">
              <a:extLst>
                <a:ext uri="{FF2B5EF4-FFF2-40B4-BE49-F238E27FC236}">
                  <a16:creationId xmlns:a16="http://schemas.microsoft.com/office/drawing/2014/main" id="{62E8C929-6F23-EF5F-86B4-D19142D9FB03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8" name="Google Shape;10154;p74">
            <a:extLst>
              <a:ext uri="{FF2B5EF4-FFF2-40B4-BE49-F238E27FC236}">
                <a16:creationId xmlns:a16="http://schemas.microsoft.com/office/drawing/2014/main" id="{AAFA3B41-8782-1CF3-EB22-A2F2D6D722E8}"/>
              </a:ext>
            </a:extLst>
          </p:cNvPr>
          <p:cNvGrpSpPr/>
          <p:nvPr/>
        </p:nvGrpSpPr>
        <p:grpSpPr>
          <a:xfrm>
            <a:off x="4571882" y="2860973"/>
            <a:ext cx="392752" cy="418456"/>
            <a:chOff x="5943481" y="2730343"/>
            <a:chExt cx="392752" cy="4184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Google Shape;10155;p74">
              <a:extLst>
                <a:ext uri="{FF2B5EF4-FFF2-40B4-BE49-F238E27FC236}">
                  <a16:creationId xmlns:a16="http://schemas.microsoft.com/office/drawing/2014/main" id="{4D995907-A2EA-C875-E474-6463E1093089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6;p74">
              <a:extLst>
                <a:ext uri="{FF2B5EF4-FFF2-40B4-BE49-F238E27FC236}">
                  <a16:creationId xmlns:a16="http://schemas.microsoft.com/office/drawing/2014/main" id="{16801F18-6E7D-AE86-D0ED-71CCE14C72AA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7;p74">
              <a:extLst>
                <a:ext uri="{FF2B5EF4-FFF2-40B4-BE49-F238E27FC236}">
                  <a16:creationId xmlns:a16="http://schemas.microsoft.com/office/drawing/2014/main" id="{A7141380-8773-9D3F-4F7B-082EBD75BF47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58;p74">
              <a:extLst>
                <a:ext uri="{FF2B5EF4-FFF2-40B4-BE49-F238E27FC236}">
                  <a16:creationId xmlns:a16="http://schemas.microsoft.com/office/drawing/2014/main" id="{6B1E15C4-36F9-49D6-907A-03A272A0D55A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59;p74">
              <a:extLst>
                <a:ext uri="{FF2B5EF4-FFF2-40B4-BE49-F238E27FC236}">
                  <a16:creationId xmlns:a16="http://schemas.microsoft.com/office/drawing/2014/main" id="{5C096BC1-FDF7-2BA5-3E25-9032E38EAC41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10160;p74">
              <a:extLst>
                <a:ext uri="{FF2B5EF4-FFF2-40B4-BE49-F238E27FC236}">
                  <a16:creationId xmlns:a16="http://schemas.microsoft.com/office/drawing/2014/main" id="{C28C36F7-C107-FED5-C532-9280F7DE4A92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10161;p74">
              <a:extLst>
                <a:ext uri="{FF2B5EF4-FFF2-40B4-BE49-F238E27FC236}">
                  <a16:creationId xmlns:a16="http://schemas.microsoft.com/office/drawing/2014/main" id="{F29BD483-1B7F-5D00-24EC-FBA32CBF02DB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6" name="Google Shape;10172;p74">
            <a:extLst>
              <a:ext uri="{FF2B5EF4-FFF2-40B4-BE49-F238E27FC236}">
                <a16:creationId xmlns:a16="http://schemas.microsoft.com/office/drawing/2014/main" id="{91716C1C-67E4-72FD-2B69-8B11662FF304}"/>
              </a:ext>
            </a:extLst>
          </p:cNvPr>
          <p:cNvGrpSpPr/>
          <p:nvPr/>
        </p:nvGrpSpPr>
        <p:grpSpPr>
          <a:xfrm>
            <a:off x="5697133" y="1354481"/>
            <a:ext cx="512987" cy="541708"/>
            <a:chOff x="7068732" y="1223851"/>
            <a:chExt cx="512987" cy="54170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7" name="Google Shape;10173;p74">
              <a:extLst>
                <a:ext uri="{FF2B5EF4-FFF2-40B4-BE49-F238E27FC236}">
                  <a16:creationId xmlns:a16="http://schemas.microsoft.com/office/drawing/2014/main" id="{AB718245-B1F9-0C81-C06C-169AC3CBD55C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8" name="Google Shape;10174;p74">
              <a:extLst>
                <a:ext uri="{FF2B5EF4-FFF2-40B4-BE49-F238E27FC236}">
                  <a16:creationId xmlns:a16="http://schemas.microsoft.com/office/drawing/2014/main" id="{A913C496-C1F2-5DCB-6B44-0FEC94F9FECE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10175;p74">
              <a:extLst>
                <a:ext uri="{FF2B5EF4-FFF2-40B4-BE49-F238E27FC236}">
                  <a16:creationId xmlns:a16="http://schemas.microsoft.com/office/drawing/2014/main" id="{93A2CE84-9A62-2B14-0BA4-A68C81EE2DE4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10184;p74">
            <a:extLst>
              <a:ext uri="{FF2B5EF4-FFF2-40B4-BE49-F238E27FC236}">
                <a16:creationId xmlns:a16="http://schemas.microsoft.com/office/drawing/2014/main" id="{8263B7EE-72F7-27ED-B805-97027E6DD857}"/>
              </a:ext>
            </a:extLst>
          </p:cNvPr>
          <p:cNvGrpSpPr/>
          <p:nvPr/>
        </p:nvGrpSpPr>
        <p:grpSpPr>
          <a:xfrm>
            <a:off x="1835284" y="2859693"/>
            <a:ext cx="392753" cy="419645"/>
            <a:chOff x="3206883" y="2729063"/>
            <a:chExt cx="392753" cy="4196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1" name="Google Shape;10185;p74">
              <a:extLst>
                <a:ext uri="{FF2B5EF4-FFF2-40B4-BE49-F238E27FC236}">
                  <a16:creationId xmlns:a16="http://schemas.microsoft.com/office/drawing/2014/main" id="{CA6FF421-6E44-83C6-870F-6CD29F0410DB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10186;p74">
              <a:extLst>
                <a:ext uri="{FF2B5EF4-FFF2-40B4-BE49-F238E27FC236}">
                  <a16:creationId xmlns:a16="http://schemas.microsoft.com/office/drawing/2014/main" id="{63242A43-62D1-46F8-612D-E9330EEB6FF6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63" name="Google Shape;10189;p74">
            <a:extLst>
              <a:ext uri="{FF2B5EF4-FFF2-40B4-BE49-F238E27FC236}">
                <a16:creationId xmlns:a16="http://schemas.microsoft.com/office/drawing/2014/main" id="{A2798B7A-5D23-5C80-5B9B-F5DF1C921DE7}"/>
              </a:ext>
            </a:extLst>
          </p:cNvPr>
          <p:cNvSpPr/>
          <p:nvPr/>
        </p:nvSpPr>
        <p:spPr>
          <a:xfrm>
            <a:off x="5189367" y="29188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64" name="Google Shape;10190;p74">
            <a:extLst>
              <a:ext uri="{FF2B5EF4-FFF2-40B4-BE49-F238E27FC236}">
                <a16:creationId xmlns:a16="http://schemas.microsoft.com/office/drawing/2014/main" id="{EF8DF0BF-A874-030A-F1CA-F141AE37740C}"/>
              </a:ext>
            </a:extLst>
          </p:cNvPr>
          <p:cNvGrpSpPr/>
          <p:nvPr/>
        </p:nvGrpSpPr>
        <p:grpSpPr>
          <a:xfrm>
            <a:off x="6490557" y="2873371"/>
            <a:ext cx="359688" cy="378726"/>
            <a:chOff x="7862157" y="2742742"/>
            <a:chExt cx="359688" cy="3787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Google Shape;10191;p74">
              <a:extLst>
                <a:ext uri="{FF2B5EF4-FFF2-40B4-BE49-F238E27FC236}">
                  <a16:creationId xmlns:a16="http://schemas.microsoft.com/office/drawing/2014/main" id="{131EB59F-F1D5-CAB1-8878-3ED2AA222598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2;p74">
              <a:extLst>
                <a:ext uri="{FF2B5EF4-FFF2-40B4-BE49-F238E27FC236}">
                  <a16:creationId xmlns:a16="http://schemas.microsoft.com/office/drawing/2014/main" id="{8EAE2DD6-16C0-4517-F400-703A81394DD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10193;p74">
              <a:extLst>
                <a:ext uri="{FF2B5EF4-FFF2-40B4-BE49-F238E27FC236}">
                  <a16:creationId xmlns:a16="http://schemas.microsoft.com/office/drawing/2014/main" id="{57826D62-F460-D283-9D4B-4F99C69AFB4B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10194;p74">
              <a:extLst>
                <a:ext uri="{FF2B5EF4-FFF2-40B4-BE49-F238E27FC236}">
                  <a16:creationId xmlns:a16="http://schemas.microsoft.com/office/drawing/2014/main" id="{E4D4D354-6D83-7CE0-672D-5A4F0683BC8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10221;p74">
            <a:extLst>
              <a:ext uri="{FF2B5EF4-FFF2-40B4-BE49-F238E27FC236}">
                <a16:creationId xmlns:a16="http://schemas.microsoft.com/office/drawing/2014/main" id="{8B0C6D38-4BB8-D945-03A5-78EFB812DBCE}"/>
              </a:ext>
            </a:extLst>
          </p:cNvPr>
          <p:cNvGrpSpPr/>
          <p:nvPr/>
        </p:nvGrpSpPr>
        <p:grpSpPr>
          <a:xfrm>
            <a:off x="2463870" y="3597577"/>
            <a:ext cx="316967" cy="383407"/>
            <a:chOff x="3835469" y="3466947"/>
            <a:chExt cx="316967" cy="38340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0" name="Google Shape;10222;p74">
              <a:extLst>
                <a:ext uri="{FF2B5EF4-FFF2-40B4-BE49-F238E27FC236}">
                  <a16:creationId xmlns:a16="http://schemas.microsoft.com/office/drawing/2014/main" id="{3E6C131E-B548-5FF4-42B2-CD141C791C8D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10223;p74">
              <a:extLst>
                <a:ext uri="{FF2B5EF4-FFF2-40B4-BE49-F238E27FC236}">
                  <a16:creationId xmlns:a16="http://schemas.microsoft.com/office/drawing/2014/main" id="{C66BA324-1BD3-7760-A878-E7F171DE6844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10224;p74">
              <a:extLst>
                <a:ext uri="{FF2B5EF4-FFF2-40B4-BE49-F238E27FC236}">
                  <a16:creationId xmlns:a16="http://schemas.microsoft.com/office/drawing/2014/main" id="{B1F59AE7-AF2A-A223-CD19-6DAD2A516680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3" name="Google Shape;10240;p74">
            <a:extLst>
              <a:ext uri="{FF2B5EF4-FFF2-40B4-BE49-F238E27FC236}">
                <a16:creationId xmlns:a16="http://schemas.microsoft.com/office/drawing/2014/main" id="{60DC7B90-2A61-078D-5B26-DC337345D105}"/>
              </a:ext>
            </a:extLst>
          </p:cNvPr>
          <p:cNvGrpSpPr/>
          <p:nvPr/>
        </p:nvGrpSpPr>
        <p:grpSpPr>
          <a:xfrm>
            <a:off x="3852551" y="3601244"/>
            <a:ext cx="365019" cy="360365"/>
            <a:chOff x="5224150" y="3470614"/>
            <a:chExt cx="365019" cy="3603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Google Shape;10241;p74">
              <a:extLst>
                <a:ext uri="{FF2B5EF4-FFF2-40B4-BE49-F238E27FC236}">
                  <a16:creationId xmlns:a16="http://schemas.microsoft.com/office/drawing/2014/main" id="{E8903DDD-5DD4-7959-9F10-0C75F7AA61B8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10242;p74">
              <a:extLst>
                <a:ext uri="{FF2B5EF4-FFF2-40B4-BE49-F238E27FC236}">
                  <a16:creationId xmlns:a16="http://schemas.microsoft.com/office/drawing/2014/main" id="{315D4718-6C44-53BC-E9D0-4857237F7DC1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6" name="Google Shape;10303;p74">
            <a:extLst>
              <a:ext uri="{FF2B5EF4-FFF2-40B4-BE49-F238E27FC236}">
                <a16:creationId xmlns:a16="http://schemas.microsoft.com/office/drawing/2014/main" id="{12C37FDD-8070-C22D-ED0D-CBB1220918CC}"/>
              </a:ext>
            </a:extLst>
          </p:cNvPr>
          <p:cNvGrpSpPr/>
          <p:nvPr/>
        </p:nvGrpSpPr>
        <p:grpSpPr>
          <a:xfrm>
            <a:off x="4552990" y="3569852"/>
            <a:ext cx="360237" cy="383893"/>
            <a:chOff x="5924589" y="3439222"/>
            <a:chExt cx="360237" cy="38389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7" name="Google Shape;10304;p74">
              <a:extLst>
                <a:ext uri="{FF2B5EF4-FFF2-40B4-BE49-F238E27FC236}">
                  <a16:creationId xmlns:a16="http://schemas.microsoft.com/office/drawing/2014/main" id="{7F52172B-D057-E6B9-EF9D-45EB9017B6AB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5;p74">
              <a:extLst>
                <a:ext uri="{FF2B5EF4-FFF2-40B4-BE49-F238E27FC236}">
                  <a16:creationId xmlns:a16="http://schemas.microsoft.com/office/drawing/2014/main" id="{456BCCDF-E0AE-88D9-0366-5D2C1846DDA9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6;p74">
              <a:extLst>
                <a:ext uri="{FF2B5EF4-FFF2-40B4-BE49-F238E27FC236}">
                  <a16:creationId xmlns:a16="http://schemas.microsoft.com/office/drawing/2014/main" id="{118FB4DA-E101-C121-E89E-54C1B9EB8878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7;p74">
              <a:extLst>
                <a:ext uri="{FF2B5EF4-FFF2-40B4-BE49-F238E27FC236}">
                  <a16:creationId xmlns:a16="http://schemas.microsoft.com/office/drawing/2014/main" id="{A6A5C440-65C0-4456-5D35-C038AE3282B5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08;p74">
              <a:extLst>
                <a:ext uri="{FF2B5EF4-FFF2-40B4-BE49-F238E27FC236}">
                  <a16:creationId xmlns:a16="http://schemas.microsoft.com/office/drawing/2014/main" id="{D8B1B5E0-9F24-44BA-4D8C-BEB01F8E73EC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09;p74">
              <a:extLst>
                <a:ext uri="{FF2B5EF4-FFF2-40B4-BE49-F238E27FC236}">
                  <a16:creationId xmlns:a16="http://schemas.microsoft.com/office/drawing/2014/main" id="{9DB61CDF-AA6C-6F15-BD99-DD602DDEE957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0;p74">
              <a:extLst>
                <a:ext uri="{FF2B5EF4-FFF2-40B4-BE49-F238E27FC236}">
                  <a16:creationId xmlns:a16="http://schemas.microsoft.com/office/drawing/2014/main" id="{2C3D53B8-47FD-3D45-060E-CB01EA833111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1;p74">
              <a:extLst>
                <a:ext uri="{FF2B5EF4-FFF2-40B4-BE49-F238E27FC236}">
                  <a16:creationId xmlns:a16="http://schemas.microsoft.com/office/drawing/2014/main" id="{4DDAAB09-F8A2-173F-1783-1C9013E56332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2;p74">
              <a:extLst>
                <a:ext uri="{FF2B5EF4-FFF2-40B4-BE49-F238E27FC236}">
                  <a16:creationId xmlns:a16="http://schemas.microsoft.com/office/drawing/2014/main" id="{689DF8F4-E747-8378-1478-701F0B14F65E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3;p74">
              <a:extLst>
                <a:ext uri="{FF2B5EF4-FFF2-40B4-BE49-F238E27FC236}">
                  <a16:creationId xmlns:a16="http://schemas.microsoft.com/office/drawing/2014/main" id="{0FEAF78D-A837-51A6-5DD9-3A4211142F5D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10314;p74">
              <a:extLst>
                <a:ext uri="{FF2B5EF4-FFF2-40B4-BE49-F238E27FC236}">
                  <a16:creationId xmlns:a16="http://schemas.microsoft.com/office/drawing/2014/main" id="{40357E1B-3318-C152-ED62-529BB31668A5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10315;p74">
              <a:extLst>
                <a:ext uri="{FF2B5EF4-FFF2-40B4-BE49-F238E27FC236}">
                  <a16:creationId xmlns:a16="http://schemas.microsoft.com/office/drawing/2014/main" id="{41B2C767-20B9-C540-F400-EB8E9E0F271E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89" name="Google Shape;10341;p74">
            <a:extLst>
              <a:ext uri="{FF2B5EF4-FFF2-40B4-BE49-F238E27FC236}">
                <a16:creationId xmlns:a16="http://schemas.microsoft.com/office/drawing/2014/main" id="{6E1E084E-B9B5-A5C5-0E3A-15B76CA8788B}"/>
              </a:ext>
            </a:extLst>
          </p:cNvPr>
          <p:cNvGrpSpPr/>
          <p:nvPr/>
        </p:nvGrpSpPr>
        <p:grpSpPr>
          <a:xfrm>
            <a:off x="7156103" y="2879654"/>
            <a:ext cx="259506" cy="362596"/>
            <a:chOff x="8527703" y="2749024"/>
            <a:chExt cx="259506" cy="3625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0" name="Google Shape;10342;p74">
              <a:extLst>
                <a:ext uri="{FF2B5EF4-FFF2-40B4-BE49-F238E27FC236}">
                  <a16:creationId xmlns:a16="http://schemas.microsoft.com/office/drawing/2014/main" id="{9973A103-4836-ED0F-7807-605E34F4E245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3;p74">
              <a:extLst>
                <a:ext uri="{FF2B5EF4-FFF2-40B4-BE49-F238E27FC236}">
                  <a16:creationId xmlns:a16="http://schemas.microsoft.com/office/drawing/2014/main" id="{1CD50917-5BD8-B0FD-FCDB-9A914E613DED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4;p74">
              <a:extLst>
                <a:ext uri="{FF2B5EF4-FFF2-40B4-BE49-F238E27FC236}">
                  <a16:creationId xmlns:a16="http://schemas.microsoft.com/office/drawing/2014/main" id="{BA299F02-7D0B-3723-1338-784F178FF673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3" name="Google Shape;10345;p74">
              <a:extLst>
                <a:ext uri="{FF2B5EF4-FFF2-40B4-BE49-F238E27FC236}">
                  <a16:creationId xmlns:a16="http://schemas.microsoft.com/office/drawing/2014/main" id="{E8003487-71F4-4B20-1B21-E3343CBBEA79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10346;p74">
              <a:extLst>
                <a:ext uri="{FF2B5EF4-FFF2-40B4-BE49-F238E27FC236}">
                  <a16:creationId xmlns:a16="http://schemas.microsoft.com/office/drawing/2014/main" id="{838DBA68-CD6A-E7E9-C238-650755E1A315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10359;p74">
            <a:extLst>
              <a:ext uri="{FF2B5EF4-FFF2-40B4-BE49-F238E27FC236}">
                <a16:creationId xmlns:a16="http://schemas.microsoft.com/office/drawing/2014/main" id="{EAA5044A-B849-6F23-6EAC-B28FA3650BF7}"/>
              </a:ext>
            </a:extLst>
          </p:cNvPr>
          <p:cNvGrpSpPr/>
          <p:nvPr/>
        </p:nvGrpSpPr>
        <p:grpSpPr>
          <a:xfrm>
            <a:off x="5213150" y="3611950"/>
            <a:ext cx="361179" cy="338858"/>
            <a:chOff x="6584749" y="3481321"/>
            <a:chExt cx="361179" cy="33885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6" name="Google Shape;10360;p74">
              <a:extLst>
                <a:ext uri="{FF2B5EF4-FFF2-40B4-BE49-F238E27FC236}">
                  <a16:creationId xmlns:a16="http://schemas.microsoft.com/office/drawing/2014/main" id="{E38AE355-31B8-C42E-D1E1-CBAF33522497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1;p74">
              <a:extLst>
                <a:ext uri="{FF2B5EF4-FFF2-40B4-BE49-F238E27FC236}">
                  <a16:creationId xmlns:a16="http://schemas.microsoft.com/office/drawing/2014/main" id="{46282E14-17D4-F1DE-B6B9-B2F3DFD6D86F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2;p74">
              <a:extLst>
                <a:ext uri="{FF2B5EF4-FFF2-40B4-BE49-F238E27FC236}">
                  <a16:creationId xmlns:a16="http://schemas.microsoft.com/office/drawing/2014/main" id="{F5A72FC9-45CB-EAAC-B75B-119D1BFE22EE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3;p74">
              <a:extLst>
                <a:ext uri="{FF2B5EF4-FFF2-40B4-BE49-F238E27FC236}">
                  <a16:creationId xmlns:a16="http://schemas.microsoft.com/office/drawing/2014/main" id="{E5B91115-5B1A-C968-C9B8-57F03556D246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4;p74">
              <a:extLst>
                <a:ext uri="{FF2B5EF4-FFF2-40B4-BE49-F238E27FC236}">
                  <a16:creationId xmlns:a16="http://schemas.microsoft.com/office/drawing/2014/main" id="{298855B2-C87F-5504-7320-3DC48F2817B8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0365;p74">
              <a:extLst>
                <a:ext uri="{FF2B5EF4-FFF2-40B4-BE49-F238E27FC236}">
                  <a16:creationId xmlns:a16="http://schemas.microsoft.com/office/drawing/2014/main" id="{4A83C6CA-A0A5-1AB7-278F-9E978B08C67B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2" name="Google Shape;10366;p74">
              <a:extLst>
                <a:ext uri="{FF2B5EF4-FFF2-40B4-BE49-F238E27FC236}">
                  <a16:creationId xmlns:a16="http://schemas.microsoft.com/office/drawing/2014/main" id="{39C6CE68-7F94-8CDA-A5EF-D25BB9477DF0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3" name="Google Shape;10399;p74">
            <a:extLst>
              <a:ext uri="{FF2B5EF4-FFF2-40B4-BE49-F238E27FC236}">
                <a16:creationId xmlns:a16="http://schemas.microsoft.com/office/drawing/2014/main" id="{956F092A-61DF-B581-7487-5DEAE36C10E9}"/>
              </a:ext>
            </a:extLst>
          </p:cNvPr>
          <p:cNvGrpSpPr/>
          <p:nvPr/>
        </p:nvGrpSpPr>
        <p:grpSpPr>
          <a:xfrm>
            <a:off x="1760695" y="3541140"/>
            <a:ext cx="360210" cy="381844"/>
            <a:chOff x="3132295" y="3410510"/>
            <a:chExt cx="360210" cy="3818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4" name="Google Shape;10400;p74">
              <a:extLst>
                <a:ext uri="{FF2B5EF4-FFF2-40B4-BE49-F238E27FC236}">
                  <a16:creationId xmlns:a16="http://schemas.microsoft.com/office/drawing/2014/main" id="{99BE0A15-3344-6D04-3317-4A8379C538B4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1;p74">
              <a:extLst>
                <a:ext uri="{FF2B5EF4-FFF2-40B4-BE49-F238E27FC236}">
                  <a16:creationId xmlns:a16="http://schemas.microsoft.com/office/drawing/2014/main" id="{03BD8274-2E8A-D5C2-65E1-2A72F982B140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2;p74">
              <a:extLst>
                <a:ext uri="{FF2B5EF4-FFF2-40B4-BE49-F238E27FC236}">
                  <a16:creationId xmlns:a16="http://schemas.microsoft.com/office/drawing/2014/main" id="{1065CA98-E335-ACB2-F1D6-ABD5AF4F0E5C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3;p74">
              <a:extLst>
                <a:ext uri="{FF2B5EF4-FFF2-40B4-BE49-F238E27FC236}">
                  <a16:creationId xmlns:a16="http://schemas.microsoft.com/office/drawing/2014/main" id="{83D094EA-8FEA-9448-6791-E311DEEEC675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4;p74">
              <a:extLst>
                <a:ext uri="{FF2B5EF4-FFF2-40B4-BE49-F238E27FC236}">
                  <a16:creationId xmlns:a16="http://schemas.microsoft.com/office/drawing/2014/main" id="{A24EF6F4-6883-6031-AE66-F6A76CE53BBD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5;p74">
              <a:extLst>
                <a:ext uri="{FF2B5EF4-FFF2-40B4-BE49-F238E27FC236}">
                  <a16:creationId xmlns:a16="http://schemas.microsoft.com/office/drawing/2014/main" id="{12C6C609-533C-36AB-1A46-81CDC2C7778C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0406;p74">
              <a:extLst>
                <a:ext uri="{FF2B5EF4-FFF2-40B4-BE49-F238E27FC236}">
                  <a16:creationId xmlns:a16="http://schemas.microsoft.com/office/drawing/2014/main" id="{CC5BE941-70D0-0A30-AC2E-18F77CD98D3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10407;p74">
              <a:extLst>
                <a:ext uri="{FF2B5EF4-FFF2-40B4-BE49-F238E27FC236}">
                  <a16:creationId xmlns:a16="http://schemas.microsoft.com/office/drawing/2014/main" id="{F4B6F521-19D1-1FAF-24AD-E38204BFA66D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2" name="Google Shape;10421;p74">
            <a:extLst>
              <a:ext uri="{FF2B5EF4-FFF2-40B4-BE49-F238E27FC236}">
                <a16:creationId xmlns:a16="http://schemas.microsoft.com/office/drawing/2014/main" id="{CEE0A0E2-900B-EF6E-72EF-F03F686149E9}"/>
              </a:ext>
            </a:extLst>
          </p:cNvPr>
          <p:cNvGrpSpPr/>
          <p:nvPr/>
        </p:nvGrpSpPr>
        <p:grpSpPr>
          <a:xfrm>
            <a:off x="5764927" y="3549918"/>
            <a:ext cx="362139" cy="386982"/>
            <a:chOff x="7136526" y="3419289"/>
            <a:chExt cx="362139" cy="38698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3" name="Google Shape;10422;p74">
              <a:extLst>
                <a:ext uri="{FF2B5EF4-FFF2-40B4-BE49-F238E27FC236}">
                  <a16:creationId xmlns:a16="http://schemas.microsoft.com/office/drawing/2014/main" id="{62283E29-277D-29D6-CC41-DC8AF8A18011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3;p74">
              <a:extLst>
                <a:ext uri="{FF2B5EF4-FFF2-40B4-BE49-F238E27FC236}">
                  <a16:creationId xmlns:a16="http://schemas.microsoft.com/office/drawing/2014/main" id="{1184B0B4-A7FB-0981-0F73-356BF45F2CFC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4;p74">
              <a:extLst>
                <a:ext uri="{FF2B5EF4-FFF2-40B4-BE49-F238E27FC236}">
                  <a16:creationId xmlns:a16="http://schemas.microsoft.com/office/drawing/2014/main" id="{9715C7CB-31DA-63D9-AEFD-5B460C56B52A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5;p74">
              <a:extLst>
                <a:ext uri="{FF2B5EF4-FFF2-40B4-BE49-F238E27FC236}">
                  <a16:creationId xmlns:a16="http://schemas.microsoft.com/office/drawing/2014/main" id="{6AC2C34D-6C1C-2C7B-33A7-46D3409E7D6C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6;p74">
              <a:extLst>
                <a:ext uri="{FF2B5EF4-FFF2-40B4-BE49-F238E27FC236}">
                  <a16:creationId xmlns:a16="http://schemas.microsoft.com/office/drawing/2014/main" id="{A4E548E2-1A6A-B336-1972-43CC0178BC98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7;p74">
              <a:extLst>
                <a:ext uri="{FF2B5EF4-FFF2-40B4-BE49-F238E27FC236}">
                  <a16:creationId xmlns:a16="http://schemas.microsoft.com/office/drawing/2014/main" id="{45E386E0-10E6-7158-625A-D9F816B49497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0428;p74">
              <a:extLst>
                <a:ext uri="{FF2B5EF4-FFF2-40B4-BE49-F238E27FC236}">
                  <a16:creationId xmlns:a16="http://schemas.microsoft.com/office/drawing/2014/main" id="{3666C483-1FCD-D215-6885-DB29154F3C5D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0" name="Google Shape;10429;p74">
              <a:extLst>
                <a:ext uri="{FF2B5EF4-FFF2-40B4-BE49-F238E27FC236}">
                  <a16:creationId xmlns:a16="http://schemas.microsoft.com/office/drawing/2014/main" id="{3D96ABAA-F4B8-4624-302D-0869461025F0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1" name="Google Shape;10435;p74">
            <a:extLst>
              <a:ext uri="{FF2B5EF4-FFF2-40B4-BE49-F238E27FC236}">
                <a16:creationId xmlns:a16="http://schemas.microsoft.com/office/drawing/2014/main" id="{235FFBBE-0391-62CF-72A3-8F452E47F112}"/>
              </a:ext>
            </a:extLst>
          </p:cNvPr>
          <p:cNvGrpSpPr/>
          <p:nvPr/>
        </p:nvGrpSpPr>
        <p:grpSpPr>
          <a:xfrm>
            <a:off x="5743639" y="4095358"/>
            <a:ext cx="532226" cy="525935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2" name="Google Shape;10436;p74">
              <a:extLst>
                <a:ext uri="{FF2B5EF4-FFF2-40B4-BE49-F238E27FC236}">
                  <a16:creationId xmlns:a16="http://schemas.microsoft.com/office/drawing/2014/main" id="{F7C2DE87-86AC-7156-6292-D030AC696381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7;p74">
              <a:extLst>
                <a:ext uri="{FF2B5EF4-FFF2-40B4-BE49-F238E27FC236}">
                  <a16:creationId xmlns:a16="http://schemas.microsoft.com/office/drawing/2014/main" id="{A8808E68-B7B7-A6B2-65CF-3FEF797ECBB1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38;p74">
              <a:extLst>
                <a:ext uri="{FF2B5EF4-FFF2-40B4-BE49-F238E27FC236}">
                  <a16:creationId xmlns:a16="http://schemas.microsoft.com/office/drawing/2014/main" id="{CA8F2F40-FC23-A243-827C-75A15B58B93B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39;p74">
              <a:extLst>
                <a:ext uri="{FF2B5EF4-FFF2-40B4-BE49-F238E27FC236}">
                  <a16:creationId xmlns:a16="http://schemas.microsoft.com/office/drawing/2014/main" id="{37A6760C-A8F6-3FCB-BF53-D4129D4897A5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0;p74">
              <a:extLst>
                <a:ext uri="{FF2B5EF4-FFF2-40B4-BE49-F238E27FC236}">
                  <a16:creationId xmlns:a16="http://schemas.microsoft.com/office/drawing/2014/main" id="{2BA1B607-1AFA-AB9A-1551-7E17043D8CC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0441;p74">
              <a:extLst>
                <a:ext uri="{FF2B5EF4-FFF2-40B4-BE49-F238E27FC236}">
                  <a16:creationId xmlns:a16="http://schemas.microsoft.com/office/drawing/2014/main" id="{75AEA195-0EF1-5F69-043A-4B9302A8796B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0442;p74">
              <a:extLst>
                <a:ext uri="{FF2B5EF4-FFF2-40B4-BE49-F238E27FC236}">
                  <a16:creationId xmlns:a16="http://schemas.microsoft.com/office/drawing/2014/main" id="{086AE549-A4D2-2F5A-6612-74D833C08A25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9" name="Google Shape;10443;p74">
            <a:extLst>
              <a:ext uri="{FF2B5EF4-FFF2-40B4-BE49-F238E27FC236}">
                <a16:creationId xmlns:a16="http://schemas.microsoft.com/office/drawing/2014/main" id="{7F7A83CA-09B9-7AA2-AD09-5EBB5A6348A5}"/>
              </a:ext>
            </a:extLst>
          </p:cNvPr>
          <p:cNvGrpSpPr/>
          <p:nvPr/>
        </p:nvGrpSpPr>
        <p:grpSpPr>
          <a:xfrm>
            <a:off x="7114197" y="3467805"/>
            <a:ext cx="413345" cy="440549"/>
            <a:chOff x="8485796" y="3337175"/>
            <a:chExt cx="413345" cy="44054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0" name="Google Shape;10444;p74">
              <a:extLst>
                <a:ext uri="{FF2B5EF4-FFF2-40B4-BE49-F238E27FC236}">
                  <a16:creationId xmlns:a16="http://schemas.microsoft.com/office/drawing/2014/main" id="{B815CF7B-3924-095E-3D28-8B7BD78BCF0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5;p74">
              <a:extLst>
                <a:ext uri="{FF2B5EF4-FFF2-40B4-BE49-F238E27FC236}">
                  <a16:creationId xmlns:a16="http://schemas.microsoft.com/office/drawing/2014/main" id="{A1FFCCFF-C5FE-087D-6E49-558D44D49575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6;p74">
              <a:extLst>
                <a:ext uri="{FF2B5EF4-FFF2-40B4-BE49-F238E27FC236}">
                  <a16:creationId xmlns:a16="http://schemas.microsoft.com/office/drawing/2014/main" id="{B889A15F-B1B1-E241-A681-6B928EC41B7E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7;p74">
              <a:extLst>
                <a:ext uri="{FF2B5EF4-FFF2-40B4-BE49-F238E27FC236}">
                  <a16:creationId xmlns:a16="http://schemas.microsoft.com/office/drawing/2014/main" id="{EF5D2F8D-718B-0715-866B-511ABC0CF547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0448;p74">
              <a:extLst>
                <a:ext uri="{FF2B5EF4-FFF2-40B4-BE49-F238E27FC236}">
                  <a16:creationId xmlns:a16="http://schemas.microsoft.com/office/drawing/2014/main" id="{4798B7E6-B393-6B6F-6FF9-F8E34486FD43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10449;p74">
              <a:extLst>
                <a:ext uri="{FF2B5EF4-FFF2-40B4-BE49-F238E27FC236}">
                  <a16:creationId xmlns:a16="http://schemas.microsoft.com/office/drawing/2014/main" id="{74AFFC9C-C083-682F-F3F3-825C28097B10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10468;p74">
            <a:extLst>
              <a:ext uri="{FF2B5EF4-FFF2-40B4-BE49-F238E27FC236}">
                <a16:creationId xmlns:a16="http://schemas.microsoft.com/office/drawing/2014/main" id="{4BD8C133-68C5-111D-2F11-AA4137B993B6}"/>
              </a:ext>
            </a:extLst>
          </p:cNvPr>
          <p:cNvGrpSpPr/>
          <p:nvPr/>
        </p:nvGrpSpPr>
        <p:grpSpPr>
          <a:xfrm>
            <a:off x="3146916" y="3636000"/>
            <a:ext cx="362148" cy="384935"/>
            <a:chOff x="4518516" y="3505370"/>
            <a:chExt cx="362148" cy="384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7" name="Google Shape;10469;p74">
              <a:extLst>
                <a:ext uri="{FF2B5EF4-FFF2-40B4-BE49-F238E27FC236}">
                  <a16:creationId xmlns:a16="http://schemas.microsoft.com/office/drawing/2014/main" id="{24A3AFD0-BD26-5232-5B72-913BFD352B0A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0470;p74">
              <a:extLst>
                <a:ext uri="{FF2B5EF4-FFF2-40B4-BE49-F238E27FC236}">
                  <a16:creationId xmlns:a16="http://schemas.microsoft.com/office/drawing/2014/main" id="{76409CA4-3A5F-FF24-CDFA-B41B5D25D933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0471;p74">
              <a:extLst>
                <a:ext uri="{FF2B5EF4-FFF2-40B4-BE49-F238E27FC236}">
                  <a16:creationId xmlns:a16="http://schemas.microsoft.com/office/drawing/2014/main" id="{FDA4FE07-4602-FF63-9847-AD4ABC05A083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0" name="Google Shape;10483;p74">
            <a:extLst>
              <a:ext uri="{FF2B5EF4-FFF2-40B4-BE49-F238E27FC236}">
                <a16:creationId xmlns:a16="http://schemas.microsoft.com/office/drawing/2014/main" id="{428CE173-5774-6778-FB70-940EC9A9AC00}"/>
              </a:ext>
            </a:extLst>
          </p:cNvPr>
          <p:cNvGrpSpPr/>
          <p:nvPr/>
        </p:nvGrpSpPr>
        <p:grpSpPr>
          <a:xfrm>
            <a:off x="6489909" y="3535909"/>
            <a:ext cx="340046" cy="360374"/>
            <a:chOff x="7861508" y="3405280"/>
            <a:chExt cx="340046" cy="3603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1" name="Google Shape;10484;p74">
              <a:extLst>
                <a:ext uri="{FF2B5EF4-FFF2-40B4-BE49-F238E27FC236}">
                  <a16:creationId xmlns:a16="http://schemas.microsoft.com/office/drawing/2014/main" id="{66EF6117-2B5B-0B80-3B81-391A97AC86AD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5;p74">
              <a:extLst>
                <a:ext uri="{FF2B5EF4-FFF2-40B4-BE49-F238E27FC236}">
                  <a16:creationId xmlns:a16="http://schemas.microsoft.com/office/drawing/2014/main" id="{C3699880-13B6-D978-B4DA-AA7F85DF0386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6;p74">
              <a:extLst>
                <a:ext uri="{FF2B5EF4-FFF2-40B4-BE49-F238E27FC236}">
                  <a16:creationId xmlns:a16="http://schemas.microsoft.com/office/drawing/2014/main" id="{57A98E84-7AA4-27F0-4E2D-4E7180F9962F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0487;p74">
              <a:extLst>
                <a:ext uri="{FF2B5EF4-FFF2-40B4-BE49-F238E27FC236}">
                  <a16:creationId xmlns:a16="http://schemas.microsoft.com/office/drawing/2014/main" id="{EE043EAD-B613-35B7-F065-43E9B9F6BC41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0488;p74">
              <a:extLst>
                <a:ext uri="{FF2B5EF4-FFF2-40B4-BE49-F238E27FC236}">
                  <a16:creationId xmlns:a16="http://schemas.microsoft.com/office/drawing/2014/main" id="{008350AB-2FEF-0D8F-54FF-0FB78D86598C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10497;p74">
            <a:extLst>
              <a:ext uri="{FF2B5EF4-FFF2-40B4-BE49-F238E27FC236}">
                <a16:creationId xmlns:a16="http://schemas.microsoft.com/office/drawing/2014/main" id="{99956D40-95D3-8634-E33A-974A97AD8F45}"/>
              </a:ext>
            </a:extLst>
          </p:cNvPr>
          <p:cNvGrpSpPr/>
          <p:nvPr/>
        </p:nvGrpSpPr>
        <p:grpSpPr>
          <a:xfrm>
            <a:off x="6408984" y="2085204"/>
            <a:ext cx="472799" cy="502554"/>
            <a:chOff x="7780583" y="1954575"/>
            <a:chExt cx="472799" cy="5025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7" name="Google Shape;10498;p74">
              <a:extLst>
                <a:ext uri="{FF2B5EF4-FFF2-40B4-BE49-F238E27FC236}">
                  <a16:creationId xmlns:a16="http://schemas.microsoft.com/office/drawing/2014/main" id="{79DB8C38-644E-841B-E63C-40770BA02970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499;p74">
              <a:extLst>
                <a:ext uri="{FF2B5EF4-FFF2-40B4-BE49-F238E27FC236}">
                  <a16:creationId xmlns:a16="http://schemas.microsoft.com/office/drawing/2014/main" id="{8DDB88CA-501E-1AB7-4487-0CF6FECF285E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0;p74">
              <a:extLst>
                <a:ext uri="{FF2B5EF4-FFF2-40B4-BE49-F238E27FC236}">
                  <a16:creationId xmlns:a16="http://schemas.microsoft.com/office/drawing/2014/main" id="{C8B471C3-D344-7A75-A8BA-D7FBC396A6CE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1;p74">
              <a:extLst>
                <a:ext uri="{FF2B5EF4-FFF2-40B4-BE49-F238E27FC236}">
                  <a16:creationId xmlns:a16="http://schemas.microsoft.com/office/drawing/2014/main" id="{A6F01E21-04C4-1774-5519-214A58E70214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1" name="Google Shape;10502;p74">
              <a:extLst>
                <a:ext uri="{FF2B5EF4-FFF2-40B4-BE49-F238E27FC236}">
                  <a16:creationId xmlns:a16="http://schemas.microsoft.com/office/drawing/2014/main" id="{3721AFAE-2C38-149F-A90A-B6B5A5CEE75B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10503;p74">
              <a:extLst>
                <a:ext uri="{FF2B5EF4-FFF2-40B4-BE49-F238E27FC236}">
                  <a16:creationId xmlns:a16="http://schemas.microsoft.com/office/drawing/2014/main" id="{25B60E02-A417-AF1F-D3BA-3E5B1BD1414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3" name="Google Shape;10234;p74">
            <a:extLst>
              <a:ext uri="{FF2B5EF4-FFF2-40B4-BE49-F238E27FC236}">
                <a16:creationId xmlns:a16="http://schemas.microsoft.com/office/drawing/2014/main" id="{A86F51EA-D144-6079-44DC-496A5FA3695B}"/>
              </a:ext>
            </a:extLst>
          </p:cNvPr>
          <p:cNvGrpSpPr/>
          <p:nvPr/>
        </p:nvGrpSpPr>
        <p:grpSpPr>
          <a:xfrm>
            <a:off x="2415342" y="2121369"/>
            <a:ext cx="470294" cy="502554"/>
            <a:chOff x="3786941" y="1990740"/>
            <a:chExt cx="470294" cy="5025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4" name="Google Shape;10235;p74">
              <a:extLst>
                <a:ext uri="{FF2B5EF4-FFF2-40B4-BE49-F238E27FC236}">
                  <a16:creationId xmlns:a16="http://schemas.microsoft.com/office/drawing/2014/main" id="{6092CBF2-6DD0-2548-9476-CCD32138E880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6;p74">
              <a:extLst>
                <a:ext uri="{FF2B5EF4-FFF2-40B4-BE49-F238E27FC236}">
                  <a16:creationId xmlns:a16="http://schemas.microsoft.com/office/drawing/2014/main" id="{0F7557D9-E4CA-B9A9-C855-ADAB9AC35809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7;p74">
              <a:extLst>
                <a:ext uri="{FF2B5EF4-FFF2-40B4-BE49-F238E27FC236}">
                  <a16:creationId xmlns:a16="http://schemas.microsoft.com/office/drawing/2014/main" id="{14D11E6E-26FA-D2D5-B1B2-D99582796B6D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7" name="Google Shape;10238;p74">
              <a:extLst>
                <a:ext uri="{FF2B5EF4-FFF2-40B4-BE49-F238E27FC236}">
                  <a16:creationId xmlns:a16="http://schemas.microsoft.com/office/drawing/2014/main" id="{CDB8317B-5B97-9652-F300-0BCF9D399F93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10239;p74">
              <a:extLst>
                <a:ext uri="{FF2B5EF4-FFF2-40B4-BE49-F238E27FC236}">
                  <a16:creationId xmlns:a16="http://schemas.microsoft.com/office/drawing/2014/main" id="{0113E567-294F-69E5-E007-6EE5A6C150E0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9" name="Google Shape;10251;p74">
            <a:extLst>
              <a:ext uri="{FF2B5EF4-FFF2-40B4-BE49-F238E27FC236}">
                <a16:creationId xmlns:a16="http://schemas.microsoft.com/office/drawing/2014/main" id="{ACFE1794-E3C1-3F83-D926-F591370EFB40}"/>
              </a:ext>
            </a:extLst>
          </p:cNvPr>
          <p:cNvGrpSpPr/>
          <p:nvPr/>
        </p:nvGrpSpPr>
        <p:grpSpPr>
          <a:xfrm>
            <a:off x="5753788" y="2125538"/>
            <a:ext cx="304760" cy="502545"/>
            <a:chOff x="7125388" y="1994909"/>
            <a:chExt cx="304760" cy="5025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0" name="Google Shape;10252;p74">
              <a:extLst>
                <a:ext uri="{FF2B5EF4-FFF2-40B4-BE49-F238E27FC236}">
                  <a16:creationId xmlns:a16="http://schemas.microsoft.com/office/drawing/2014/main" id="{CBCDBF96-6D54-9342-A16D-068DB27D27A4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3;p74">
              <a:extLst>
                <a:ext uri="{FF2B5EF4-FFF2-40B4-BE49-F238E27FC236}">
                  <a16:creationId xmlns:a16="http://schemas.microsoft.com/office/drawing/2014/main" id="{A734F2F1-DDE6-5F7B-219B-8668C93670AB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4;p74">
              <a:extLst>
                <a:ext uri="{FF2B5EF4-FFF2-40B4-BE49-F238E27FC236}">
                  <a16:creationId xmlns:a16="http://schemas.microsoft.com/office/drawing/2014/main" id="{7880B055-9FC2-8FB0-951A-2B72910396BE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5;p74">
              <a:extLst>
                <a:ext uri="{FF2B5EF4-FFF2-40B4-BE49-F238E27FC236}">
                  <a16:creationId xmlns:a16="http://schemas.microsoft.com/office/drawing/2014/main" id="{101E0CC6-87E8-0223-0F80-053E52B70B29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6;p74">
              <a:extLst>
                <a:ext uri="{FF2B5EF4-FFF2-40B4-BE49-F238E27FC236}">
                  <a16:creationId xmlns:a16="http://schemas.microsoft.com/office/drawing/2014/main" id="{96D2F18D-127F-43CD-502A-0AD7B0498C82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5" name="Google Shape;10257;p74">
              <a:extLst>
                <a:ext uri="{FF2B5EF4-FFF2-40B4-BE49-F238E27FC236}">
                  <a16:creationId xmlns:a16="http://schemas.microsoft.com/office/drawing/2014/main" id="{30305946-2228-555D-F1BF-883DAAD2B4D8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6" name="Google Shape;10258;p74">
              <a:extLst>
                <a:ext uri="{FF2B5EF4-FFF2-40B4-BE49-F238E27FC236}">
                  <a16:creationId xmlns:a16="http://schemas.microsoft.com/office/drawing/2014/main" id="{F965CBC6-F877-DC74-5CCD-CA93936DABB7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67" name="Google Shape;10297;p74">
            <a:extLst>
              <a:ext uri="{FF2B5EF4-FFF2-40B4-BE49-F238E27FC236}">
                <a16:creationId xmlns:a16="http://schemas.microsoft.com/office/drawing/2014/main" id="{89510718-427E-24AA-154B-B543949A61E9}"/>
              </a:ext>
            </a:extLst>
          </p:cNvPr>
          <p:cNvGrpSpPr/>
          <p:nvPr/>
        </p:nvGrpSpPr>
        <p:grpSpPr>
          <a:xfrm>
            <a:off x="3142053" y="2112198"/>
            <a:ext cx="470257" cy="499874"/>
            <a:chOff x="4513652" y="1981568"/>
            <a:chExt cx="470257" cy="4998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8" name="Google Shape;10298;p74">
              <a:extLst>
                <a:ext uri="{FF2B5EF4-FFF2-40B4-BE49-F238E27FC236}">
                  <a16:creationId xmlns:a16="http://schemas.microsoft.com/office/drawing/2014/main" id="{9A51A132-9191-89DA-9CA6-31DD006870E6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299;p74">
              <a:extLst>
                <a:ext uri="{FF2B5EF4-FFF2-40B4-BE49-F238E27FC236}">
                  <a16:creationId xmlns:a16="http://schemas.microsoft.com/office/drawing/2014/main" id="{EA59F3F3-FF1F-DBFC-8173-D9E18B006A37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0;p74">
              <a:extLst>
                <a:ext uri="{FF2B5EF4-FFF2-40B4-BE49-F238E27FC236}">
                  <a16:creationId xmlns:a16="http://schemas.microsoft.com/office/drawing/2014/main" id="{4392AB88-05C0-639F-9753-5789B9479ADC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1" name="Google Shape;10301;p74">
              <a:extLst>
                <a:ext uri="{FF2B5EF4-FFF2-40B4-BE49-F238E27FC236}">
                  <a16:creationId xmlns:a16="http://schemas.microsoft.com/office/drawing/2014/main" id="{B5140BDA-D971-355C-4BB7-F059AA173D0C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2" name="Google Shape;10302;p74">
              <a:extLst>
                <a:ext uri="{FF2B5EF4-FFF2-40B4-BE49-F238E27FC236}">
                  <a16:creationId xmlns:a16="http://schemas.microsoft.com/office/drawing/2014/main" id="{C4C6801F-FF58-C9B9-97D7-AD134F1BC221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73" name="Google Shape;10352;p74">
            <a:extLst>
              <a:ext uri="{FF2B5EF4-FFF2-40B4-BE49-F238E27FC236}">
                <a16:creationId xmlns:a16="http://schemas.microsoft.com/office/drawing/2014/main" id="{C06C0F5F-9A23-F329-EDDA-D340EF29D791}"/>
              </a:ext>
            </a:extLst>
          </p:cNvPr>
          <p:cNvGrpSpPr/>
          <p:nvPr/>
        </p:nvGrpSpPr>
        <p:grpSpPr>
          <a:xfrm>
            <a:off x="3811694" y="2120684"/>
            <a:ext cx="471528" cy="504319"/>
            <a:chOff x="5183294" y="1990054"/>
            <a:chExt cx="471528" cy="5043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4" name="Google Shape;10353;p74">
              <a:extLst>
                <a:ext uri="{FF2B5EF4-FFF2-40B4-BE49-F238E27FC236}">
                  <a16:creationId xmlns:a16="http://schemas.microsoft.com/office/drawing/2014/main" id="{12764BB7-8A5D-7AEA-596B-84D25D1BB9BD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4;p74">
              <a:extLst>
                <a:ext uri="{FF2B5EF4-FFF2-40B4-BE49-F238E27FC236}">
                  <a16:creationId xmlns:a16="http://schemas.microsoft.com/office/drawing/2014/main" id="{CA8E30DF-8909-2E92-46E2-796D361E27D6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5;p74">
              <a:extLst>
                <a:ext uri="{FF2B5EF4-FFF2-40B4-BE49-F238E27FC236}">
                  <a16:creationId xmlns:a16="http://schemas.microsoft.com/office/drawing/2014/main" id="{8A77A60D-120E-F413-B15D-89CEE18D0E36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6;p74">
              <a:extLst>
                <a:ext uri="{FF2B5EF4-FFF2-40B4-BE49-F238E27FC236}">
                  <a16:creationId xmlns:a16="http://schemas.microsoft.com/office/drawing/2014/main" id="{C789E3C9-EB9E-E0E9-A1B0-2797A8E538A6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8" name="Google Shape;10357;p74">
              <a:extLst>
                <a:ext uri="{FF2B5EF4-FFF2-40B4-BE49-F238E27FC236}">
                  <a16:creationId xmlns:a16="http://schemas.microsoft.com/office/drawing/2014/main" id="{5873CFA6-AD86-D9F8-70B1-77EA0B4D30E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79" name="Google Shape;10358;p74">
              <a:extLst>
                <a:ext uri="{FF2B5EF4-FFF2-40B4-BE49-F238E27FC236}">
                  <a16:creationId xmlns:a16="http://schemas.microsoft.com/office/drawing/2014/main" id="{3A8A72D4-A691-269A-5FF8-5A628D8B333A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80" name="Google Shape;10390;p74">
            <a:extLst>
              <a:ext uri="{FF2B5EF4-FFF2-40B4-BE49-F238E27FC236}">
                <a16:creationId xmlns:a16="http://schemas.microsoft.com/office/drawing/2014/main" id="{CB1240B5-D0DC-04D2-E72A-27F7A591DAB9}"/>
              </a:ext>
            </a:extLst>
          </p:cNvPr>
          <p:cNvGrpSpPr/>
          <p:nvPr/>
        </p:nvGrpSpPr>
        <p:grpSpPr>
          <a:xfrm>
            <a:off x="1757276" y="2132323"/>
            <a:ext cx="471529" cy="502554"/>
            <a:chOff x="3128875" y="2001694"/>
            <a:chExt cx="471529" cy="5025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1" name="Google Shape;10391;p74">
              <a:extLst>
                <a:ext uri="{FF2B5EF4-FFF2-40B4-BE49-F238E27FC236}">
                  <a16:creationId xmlns:a16="http://schemas.microsoft.com/office/drawing/2014/main" id="{D6AE4D51-9518-B4B2-D286-6A60DCBB3D7A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2;p74">
              <a:extLst>
                <a:ext uri="{FF2B5EF4-FFF2-40B4-BE49-F238E27FC236}">
                  <a16:creationId xmlns:a16="http://schemas.microsoft.com/office/drawing/2014/main" id="{4A0ECD79-0474-2690-70DB-131FFA9FEDB9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3;p74">
              <a:extLst>
                <a:ext uri="{FF2B5EF4-FFF2-40B4-BE49-F238E27FC236}">
                  <a16:creationId xmlns:a16="http://schemas.microsoft.com/office/drawing/2014/main" id="{925A06E0-3301-1460-CACC-961999889799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4;p74">
              <a:extLst>
                <a:ext uri="{FF2B5EF4-FFF2-40B4-BE49-F238E27FC236}">
                  <a16:creationId xmlns:a16="http://schemas.microsoft.com/office/drawing/2014/main" id="{208FD178-9773-87D1-EA9A-D72BC754D864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5;p74">
              <a:extLst>
                <a:ext uri="{FF2B5EF4-FFF2-40B4-BE49-F238E27FC236}">
                  <a16:creationId xmlns:a16="http://schemas.microsoft.com/office/drawing/2014/main" id="{636CF331-2760-6B96-BB1C-0A11869CAA3E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6;p74">
              <a:extLst>
                <a:ext uri="{FF2B5EF4-FFF2-40B4-BE49-F238E27FC236}">
                  <a16:creationId xmlns:a16="http://schemas.microsoft.com/office/drawing/2014/main" id="{96B3C875-C9D1-D6F0-9FFF-ECEAAE95AF88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0397;p74">
              <a:extLst>
                <a:ext uri="{FF2B5EF4-FFF2-40B4-BE49-F238E27FC236}">
                  <a16:creationId xmlns:a16="http://schemas.microsoft.com/office/drawing/2014/main" id="{E2D94DB2-6DE6-FD41-7E86-25F8E5F69BD0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88" name="Google Shape;10398;p74">
              <a:extLst>
                <a:ext uri="{FF2B5EF4-FFF2-40B4-BE49-F238E27FC236}">
                  <a16:creationId xmlns:a16="http://schemas.microsoft.com/office/drawing/2014/main" id="{9429C4C9-85BA-0D67-A1A3-4616AB36BF53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89" name="Google Shape;10412;p74">
            <a:extLst>
              <a:ext uri="{FF2B5EF4-FFF2-40B4-BE49-F238E27FC236}">
                <a16:creationId xmlns:a16="http://schemas.microsoft.com/office/drawing/2014/main" id="{C06AD594-0F85-F837-FFD1-5A4BE219897D}"/>
              </a:ext>
            </a:extLst>
          </p:cNvPr>
          <p:cNvGrpSpPr/>
          <p:nvPr/>
        </p:nvGrpSpPr>
        <p:grpSpPr>
          <a:xfrm>
            <a:off x="4523198" y="2121040"/>
            <a:ext cx="441444" cy="500460"/>
            <a:chOff x="5894798" y="1990411"/>
            <a:chExt cx="441444" cy="50046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0" name="Google Shape;10413;p74">
              <a:extLst>
                <a:ext uri="{FF2B5EF4-FFF2-40B4-BE49-F238E27FC236}">
                  <a16:creationId xmlns:a16="http://schemas.microsoft.com/office/drawing/2014/main" id="{447FFEE5-B035-C188-04A4-164FAC930892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4;p74">
              <a:extLst>
                <a:ext uri="{FF2B5EF4-FFF2-40B4-BE49-F238E27FC236}">
                  <a16:creationId xmlns:a16="http://schemas.microsoft.com/office/drawing/2014/main" id="{DD666898-F729-2687-629A-36234B37FD03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5;p74">
              <a:extLst>
                <a:ext uri="{FF2B5EF4-FFF2-40B4-BE49-F238E27FC236}">
                  <a16:creationId xmlns:a16="http://schemas.microsoft.com/office/drawing/2014/main" id="{CCE4D742-8EF2-FCB4-CB77-4F53501F7649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6;p74">
              <a:extLst>
                <a:ext uri="{FF2B5EF4-FFF2-40B4-BE49-F238E27FC236}">
                  <a16:creationId xmlns:a16="http://schemas.microsoft.com/office/drawing/2014/main" id="{84633C73-1C09-D301-E448-4EB75A576618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7;p74">
              <a:extLst>
                <a:ext uri="{FF2B5EF4-FFF2-40B4-BE49-F238E27FC236}">
                  <a16:creationId xmlns:a16="http://schemas.microsoft.com/office/drawing/2014/main" id="{C6A6C64B-A2A0-0232-5D45-9575E829BDDB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18;p74">
              <a:extLst>
                <a:ext uri="{FF2B5EF4-FFF2-40B4-BE49-F238E27FC236}">
                  <a16:creationId xmlns:a16="http://schemas.microsoft.com/office/drawing/2014/main" id="{461378B0-2853-FA8C-BE58-1F8DC7EA3894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6" name="Google Shape;10419;p74">
              <a:extLst>
                <a:ext uri="{FF2B5EF4-FFF2-40B4-BE49-F238E27FC236}">
                  <a16:creationId xmlns:a16="http://schemas.microsoft.com/office/drawing/2014/main" id="{FEC439C2-2D92-DFBB-A8AA-DD27AE8ED443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7" name="Google Shape;10420;p74">
              <a:extLst>
                <a:ext uri="{FF2B5EF4-FFF2-40B4-BE49-F238E27FC236}">
                  <a16:creationId xmlns:a16="http://schemas.microsoft.com/office/drawing/2014/main" id="{CA0388A9-5685-E1EA-FD17-4BCCAC2FC894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98" name="Google Shape;10478;p74">
            <a:extLst>
              <a:ext uri="{FF2B5EF4-FFF2-40B4-BE49-F238E27FC236}">
                <a16:creationId xmlns:a16="http://schemas.microsoft.com/office/drawing/2014/main" id="{857799F2-6DD2-48B2-715D-F70ABDE535BA}"/>
              </a:ext>
            </a:extLst>
          </p:cNvPr>
          <p:cNvGrpSpPr/>
          <p:nvPr/>
        </p:nvGrpSpPr>
        <p:grpSpPr>
          <a:xfrm>
            <a:off x="5080251" y="2120875"/>
            <a:ext cx="479054" cy="501182"/>
            <a:chOff x="6451850" y="1990246"/>
            <a:chExt cx="479054" cy="50118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9" name="Google Shape;10479;p74">
              <a:extLst>
                <a:ext uri="{FF2B5EF4-FFF2-40B4-BE49-F238E27FC236}">
                  <a16:creationId xmlns:a16="http://schemas.microsoft.com/office/drawing/2014/main" id="{F9D28A95-7F6C-384B-9C8E-3F99B3E00D15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0;p74">
              <a:extLst>
                <a:ext uri="{FF2B5EF4-FFF2-40B4-BE49-F238E27FC236}">
                  <a16:creationId xmlns:a16="http://schemas.microsoft.com/office/drawing/2014/main" id="{A76C46AE-6C6F-CA6C-E82B-A1F7C7C5A1E4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1" name="Google Shape;10481;p74">
              <a:extLst>
                <a:ext uri="{FF2B5EF4-FFF2-40B4-BE49-F238E27FC236}">
                  <a16:creationId xmlns:a16="http://schemas.microsoft.com/office/drawing/2014/main" id="{936981DE-0F52-37C0-4F01-A0D26F14B62D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2" name="Google Shape;10482;p74">
              <a:extLst>
                <a:ext uri="{FF2B5EF4-FFF2-40B4-BE49-F238E27FC236}">
                  <a16:creationId xmlns:a16="http://schemas.microsoft.com/office/drawing/2014/main" id="{97C92BA7-0E99-5ABD-4F14-DF9160BF6261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03" name="Google Shape;10101;p74">
            <a:extLst>
              <a:ext uri="{FF2B5EF4-FFF2-40B4-BE49-F238E27FC236}">
                <a16:creationId xmlns:a16="http://schemas.microsoft.com/office/drawing/2014/main" id="{B1D6AC9C-BAEC-D390-3F83-D35224ED5A25}"/>
              </a:ext>
            </a:extLst>
          </p:cNvPr>
          <p:cNvGrpSpPr/>
          <p:nvPr/>
        </p:nvGrpSpPr>
        <p:grpSpPr>
          <a:xfrm>
            <a:off x="7166847" y="4297139"/>
            <a:ext cx="327922" cy="324154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4" name="Google Shape;10102;p74">
              <a:extLst>
                <a:ext uri="{FF2B5EF4-FFF2-40B4-BE49-F238E27FC236}">
                  <a16:creationId xmlns:a16="http://schemas.microsoft.com/office/drawing/2014/main" id="{38981A39-B647-46BC-6A3D-5A7A3E82B498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3;p74">
              <a:extLst>
                <a:ext uri="{FF2B5EF4-FFF2-40B4-BE49-F238E27FC236}">
                  <a16:creationId xmlns:a16="http://schemas.microsoft.com/office/drawing/2014/main" id="{75E03C3F-EE15-5CCB-0295-914029017B8D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4;p74">
              <a:extLst>
                <a:ext uri="{FF2B5EF4-FFF2-40B4-BE49-F238E27FC236}">
                  <a16:creationId xmlns:a16="http://schemas.microsoft.com/office/drawing/2014/main" id="{B0767767-CB56-48E7-2EE5-5BCFF76CE984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0105;p74">
              <a:extLst>
                <a:ext uri="{FF2B5EF4-FFF2-40B4-BE49-F238E27FC236}">
                  <a16:creationId xmlns:a16="http://schemas.microsoft.com/office/drawing/2014/main" id="{AD45D01E-9217-4F13-E890-54BCAAF8574F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8" name="Google Shape;10106;p74">
              <a:extLst>
                <a:ext uri="{FF2B5EF4-FFF2-40B4-BE49-F238E27FC236}">
                  <a16:creationId xmlns:a16="http://schemas.microsoft.com/office/drawing/2014/main" id="{77BED870-5D2F-298A-4D6D-218B10B98E7D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09" name="Google Shape;10125;p74">
            <a:extLst>
              <a:ext uri="{FF2B5EF4-FFF2-40B4-BE49-F238E27FC236}">
                <a16:creationId xmlns:a16="http://schemas.microsoft.com/office/drawing/2014/main" id="{D17E1799-DB54-7745-EE95-3028E5E14369}"/>
              </a:ext>
            </a:extLst>
          </p:cNvPr>
          <p:cNvGrpSpPr/>
          <p:nvPr/>
        </p:nvGrpSpPr>
        <p:grpSpPr>
          <a:xfrm>
            <a:off x="6438437" y="1444769"/>
            <a:ext cx="445504" cy="476017"/>
            <a:chOff x="7810036" y="1314139"/>
            <a:chExt cx="445504" cy="47601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0" name="Google Shape;10126;p74">
              <a:extLst>
                <a:ext uri="{FF2B5EF4-FFF2-40B4-BE49-F238E27FC236}">
                  <a16:creationId xmlns:a16="http://schemas.microsoft.com/office/drawing/2014/main" id="{FCE24473-6CE3-47ED-7397-F4C03ECA39F2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11" name="Google Shape;10127;p74">
              <a:extLst>
                <a:ext uri="{FF2B5EF4-FFF2-40B4-BE49-F238E27FC236}">
                  <a16:creationId xmlns:a16="http://schemas.microsoft.com/office/drawing/2014/main" id="{5A18325C-8DE6-CE07-A293-42BAA13DCFD7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12" name="Google Shape;10128;p74">
              <a:extLst>
                <a:ext uri="{FF2B5EF4-FFF2-40B4-BE49-F238E27FC236}">
                  <a16:creationId xmlns:a16="http://schemas.microsoft.com/office/drawing/2014/main" id="{62362970-9A98-9FBB-0B35-CCB0932EA108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2A7616D5-6253-3B24-C7C6-EBCC5D61ADB3}"/>
              </a:ext>
            </a:extLst>
          </p:cNvPr>
          <p:cNvSpPr txBox="1">
            <a:spLocks/>
          </p:cNvSpPr>
          <p:nvPr/>
        </p:nvSpPr>
        <p:spPr>
          <a:xfrm>
            <a:off x="1156795" y="411143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13206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4629B54E-2618-C98C-E1F3-54E3B07F1406}"/>
              </a:ext>
            </a:extLst>
          </p:cNvPr>
          <p:cNvSpPr/>
          <p:nvPr/>
        </p:nvSpPr>
        <p:spPr>
          <a:xfrm rot="10799991">
            <a:off x="4978343" y="33695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256DFA1-1C41-722F-81F7-E71B07056DD2}"/>
              </a:ext>
            </a:extLst>
          </p:cNvPr>
          <p:cNvSpPr/>
          <p:nvPr/>
        </p:nvSpPr>
        <p:spPr>
          <a:xfrm>
            <a:off x="5456594" y="34368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EA47338A-1F3C-CA4C-35D6-BDB0E097EF3D}"/>
              </a:ext>
            </a:extLst>
          </p:cNvPr>
          <p:cNvSpPr/>
          <p:nvPr/>
        </p:nvSpPr>
        <p:spPr>
          <a:xfrm>
            <a:off x="6873201" y="34860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50A09F9A-E7AE-4B63-01B1-E0192F5FE313}"/>
              </a:ext>
            </a:extLst>
          </p:cNvPr>
          <p:cNvSpPr/>
          <p:nvPr/>
        </p:nvSpPr>
        <p:spPr>
          <a:xfrm>
            <a:off x="6917119" y="43871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090923CA-F63A-4262-60E5-10EF845E74D1}"/>
              </a:ext>
            </a:extLst>
          </p:cNvPr>
          <p:cNvSpPr/>
          <p:nvPr/>
        </p:nvSpPr>
        <p:spPr>
          <a:xfrm>
            <a:off x="1821808" y="34169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D0858-2CBC-9954-F722-2A81E25CDE28}"/>
              </a:ext>
            </a:extLst>
          </p:cNvPr>
          <p:cNvSpPr/>
          <p:nvPr/>
        </p:nvSpPr>
        <p:spPr>
          <a:xfrm>
            <a:off x="3686232" y="42273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C2D80D4-2275-613C-A6D3-6ECFEC7D9625}"/>
              </a:ext>
            </a:extLst>
          </p:cNvPr>
          <p:cNvSpPr/>
          <p:nvPr/>
        </p:nvSpPr>
        <p:spPr>
          <a:xfrm>
            <a:off x="4314316" y="43551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63095D3C-ABD1-6F2A-E6BB-E6F7DCC8F517}"/>
              </a:ext>
            </a:extLst>
          </p:cNvPr>
          <p:cNvSpPr/>
          <p:nvPr/>
        </p:nvSpPr>
        <p:spPr>
          <a:xfrm>
            <a:off x="2530487" y="42756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CA6CBC38-2D13-719D-5A88-335A5AAE7175}"/>
              </a:ext>
            </a:extLst>
          </p:cNvPr>
          <p:cNvSpPr/>
          <p:nvPr/>
        </p:nvSpPr>
        <p:spPr>
          <a:xfrm>
            <a:off x="4948827" y="43073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A22DE53A-7DEB-A6E1-DF64-9C4977F99A2E}"/>
              </a:ext>
            </a:extLst>
          </p:cNvPr>
          <p:cNvSpPr/>
          <p:nvPr/>
        </p:nvSpPr>
        <p:spPr>
          <a:xfrm>
            <a:off x="6243975" y="43337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70CE161D-1FB9-6519-6A88-D8B4C8A9D506}"/>
              </a:ext>
            </a:extLst>
          </p:cNvPr>
          <p:cNvSpPr/>
          <p:nvPr/>
        </p:nvSpPr>
        <p:spPr>
          <a:xfrm>
            <a:off x="2429509" y="35148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39A442E8-6E8C-6373-B453-37FC6A4CF9B3}"/>
              </a:ext>
            </a:extLst>
          </p:cNvPr>
          <p:cNvSpPr/>
          <p:nvPr/>
        </p:nvSpPr>
        <p:spPr>
          <a:xfrm>
            <a:off x="1971705" y="41612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A8F27F33-D389-5BB4-D098-1D70F16ABECF}"/>
              </a:ext>
            </a:extLst>
          </p:cNvPr>
          <p:cNvSpPr/>
          <p:nvPr/>
        </p:nvSpPr>
        <p:spPr>
          <a:xfrm>
            <a:off x="5503257" y="43337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81DC5B08-7AF0-755B-D096-AF38D39E0124}"/>
              </a:ext>
            </a:extLst>
          </p:cNvPr>
          <p:cNvSpPr/>
          <p:nvPr/>
        </p:nvSpPr>
        <p:spPr>
          <a:xfrm>
            <a:off x="3107162" y="43142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CDD5CF7C-4EE4-AB61-A387-DB15F2905E49}"/>
              </a:ext>
            </a:extLst>
          </p:cNvPr>
          <p:cNvSpPr/>
          <p:nvPr/>
        </p:nvSpPr>
        <p:spPr>
          <a:xfrm>
            <a:off x="6196865" y="34293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41E7D830-A621-0988-9299-0494CEEE2266}"/>
              </a:ext>
            </a:extLst>
          </p:cNvPr>
          <p:cNvGrpSpPr/>
          <p:nvPr/>
        </p:nvGrpSpPr>
        <p:grpSpPr>
          <a:xfrm>
            <a:off x="6893884" y="926489"/>
            <a:ext cx="425141" cy="424848"/>
            <a:chOff x="8211055" y="926488"/>
            <a:chExt cx="425141" cy="4248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5E979E42-6C69-BF5F-9BA4-EBE7A887124A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EF811F3E-99E7-EB58-BC62-BFBD27BF0EED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82335B72-7C0D-09CD-5F1F-640C8AC4209C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6765BFF-18DC-785B-28BA-4FFB38C7DAF2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D841D91E-9159-2C4A-C9A8-EF9707B229C1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61376A9F-BFDE-5271-C31D-535BE575EC23}"/>
              </a:ext>
            </a:extLst>
          </p:cNvPr>
          <p:cNvGrpSpPr/>
          <p:nvPr/>
        </p:nvGrpSpPr>
        <p:grpSpPr>
          <a:xfrm>
            <a:off x="6178001" y="1728547"/>
            <a:ext cx="414057" cy="412961"/>
            <a:chOff x="7495172" y="1728545"/>
            <a:chExt cx="414057" cy="41296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407DC475-C7C8-AC97-4DF3-C5AAD8740CE7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16DA8279-ED42-65E3-4C55-BFA95A8B1988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94F04A0F-5018-4D14-6240-5D4BB9A9B23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1D482F23-A111-DDA2-F9A2-3AFA7AF2422B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F9F565B2-5E17-4E7A-ED7D-0D50C220ADD5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C4A108AD-78BF-2C27-FD04-479A6CCFB9A8}"/>
              </a:ext>
            </a:extLst>
          </p:cNvPr>
          <p:cNvGrpSpPr/>
          <p:nvPr/>
        </p:nvGrpSpPr>
        <p:grpSpPr>
          <a:xfrm>
            <a:off x="3118016" y="3483023"/>
            <a:ext cx="381642" cy="422306"/>
            <a:chOff x="4435187" y="3483022"/>
            <a:chExt cx="381642" cy="42230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847BBA8B-AC92-E836-5629-F6FD1B0AC8C6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EC549F10-A354-8E8D-F57C-4709954C6A13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F9EBE9D8-EBA9-34E0-3E1B-4F502055A3C0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CB215953-5634-D231-D798-8AB4647114BA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4541620D-AB7B-AB59-215F-C81A1F312216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6479BEB6-F78C-FF3F-AF5F-7B3473DE9BEC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04FBCDB5-70C5-F267-AC0E-F8EB5BC32A60}"/>
              </a:ext>
            </a:extLst>
          </p:cNvPr>
          <p:cNvGrpSpPr/>
          <p:nvPr/>
        </p:nvGrpSpPr>
        <p:grpSpPr>
          <a:xfrm>
            <a:off x="2413774" y="986054"/>
            <a:ext cx="373559" cy="372837"/>
            <a:chOff x="3730944" y="986052"/>
            <a:chExt cx="373559" cy="37283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54A67245-D17D-A473-D090-0739D340E462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8B23B791-F817-8909-FB51-E018922F278A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9843DCAE-C10A-6D0D-A906-B95906392569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0E6F87D5-B950-6C4E-1764-68E3059579DA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7E4380D8-418A-E0FE-7313-8D5F89AA4279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CCEAFC62-AE1C-310A-FAFD-FEDBA7F80A6D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B87F800B-0199-AB77-BCC9-13069A24DD13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5650F429-7753-0504-DD36-8F1FCB1550DC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CE81060-8531-6F77-61C1-BC8F337BA166}"/>
              </a:ext>
            </a:extLst>
          </p:cNvPr>
          <p:cNvGrpSpPr/>
          <p:nvPr/>
        </p:nvGrpSpPr>
        <p:grpSpPr>
          <a:xfrm>
            <a:off x="6872469" y="2558382"/>
            <a:ext cx="453661" cy="454365"/>
            <a:chOff x="8189640" y="2558381"/>
            <a:chExt cx="453661" cy="454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B5056A3C-B414-00E4-E302-8FFC415818C3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B0D18B33-176E-95E4-6C63-83677C230488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EF221AC8-4937-6E29-646C-4F7A312D5AD5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13EC4178-1A9C-D414-F1E9-A732AF6BAA2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D3D1AD49-A33E-115E-05FD-8C7CC157D932}"/>
              </a:ext>
            </a:extLst>
          </p:cNvPr>
          <p:cNvGrpSpPr/>
          <p:nvPr/>
        </p:nvGrpSpPr>
        <p:grpSpPr>
          <a:xfrm>
            <a:off x="1834994" y="935259"/>
            <a:ext cx="374968" cy="450424"/>
            <a:chOff x="3152165" y="935257"/>
            <a:chExt cx="374968" cy="45042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F88E3577-CF93-A0A7-8069-934144B07B0A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51F963CD-9919-7D09-267B-FEEC92476320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6B7C574A-1F6D-98C4-3CD6-16F22695C085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B5CF6AB1-6398-3D0B-A34F-87E22E2AC95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79C348E1-32EA-16A1-07CA-BD790E2E624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F4958C18-F16B-78A5-F83B-BC61B9120D0D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5AF94DEE-5C29-39C0-9841-7E51E29DDFB5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E50A0656-340A-6B26-EFD7-0760D25C8089}"/>
              </a:ext>
            </a:extLst>
          </p:cNvPr>
          <p:cNvGrpSpPr/>
          <p:nvPr/>
        </p:nvGrpSpPr>
        <p:grpSpPr>
          <a:xfrm>
            <a:off x="4810552" y="908466"/>
            <a:ext cx="450424" cy="450423"/>
            <a:chOff x="6127723" y="908465"/>
            <a:chExt cx="450424" cy="45042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3FE7A7EE-9ADA-6871-8599-4F47A5235926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17560A4F-5C44-0B4B-3178-65E48B916C57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7C78BBFA-06E3-E9F4-B1E1-E07CE3BC2602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29021FA3-B74F-74A6-BC64-F4D2820ED28D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2043C6D6-36AC-C312-052C-0EA7C4D8FB5F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29748EFF-FD34-07B9-4443-C67A04621746}"/>
              </a:ext>
            </a:extLst>
          </p:cNvPr>
          <p:cNvGrpSpPr/>
          <p:nvPr/>
        </p:nvGrpSpPr>
        <p:grpSpPr>
          <a:xfrm>
            <a:off x="5377773" y="916357"/>
            <a:ext cx="455278" cy="449190"/>
            <a:chOff x="6694944" y="916356"/>
            <a:chExt cx="455278" cy="44919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4996069B-4BF0-4D2F-78DB-03CA74EBA1DE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BCB8122B-909D-AEEB-E2D4-BDD198239F31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D655919D-62E9-D503-FD6B-ECAFBEFD6729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B3F80C02-EF4F-B099-333B-87F204D175CF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2FE42A7C-4A8D-3E9B-58E6-C6134DB7B95F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68DC5B3-79C7-F616-18CF-8E66B2058831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2B82D471-F15D-8221-E647-504AF6F86ED8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C4CE4F19-90DB-1FD5-32AA-1FC446A4A37A}"/>
              </a:ext>
            </a:extLst>
          </p:cNvPr>
          <p:cNvGrpSpPr/>
          <p:nvPr/>
        </p:nvGrpSpPr>
        <p:grpSpPr>
          <a:xfrm>
            <a:off x="3077947" y="916889"/>
            <a:ext cx="435775" cy="450423"/>
            <a:chOff x="4395118" y="916887"/>
            <a:chExt cx="435775" cy="45042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4382EB76-6095-8AC2-3D84-4DC50119D7C7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41F69A5C-C993-C30C-4DE0-4AB15D8090A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719BAD24-0EA9-2EC7-46BC-A13D0F9A46E8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C85CC718-A3FB-DA02-D624-972036C1958A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DEC1608F-D9A9-9F44-5737-7E382F9C6506}"/>
              </a:ext>
            </a:extLst>
          </p:cNvPr>
          <p:cNvGrpSpPr/>
          <p:nvPr/>
        </p:nvGrpSpPr>
        <p:grpSpPr>
          <a:xfrm>
            <a:off x="6177993" y="916357"/>
            <a:ext cx="428515" cy="451036"/>
            <a:chOff x="7495163" y="916356"/>
            <a:chExt cx="428515" cy="4510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3FC8A154-87B6-7E0D-025D-207609333C2B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88FE2B22-010B-18E8-E03A-89C336202699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45C53E5A-C638-07B0-65E0-DE4CA8FED5CF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35A4E5FF-62F0-DFDA-129E-DE263DF28E6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9978E38-8734-242A-9281-DD7DF81990FC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1C65D529-497C-21CE-922F-E0319F8DC583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89EE775F-4347-EF5B-6906-F3DB77BC949D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35BCA63D-F320-AADB-9827-134DF2F80A92}"/>
              </a:ext>
            </a:extLst>
          </p:cNvPr>
          <p:cNvGrpSpPr/>
          <p:nvPr/>
        </p:nvGrpSpPr>
        <p:grpSpPr>
          <a:xfrm>
            <a:off x="3653516" y="916888"/>
            <a:ext cx="423596" cy="450424"/>
            <a:chOff x="4970687" y="916887"/>
            <a:chExt cx="423596" cy="45042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D5504B25-E65B-F878-7F03-9E3BCB1643FD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CA3CF4D7-099F-2F5F-9360-A269C42BB061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51FA2A13-FCB1-E529-658D-CC28FFC504F1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D6D4480F-5AE5-DABD-45A6-E493D20E8B3B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E328ED84-2BCD-ED6F-CF88-890651F6ED2F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6367915F-EEC4-AEBB-5E37-4DD3D09B5A72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20528A53-6E2A-746D-3CA3-7B0A8EDB8A70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581D8C81-F821-5800-47CC-FF84BB228782}"/>
              </a:ext>
            </a:extLst>
          </p:cNvPr>
          <p:cNvGrpSpPr/>
          <p:nvPr/>
        </p:nvGrpSpPr>
        <p:grpSpPr>
          <a:xfrm>
            <a:off x="4198113" y="916568"/>
            <a:ext cx="456486" cy="451082"/>
            <a:chOff x="5515285" y="916567"/>
            <a:chExt cx="456486" cy="45108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05CBF0D0-8FE9-2F90-37DF-B052C75A1109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978D2041-2922-F4C5-40C4-F40DA5494BDB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B4D786-03BC-4B56-DE95-1EA1F2AC3455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20D1AB70-2A0A-8972-5963-78E1BA9938B5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2F49F9E9-6248-9D91-3DC0-A36A00EAE9AB}"/>
              </a:ext>
            </a:extLst>
          </p:cNvPr>
          <p:cNvGrpSpPr/>
          <p:nvPr/>
        </p:nvGrpSpPr>
        <p:grpSpPr>
          <a:xfrm>
            <a:off x="6853633" y="1679599"/>
            <a:ext cx="498603" cy="496391"/>
            <a:chOff x="8170804" y="1679597"/>
            <a:chExt cx="498603" cy="49639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1C10E81B-E02B-D444-2B1B-400B961D77BC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286C543B-7BF8-0001-D20D-E7B228B81971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18077493-EE24-A381-E274-A635129AF1CC}"/>
              </a:ext>
            </a:extLst>
          </p:cNvPr>
          <p:cNvSpPr/>
          <p:nvPr/>
        </p:nvSpPr>
        <p:spPr>
          <a:xfrm>
            <a:off x="3029429" y="17079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274FEC30-F910-52B1-CF16-44790B808C48}"/>
              </a:ext>
            </a:extLst>
          </p:cNvPr>
          <p:cNvGrpSpPr/>
          <p:nvPr/>
        </p:nvGrpSpPr>
        <p:grpSpPr>
          <a:xfrm>
            <a:off x="3590513" y="1706391"/>
            <a:ext cx="460830" cy="449225"/>
            <a:chOff x="4907685" y="1706389"/>
            <a:chExt cx="460830" cy="44922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7E7353D5-51F2-A99C-9879-7063AF18E120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8C70B474-FB8E-ABB2-5F07-3E56D35B5465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68FF0707-DDD2-8F7F-6861-802BFCE134B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DD0DD1F9-080D-2541-3FE6-235C7B719B24}"/>
              </a:ext>
            </a:extLst>
          </p:cNvPr>
          <p:cNvGrpSpPr/>
          <p:nvPr/>
        </p:nvGrpSpPr>
        <p:grpSpPr>
          <a:xfrm>
            <a:off x="4158201" y="1706601"/>
            <a:ext cx="450021" cy="448805"/>
            <a:chOff x="5475372" y="1706599"/>
            <a:chExt cx="450021" cy="44880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C06836CA-1C14-67A0-28DA-1AEA67F7D99B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43E5D301-76CE-370D-5A10-EB74B77D5D71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94CB4314-3C57-659C-13C2-62830A40B824}"/>
              </a:ext>
            </a:extLst>
          </p:cNvPr>
          <p:cNvGrpSpPr/>
          <p:nvPr/>
        </p:nvGrpSpPr>
        <p:grpSpPr>
          <a:xfrm>
            <a:off x="1830678" y="1725785"/>
            <a:ext cx="446391" cy="447617"/>
            <a:chOff x="3147849" y="1725783"/>
            <a:chExt cx="446391" cy="44761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EE719D01-8373-0741-C5F0-BBA1711A5D5C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96BAAC32-791C-E23F-07E0-FEDBF14B1E55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55DCD695-DFB4-68BC-8E9D-C6CC22BAA512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AD7B9161-A3F1-B729-3844-0ACA1E32ACFD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F7472A63-B471-5954-6673-2D6BE120545B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694AA38D-7D2A-2437-8D41-AF62B9888247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EA7B8C0B-B48D-49FC-0AEA-C02EF3ABB059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596CD5ED-EEB4-A7EA-AC9E-A43147846F44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886F8349-0886-573B-F099-013C9548845F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B87B00C5-371E-D6E0-E788-1F3DA5F2F890}"/>
              </a:ext>
            </a:extLst>
          </p:cNvPr>
          <p:cNvGrpSpPr/>
          <p:nvPr/>
        </p:nvGrpSpPr>
        <p:grpSpPr>
          <a:xfrm>
            <a:off x="4790582" y="1700219"/>
            <a:ext cx="445212" cy="445175"/>
            <a:chOff x="6107753" y="1700217"/>
            <a:chExt cx="445212" cy="445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70D28A3D-53E3-0891-B7AC-47906657821F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C4A3EF3-F549-5EE4-5E28-EFA409FA9B11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2C20C193-9943-6D77-2B2E-A6B1E1D253C7}"/>
              </a:ext>
            </a:extLst>
          </p:cNvPr>
          <p:cNvGrpSpPr/>
          <p:nvPr/>
        </p:nvGrpSpPr>
        <p:grpSpPr>
          <a:xfrm>
            <a:off x="2464366" y="1707954"/>
            <a:ext cx="469270" cy="446099"/>
            <a:chOff x="3781537" y="1707952"/>
            <a:chExt cx="469270" cy="44609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E7505921-E4B9-CD2E-24D0-FA32833179BF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AAA54F38-B984-993D-0B2B-E863FE76C527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BF54634E-EC09-6EA8-CD2C-4DA2F1D87C66}"/>
              </a:ext>
            </a:extLst>
          </p:cNvPr>
          <p:cNvGrpSpPr/>
          <p:nvPr/>
        </p:nvGrpSpPr>
        <p:grpSpPr>
          <a:xfrm>
            <a:off x="5413178" y="1707240"/>
            <a:ext cx="446400" cy="445212"/>
            <a:chOff x="6730349" y="1707239"/>
            <a:chExt cx="446400" cy="44521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56B27548-DDB8-625C-820C-861BF416F93D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31A2AE68-3D33-FCB8-28B3-BBC8D820DCC9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AF4D76F4-69AC-A003-6287-141530F55AAC}"/>
              </a:ext>
            </a:extLst>
          </p:cNvPr>
          <p:cNvSpPr/>
          <p:nvPr/>
        </p:nvSpPr>
        <p:spPr>
          <a:xfrm>
            <a:off x="3022607" y="25771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C1CF1738-F5A2-2D16-5038-9697A0F7ADE3}"/>
              </a:ext>
            </a:extLst>
          </p:cNvPr>
          <p:cNvSpPr/>
          <p:nvPr/>
        </p:nvSpPr>
        <p:spPr>
          <a:xfrm>
            <a:off x="3562204" y="26494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3AF21527-2B0A-5DBB-5FE7-92AA88717A1A}"/>
              </a:ext>
            </a:extLst>
          </p:cNvPr>
          <p:cNvGrpSpPr/>
          <p:nvPr/>
        </p:nvGrpSpPr>
        <p:grpSpPr>
          <a:xfrm>
            <a:off x="4209663" y="2589243"/>
            <a:ext cx="461287" cy="462000"/>
            <a:chOff x="5526834" y="2589242"/>
            <a:chExt cx="461287" cy="46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CC0839D-1573-64EA-8CD4-A82ED5E12ADE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BBFC9ED-6E0A-0D8C-5138-30FEE06BC264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E7BEAA5D-5380-6E6A-0964-625546ED43D0}"/>
              </a:ext>
            </a:extLst>
          </p:cNvPr>
          <p:cNvGrpSpPr/>
          <p:nvPr/>
        </p:nvGrpSpPr>
        <p:grpSpPr>
          <a:xfrm>
            <a:off x="6036681" y="2571614"/>
            <a:ext cx="465823" cy="464295"/>
            <a:chOff x="7353851" y="2571612"/>
            <a:chExt cx="465823" cy="46429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BD0D1228-4E38-E65C-DAA3-FEA404842DAE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62666B3C-8F0D-9BB9-8BA2-D44318B698FE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372BFA95-C2B1-AEC0-F8AD-5E49D1A1F672}"/>
              </a:ext>
            </a:extLst>
          </p:cNvPr>
          <p:cNvGrpSpPr/>
          <p:nvPr/>
        </p:nvGrpSpPr>
        <p:grpSpPr>
          <a:xfrm>
            <a:off x="3584177" y="3495295"/>
            <a:ext cx="406286" cy="408900"/>
            <a:chOff x="4901348" y="3495294"/>
            <a:chExt cx="406286" cy="4089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8C70C901-A725-8CC1-8F4C-3B2C2189D90E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A5D03280-1640-45F7-E694-8F984C297BF5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A4A29DB7-244F-7696-2917-CEADCD7CCBE7}"/>
              </a:ext>
            </a:extLst>
          </p:cNvPr>
          <p:cNvGrpSpPr/>
          <p:nvPr/>
        </p:nvGrpSpPr>
        <p:grpSpPr>
          <a:xfrm>
            <a:off x="4831144" y="2583016"/>
            <a:ext cx="272920" cy="462000"/>
            <a:chOff x="6148315" y="2583015"/>
            <a:chExt cx="272920" cy="46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9E07A2B8-681E-47E5-7C42-723D5F62575A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6CCCC836-176B-69B2-7028-DA5B4C730AE2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A316E3A3-5552-2C2E-CA90-41BC0B77BCCE}"/>
              </a:ext>
            </a:extLst>
          </p:cNvPr>
          <p:cNvGrpSpPr/>
          <p:nvPr/>
        </p:nvGrpSpPr>
        <p:grpSpPr>
          <a:xfrm>
            <a:off x="2478887" y="2604504"/>
            <a:ext cx="454438" cy="462586"/>
            <a:chOff x="3796058" y="2604503"/>
            <a:chExt cx="454438" cy="4625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DEF2F0B6-40C9-7178-0ABC-385DF9C1007D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B517CDD7-E603-DFAD-3A4C-EB436F1A3FB8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DFA22A67-E82E-7BEC-5786-E8E18287D19B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D61BA43D-DE0B-EBE6-E090-7623C39FBD2D}"/>
              </a:ext>
            </a:extLst>
          </p:cNvPr>
          <p:cNvGrpSpPr/>
          <p:nvPr/>
        </p:nvGrpSpPr>
        <p:grpSpPr>
          <a:xfrm>
            <a:off x="5388115" y="2576277"/>
            <a:ext cx="456723" cy="464304"/>
            <a:chOff x="6705286" y="2576276"/>
            <a:chExt cx="456723" cy="46430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E4AE8353-557E-7931-525F-859BA131DF7A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81D35BB0-9D15-7CE9-AD1C-00FA7FDA4EE2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9C6E359B-E948-37D4-00AD-C25E624587AD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628C57C9-1328-1625-FAD4-694F20380A1F}"/>
              </a:ext>
            </a:extLst>
          </p:cNvPr>
          <p:cNvGrpSpPr/>
          <p:nvPr/>
        </p:nvGrpSpPr>
        <p:grpSpPr>
          <a:xfrm>
            <a:off x="4250665" y="3523549"/>
            <a:ext cx="492377" cy="387934"/>
            <a:chOff x="5567836" y="3523548"/>
            <a:chExt cx="492377" cy="3879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98FF4784-1B6F-F5EC-2E63-581DFF61628F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054836BC-8A37-6560-0F43-C3EC5D07E681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320A4120-CA12-5338-ECE0-CD16A9FFA318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C0CAE8DD-AE03-26C8-A523-6E6E11E4072B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04378220-22A9-9F5A-0D16-BE5991911396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CC2A6C61-9284-D13E-B8C9-231853D20265}"/>
              </a:ext>
            </a:extLst>
          </p:cNvPr>
          <p:cNvGrpSpPr/>
          <p:nvPr/>
        </p:nvGrpSpPr>
        <p:grpSpPr>
          <a:xfrm>
            <a:off x="1760780" y="2595846"/>
            <a:ext cx="556458" cy="457373"/>
            <a:chOff x="3077952" y="2595844"/>
            <a:chExt cx="556458" cy="45737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150D9A60-9E67-6814-CF36-2FF70260B5BB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69C1B447-4358-5F54-AB8A-4B9EED192CD2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BF469059-A33C-2B5D-678A-E8636C2FCBF2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E0D22692-EFA3-E472-FC61-A7456846E072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0AF6F041-2C28-07EF-A57B-CB80A3C99B68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B33D1F20-B5C6-C863-5149-F6B4239A7B75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20A2F02B-7E24-C556-A6B0-FE5CE55C7291}"/>
              </a:ext>
            </a:extLst>
          </p:cNvPr>
          <p:cNvSpPr txBox="1">
            <a:spLocks/>
          </p:cNvSpPr>
          <p:nvPr/>
        </p:nvSpPr>
        <p:spPr>
          <a:xfrm>
            <a:off x="827315" y="1933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45695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7;p70">
            <a:extLst>
              <a:ext uri="{FF2B5EF4-FFF2-40B4-BE49-F238E27FC236}">
                <a16:creationId xmlns:a16="http://schemas.microsoft.com/office/drawing/2014/main" id="{E04903BD-BBCD-F3E3-2AE5-088BE5B466C7}"/>
              </a:ext>
            </a:extLst>
          </p:cNvPr>
          <p:cNvSpPr txBox="1"/>
          <p:nvPr/>
        </p:nvSpPr>
        <p:spPr>
          <a:xfrm>
            <a:off x="716775" y="1188000"/>
            <a:ext cx="771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400" dirty="0"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3" name="Google Shape;1198;p70">
            <a:extLst>
              <a:ext uri="{FF2B5EF4-FFF2-40B4-BE49-F238E27FC236}">
                <a16:creationId xmlns:a16="http://schemas.microsoft.com/office/drawing/2014/main" id="{B8A2B651-28CC-29B5-6506-A75D0D1A452F}"/>
              </a:ext>
            </a:extLst>
          </p:cNvPr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</p:grpSpPr>
        <p:sp>
          <p:nvSpPr>
            <p:cNvPr id="4" name="Google Shape;1199;p70">
              <a:extLst>
                <a:ext uri="{FF2B5EF4-FFF2-40B4-BE49-F238E27FC236}">
                  <a16:creationId xmlns:a16="http://schemas.microsoft.com/office/drawing/2014/main" id="{E62540C6-AACD-CAA5-79C9-B1DACC756AD5}"/>
                </a:ext>
              </a:extLst>
            </p:cNvPr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" name="Google Shape;1200;p70">
              <a:extLst>
                <a:ext uri="{FF2B5EF4-FFF2-40B4-BE49-F238E27FC236}">
                  <a16:creationId xmlns:a16="http://schemas.microsoft.com/office/drawing/2014/main" id="{1173008F-675B-E91C-9D58-48616728A4F2}"/>
                </a:ext>
              </a:extLst>
            </p:cNvPr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6" name="Google Shape;1201;p70">
            <a:extLst>
              <a:ext uri="{FF2B5EF4-FFF2-40B4-BE49-F238E27FC236}">
                <a16:creationId xmlns:a16="http://schemas.microsoft.com/office/drawing/2014/main" id="{51BA3991-98EB-3C36-E5BF-928AB996E027}"/>
              </a:ext>
            </a:extLst>
          </p:cNvPr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</p:grpSpPr>
        <p:sp>
          <p:nvSpPr>
            <p:cNvPr id="7" name="Google Shape;1202;p70">
              <a:extLst>
                <a:ext uri="{FF2B5EF4-FFF2-40B4-BE49-F238E27FC236}">
                  <a16:creationId xmlns:a16="http://schemas.microsoft.com/office/drawing/2014/main" id="{81C6E0A7-4BD7-2888-C51F-5C2C62A136FB}"/>
                </a:ext>
              </a:extLst>
            </p:cNvPr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" name="Google Shape;1203;p70">
              <a:extLst>
                <a:ext uri="{FF2B5EF4-FFF2-40B4-BE49-F238E27FC236}">
                  <a16:creationId xmlns:a16="http://schemas.microsoft.com/office/drawing/2014/main" id="{5E8089F7-6237-BAB4-144C-01A38693F33C}"/>
                </a:ext>
              </a:extLst>
            </p:cNvPr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9" name="Google Shape;1204;p70">
              <a:extLst>
                <a:ext uri="{FF2B5EF4-FFF2-40B4-BE49-F238E27FC236}">
                  <a16:creationId xmlns:a16="http://schemas.microsoft.com/office/drawing/2014/main" id="{88568638-AEE9-FA99-2052-B549BE889269}"/>
                </a:ext>
              </a:extLst>
            </p:cNvPr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" name="Google Shape;1205;p70">
              <a:extLst>
                <a:ext uri="{FF2B5EF4-FFF2-40B4-BE49-F238E27FC236}">
                  <a16:creationId xmlns:a16="http://schemas.microsoft.com/office/drawing/2014/main" id="{AC6220DF-ECF2-5324-25AD-6B67798D6AA6}"/>
                </a:ext>
              </a:extLst>
            </p:cNvPr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1" name="Google Shape;1206;p70">
            <a:extLst>
              <a:ext uri="{FF2B5EF4-FFF2-40B4-BE49-F238E27FC236}">
                <a16:creationId xmlns:a16="http://schemas.microsoft.com/office/drawing/2014/main" id="{68D07829-2B0C-F971-D733-026A64EC6A30}"/>
              </a:ext>
            </a:extLst>
          </p:cNvPr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</p:grpSpPr>
        <p:sp>
          <p:nvSpPr>
            <p:cNvPr id="12" name="Google Shape;1207;p70">
              <a:extLst>
                <a:ext uri="{FF2B5EF4-FFF2-40B4-BE49-F238E27FC236}">
                  <a16:creationId xmlns:a16="http://schemas.microsoft.com/office/drawing/2014/main" id="{6AE37B16-79F3-FFE7-BC83-847BDDE1EFC8}"/>
                </a:ext>
              </a:extLst>
            </p:cNvPr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" name="Google Shape;1208;p70">
              <a:extLst>
                <a:ext uri="{FF2B5EF4-FFF2-40B4-BE49-F238E27FC236}">
                  <a16:creationId xmlns:a16="http://schemas.microsoft.com/office/drawing/2014/main" id="{AECAD309-67D8-18F7-C73B-82F118B3B237}"/>
                </a:ext>
              </a:extLst>
            </p:cNvPr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4" name="Google Shape;1209;p70">
            <a:extLst>
              <a:ext uri="{FF2B5EF4-FFF2-40B4-BE49-F238E27FC236}">
                <a16:creationId xmlns:a16="http://schemas.microsoft.com/office/drawing/2014/main" id="{88634092-3AC7-FF85-4493-D87095C754FE}"/>
              </a:ext>
            </a:extLst>
          </p:cNvPr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</p:grpSpPr>
        <p:sp>
          <p:nvSpPr>
            <p:cNvPr id="15" name="Google Shape;1210;p70">
              <a:extLst>
                <a:ext uri="{FF2B5EF4-FFF2-40B4-BE49-F238E27FC236}">
                  <a16:creationId xmlns:a16="http://schemas.microsoft.com/office/drawing/2014/main" id="{AAE16536-CAF4-E868-C767-996E541B3C8E}"/>
                </a:ext>
              </a:extLst>
            </p:cNvPr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" name="Google Shape;1211;p70">
              <a:extLst>
                <a:ext uri="{FF2B5EF4-FFF2-40B4-BE49-F238E27FC236}">
                  <a16:creationId xmlns:a16="http://schemas.microsoft.com/office/drawing/2014/main" id="{22423CCF-99D1-C8E8-9E59-C0FE15CCAFDD}"/>
                </a:ext>
              </a:extLst>
            </p:cNvPr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7" name="Google Shape;1212;p70">
              <a:extLst>
                <a:ext uri="{FF2B5EF4-FFF2-40B4-BE49-F238E27FC236}">
                  <a16:creationId xmlns:a16="http://schemas.microsoft.com/office/drawing/2014/main" id="{FAC29407-EFFB-6116-ED5B-2D7BB4A4ED13}"/>
                </a:ext>
              </a:extLst>
            </p:cNvPr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213;p70">
            <a:extLst>
              <a:ext uri="{FF2B5EF4-FFF2-40B4-BE49-F238E27FC236}">
                <a16:creationId xmlns:a16="http://schemas.microsoft.com/office/drawing/2014/main" id="{B44806B5-9FA6-7126-66DD-25A937457F1B}"/>
              </a:ext>
            </a:extLst>
          </p:cNvPr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</p:grpSpPr>
        <p:sp>
          <p:nvSpPr>
            <p:cNvPr id="19" name="Google Shape;1214;p70">
              <a:extLst>
                <a:ext uri="{FF2B5EF4-FFF2-40B4-BE49-F238E27FC236}">
                  <a16:creationId xmlns:a16="http://schemas.microsoft.com/office/drawing/2014/main" id="{E8DEA8C5-78F0-8A29-E7EB-FA0843E1724B}"/>
                </a:ext>
              </a:extLst>
            </p:cNvPr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" name="Google Shape;1215;p70">
              <a:extLst>
                <a:ext uri="{FF2B5EF4-FFF2-40B4-BE49-F238E27FC236}">
                  <a16:creationId xmlns:a16="http://schemas.microsoft.com/office/drawing/2014/main" id="{5708C685-3DE4-80D2-D5D1-A19B49673272}"/>
                </a:ext>
              </a:extLst>
            </p:cNvPr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21" name="Google Shape;1216;p70">
            <a:extLst>
              <a:ext uri="{FF2B5EF4-FFF2-40B4-BE49-F238E27FC236}">
                <a16:creationId xmlns:a16="http://schemas.microsoft.com/office/drawing/2014/main" id="{E2490ABB-AC4F-B0E9-7FC3-5F8C46D92C33}"/>
              </a:ext>
            </a:extLst>
          </p:cNvPr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</p:grpSpPr>
        <p:sp>
          <p:nvSpPr>
            <p:cNvPr id="22" name="Google Shape;1217;p70">
              <a:extLst>
                <a:ext uri="{FF2B5EF4-FFF2-40B4-BE49-F238E27FC236}">
                  <a16:creationId xmlns:a16="http://schemas.microsoft.com/office/drawing/2014/main" id="{DD9BBF8F-6CA2-F04E-28E2-E5008ACC45FB}"/>
                </a:ext>
              </a:extLst>
            </p:cNvPr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" name="Google Shape;1218;p70">
              <a:extLst>
                <a:ext uri="{FF2B5EF4-FFF2-40B4-BE49-F238E27FC236}">
                  <a16:creationId xmlns:a16="http://schemas.microsoft.com/office/drawing/2014/main" id="{AEAF986C-DDDB-9448-F9CC-6B5AC4C0AEB6}"/>
                </a:ext>
              </a:extLst>
            </p:cNvPr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" name="Google Shape;1219;p70">
              <a:extLst>
                <a:ext uri="{FF2B5EF4-FFF2-40B4-BE49-F238E27FC236}">
                  <a16:creationId xmlns:a16="http://schemas.microsoft.com/office/drawing/2014/main" id="{F3A4ECB2-2B4C-859A-4F33-8C50D3B5DB39}"/>
                </a:ext>
              </a:extLst>
            </p:cNvPr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" name="Google Shape;1220;p70">
              <a:extLst>
                <a:ext uri="{FF2B5EF4-FFF2-40B4-BE49-F238E27FC236}">
                  <a16:creationId xmlns:a16="http://schemas.microsoft.com/office/drawing/2014/main" id="{DA2A621B-3C4E-F7AF-7BBE-450DCE12729F}"/>
                </a:ext>
              </a:extLst>
            </p:cNvPr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221;p70">
            <a:extLst>
              <a:ext uri="{FF2B5EF4-FFF2-40B4-BE49-F238E27FC236}">
                <a16:creationId xmlns:a16="http://schemas.microsoft.com/office/drawing/2014/main" id="{99E6B0A7-7182-A491-D5BC-B157751D090F}"/>
              </a:ext>
            </a:extLst>
          </p:cNvPr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</p:grpSpPr>
        <p:sp>
          <p:nvSpPr>
            <p:cNvPr id="27" name="Google Shape;1222;p70">
              <a:extLst>
                <a:ext uri="{FF2B5EF4-FFF2-40B4-BE49-F238E27FC236}">
                  <a16:creationId xmlns:a16="http://schemas.microsoft.com/office/drawing/2014/main" id="{0EAE2B6C-C32C-C33E-C855-4EC6D8A0500F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" name="Google Shape;1223;p70">
              <a:extLst>
                <a:ext uri="{FF2B5EF4-FFF2-40B4-BE49-F238E27FC236}">
                  <a16:creationId xmlns:a16="http://schemas.microsoft.com/office/drawing/2014/main" id="{8FD8629B-E3AC-23FA-360B-4BBBD63141CC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" name="Google Shape;1224;p70">
              <a:extLst>
                <a:ext uri="{FF2B5EF4-FFF2-40B4-BE49-F238E27FC236}">
                  <a16:creationId xmlns:a16="http://schemas.microsoft.com/office/drawing/2014/main" id="{CD547101-ACA1-CB06-3416-937380A83DFE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" name="Google Shape;1225;p70">
              <a:extLst>
                <a:ext uri="{FF2B5EF4-FFF2-40B4-BE49-F238E27FC236}">
                  <a16:creationId xmlns:a16="http://schemas.microsoft.com/office/drawing/2014/main" id="{4BF8C0F6-76A1-695B-303B-79758B299D08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226;p70">
            <a:extLst>
              <a:ext uri="{FF2B5EF4-FFF2-40B4-BE49-F238E27FC236}">
                <a16:creationId xmlns:a16="http://schemas.microsoft.com/office/drawing/2014/main" id="{860110D1-3E24-2908-7719-148FDA68E9F6}"/>
              </a:ext>
            </a:extLst>
          </p:cNvPr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</p:grpSpPr>
        <p:sp>
          <p:nvSpPr>
            <p:cNvPr id="32" name="Google Shape;1227;p70">
              <a:extLst>
                <a:ext uri="{FF2B5EF4-FFF2-40B4-BE49-F238E27FC236}">
                  <a16:creationId xmlns:a16="http://schemas.microsoft.com/office/drawing/2014/main" id="{61F844E4-B2FD-4DFB-AE3B-6AF3E970467E}"/>
                </a:ext>
              </a:extLst>
            </p:cNvPr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3" name="Google Shape;1228;p70">
              <a:extLst>
                <a:ext uri="{FF2B5EF4-FFF2-40B4-BE49-F238E27FC236}">
                  <a16:creationId xmlns:a16="http://schemas.microsoft.com/office/drawing/2014/main" id="{0AA23BB2-A055-2048-139E-FEC518796E32}"/>
                </a:ext>
              </a:extLst>
            </p:cNvPr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4" name="Google Shape;1229;p70">
              <a:extLst>
                <a:ext uri="{FF2B5EF4-FFF2-40B4-BE49-F238E27FC236}">
                  <a16:creationId xmlns:a16="http://schemas.microsoft.com/office/drawing/2014/main" id="{079BE41B-CB79-36B3-1B71-680A0139DCB7}"/>
                </a:ext>
              </a:extLst>
            </p:cNvPr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5" name="Google Shape;1230;p70">
              <a:extLst>
                <a:ext uri="{FF2B5EF4-FFF2-40B4-BE49-F238E27FC236}">
                  <a16:creationId xmlns:a16="http://schemas.microsoft.com/office/drawing/2014/main" id="{E49DE2D9-DE64-EE19-03EE-54AA2DBA1C78}"/>
                </a:ext>
              </a:extLst>
            </p:cNvPr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6" name="Google Shape;1231;p70">
              <a:extLst>
                <a:ext uri="{FF2B5EF4-FFF2-40B4-BE49-F238E27FC236}">
                  <a16:creationId xmlns:a16="http://schemas.microsoft.com/office/drawing/2014/main" id="{D95C3FBA-C945-5C9F-1A71-54D266350871}"/>
                </a:ext>
              </a:extLst>
            </p:cNvPr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1232;p70">
            <a:extLst>
              <a:ext uri="{FF2B5EF4-FFF2-40B4-BE49-F238E27FC236}">
                <a16:creationId xmlns:a16="http://schemas.microsoft.com/office/drawing/2014/main" id="{B656F312-F49A-BA54-C382-BF267341D59C}"/>
              </a:ext>
            </a:extLst>
          </p:cNvPr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</p:grpSpPr>
        <p:sp>
          <p:nvSpPr>
            <p:cNvPr id="38" name="Google Shape;1233;p70">
              <a:extLst>
                <a:ext uri="{FF2B5EF4-FFF2-40B4-BE49-F238E27FC236}">
                  <a16:creationId xmlns:a16="http://schemas.microsoft.com/office/drawing/2014/main" id="{1FB03974-38F1-4E33-B10F-774FD9F39930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9" name="Google Shape;1234;p70">
              <a:extLst>
                <a:ext uri="{FF2B5EF4-FFF2-40B4-BE49-F238E27FC236}">
                  <a16:creationId xmlns:a16="http://schemas.microsoft.com/office/drawing/2014/main" id="{E14E7BA6-CB2A-B3E5-99E4-BC53248B12F3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40" name="Google Shape;1235;p70">
              <a:extLst>
                <a:ext uri="{FF2B5EF4-FFF2-40B4-BE49-F238E27FC236}">
                  <a16:creationId xmlns:a16="http://schemas.microsoft.com/office/drawing/2014/main" id="{CEE233FA-7C42-354F-7602-81E9E04404B3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41" name="Google Shape;1236;p70">
              <a:extLst>
                <a:ext uri="{FF2B5EF4-FFF2-40B4-BE49-F238E27FC236}">
                  <a16:creationId xmlns:a16="http://schemas.microsoft.com/office/drawing/2014/main" id="{2E3906ED-83CE-FA05-AD4B-04095B03BEAF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237;p70">
            <a:extLst>
              <a:ext uri="{FF2B5EF4-FFF2-40B4-BE49-F238E27FC236}">
                <a16:creationId xmlns:a16="http://schemas.microsoft.com/office/drawing/2014/main" id="{0AF57E12-D060-B7DF-A1C4-79EEEECBF1F8}"/>
              </a:ext>
            </a:extLst>
          </p:cNvPr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</p:grpSpPr>
        <p:sp>
          <p:nvSpPr>
            <p:cNvPr id="43" name="Google Shape;1238;p70">
              <a:extLst>
                <a:ext uri="{FF2B5EF4-FFF2-40B4-BE49-F238E27FC236}">
                  <a16:creationId xmlns:a16="http://schemas.microsoft.com/office/drawing/2014/main" id="{A1F4857A-125D-85B6-EE53-49634B56DFFB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44" name="Google Shape;1239;p70">
              <a:extLst>
                <a:ext uri="{FF2B5EF4-FFF2-40B4-BE49-F238E27FC236}">
                  <a16:creationId xmlns:a16="http://schemas.microsoft.com/office/drawing/2014/main" id="{2002653F-36B5-8C61-BAA9-C29A27D08DBE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45" name="Google Shape;1240;p70">
              <a:extLst>
                <a:ext uri="{FF2B5EF4-FFF2-40B4-BE49-F238E27FC236}">
                  <a16:creationId xmlns:a16="http://schemas.microsoft.com/office/drawing/2014/main" id="{BACA8ED3-0D71-2CAF-8A3B-3F926E535CA5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241;p70">
            <a:extLst>
              <a:ext uri="{FF2B5EF4-FFF2-40B4-BE49-F238E27FC236}">
                <a16:creationId xmlns:a16="http://schemas.microsoft.com/office/drawing/2014/main" id="{7168658E-3A86-83E3-7C77-27AB4B518948}"/>
              </a:ext>
            </a:extLst>
          </p:cNvPr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</p:grpSpPr>
        <p:sp>
          <p:nvSpPr>
            <p:cNvPr id="47" name="Google Shape;1242;p70">
              <a:extLst>
                <a:ext uri="{FF2B5EF4-FFF2-40B4-BE49-F238E27FC236}">
                  <a16:creationId xmlns:a16="http://schemas.microsoft.com/office/drawing/2014/main" id="{9D0FE321-7207-8B29-3C6B-C2ACC4D9B76A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48" name="Google Shape;1243;p70">
              <a:extLst>
                <a:ext uri="{FF2B5EF4-FFF2-40B4-BE49-F238E27FC236}">
                  <a16:creationId xmlns:a16="http://schemas.microsoft.com/office/drawing/2014/main" id="{64962DD4-FCFD-D679-EA63-84D4EDED7270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49" name="Google Shape;1244;p70">
              <a:extLst>
                <a:ext uri="{FF2B5EF4-FFF2-40B4-BE49-F238E27FC236}">
                  <a16:creationId xmlns:a16="http://schemas.microsoft.com/office/drawing/2014/main" id="{71640467-AADE-75F2-45C3-21CED4983DD7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0" name="Google Shape;1245;p70">
              <a:extLst>
                <a:ext uri="{FF2B5EF4-FFF2-40B4-BE49-F238E27FC236}">
                  <a16:creationId xmlns:a16="http://schemas.microsoft.com/office/drawing/2014/main" id="{945A04EB-AB9C-5976-DD19-A93305F181C5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1" name="Google Shape;1246;p70">
              <a:extLst>
                <a:ext uri="{FF2B5EF4-FFF2-40B4-BE49-F238E27FC236}">
                  <a16:creationId xmlns:a16="http://schemas.microsoft.com/office/drawing/2014/main" id="{533FD0F7-A915-83E6-0E89-0FD591770AF0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2" name="Google Shape;1247;p70">
              <a:extLst>
                <a:ext uri="{FF2B5EF4-FFF2-40B4-BE49-F238E27FC236}">
                  <a16:creationId xmlns:a16="http://schemas.microsoft.com/office/drawing/2014/main" id="{750C4DC4-4F6E-B87F-F525-ED37C17D78C5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53" name="Google Shape;1248;p70">
            <a:extLst>
              <a:ext uri="{FF2B5EF4-FFF2-40B4-BE49-F238E27FC236}">
                <a16:creationId xmlns:a16="http://schemas.microsoft.com/office/drawing/2014/main" id="{B528CDF3-A874-76BC-B37F-6525747E1A35}"/>
              </a:ext>
            </a:extLst>
          </p:cNvPr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</p:grpSpPr>
        <p:sp>
          <p:nvSpPr>
            <p:cNvPr id="54" name="Google Shape;1249;p70">
              <a:extLst>
                <a:ext uri="{FF2B5EF4-FFF2-40B4-BE49-F238E27FC236}">
                  <a16:creationId xmlns:a16="http://schemas.microsoft.com/office/drawing/2014/main" id="{9BDA5D67-8BC5-BFC3-169F-4DCA6D236C68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5" name="Google Shape;1250;p70">
              <a:extLst>
                <a:ext uri="{FF2B5EF4-FFF2-40B4-BE49-F238E27FC236}">
                  <a16:creationId xmlns:a16="http://schemas.microsoft.com/office/drawing/2014/main" id="{2922293F-8B9F-A072-CD44-8720AD9CC8DA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6" name="Google Shape;1251;p70">
              <a:extLst>
                <a:ext uri="{FF2B5EF4-FFF2-40B4-BE49-F238E27FC236}">
                  <a16:creationId xmlns:a16="http://schemas.microsoft.com/office/drawing/2014/main" id="{F840A227-0508-FDF4-1E16-D9456F2B3879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7" name="Google Shape;1252;p70">
              <a:extLst>
                <a:ext uri="{FF2B5EF4-FFF2-40B4-BE49-F238E27FC236}">
                  <a16:creationId xmlns:a16="http://schemas.microsoft.com/office/drawing/2014/main" id="{26BC78F7-0128-4EF4-789A-A6390D52F376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8" name="Google Shape;1253;p70">
              <a:extLst>
                <a:ext uri="{FF2B5EF4-FFF2-40B4-BE49-F238E27FC236}">
                  <a16:creationId xmlns:a16="http://schemas.microsoft.com/office/drawing/2014/main" id="{E3C78724-92FF-7FAF-6CA9-0DBAD3573139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59" name="Google Shape;1254;p70">
              <a:extLst>
                <a:ext uri="{FF2B5EF4-FFF2-40B4-BE49-F238E27FC236}">
                  <a16:creationId xmlns:a16="http://schemas.microsoft.com/office/drawing/2014/main" id="{2EFFD97E-7A4B-FCBD-A92B-F4CBE80D02D1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60" name="Google Shape;1255;p70">
              <a:extLst>
                <a:ext uri="{FF2B5EF4-FFF2-40B4-BE49-F238E27FC236}">
                  <a16:creationId xmlns:a16="http://schemas.microsoft.com/office/drawing/2014/main" id="{7A3721E4-39C0-A88C-444E-5B1FBB1AFEA9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61" name="Google Shape;1256;p70">
            <a:extLst>
              <a:ext uri="{FF2B5EF4-FFF2-40B4-BE49-F238E27FC236}">
                <a16:creationId xmlns:a16="http://schemas.microsoft.com/office/drawing/2014/main" id="{333DD2CB-C804-2B73-1CB7-B315D0836855}"/>
              </a:ext>
            </a:extLst>
          </p:cNvPr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</p:grpSpPr>
        <p:sp>
          <p:nvSpPr>
            <p:cNvPr id="62" name="Google Shape;1257;p70">
              <a:extLst>
                <a:ext uri="{FF2B5EF4-FFF2-40B4-BE49-F238E27FC236}">
                  <a16:creationId xmlns:a16="http://schemas.microsoft.com/office/drawing/2014/main" id="{F44B7023-0238-DA5C-8CEB-47816E2C9234}"/>
                </a:ext>
              </a:extLst>
            </p:cNvPr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63" name="Google Shape;1258;p70">
              <a:extLst>
                <a:ext uri="{FF2B5EF4-FFF2-40B4-BE49-F238E27FC236}">
                  <a16:creationId xmlns:a16="http://schemas.microsoft.com/office/drawing/2014/main" id="{F11F5D4B-1A6C-A9C2-589A-EA74394B77B6}"/>
                </a:ext>
              </a:extLst>
            </p:cNvPr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64" name="Google Shape;1259;p70">
              <a:extLst>
                <a:ext uri="{FF2B5EF4-FFF2-40B4-BE49-F238E27FC236}">
                  <a16:creationId xmlns:a16="http://schemas.microsoft.com/office/drawing/2014/main" id="{7544048C-A34F-6E84-5356-311BF95E45CF}"/>
                </a:ext>
              </a:extLst>
            </p:cNvPr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65" name="Google Shape;1260;p70">
              <a:extLst>
                <a:ext uri="{FF2B5EF4-FFF2-40B4-BE49-F238E27FC236}">
                  <a16:creationId xmlns:a16="http://schemas.microsoft.com/office/drawing/2014/main" id="{E1B62FFA-C7C7-7B06-9C9D-7C0C3FEB52A3}"/>
                </a:ext>
              </a:extLst>
            </p:cNvPr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66" name="Google Shape;1261;p70">
            <a:extLst>
              <a:ext uri="{FF2B5EF4-FFF2-40B4-BE49-F238E27FC236}">
                <a16:creationId xmlns:a16="http://schemas.microsoft.com/office/drawing/2014/main" id="{32291E3D-23F0-9A40-349E-37369017D774}"/>
              </a:ext>
            </a:extLst>
          </p:cNvPr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</p:grpSpPr>
        <p:sp>
          <p:nvSpPr>
            <p:cNvPr id="67" name="Google Shape;1262;p70">
              <a:extLst>
                <a:ext uri="{FF2B5EF4-FFF2-40B4-BE49-F238E27FC236}">
                  <a16:creationId xmlns:a16="http://schemas.microsoft.com/office/drawing/2014/main" id="{A7A7758D-A40D-C880-603B-017B0E4A15EC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68" name="Google Shape;1263;p70">
              <a:extLst>
                <a:ext uri="{FF2B5EF4-FFF2-40B4-BE49-F238E27FC236}">
                  <a16:creationId xmlns:a16="http://schemas.microsoft.com/office/drawing/2014/main" id="{61868719-69F9-7148-4B17-8AFDDB94017C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69" name="Google Shape;1264;p70">
              <a:extLst>
                <a:ext uri="{FF2B5EF4-FFF2-40B4-BE49-F238E27FC236}">
                  <a16:creationId xmlns:a16="http://schemas.microsoft.com/office/drawing/2014/main" id="{B821C6B3-A51F-8DC0-5247-F5F21CD757E8}"/>
                </a:ext>
              </a:extLst>
            </p:cNvPr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70" name="Google Shape;1265;p70">
            <a:extLst>
              <a:ext uri="{FF2B5EF4-FFF2-40B4-BE49-F238E27FC236}">
                <a16:creationId xmlns:a16="http://schemas.microsoft.com/office/drawing/2014/main" id="{8D31A9F3-7CA7-B785-79BE-EC4DE92DDF21}"/>
              </a:ext>
            </a:extLst>
          </p:cNvPr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</p:grpSpPr>
        <p:sp>
          <p:nvSpPr>
            <p:cNvPr id="71" name="Google Shape;1266;p70">
              <a:extLst>
                <a:ext uri="{FF2B5EF4-FFF2-40B4-BE49-F238E27FC236}">
                  <a16:creationId xmlns:a16="http://schemas.microsoft.com/office/drawing/2014/main" id="{22BA8B53-E3C9-E23B-F145-B24C5AA7FC43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2" name="Google Shape;1267;p70">
              <a:extLst>
                <a:ext uri="{FF2B5EF4-FFF2-40B4-BE49-F238E27FC236}">
                  <a16:creationId xmlns:a16="http://schemas.microsoft.com/office/drawing/2014/main" id="{47687CE6-FAAE-7A91-D88A-9B30FFA35C64}"/>
                </a:ext>
              </a:extLst>
            </p:cNvPr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3" name="Google Shape;1268;p70">
              <a:extLst>
                <a:ext uri="{FF2B5EF4-FFF2-40B4-BE49-F238E27FC236}">
                  <a16:creationId xmlns:a16="http://schemas.microsoft.com/office/drawing/2014/main" id="{BC4AC37C-A02B-00A7-B052-7E3A5572451C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269;p70">
            <a:extLst>
              <a:ext uri="{FF2B5EF4-FFF2-40B4-BE49-F238E27FC236}">
                <a16:creationId xmlns:a16="http://schemas.microsoft.com/office/drawing/2014/main" id="{FB32E652-4D71-C847-ED10-30BB53299B33}"/>
              </a:ext>
            </a:extLst>
          </p:cNvPr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</p:grpSpPr>
        <p:sp>
          <p:nvSpPr>
            <p:cNvPr id="75" name="Google Shape;1270;p70">
              <a:extLst>
                <a:ext uri="{FF2B5EF4-FFF2-40B4-BE49-F238E27FC236}">
                  <a16:creationId xmlns:a16="http://schemas.microsoft.com/office/drawing/2014/main" id="{E2C5EA1F-92FE-F173-ED90-A96111F95062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76" name="Google Shape;1271;p70">
              <a:extLst>
                <a:ext uri="{FF2B5EF4-FFF2-40B4-BE49-F238E27FC236}">
                  <a16:creationId xmlns:a16="http://schemas.microsoft.com/office/drawing/2014/main" id="{3E5A3A35-3A2E-73A1-4206-CC9B36ADD001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77" name="Google Shape;1272;p70">
            <a:extLst>
              <a:ext uri="{FF2B5EF4-FFF2-40B4-BE49-F238E27FC236}">
                <a16:creationId xmlns:a16="http://schemas.microsoft.com/office/drawing/2014/main" id="{025AC3CF-B269-366C-4BBD-5BD72407EAFD}"/>
              </a:ext>
            </a:extLst>
          </p:cNvPr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78" name="Google Shape;1273;p70">
            <a:extLst>
              <a:ext uri="{FF2B5EF4-FFF2-40B4-BE49-F238E27FC236}">
                <a16:creationId xmlns:a16="http://schemas.microsoft.com/office/drawing/2014/main" id="{2FA6B193-BD92-6DCC-8DA5-6BD2696CB748}"/>
              </a:ext>
            </a:extLst>
          </p:cNvPr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</p:grpSpPr>
        <p:sp>
          <p:nvSpPr>
            <p:cNvPr id="79" name="Google Shape;1274;p70">
              <a:extLst>
                <a:ext uri="{FF2B5EF4-FFF2-40B4-BE49-F238E27FC236}">
                  <a16:creationId xmlns:a16="http://schemas.microsoft.com/office/drawing/2014/main" id="{F83202E5-AB1F-4DCC-6A4F-4A333022FB25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0" name="Google Shape;1275;p70">
              <a:extLst>
                <a:ext uri="{FF2B5EF4-FFF2-40B4-BE49-F238E27FC236}">
                  <a16:creationId xmlns:a16="http://schemas.microsoft.com/office/drawing/2014/main" id="{E99AB92E-C8E7-9D20-5B90-C4DB18B12B5B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1" name="Google Shape;1276;p70">
              <a:extLst>
                <a:ext uri="{FF2B5EF4-FFF2-40B4-BE49-F238E27FC236}">
                  <a16:creationId xmlns:a16="http://schemas.microsoft.com/office/drawing/2014/main" id="{AADD957E-E3C9-6AD4-FD2F-232D06699458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2" name="Google Shape;1277;p70">
              <a:extLst>
                <a:ext uri="{FF2B5EF4-FFF2-40B4-BE49-F238E27FC236}">
                  <a16:creationId xmlns:a16="http://schemas.microsoft.com/office/drawing/2014/main" id="{1FFCDF7D-E65E-BB0D-3DE4-1727DF1EFEB2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83" name="Google Shape;1278;p70">
            <a:extLst>
              <a:ext uri="{FF2B5EF4-FFF2-40B4-BE49-F238E27FC236}">
                <a16:creationId xmlns:a16="http://schemas.microsoft.com/office/drawing/2014/main" id="{C8070630-F801-966B-4E44-77A97C34DD5C}"/>
              </a:ext>
            </a:extLst>
          </p:cNvPr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</p:grpSpPr>
        <p:sp>
          <p:nvSpPr>
            <p:cNvPr id="84" name="Google Shape;1279;p70">
              <a:extLst>
                <a:ext uri="{FF2B5EF4-FFF2-40B4-BE49-F238E27FC236}">
                  <a16:creationId xmlns:a16="http://schemas.microsoft.com/office/drawing/2014/main" id="{AC5444F5-79A3-224E-0CC6-12FD27D5D0FE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5" name="Google Shape;1280;p70">
              <a:extLst>
                <a:ext uri="{FF2B5EF4-FFF2-40B4-BE49-F238E27FC236}">
                  <a16:creationId xmlns:a16="http://schemas.microsoft.com/office/drawing/2014/main" id="{9A4925F1-73FA-FCF3-AA41-BB80100DC48F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86" name="Google Shape;1281;p70">
            <a:extLst>
              <a:ext uri="{FF2B5EF4-FFF2-40B4-BE49-F238E27FC236}">
                <a16:creationId xmlns:a16="http://schemas.microsoft.com/office/drawing/2014/main" id="{0E6E5389-B402-F470-CF13-445AC9A870B0}"/>
              </a:ext>
            </a:extLst>
          </p:cNvPr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</p:grpSpPr>
        <p:sp>
          <p:nvSpPr>
            <p:cNvPr id="87" name="Google Shape;1282;p70">
              <a:extLst>
                <a:ext uri="{FF2B5EF4-FFF2-40B4-BE49-F238E27FC236}">
                  <a16:creationId xmlns:a16="http://schemas.microsoft.com/office/drawing/2014/main" id="{280CD1CC-BBF3-484D-406B-3CED1BDF7AD6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88" name="Google Shape;1283;p70">
              <a:extLst>
                <a:ext uri="{FF2B5EF4-FFF2-40B4-BE49-F238E27FC236}">
                  <a16:creationId xmlns:a16="http://schemas.microsoft.com/office/drawing/2014/main" id="{B297257B-0C97-BF79-9762-EDFDC578601A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89" name="Google Shape;1284;p70" descr="Timeline background shape">
            <a:extLst>
              <a:ext uri="{FF2B5EF4-FFF2-40B4-BE49-F238E27FC236}">
                <a16:creationId xmlns:a16="http://schemas.microsoft.com/office/drawing/2014/main" id="{AEA8FB5B-1E3D-0282-F9C0-D5AA3A76CD12}"/>
              </a:ext>
            </a:extLst>
          </p:cNvPr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90" name="Google Shape;1285;p70">
            <a:extLst>
              <a:ext uri="{FF2B5EF4-FFF2-40B4-BE49-F238E27FC236}">
                <a16:creationId xmlns:a16="http://schemas.microsoft.com/office/drawing/2014/main" id="{04D4096F-845C-F19A-96D0-3DCD17D9C984}"/>
              </a:ext>
            </a:extLst>
          </p:cNvPr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</p:grpSpPr>
        <p:sp>
          <p:nvSpPr>
            <p:cNvPr id="91" name="Google Shape;1286;p70">
              <a:extLst>
                <a:ext uri="{FF2B5EF4-FFF2-40B4-BE49-F238E27FC236}">
                  <a16:creationId xmlns:a16="http://schemas.microsoft.com/office/drawing/2014/main" id="{581A6DBA-9AB3-026F-003B-0192E35F39D6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92" name="Google Shape;1287;p70">
              <a:extLst>
                <a:ext uri="{FF2B5EF4-FFF2-40B4-BE49-F238E27FC236}">
                  <a16:creationId xmlns:a16="http://schemas.microsoft.com/office/drawing/2014/main" id="{E0C43824-E7A7-9480-7FEE-44BD23A710A2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288;p70">
            <a:extLst>
              <a:ext uri="{FF2B5EF4-FFF2-40B4-BE49-F238E27FC236}">
                <a16:creationId xmlns:a16="http://schemas.microsoft.com/office/drawing/2014/main" id="{A7754F91-4AED-3340-7423-2B0CEF54632A}"/>
              </a:ext>
            </a:extLst>
          </p:cNvPr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</p:grpSpPr>
        <p:sp>
          <p:nvSpPr>
            <p:cNvPr id="94" name="Google Shape;1289;p70">
              <a:extLst>
                <a:ext uri="{FF2B5EF4-FFF2-40B4-BE49-F238E27FC236}">
                  <a16:creationId xmlns:a16="http://schemas.microsoft.com/office/drawing/2014/main" id="{1AA0F488-27F6-8356-7CE0-08858D90A4DE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95" name="Google Shape;1290;p70">
              <a:extLst>
                <a:ext uri="{FF2B5EF4-FFF2-40B4-BE49-F238E27FC236}">
                  <a16:creationId xmlns:a16="http://schemas.microsoft.com/office/drawing/2014/main" id="{385B9BE6-ED68-3892-CEA5-BAD224F64C0D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96" name="Google Shape;1291;p70">
            <a:extLst>
              <a:ext uri="{FF2B5EF4-FFF2-40B4-BE49-F238E27FC236}">
                <a16:creationId xmlns:a16="http://schemas.microsoft.com/office/drawing/2014/main" id="{80ACF310-99B7-E3F5-6378-5136107AF48C}"/>
              </a:ext>
            </a:extLst>
          </p:cNvPr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</p:grpSpPr>
        <p:sp>
          <p:nvSpPr>
            <p:cNvPr id="97" name="Google Shape;1292;p70">
              <a:extLst>
                <a:ext uri="{FF2B5EF4-FFF2-40B4-BE49-F238E27FC236}">
                  <a16:creationId xmlns:a16="http://schemas.microsoft.com/office/drawing/2014/main" id="{C89CBDB9-0835-25D3-9C51-F736F4BB3533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98" name="Google Shape;1293;p70">
              <a:extLst>
                <a:ext uri="{FF2B5EF4-FFF2-40B4-BE49-F238E27FC236}">
                  <a16:creationId xmlns:a16="http://schemas.microsoft.com/office/drawing/2014/main" id="{4111D15C-B6B6-F06D-0CB7-06EE6E0EDFA5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99" name="Google Shape;1294;p70">
            <a:extLst>
              <a:ext uri="{FF2B5EF4-FFF2-40B4-BE49-F238E27FC236}">
                <a16:creationId xmlns:a16="http://schemas.microsoft.com/office/drawing/2014/main" id="{CB59678B-3541-DCCD-9137-358A470F8B36}"/>
              </a:ext>
            </a:extLst>
          </p:cNvPr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</p:grpSpPr>
        <p:sp>
          <p:nvSpPr>
            <p:cNvPr id="100" name="Google Shape;1295;p70">
              <a:extLst>
                <a:ext uri="{FF2B5EF4-FFF2-40B4-BE49-F238E27FC236}">
                  <a16:creationId xmlns:a16="http://schemas.microsoft.com/office/drawing/2014/main" id="{10E759DF-1A76-0229-8B4B-917221FCB041}"/>
                </a:ext>
              </a:extLst>
            </p:cNvPr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1" name="Google Shape;1296;p70">
              <a:extLst>
                <a:ext uri="{FF2B5EF4-FFF2-40B4-BE49-F238E27FC236}">
                  <a16:creationId xmlns:a16="http://schemas.microsoft.com/office/drawing/2014/main" id="{570DF425-0C6A-65E0-8879-4F5B57B38919}"/>
                </a:ext>
              </a:extLst>
            </p:cNvPr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2" name="Google Shape;1297;p70">
              <a:extLst>
                <a:ext uri="{FF2B5EF4-FFF2-40B4-BE49-F238E27FC236}">
                  <a16:creationId xmlns:a16="http://schemas.microsoft.com/office/drawing/2014/main" id="{261A5FDF-8C26-3FB9-23A8-665478F46507}"/>
                </a:ext>
              </a:extLst>
            </p:cNvPr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298;p70">
              <a:extLst>
                <a:ext uri="{FF2B5EF4-FFF2-40B4-BE49-F238E27FC236}">
                  <a16:creationId xmlns:a16="http://schemas.microsoft.com/office/drawing/2014/main" id="{FAFCEBBD-F58D-6759-1FD0-48E6A62D6D6E}"/>
                </a:ext>
              </a:extLst>
            </p:cNvPr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299;p70">
              <a:extLst>
                <a:ext uri="{FF2B5EF4-FFF2-40B4-BE49-F238E27FC236}">
                  <a16:creationId xmlns:a16="http://schemas.microsoft.com/office/drawing/2014/main" id="{1DAF522E-3794-CBFF-7609-AA0194CF38D7}"/>
                </a:ext>
              </a:extLst>
            </p:cNvPr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300;p70">
              <a:extLst>
                <a:ext uri="{FF2B5EF4-FFF2-40B4-BE49-F238E27FC236}">
                  <a16:creationId xmlns:a16="http://schemas.microsoft.com/office/drawing/2014/main" id="{DBDDE104-8E74-A14C-76DC-C907386B44A3}"/>
                </a:ext>
              </a:extLst>
            </p:cNvPr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301;p70">
              <a:extLst>
                <a:ext uri="{FF2B5EF4-FFF2-40B4-BE49-F238E27FC236}">
                  <a16:creationId xmlns:a16="http://schemas.microsoft.com/office/drawing/2014/main" id="{F24EC183-E8BF-45B7-BBAD-6782AA87ECC2}"/>
                </a:ext>
              </a:extLst>
            </p:cNvPr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302;p70">
              <a:extLst>
                <a:ext uri="{FF2B5EF4-FFF2-40B4-BE49-F238E27FC236}">
                  <a16:creationId xmlns:a16="http://schemas.microsoft.com/office/drawing/2014/main" id="{EBA5F864-AD3E-A29D-8B63-A394624434B1}"/>
                </a:ext>
              </a:extLst>
            </p:cNvPr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08" name="Google Shape;1303;p70">
            <a:extLst>
              <a:ext uri="{FF2B5EF4-FFF2-40B4-BE49-F238E27FC236}">
                <a16:creationId xmlns:a16="http://schemas.microsoft.com/office/drawing/2014/main" id="{24E7E56B-848C-3836-40A8-C60001A70398}"/>
              </a:ext>
            </a:extLst>
          </p:cNvPr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</p:grpSpPr>
        <p:sp>
          <p:nvSpPr>
            <p:cNvPr id="109" name="Google Shape;1304;p70">
              <a:extLst>
                <a:ext uri="{FF2B5EF4-FFF2-40B4-BE49-F238E27FC236}">
                  <a16:creationId xmlns:a16="http://schemas.microsoft.com/office/drawing/2014/main" id="{DA2D8C31-C6FA-762A-68E4-FA7644EF72EF}"/>
                </a:ext>
              </a:extLst>
            </p:cNvPr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0" name="Google Shape;1305;p70">
              <a:extLst>
                <a:ext uri="{FF2B5EF4-FFF2-40B4-BE49-F238E27FC236}">
                  <a16:creationId xmlns:a16="http://schemas.microsoft.com/office/drawing/2014/main" id="{CD9358F9-9E09-120A-18E8-F5C92D02492F}"/>
                </a:ext>
              </a:extLst>
            </p:cNvPr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1" name="Google Shape;1306;p70">
              <a:extLst>
                <a:ext uri="{FF2B5EF4-FFF2-40B4-BE49-F238E27FC236}">
                  <a16:creationId xmlns:a16="http://schemas.microsoft.com/office/drawing/2014/main" id="{93489EF7-D91B-76DD-71AB-04B9B53796D3}"/>
                </a:ext>
              </a:extLst>
            </p:cNvPr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307;p70">
              <a:extLst>
                <a:ext uri="{FF2B5EF4-FFF2-40B4-BE49-F238E27FC236}">
                  <a16:creationId xmlns:a16="http://schemas.microsoft.com/office/drawing/2014/main" id="{44F63892-5068-B296-2966-99E81F625ADD}"/>
                </a:ext>
              </a:extLst>
            </p:cNvPr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308;p70">
              <a:extLst>
                <a:ext uri="{FF2B5EF4-FFF2-40B4-BE49-F238E27FC236}">
                  <a16:creationId xmlns:a16="http://schemas.microsoft.com/office/drawing/2014/main" id="{4B08F83B-D239-1DB0-EADB-1150A16929C1}"/>
                </a:ext>
              </a:extLst>
            </p:cNvPr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309;p70">
              <a:extLst>
                <a:ext uri="{FF2B5EF4-FFF2-40B4-BE49-F238E27FC236}">
                  <a16:creationId xmlns:a16="http://schemas.microsoft.com/office/drawing/2014/main" id="{2216A818-1F4E-10C5-87F6-B73C932437F8}"/>
                </a:ext>
              </a:extLst>
            </p:cNvPr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310;p70">
              <a:extLst>
                <a:ext uri="{FF2B5EF4-FFF2-40B4-BE49-F238E27FC236}">
                  <a16:creationId xmlns:a16="http://schemas.microsoft.com/office/drawing/2014/main" id="{1B7F58C0-76B5-1E70-5B61-E8312D292611}"/>
                </a:ext>
              </a:extLst>
            </p:cNvPr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311;p70">
              <a:extLst>
                <a:ext uri="{FF2B5EF4-FFF2-40B4-BE49-F238E27FC236}">
                  <a16:creationId xmlns:a16="http://schemas.microsoft.com/office/drawing/2014/main" id="{8F7C6354-9E3E-187F-0BC8-9A9665730149}"/>
                </a:ext>
              </a:extLst>
            </p:cNvPr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312;p70">
              <a:extLst>
                <a:ext uri="{FF2B5EF4-FFF2-40B4-BE49-F238E27FC236}">
                  <a16:creationId xmlns:a16="http://schemas.microsoft.com/office/drawing/2014/main" id="{4FD84B7B-3731-DBD2-92B1-FC17251BA11A}"/>
                </a:ext>
              </a:extLst>
            </p:cNvPr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313;p70">
              <a:extLst>
                <a:ext uri="{FF2B5EF4-FFF2-40B4-BE49-F238E27FC236}">
                  <a16:creationId xmlns:a16="http://schemas.microsoft.com/office/drawing/2014/main" id="{0F5CA645-EEF2-611C-F651-208AD6851B06}"/>
                </a:ext>
              </a:extLst>
            </p:cNvPr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19" name="Google Shape;1314;p70">
              <a:extLst>
                <a:ext uri="{FF2B5EF4-FFF2-40B4-BE49-F238E27FC236}">
                  <a16:creationId xmlns:a16="http://schemas.microsoft.com/office/drawing/2014/main" id="{3E90CA7A-735E-ED55-F23C-1985C2F0DEEF}"/>
                </a:ext>
              </a:extLst>
            </p:cNvPr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0" name="Google Shape;1315;p70">
              <a:extLst>
                <a:ext uri="{FF2B5EF4-FFF2-40B4-BE49-F238E27FC236}">
                  <a16:creationId xmlns:a16="http://schemas.microsoft.com/office/drawing/2014/main" id="{ACF66285-487B-8399-C571-ADB08764555C}"/>
                </a:ext>
              </a:extLst>
            </p:cNvPr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316;p70">
              <a:extLst>
                <a:ext uri="{FF2B5EF4-FFF2-40B4-BE49-F238E27FC236}">
                  <a16:creationId xmlns:a16="http://schemas.microsoft.com/office/drawing/2014/main" id="{95EB1251-0A04-8219-D7D0-00783014DE66}"/>
                </a:ext>
              </a:extLst>
            </p:cNvPr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317;p70">
              <a:extLst>
                <a:ext uri="{FF2B5EF4-FFF2-40B4-BE49-F238E27FC236}">
                  <a16:creationId xmlns:a16="http://schemas.microsoft.com/office/drawing/2014/main" id="{E31D07AF-B392-7DAD-78F8-2123627F040A}"/>
                </a:ext>
              </a:extLst>
            </p:cNvPr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318;p70">
              <a:extLst>
                <a:ext uri="{FF2B5EF4-FFF2-40B4-BE49-F238E27FC236}">
                  <a16:creationId xmlns:a16="http://schemas.microsoft.com/office/drawing/2014/main" id="{CF876B90-2600-A5C7-4CDB-CA82F5E5A037}"/>
                </a:ext>
              </a:extLst>
            </p:cNvPr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319;p70">
              <a:extLst>
                <a:ext uri="{FF2B5EF4-FFF2-40B4-BE49-F238E27FC236}">
                  <a16:creationId xmlns:a16="http://schemas.microsoft.com/office/drawing/2014/main" id="{113A1D90-A866-DD9F-86B8-E6A0C2AB8ABE}"/>
                </a:ext>
              </a:extLst>
            </p:cNvPr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320;p70">
              <a:extLst>
                <a:ext uri="{FF2B5EF4-FFF2-40B4-BE49-F238E27FC236}">
                  <a16:creationId xmlns:a16="http://schemas.microsoft.com/office/drawing/2014/main" id="{0156CC9D-7966-6042-13E4-D766B315C806}"/>
                </a:ext>
              </a:extLst>
            </p:cNvPr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321;p70">
              <a:extLst>
                <a:ext uri="{FF2B5EF4-FFF2-40B4-BE49-F238E27FC236}">
                  <a16:creationId xmlns:a16="http://schemas.microsoft.com/office/drawing/2014/main" id="{764F45D2-246C-32CD-E768-296BA5A8CF2F}"/>
                </a:ext>
              </a:extLst>
            </p:cNvPr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7" name="Google Shape;1322;p70">
              <a:extLst>
                <a:ext uri="{FF2B5EF4-FFF2-40B4-BE49-F238E27FC236}">
                  <a16:creationId xmlns:a16="http://schemas.microsoft.com/office/drawing/2014/main" id="{93D3C53B-6D31-8048-6612-F5DFBC118864}"/>
                </a:ext>
              </a:extLst>
            </p:cNvPr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8" name="Google Shape;1323;p70">
              <a:extLst>
                <a:ext uri="{FF2B5EF4-FFF2-40B4-BE49-F238E27FC236}">
                  <a16:creationId xmlns:a16="http://schemas.microsoft.com/office/drawing/2014/main" id="{DC2C618D-4872-482B-C88C-12E3BBAC7E49}"/>
                </a:ext>
              </a:extLst>
            </p:cNvPr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324;p70">
              <a:extLst>
                <a:ext uri="{FF2B5EF4-FFF2-40B4-BE49-F238E27FC236}">
                  <a16:creationId xmlns:a16="http://schemas.microsoft.com/office/drawing/2014/main" id="{6B486F61-5F1F-F43F-D6B4-14D5F9510388}"/>
                </a:ext>
              </a:extLst>
            </p:cNvPr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0" name="Google Shape;1325;p70">
            <a:extLst>
              <a:ext uri="{FF2B5EF4-FFF2-40B4-BE49-F238E27FC236}">
                <a16:creationId xmlns:a16="http://schemas.microsoft.com/office/drawing/2014/main" id="{900F5BEC-0FCE-AD9D-A790-7F3C9FBE41E3}"/>
              </a:ext>
            </a:extLst>
          </p:cNvPr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</p:grpSpPr>
        <p:sp>
          <p:nvSpPr>
            <p:cNvPr id="131" name="Google Shape;1326;p70">
              <a:extLst>
                <a:ext uri="{FF2B5EF4-FFF2-40B4-BE49-F238E27FC236}">
                  <a16:creationId xmlns:a16="http://schemas.microsoft.com/office/drawing/2014/main" id="{29448873-0C89-DBF1-655F-B4933E86BA7D}"/>
                </a:ext>
              </a:extLst>
            </p:cNvPr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327;p70">
              <a:extLst>
                <a:ext uri="{FF2B5EF4-FFF2-40B4-BE49-F238E27FC236}">
                  <a16:creationId xmlns:a16="http://schemas.microsoft.com/office/drawing/2014/main" id="{D71A7389-BC5F-D2F9-5FD7-0036EA6C19EB}"/>
                </a:ext>
              </a:extLst>
            </p:cNvPr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328;p70">
              <a:extLst>
                <a:ext uri="{FF2B5EF4-FFF2-40B4-BE49-F238E27FC236}">
                  <a16:creationId xmlns:a16="http://schemas.microsoft.com/office/drawing/2014/main" id="{A7B6E7F1-819F-4968-2AD7-B0DB68BF91B7}"/>
                </a:ext>
              </a:extLst>
            </p:cNvPr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4" name="Google Shape;1329;p70">
              <a:extLst>
                <a:ext uri="{FF2B5EF4-FFF2-40B4-BE49-F238E27FC236}">
                  <a16:creationId xmlns:a16="http://schemas.microsoft.com/office/drawing/2014/main" id="{004F5749-CE85-9163-219D-99A59059AFE3}"/>
                </a:ext>
              </a:extLst>
            </p:cNvPr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35" name="Google Shape;1330;p70">
            <a:extLst>
              <a:ext uri="{FF2B5EF4-FFF2-40B4-BE49-F238E27FC236}">
                <a16:creationId xmlns:a16="http://schemas.microsoft.com/office/drawing/2014/main" id="{EE9087E5-97A6-0A26-8049-AAC13AFF9A31}"/>
              </a:ext>
            </a:extLst>
          </p:cNvPr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</p:grpSpPr>
        <p:sp>
          <p:nvSpPr>
            <p:cNvPr id="136" name="Google Shape;1331;p70">
              <a:extLst>
                <a:ext uri="{FF2B5EF4-FFF2-40B4-BE49-F238E27FC236}">
                  <a16:creationId xmlns:a16="http://schemas.microsoft.com/office/drawing/2014/main" id="{A0A92196-E44E-0E39-4185-1E702F64A321}"/>
                </a:ext>
              </a:extLst>
            </p:cNvPr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332;p70">
              <a:extLst>
                <a:ext uri="{FF2B5EF4-FFF2-40B4-BE49-F238E27FC236}">
                  <a16:creationId xmlns:a16="http://schemas.microsoft.com/office/drawing/2014/main" id="{5FE17558-D3DF-4FF6-328B-57FB20D7E3B0}"/>
                </a:ext>
              </a:extLst>
            </p:cNvPr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8" name="Google Shape;1333;p70">
              <a:extLst>
                <a:ext uri="{FF2B5EF4-FFF2-40B4-BE49-F238E27FC236}">
                  <a16:creationId xmlns:a16="http://schemas.microsoft.com/office/drawing/2014/main" id="{FF5B7D62-09D0-8384-89BC-DF6536F2C3D8}"/>
                </a:ext>
              </a:extLst>
            </p:cNvPr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39" name="Google Shape;1334;p70">
              <a:extLst>
                <a:ext uri="{FF2B5EF4-FFF2-40B4-BE49-F238E27FC236}">
                  <a16:creationId xmlns:a16="http://schemas.microsoft.com/office/drawing/2014/main" id="{C0B12E09-9B93-E36A-7150-C0D71D06D69F}"/>
                </a:ext>
              </a:extLst>
            </p:cNvPr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335;p70">
              <a:extLst>
                <a:ext uri="{FF2B5EF4-FFF2-40B4-BE49-F238E27FC236}">
                  <a16:creationId xmlns:a16="http://schemas.microsoft.com/office/drawing/2014/main" id="{79CB7EC4-51C2-0175-050E-BC4B20A3BBD0}"/>
                </a:ext>
              </a:extLst>
            </p:cNvPr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336;p70">
              <a:extLst>
                <a:ext uri="{FF2B5EF4-FFF2-40B4-BE49-F238E27FC236}">
                  <a16:creationId xmlns:a16="http://schemas.microsoft.com/office/drawing/2014/main" id="{74E3B3EB-ADD9-4267-0557-0AB67975BAE9}"/>
                </a:ext>
              </a:extLst>
            </p:cNvPr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337;p70">
              <a:extLst>
                <a:ext uri="{FF2B5EF4-FFF2-40B4-BE49-F238E27FC236}">
                  <a16:creationId xmlns:a16="http://schemas.microsoft.com/office/drawing/2014/main" id="{15F90650-894C-D847-A552-F364FC6D646C}"/>
                </a:ext>
              </a:extLst>
            </p:cNvPr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338;p70">
              <a:extLst>
                <a:ext uri="{FF2B5EF4-FFF2-40B4-BE49-F238E27FC236}">
                  <a16:creationId xmlns:a16="http://schemas.microsoft.com/office/drawing/2014/main" id="{7A897909-9D0E-FDE0-515F-F5C08A68D161}"/>
                </a:ext>
              </a:extLst>
            </p:cNvPr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4" name="Google Shape;1339;p70">
              <a:extLst>
                <a:ext uri="{FF2B5EF4-FFF2-40B4-BE49-F238E27FC236}">
                  <a16:creationId xmlns:a16="http://schemas.microsoft.com/office/drawing/2014/main" id="{DC226EEF-56DA-3C67-716E-59A712380AD2}"/>
                </a:ext>
              </a:extLst>
            </p:cNvPr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5" name="Google Shape;1340;p70">
              <a:extLst>
                <a:ext uri="{FF2B5EF4-FFF2-40B4-BE49-F238E27FC236}">
                  <a16:creationId xmlns:a16="http://schemas.microsoft.com/office/drawing/2014/main" id="{988766B4-B964-EC4D-EA2A-B45AD9464236}"/>
                </a:ext>
              </a:extLst>
            </p:cNvPr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341;p70">
              <a:extLst>
                <a:ext uri="{FF2B5EF4-FFF2-40B4-BE49-F238E27FC236}">
                  <a16:creationId xmlns:a16="http://schemas.microsoft.com/office/drawing/2014/main" id="{D7D2FADD-2615-5C2F-BBF9-89038BCD0984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342;p70">
              <a:extLst>
                <a:ext uri="{FF2B5EF4-FFF2-40B4-BE49-F238E27FC236}">
                  <a16:creationId xmlns:a16="http://schemas.microsoft.com/office/drawing/2014/main" id="{04EB83B0-AA84-2546-9FBD-7F66BDCA3245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48" name="Google Shape;1343;p70">
            <a:extLst>
              <a:ext uri="{FF2B5EF4-FFF2-40B4-BE49-F238E27FC236}">
                <a16:creationId xmlns:a16="http://schemas.microsoft.com/office/drawing/2014/main" id="{FBE27F1D-DC23-4EFA-C800-807D5CD1C9C1}"/>
              </a:ext>
            </a:extLst>
          </p:cNvPr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</p:grpSpPr>
        <p:sp>
          <p:nvSpPr>
            <p:cNvPr id="149" name="Google Shape;1344;p70">
              <a:extLst>
                <a:ext uri="{FF2B5EF4-FFF2-40B4-BE49-F238E27FC236}">
                  <a16:creationId xmlns:a16="http://schemas.microsoft.com/office/drawing/2014/main" id="{91A86C3A-8EFA-6E03-67C2-A30A3CDDF7FE}"/>
                </a:ext>
              </a:extLst>
            </p:cNvPr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345;p70">
              <a:extLst>
                <a:ext uri="{FF2B5EF4-FFF2-40B4-BE49-F238E27FC236}">
                  <a16:creationId xmlns:a16="http://schemas.microsoft.com/office/drawing/2014/main" id="{ACF7A2E1-E1AF-5277-EFA8-31B75D589135}"/>
                </a:ext>
              </a:extLst>
            </p:cNvPr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346;p70">
            <a:extLst>
              <a:ext uri="{FF2B5EF4-FFF2-40B4-BE49-F238E27FC236}">
                <a16:creationId xmlns:a16="http://schemas.microsoft.com/office/drawing/2014/main" id="{1B49C482-3FFD-2B31-ED63-D0E2A8CDA091}"/>
              </a:ext>
            </a:extLst>
          </p:cNvPr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</p:grpSpPr>
        <p:sp>
          <p:nvSpPr>
            <p:cNvPr id="152" name="Google Shape;1347;p70">
              <a:extLst>
                <a:ext uri="{FF2B5EF4-FFF2-40B4-BE49-F238E27FC236}">
                  <a16:creationId xmlns:a16="http://schemas.microsoft.com/office/drawing/2014/main" id="{6404D5AC-05D9-50F6-4518-9FB5D0AC98E0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348;p70">
              <a:extLst>
                <a:ext uri="{FF2B5EF4-FFF2-40B4-BE49-F238E27FC236}">
                  <a16:creationId xmlns:a16="http://schemas.microsoft.com/office/drawing/2014/main" id="{51A1B140-6560-158A-03C3-6E2147BB35E4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349;p70">
              <a:extLst>
                <a:ext uri="{FF2B5EF4-FFF2-40B4-BE49-F238E27FC236}">
                  <a16:creationId xmlns:a16="http://schemas.microsoft.com/office/drawing/2014/main" id="{F28213B6-8DBF-4B24-DC27-AEA367118A49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55" name="Google Shape;1350;p70">
            <a:extLst>
              <a:ext uri="{FF2B5EF4-FFF2-40B4-BE49-F238E27FC236}">
                <a16:creationId xmlns:a16="http://schemas.microsoft.com/office/drawing/2014/main" id="{028995BF-E8D1-FAC7-C8D7-CA884C739386}"/>
              </a:ext>
            </a:extLst>
          </p:cNvPr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56" name="Google Shape;1351;p70">
            <a:extLst>
              <a:ext uri="{FF2B5EF4-FFF2-40B4-BE49-F238E27FC236}">
                <a16:creationId xmlns:a16="http://schemas.microsoft.com/office/drawing/2014/main" id="{86FD2FD2-38FC-E0FD-AA01-625332F0B2D0}"/>
              </a:ext>
            </a:extLst>
          </p:cNvPr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57" name="Google Shape;1352;p70">
            <a:extLst>
              <a:ext uri="{FF2B5EF4-FFF2-40B4-BE49-F238E27FC236}">
                <a16:creationId xmlns:a16="http://schemas.microsoft.com/office/drawing/2014/main" id="{C48601E1-C98D-2664-503E-B86C58CE7F31}"/>
              </a:ext>
            </a:extLst>
          </p:cNvPr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158" name="Google Shape;1353;p70">
            <a:extLst>
              <a:ext uri="{FF2B5EF4-FFF2-40B4-BE49-F238E27FC236}">
                <a16:creationId xmlns:a16="http://schemas.microsoft.com/office/drawing/2014/main" id="{2EBA8184-E924-2A7C-70B9-BB18C1EBCDB1}"/>
              </a:ext>
            </a:extLst>
          </p:cNvPr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159" name="Google Shape;1354;p70">
            <a:extLst>
              <a:ext uri="{FF2B5EF4-FFF2-40B4-BE49-F238E27FC236}">
                <a16:creationId xmlns:a16="http://schemas.microsoft.com/office/drawing/2014/main" id="{7449E474-2F28-6BC6-29BA-B96F08244D4B}"/>
              </a:ext>
            </a:extLst>
          </p:cNvPr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</p:grpSpPr>
        <p:sp>
          <p:nvSpPr>
            <p:cNvPr id="160" name="Google Shape;1355;p70">
              <a:extLst>
                <a:ext uri="{FF2B5EF4-FFF2-40B4-BE49-F238E27FC236}">
                  <a16:creationId xmlns:a16="http://schemas.microsoft.com/office/drawing/2014/main" id="{642C0341-6931-D3D7-5D87-3AAE6DF790FD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356;p70">
              <a:extLst>
                <a:ext uri="{FF2B5EF4-FFF2-40B4-BE49-F238E27FC236}">
                  <a16:creationId xmlns:a16="http://schemas.microsoft.com/office/drawing/2014/main" id="{B40F9785-1C35-1431-9218-38DAC2990191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62" name="Google Shape;1357;p70">
            <a:extLst>
              <a:ext uri="{FF2B5EF4-FFF2-40B4-BE49-F238E27FC236}">
                <a16:creationId xmlns:a16="http://schemas.microsoft.com/office/drawing/2014/main" id="{E889BCF0-BF11-62F3-F8B2-072F82CCCBD2}"/>
              </a:ext>
            </a:extLst>
          </p:cNvPr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</p:grpSpPr>
        <p:sp>
          <p:nvSpPr>
            <p:cNvPr id="163" name="Google Shape;1358;p70">
              <a:extLst>
                <a:ext uri="{FF2B5EF4-FFF2-40B4-BE49-F238E27FC236}">
                  <a16:creationId xmlns:a16="http://schemas.microsoft.com/office/drawing/2014/main" id="{05F50673-0BEB-3F1F-F387-CF246836A2FF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359;p70">
              <a:extLst>
                <a:ext uri="{FF2B5EF4-FFF2-40B4-BE49-F238E27FC236}">
                  <a16:creationId xmlns:a16="http://schemas.microsoft.com/office/drawing/2014/main" id="{AEAE931C-0CDB-02A0-9A4E-3317DFAAB428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360;p70">
            <a:extLst>
              <a:ext uri="{FF2B5EF4-FFF2-40B4-BE49-F238E27FC236}">
                <a16:creationId xmlns:a16="http://schemas.microsoft.com/office/drawing/2014/main" id="{620A3CE6-A327-A720-5519-A6A99533301E}"/>
              </a:ext>
            </a:extLst>
          </p:cNvPr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</p:grpSpPr>
        <p:sp>
          <p:nvSpPr>
            <p:cNvPr id="166" name="Google Shape;1361;p70">
              <a:extLst>
                <a:ext uri="{FF2B5EF4-FFF2-40B4-BE49-F238E27FC236}">
                  <a16:creationId xmlns:a16="http://schemas.microsoft.com/office/drawing/2014/main" id="{E2266E67-6583-5982-551A-41109C8B93D0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362;p70">
              <a:extLst>
                <a:ext uri="{FF2B5EF4-FFF2-40B4-BE49-F238E27FC236}">
                  <a16:creationId xmlns:a16="http://schemas.microsoft.com/office/drawing/2014/main" id="{EFC8B816-CCE3-4B0C-BEC7-135CC47C230A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68" name="Google Shape;1363;p70">
            <a:extLst>
              <a:ext uri="{FF2B5EF4-FFF2-40B4-BE49-F238E27FC236}">
                <a16:creationId xmlns:a16="http://schemas.microsoft.com/office/drawing/2014/main" id="{F58E8A2D-F3E3-66BD-FF30-B034D7EB492A}"/>
              </a:ext>
            </a:extLst>
          </p:cNvPr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</p:grpSpPr>
        <p:sp>
          <p:nvSpPr>
            <p:cNvPr id="169" name="Google Shape;1364;p70">
              <a:extLst>
                <a:ext uri="{FF2B5EF4-FFF2-40B4-BE49-F238E27FC236}">
                  <a16:creationId xmlns:a16="http://schemas.microsoft.com/office/drawing/2014/main" id="{6EC1E058-E46E-A42E-F4E2-CDE779A3E56C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365;p70">
              <a:extLst>
                <a:ext uri="{FF2B5EF4-FFF2-40B4-BE49-F238E27FC236}">
                  <a16:creationId xmlns:a16="http://schemas.microsoft.com/office/drawing/2014/main" id="{2C0FC926-3588-E483-FC9A-EB8795BAEF78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366;p70">
            <a:extLst>
              <a:ext uri="{FF2B5EF4-FFF2-40B4-BE49-F238E27FC236}">
                <a16:creationId xmlns:a16="http://schemas.microsoft.com/office/drawing/2014/main" id="{BB3B2022-1D62-F202-50BC-907CF2D1512B}"/>
              </a:ext>
            </a:extLst>
          </p:cNvPr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</p:grpSpPr>
        <p:sp>
          <p:nvSpPr>
            <p:cNvPr id="172" name="Google Shape;1367;p70">
              <a:extLst>
                <a:ext uri="{FF2B5EF4-FFF2-40B4-BE49-F238E27FC236}">
                  <a16:creationId xmlns:a16="http://schemas.microsoft.com/office/drawing/2014/main" id="{BD956002-91CC-9B98-4B46-D84977A21CD8}"/>
                </a:ext>
              </a:extLst>
            </p:cNvPr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368;p70">
              <a:extLst>
                <a:ext uri="{FF2B5EF4-FFF2-40B4-BE49-F238E27FC236}">
                  <a16:creationId xmlns:a16="http://schemas.microsoft.com/office/drawing/2014/main" id="{0296221A-9A87-A8A0-2CE4-8C9A1F8E6D8E}"/>
                </a:ext>
              </a:extLst>
            </p:cNvPr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74" name="Google Shape;1369;p70">
            <a:extLst>
              <a:ext uri="{FF2B5EF4-FFF2-40B4-BE49-F238E27FC236}">
                <a16:creationId xmlns:a16="http://schemas.microsoft.com/office/drawing/2014/main" id="{4DFFBE69-65AA-2AB2-2BB4-3714FA5AE592}"/>
              </a:ext>
            </a:extLst>
          </p:cNvPr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</p:grpSpPr>
        <p:sp>
          <p:nvSpPr>
            <p:cNvPr id="175" name="Google Shape;1370;p70">
              <a:extLst>
                <a:ext uri="{FF2B5EF4-FFF2-40B4-BE49-F238E27FC236}">
                  <a16:creationId xmlns:a16="http://schemas.microsoft.com/office/drawing/2014/main" id="{82605E21-535C-E4C7-C973-2420E0733D49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371;p70">
              <a:extLst>
                <a:ext uri="{FF2B5EF4-FFF2-40B4-BE49-F238E27FC236}">
                  <a16:creationId xmlns:a16="http://schemas.microsoft.com/office/drawing/2014/main" id="{AA1847B9-1C72-A05B-E434-6306868531E3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77" name="Google Shape;1372;p70">
            <a:extLst>
              <a:ext uri="{FF2B5EF4-FFF2-40B4-BE49-F238E27FC236}">
                <a16:creationId xmlns:a16="http://schemas.microsoft.com/office/drawing/2014/main" id="{DABD5648-5C82-9385-65E7-0370C1518743}"/>
              </a:ext>
            </a:extLst>
          </p:cNvPr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</p:grpSpPr>
        <p:sp>
          <p:nvSpPr>
            <p:cNvPr id="178" name="Google Shape;1373;p70">
              <a:extLst>
                <a:ext uri="{FF2B5EF4-FFF2-40B4-BE49-F238E27FC236}">
                  <a16:creationId xmlns:a16="http://schemas.microsoft.com/office/drawing/2014/main" id="{BADD035C-15E6-2EDE-8BDF-8890B2EB03E2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79" name="Google Shape;1374;p70">
              <a:extLst>
                <a:ext uri="{FF2B5EF4-FFF2-40B4-BE49-F238E27FC236}">
                  <a16:creationId xmlns:a16="http://schemas.microsoft.com/office/drawing/2014/main" id="{815F3BE9-4AF4-FE3C-7FAF-A34AF13C4209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80" name="Google Shape;1375;p70">
            <a:extLst>
              <a:ext uri="{FF2B5EF4-FFF2-40B4-BE49-F238E27FC236}">
                <a16:creationId xmlns:a16="http://schemas.microsoft.com/office/drawing/2014/main" id="{EFED4FE7-6740-7390-4D79-EED90BCF7BB0}"/>
              </a:ext>
            </a:extLst>
          </p:cNvPr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</p:grpSpPr>
        <p:sp>
          <p:nvSpPr>
            <p:cNvPr id="181" name="Google Shape;1376;p70">
              <a:extLst>
                <a:ext uri="{FF2B5EF4-FFF2-40B4-BE49-F238E27FC236}">
                  <a16:creationId xmlns:a16="http://schemas.microsoft.com/office/drawing/2014/main" id="{1102C5F4-F396-BA66-2C07-9F95928EFB0D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377;p70">
              <a:extLst>
                <a:ext uri="{FF2B5EF4-FFF2-40B4-BE49-F238E27FC236}">
                  <a16:creationId xmlns:a16="http://schemas.microsoft.com/office/drawing/2014/main" id="{D7C469B6-8DAB-5A96-29FE-8A321173E2A3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378;p70">
              <a:extLst>
                <a:ext uri="{FF2B5EF4-FFF2-40B4-BE49-F238E27FC236}">
                  <a16:creationId xmlns:a16="http://schemas.microsoft.com/office/drawing/2014/main" id="{EE9F8FFE-AA9B-7CCA-7CAD-E7B77BDBD710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84" name="Google Shape;1379;p70">
            <a:extLst>
              <a:ext uri="{FF2B5EF4-FFF2-40B4-BE49-F238E27FC236}">
                <a16:creationId xmlns:a16="http://schemas.microsoft.com/office/drawing/2014/main" id="{5C963AC4-5D32-CF34-5D11-CBED7096CA44}"/>
              </a:ext>
            </a:extLst>
          </p:cNvPr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</p:grpSpPr>
        <p:sp>
          <p:nvSpPr>
            <p:cNvPr id="185" name="Google Shape;1380;p70">
              <a:extLst>
                <a:ext uri="{FF2B5EF4-FFF2-40B4-BE49-F238E27FC236}">
                  <a16:creationId xmlns:a16="http://schemas.microsoft.com/office/drawing/2014/main" id="{D59D0A69-9497-191A-481C-75ACA8AC2456}"/>
                </a:ext>
              </a:extLst>
            </p:cNvPr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381;p70">
              <a:extLst>
                <a:ext uri="{FF2B5EF4-FFF2-40B4-BE49-F238E27FC236}">
                  <a16:creationId xmlns:a16="http://schemas.microsoft.com/office/drawing/2014/main" id="{07686D98-FFA6-C466-16DA-6DD673F2C34E}"/>
                </a:ext>
              </a:extLst>
            </p:cNvPr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87" name="Google Shape;1382;p70">
              <a:extLst>
                <a:ext uri="{FF2B5EF4-FFF2-40B4-BE49-F238E27FC236}">
                  <a16:creationId xmlns:a16="http://schemas.microsoft.com/office/drawing/2014/main" id="{C90A7EE2-B80F-53DB-CC5B-B60D9B49B239}"/>
                </a:ext>
              </a:extLst>
            </p:cNvPr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88" name="Google Shape;1383;p70">
            <a:extLst>
              <a:ext uri="{FF2B5EF4-FFF2-40B4-BE49-F238E27FC236}">
                <a16:creationId xmlns:a16="http://schemas.microsoft.com/office/drawing/2014/main" id="{0BF3C16E-F421-CC8C-9E94-0D740DC95B98}"/>
              </a:ext>
            </a:extLst>
          </p:cNvPr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</p:grpSpPr>
        <p:sp>
          <p:nvSpPr>
            <p:cNvPr id="189" name="Google Shape;1384;p70">
              <a:extLst>
                <a:ext uri="{FF2B5EF4-FFF2-40B4-BE49-F238E27FC236}">
                  <a16:creationId xmlns:a16="http://schemas.microsoft.com/office/drawing/2014/main" id="{5ABD9B09-21F2-D57C-F713-161D9B1C40AD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385;p70">
              <a:extLst>
                <a:ext uri="{FF2B5EF4-FFF2-40B4-BE49-F238E27FC236}">
                  <a16:creationId xmlns:a16="http://schemas.microsoft.com/office/drawing/2014/main" id="{30C75E3D-2AAE-3244-C34A-AA35198D331F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386;p70">
              <a:extLst>
                <a:ext uri="{FF2B5EF4-FFF2-40B4-BE49-F238E27FC236}">
                  <a16:creationId xmlns:a16="http://schemas.microsoft.com/office/drawing/2014/main" id="{DE064688-8B64-8580-F1C1-835C160F58C8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92" name="Google Shape;1387;p70">
            <a:extLst>
              <a:ext uri="{FF2B5EF4-FFF2-40B4-BE49-F238E27FC236}">
                <a16:creationId xmlns:a16="http://schemas.microsoft.com/office/drawing/2014/main" id="{3A815748-E55F-E3F3-54A1-AD03928E2F94}"/>
              </a:ext>
            </a:extLst>
          </p:cNvPr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</p:grpSpPr>
        <p:sp>
          <p:nvSpPr>
            <p:cNvPr id="193" name="Google Shape;1388;p70">
              <a:extLst>
                <a:ext uri="{FF2B5EF4-FFF2-40B4-BE49-F238E27FC236}">
                  <a16:creationId xmlns:a16="http://schemas.microsoft.com/office/drawing/2014/main" id="{F0694A30-528D-BD7E-F7A5-0A6201038623}"/>
                </a:ext>
              </a:extLst>
            </p:cNvPr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389;p70">
              <a:extLst>
                <a:ext uri="{FF2B5EF4-FFF2-40B4-BE49-F238E27FC236}">
                  <a16:creationId xmlns:a16="http://schemas.microsoft.com/office/drawing/2014/main" id="{D627FB9D-BA35-D3B4-6595-6D62379378A7}"/>
                </a:ext>
              </a:extLst>
            </p:cNvPr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390;p70">
              <a:extLst>
                <a:ext uri="{FF2B5EF4-FFF2-40B4-BE49-F238E27FC236}">
                  <a16:creationId xmlns:a16="http://schemas.microsoft.com/office/drawing/2014/main" id="{FF140B6D-BC2C-6C8E-E01C-BAFC5237C38C}"/>
                </a:ext>
              </a:extLst>
            </p:cNvPr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391;p70">
            <a:extLst>
              <a:ext uri="{FF2B5EF4-FFF2-40B4-BE49-F238E27FC236}">
                <a16:creationId xmlns:a16="http://schemas.microsoft.com/office/drawing/2014/main" id="{7F98F97C-5A06-B87A-9F23-0319E00C9E56}"/>
              </a:ext>
            </a:extLst>
          </p:cNvPr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</p:grpSpPr>
        <p:sp>
          <p:nvSpPr>
            <p:cNvPr id="197" name="Google Shape;1392;p70">
              <a:extLst>
                <a:ext uri="{FF2B5EF4-FFF2-40B4-BE49-F238E27FC236}">
                  <a16:creationId xmlns:a16="http://schemas.microsoft.com/office/drawing/2014/main" id="{680EA9BD-7E13-155E-775D-624A34FD752F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393;p70">
              <a:extLst>
                <a:ext uri="{FF2B5EF4-FFF2-40B4-BE49-F238E27FC236}">
                  <a16:creationId xmlns:a16="http://schemas.microsoft.com/office/drawing/2014/main" id="{1512D8C0-E986-6FD5-3CAD-EE445697AD00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199" name="Google Shape;1394;p70">
            <a:extLst>
              <a:ext uri="{FF2B5EF4-FFF2-40B4-BE49-F238E27FC236}">
                <a16:creationId xmlns:a16="http://schemas.microsoft.com/office/drawing/2014/main" id="{9DA1BF56-A521-1944-D72E-FF24FB96BCBB}"/>
              </a:ext>
            </a:extLst>
          </p:cNvPr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00" name="Google Shape;1395;p70">
            <a:extLst>
              <a:ext uri="{FF2B5EF4-FFF2-40B4-BE49-F238E27FC236}">
                <a16:creationId xmlns:a16="http://schemas.microsoft.com/office/drawing/2014/main" id="{ED4D22D3-D808-A9F5-4654-4D16E45BFD32}"/>
              </a:ext>
            </a:extLst>
          </p:cNvPr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01" name="Google Shape;1396;p70">
            <a:extLst>
              <a:ext uri="{FF2B5EF4-FFF2-40B4-BE49-F238E27FC236}">
                <a16:creationId xmlns:a16="http://schemas.microsoft.com/office/drawing/2014/main" id="{119B8104-D38F-0253-A56C-B262B28214F8}"/>
              </a:ext>
            </a:extLst>
          </p:cNvPr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02" name="Google Shape;1397;p70">
            <a:extLst>
              <a:ext uri="{FF2B5EF4-FFF2-40B4-BE49-F238E27FC236}">
                <a16:creationId xmlns:a16="http://schemas.microsoft.com/office/drawing/2014/main" id="{CB6A5D62-76D8-407D-FD88-FDDA26D4625F}"/>
              </a:ext>
            </a:extLst>
          </p:cNvPr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03" name="Google Shape;1398;p70">
            <a:extLst>
              <a:ext uri="{FF2B5EF4-FFF2-40B4-BE49-F238E27FC236}">
                <a16:creationId xmlns:a16="http://schemas.microsoft.com/office/drawing/2014/main" id="{1D9E32DB-F427-A3CA-CA16-3E9399788B32}"/>
              </a:ext>
            </a:extLst>
          </p:cNvPr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04" name="Google Shape;1399;p70">
            <a:extLst>
              <a:ext uri="{FF2B5EF4-FFF2-40B4-BE49-F238E27FC236}">
                <a16:creationId xmlns:a16="http://schemas.microsoft.com/office/drawing/2014/main" id="{DA5DDB4B-1DAD-6A0B-88BB-42BE2EFBF053}"/>
              </a:ext>
            </a:extLst>
          </p:cNvPr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205" name="Google Shape;1400;p70">
            <a:extLst>
              <a:ext uri="{FF2B5EF4-FFF2-40B4-BE49-F238E27FC236}">
                <a16:creationId xmlns:a16="http://schemas.microsoft.com/office/drawing/2014/main" id="{806F73AB-BBA1-123D-1AF4-DDE84F663585}"/>
              </a:ext>
            </a:extLst>
          </p:cNvPr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</p:grpSpPr>
        <p:sp>
          <p:nvSpPr>
            <p:cNvPr id="206" name="Google Shape;1401;p70">
              <a:extLst>
                <a:ext uri="{FF2B5EF4-FFF2-40B4-BE49-F238E27FC236}">
                  <a16:creationId xmlns:a16="http://schemas.microsoft.com/office/drawing/2014/main" id="{0F079C59-12FE-6A1D-A427-D00CC88651ED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07" name="Google Shape;1402;p70">
              <a:extLst>
                <a:ext uri="{FF2B5EF4-FFF2-40B4-BE49-F238E27FC236}">
                  <a16:creationId xmlns:a16="http://schemas.microsoft.com/office/drawing/2014/main" id="{1DB6AAF9-78DC-6D2C-392F-4CA37F02815D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208" name="Google Shape;1403;p70">
            <a:extLst>
              <a:ext uri="{FF2B5EF4-FFF2-40B4-BE49-F238E27FC236}">
                <a16:creationId xmlns:a16="http://schemas.microsoft.com/office/drawing/2014/main" id="{BCFA57BB-6735-6C74-9526-4ED766BEC3B7}"/>
              </a:ext>
            </a:extLst>
          </p:cNvPr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</p:grpSpPr>
        <p:sp>
          <p:nvSpPr>
            <p:cNvPr id="209" name="Google Shape;1404;p70">
              <a:extLst>
                <a:ext uri="{FF2B5EF4-FFF2-40B4-BE49-F238E27FC236}">
                  <a16:creationId xmlns:a16="http://schemas.microsoft.com/office/drawing/2014/main" id="{F7F0F155-AEDF-1940-54B8-EC496885D048}"/>
                </a:ext>
              </a:extLst>
            </p:cNvPr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405;p70">
              <a:extLst>
                <a:ext uri="{FF2B5EF4-FFF2-40B4-BE49-F238E27FC236}">
                  <a16:creationId xmlns:a16="http://schemas.microsoft.com/office/drawing/2014/main" id="{2C069599-3B00-6F63-0374-08F48E652C7F}"/>
                </a:ext>
              </a:extLst>
            </p:cNvPr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211" name="Google Shape;1406;p70">
            <a:extLst>
              <a:ext uri="{FF2B5EF4-FFF2-40B4-BE49-F238E27FC236}">
                <a16:creationId xmlns:a16="http://schemas.microsoft.com/office/drawing/2014/main" id="{62E80B47-443D-EED5-C0D9-34D3BF550C48}"/>
              </a:ext>
            </a:extLst>
          </p:cNvPr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</p:grpSpPr>
        <p:sp>
          <p:nvSpPr>
            <p:cNvPr id="212" name="Google Shape;1407;p70">
              <a:extLst>
                <a:ext uri="{FF2B5EF4-FFF2-40B4-BE49-F238E27FC236}">
                  <a16:creationId xmlns:a16="http://schemas.microsoft.com/office/drawing/2014/main" id="{20970372-8494-71B4-B97B-18B4B41AF8E1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13" name="Google Shape;1408;p70">
              <a:extLst>
                <a:ext uri="{FF2B5EF4-FFF2-40B4-BE49-F238E27FC236}">
                  <a16:creationId xmlns:a16="http://schemas.microsoft.com/office/drawing/2014/main" id="{49465D80-9D93-C0B1-9EA3-1C0F8457BED4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214" name="Google Shape;1409;p70">
            <a:extLst>
              <a:ext uri="{FF2B5EF4-FFF2-40B4-BE49-F238E27FC236}">
                <a16:creationId xmlns:a16="http://schemas.microsoft.com/office/drawing/2014/main" id="{DDFA8446-A547-8FFD-6EC9-6A672BFC019A}"/>
              </a:ext>
            </a:extLst>
          </p:cNvPr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15" name="Google Shape;1410;p70">
            <a:extLst>
              <a:ext uri="{FF2B5EF4-FFF2-40B4-BE49-F238E27FC236}">
                <a16:creationId xmlns:a16="http://schemas.microsoft.com/office/drawing/2014/main" id="{370A69A0-BD5E-C3AA-E0BE-8FE9CD34E9C7}"/>
              </a:ext>
            </a:extLst>
          </p:cNvPr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16" name="Google Shape;1411;p70">
            <a:extLst>
              <a:ext uri="{FF2B5EF4-FFF2-40B4-BE49-F238E27FC236}">
                <a16:creationId xmlns:a16="http://schemas.microsoft.com/office/drawing/2014/main" id="{6CC256C2-B955-913A-7B27-99E5DAC3E45C}"/>
              </a:ext>
            </a:extLst>
          </p:cNvPr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217" name="Google Shape;1412;p70">
            <a:extLst>
              <a:ext uri="{FF2B5EF4-FFF2-40B4-BE49-F238E27FC236}">
                <a16:creationId xmlns:a16="http://schemas.microsoft.com/office/drawing/2014/main" id="{3E9F5726-53E9-83A9-FB33-5B90506FC334}"/>
              </a:ext>
            </a:extLst>
          </p:cNvPr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</p:grpSpPr>
        <p:sp>
          <p:nvSpPr>
            <p:cNvPr id="218" name="Google Shape;1413;p70">
              <a:extLst>
                <a:ext uri="{FF2B5EF4-FFF2-40B4-BE49-F238E27FC236}">
                  <a16:creationId xmlns:a16="http://schemas.microsoft.com/office/drawing/2014/main" id="{486A6862-FEA7-C0DD-0D90-6495D56CFF4A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19" name="Google Shape;1414;p70">
              <a:extLst>
                <a:ext uri="{FF2B5EF4-FFF2-40B4-BE49-F238E27FC236}">
                  <a16:creationId xmlns:a16="http://schemas.microsoft.com/office/drawing/2014/main" id="{807B5AB6-EE4E-3FD3-DD60-C7F024B5ED34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0" name="Google Shape;1415;p70">
              <a:extLst>
                <a:ext uri="{FF2B5EF4-FFF2-40B4-BE49-F238E27FC236}">
                  <a16:creationId xmlns:a16="http://schemas.microsoft.com/office/drawing/2014/main" id="{FEA1FC5B-2F33-60B3-1020-FA968121B493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1" name="Google Shape;1416;p70">
              <a:extLst>
                <a:ext uri="{FF2B5EF4-FFF2-40B4-BE49-F238E27FC236}">
                  <a16:creationId xmlns:a16="http://schemas.microsoft.com/office/drawing/2014/main" id="{35B135D9-49D2-5234-04D7-E04652083DE7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2" name="Google Shape;1417;p70">
              <a:extLst>
                <a:ext uri="{FF2B5EF4-FFF2-40B4-BE49-F238E27FC236}">
                  <a16:creationId xmlns:a16="http://schemas.microsoft.com/office/drawing/2014/main" id="{8CCCFC0C-8277-17F6-2F58-0904BE616E2E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3" name="Google Shape;1418;p70">
              <a:extLst>
                <a:ext uri="{FF2B5EF4-FFF2-40B4-BE49-F238E27FC236}">
                  <a16:creationId xmlns:a16="http://schemas.microsoft.com/office/drawing/2014/main" id="{52875219-7C24-0EE0-D9FA-40E28F2AF11A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4" name="Google Shape;1419;p70">
              <a:extLst>
                <a:ext uri="{FF2B5EF4-FFF2-40B4-BE49-F238E27FC236}">
                  <a16:creationId xmlns:a16="http://schemas.microsoft.com/office/drawing/2014/main" id="{7431FFFC-7468-E955-A600-4F7C7E4D0EB1}"/>
                </a:ext>
              </a:extLst>
            </p:cNvPr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5" name="Google Shape;1420;p70">
              <a:extLst>
                <a:ext uri="{FF2B5EF4-FFF2-40B4-BE49-F238E27FC236}">
                  <a16:creationId xmlns:a16="http://schemas.microsoft.com/office/drawing/2014/main" id="{6400F0EC-2114-3A02-460D-81705055965F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6" name="Google Shape;1421;p70">
              <a:extLst>
                <a:ext uri="{FF2B5EF4-FFF2-40B4-BE49-F238E27FC236}">
                  <a16:creationId xmlns:a16="http://schemas.microsoft.com/office/drawing/2014/main" id="{B4F4D2BE-089A-A10A-98C1-A382D35B768C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227" name="Google Shape;1422;p70">
            <a:extLst>
              <a:ext uri="{FF2B5EF4-FFF2-40B4-BE49-F238E27FC236}">
                <a16:creationId xmlns:a16="http://schemas.microsoft.com/office/drawing/2014/main" id="{332E6A2A-F6D3-C8AA-9019-67D8129F554C}"/>
              </a:ext>
            </a:extLst>
          </p:cNvPr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</p:grpSpPr>
        <p:sp>
          <p:nvSpPr>
            <p:cNvPr id="228" name="Google Shape;1423;p70">
              <a:extLst>
                <a:ext uri="{FF2B5EF4-FFF2-40B4-BE49-F238E27FC236}">
                  <a16:creationId xmlns:a16="http://schemas.microsoft.com/office/drawing/2014/main" id="{9956948C-18E6-184A-A6D3-DCD60C8A3E34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29" name="Google Shape;1424;p70">
              <a:extLst>
                <a:ext uri="{FF2B5EF4-FFF2-40B4-BE49-F238E27FC236}">
                  <a16:creationId xmlns:a16="http://schemas.microsoft.com/office/drawing/2014/main" id="{872A66C8-D232-76E4-9C2D-3DCB8912C252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230" name="Google Shape;1425;p70">
            <a:extLst>
              <a:ext uri="{FF2B5EF4-FFF2-40B4-BE49-F238E27FC236}">
                <a16:creationId xmlns:a16="http://schemas.microsoft.com/office/drawing/2014/main" id="{9F0CA3E0-D16B-3A2B-E300-260943F79A14}"/>
              </a:ext>
            </a:extLst>
          </p:cNvPr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</p:grpSpPr>
        <p:sp>
          <p:nvSpPr>
            <p:cNvPr id="231" name="Google Shape;1426;p70">
              <a:extLst>
                <a:ext uri="{FF2B5EF4-FFF2-40B4-BE49-F238E27FC236}">
                  <a16:creationId xmlns:a16="http://schemas.microsoft.com/office/drawing/2014/main" id="{72884085-8DC3-7D37-FE71-2FEDB9DF0776}"/>
                </a:ext>
              </a:extLst>
            </p:cNvPr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2" name="Google Shape;1427;p70">
              <a:extLst>
                <a:ext uri="{FF2B5EF4-FFF2-40B4-BE49-F238E27FC236}">
                  <a16:creationId xmlns:a16="http://schemas.microsoft.com/office/drawing/2014/main" id="{8033CD80-81B7-71A1-B0E4-C5920F79B5C9}"/>
                </a:ext>
              </a:extLst>
            </p:cNvPr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3" name="Google Shape;1428;p70">
              <a:extLst>
                <a:ext uri="{FF2B5EF4-FFF2-40B4-BE49-F238E27FC236}">
                  <a16:creationId xmlns:a16="http://schemas.microsoft.com/office/drawing/2014/main" id="{7A234507-DD3A-4590-D423-A5DF4E897120}"/>
                </a:ext>
              </a:extLst>
            </p:cNvPr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4" name="Google Shape;1429;p70">
              <a:extLst>
                <a:ext uri="{FF2B5EF4-FFF2-40B4-BE49-F238E27FC236}">
                  <a16:creationId xmlns:a16="http://schemas.microsoft.com/office/drawing/2014/main" id="{5DFD2D4F-3453-7BCB-F7CD-B6AA567121EF}"/>
                </a:ext>
              </a:extLst>
            </p:cNvPr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5" name="Google Shape;1430;p70">
              <a:extLst>
                <a:ext uri="{FF2B5EF4-FFF2-40B4-BE49-F238E27FC236}">
                  <a16:creationId xmlns:a16="http://schemas.microsoft.com/office/drawing/2014/main" id="{FA918A60-FBFC-873B-520E-B3AB5C72A19D}"/>
                </a:ext>
              </a:extLst>
            </p:cNvPr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6" name="Google Shape;1431;p70">
              <a:extLst>
                <a:ext uri="{FF2B5EF4-FFF2-40B4-BE49-F238E27FC236}">
                  <a16:creationId xmlns:a16="http://schemas.microsoft.com/office/drawing/2014/main" id="{954217D5-AD3C-4F01-ED29-716E8744DC32}"/>
                </a:ext>
              </a:extLst>
            </p:cNvPr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7" name="Google Shape;1432;p70">
              <a:extLst>
                <a:ext uri="{FF2B5EF4-FFF2-40B4-BE49-F238E27FC236}">
                  <a16:creationId xmlns:a16="http://schemas.microsoft.com/office/drawing/2014/main" id="{087649D9-06A8-744F-85CF-2CE0C248C6A2}"/>
                </a:ext>
              </a:extLst>
            </p:cNvPr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8" name="Google Shape;1433;p70">
              <a:extLst>
                <a:ext uri="{FF2B5EF4-FFF2-40B4-BE49-F238E27FC236}">
                  <a16:creationId xmlns:a16="http://schemas.microsoft.com/office/drawing/2014/main" id="{14113E80-BF57-F2C7-EE74-861E944278D8}"/>
                </a:ext>
              </a:extLst>
            </p:cNvPr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9" name="Google Shape;1434;p70">
              <a:extLst>
                <a:ext uri="{FF2B5EF4-FFF2-40B4-BE49-F238E27FC236}">
                  <a16:creationId xmlns:a16="http://schemas.microsoft.com/office/drawing/2014/main" id="{1CBC434D-BFBA-3D30-DEFE-BB5F8E99672F}"/>
                </a:ext>
              </a:extLst>
            </p:cNvPr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0" name="Google Shape;1435;p70">
              <a:extLst>
                <a:ext uri="{FF2B5EF4-FFF2-40B4-BE49-F238E27FC236}">
                  <a16:creationId xmlns:a16="http://schemas.microsoft.com/office/drawing/2014/main" id="{F556B756-48CB-1C53-A31B-6D0FE9E74257}"/>
                </a:ext>
              </a:extLst>
            </p:cNvPr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1" name="Google Shape;1436;p70">
              <a:extLst>
                <a:ext uri="{FF2B5EF4-FFF2-40B4-BE49-F238E27FC236}">
                  <a16:creationId xmlns:a16="http://schemas.microsoft.com/office/drawing/2014/main" id="{2FE43342-04B1-9F4E-1F03-461FCD86F01A}"/>
                </a:ext>
              </a:extLst>
            </p:cNvPr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2" name="Google Shape;1437;p70">
              <a:extLst>
                <a:ext uri="{FF2B5EF4-FFF2-40B4-BE49-F238E27FC236}">
                  <a16:creationId xmlns:a16="http://schemas.microsoft.com/office/drawing/2014/main" id="{6169D8CE-2240-B78A-85E1-652A9FB2258B}"/>
                </a:ext>
              </a:extLst>
            </p:cNvPr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3" name="Google Shape;1438;p70">
              <a:extLst>
                <a:ext uri="{FF2B5EF4-FFF2-40B4-BE49-F238E27FC236}">
                  <a16:creationId xmlns:a16="http://schemas.microsoft.com/office/drawing/2014/main" id="{A0509673-5D6E-F776-C5DF-75886FB9EE2D}"/>
                </a:ext>
              </a:extLst>
            </p:cNvPr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4" name="Google Shape;1439;p70">
              <a:extLst>
                <a:ext uri="{FF2B5EF4-FFF2-40B4-BE49-F238E27FC236}">
                  <a16:creationId xmlns:a16="http://schemas.microsoft.com/office/drawing/2014/main" id="{C435C7DF-0EED-F44A-041C-5041BFC3118B}"/>
                </a:ext>
              </a:extLst>
            </p:cNvPr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5" name="Google Shape;1440;p70">
              <a:extLst>
                <a:ext uri="{FF2B5EF4-FFF2-40B4-BE49-F238E27FC236}">
                  <a16:creationId xmlns:a16="http://schemas.microsoft.com/office/drawing/2014/main" id="{A1772FEA-4ABE-7CDE-3931-5688106E78A2}"/>
                </a:ext>
              </a:extLst>
            </p:cNvPr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6" name="Google Shape;1441;p70">
              <a:extLst>
                <a:ext uri="{FF2B5EF4-FFF2-40B4-BE49-F238E27FC236}">
                  <a16:creationId xmlns:a16="http://schemas.microsoft.com/office/drawing/2014/main" id="{D200BFA6-165A-2C93-D630-384273C18236}"/>
                </a:ext>
              </a:extLst>
            </p:cNvPr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7" name="Google Shape;1442;p70">
              <a:extLst>
                <a:ext uri="{FF2B5EF4-FFF2-40B4-BE49-F238E27FC236}">
                  <a16:creationId xmlns:a16="http://schemas.microsoft.com/office/drawing/2014/main" id="{0CCAD84A-5BF9-2282-45FD-10DF606ABE7D}"/>
                </a:ext>
              </a:extLst>
            </p:cNvPr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8" name="Google Shape;1443;p70">
              <a:extLst>
                <a:ext uri="{FF2B5EF4-FFF2-40B4-BE49-F238E27FC236}">
                  <a16:creationId xmlns:a16="http://schemas.microsoft.com/office/drawing/2014/main" id="{9119FC4C-55C0-574C-423F-7C965DFB466B}"/>
                </a:ext>
              </a:extLst>
            </p:cNvPr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9" name="Google Shape;1444;p70">
              <a:extLst>
                <a:ext uri="{FF2B5EF4-FFF2-40B4-BE49-F238E27FC236}">
                  <a16:creationId xmlns:a16="http://schemas.microsoft.com/office/drawing/2014/main" id="{3E65023E-07D1-EB31-4A20-25C275D8E9EF}"/>
                </a:ext>
              </a:extLst>
            </p:cNvPr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0" name="Google Shape;1445;p70">
              <a:extLst>
                <a:ext uri="{FF2B5EF4-FFF2-40B4-BE49-F238E27FC236}">
                  <a16:creationId xmlns:a16="http://schemas.microsoft.com/office/drawing/2014/main" id="{C75645C7-DF4E-B1A2-BFBE-7B4AA1DD6386}"/>
                </a:ext>
              </a:extLst>
            </p:cNvPr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grpSp>
        <p:nvGrpSpPr>
          <p:cNvPr id="251" name="Google Shape;1446;p70">
            <a:extLst>
              <a:ext uri="{FF2B5EF4-FFF2-40B4-BE49-F238E27FC236}">
                <a16:creationId xmlns:a16="http://schemas.microsoft.com/office/drawing/2014/main" id="{36E7AD79-7158-8AA3-B269-215B84C4701A}"/>
              </a:ext>
            </a:extLst>
          </p:cNvPr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</p:grpSpPr>
        <p:sp>
          <p:nvSpPr>
            <p:cNvPr id="252" name="Google Shape;1447;p70">
              <a:extLst>
                <a:ext uri="{FF2B5EF4-FFF2-40B4-BE49-F238E27FC236}">
                  <a16:creationId xmlns:a16="http://schemas.microsoft.com/office/drawing/2014/main" id="{56B710B5-4D6C-1C36-EC1B-979702D03D1E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3" name="Google Shape;1448;p70">
              <a:extLst>
                <a:ext uri="{FF2B5EF4-FFF2-40B4-BE49-F238E27FC236}">
                  <a16:creationId xmlns:a16="http://schemas.microsoft.com/office/drawing/2014/main" id="{DD53EEFF-246E-5B63-2F72-99338FE12902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4" name="Google Shape;1449;p70">
              <a:extLst>
                <a:ext uri="{FF2B5EF4-FFF2-40B4-BE49-F238E27FC236}">
                  <a16:creationId xmlns:a16="http://schemas.microsoft.com/office/drawing/2014/main" id="{FAD4DBC3-5E12-283F-60CC-A1B820572863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5" name="Google Shape;1450;p70">
              <a:extLst>
                <a:ext uri="{FF2B5EF4-FFF2-40B4-BE49-F238E27FC236}">
                  <a16:creationId xmlns:a16="http://schemas.microsoft.com/office/drawing/2014/main" id="{9F279A3D-7D36-80A7-563A-3B8F716DF4DD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6" name="Google Shape;1451;p70">
              <a:extLst>
                <a:ext uri="{FF2B5EF4-FFF2-40B4-BE49-F238E27FC236}">
                  <a16:creationId xmlns:a16="http://schemas.microsoft.com/office/drawing/2014/main" id="{E4EFA8C7-6942-9037-74F3-A77D4CD407C6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7" name="Google Shape;1452;p70">
              <a:extLst>
                <a:ext uri="{FF2B5EF4-FFF2-40B4-BE49-F238E27FC236}">
                  <a16:creationId xmlns:a16="http://schemas.microsoft.com/office/drawing/2014/main" id="{CAFC80B3-BA9E-BD74-07F8-41835C4EE93E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8" name="Google Shape;1453;p70">
              <a:extLst>
                <a:ext uri="{FF2B5EF4-FFF2-40B4-BE49-F238E27FC236}">
                  <a16:creationId xmlns:a16="http://schemas.microsoft.com/office/drawing/2014/main" id="{B856B6FC-5143-4F63-2213-2C1D48C5E6B9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9" name="Google Shape;1454;p70">
              <a:extLst>
                <a:ext uri="{FF2B5EF4-FFF2-40B4-BE49-F238E27FC236}">
                  <a16:creationId xmlns:a16="http://schemas.microsoft.com/office/drawing/2014/main" id="{B0189B37-7094-F72A-3ADE-621EC11BAEE7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0" name="Google Shape;1455;p70">
              <a:extLst>
                <a:ext uri="{FF2B5EF4-FFF2-40B4-BE49-F238E27FC236}">
                  <a16:creationId xmlns:a16="http://schemas.microsoft.com/office/drawing/2014/main" id="{BE10C6C7-8519-DEDC-BB9E-E3BEEE6D53D8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1" name="Google Shape;1456;p70">
              <a:extLst>
                <a:ext uri="{FF2B5EF4-FFF2-40B4-BE49-F238E27FC236}">
                  <a16:creationId xmlns:a16="http://schemas.microsoft.com/office/drawing/2014/main" id="{5B602CA8-C35E-39D6-BC5A-AD2504655364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2" name="Google Shape;1457;p70">
              <a:extLst>
                <a:ext uri="{FF2B5EF4-FFF2-40B4-BE49-F238E27FC236}">
                  <a16:creationId xmlns:a16="http://schemas.microsoft.com/office/drawing/2014/main" id="{704E8CAB-B5A9-1141-DED4-93665B366E58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3" name="Google Shape;1458;p70">
              <a:extLst>
                <a:ext uri="{FF2B5EF4-FFF2-40B4-BE49-F238E27FC236}">
                  <a16:creationId xmlns:a16="http://schemas.microsoft.com/office/drawing/2014/main" id="{5A33B863-11ED-A6C3-026A-EF9BD6144A16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4" name="Google Shape;1459;p70">
              <a:extLst>
                <a:ext uri="{FF2B5EF4-FFF2-40B4-BE49-F238E27FC236}">
                  <a16:creationId xmlns:a16="http://schemas.microsoft.com/office/drawing/2014/main" id="{403DCA17-D090-64D2-C5D8-7FFE7FEF3665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5" name="Google Shape;1460;p70">
              <a:extLst>
                <a:ext uri="{FF2B5EF4-FFF2-40B4-BE49-F238E27FC236}">
                  <a16:creationId xmlns:a16="http://schemas.microsoft.com/office/drawing/2014/main" id="{86DC6FB6-F7C1-912E-1890-5701388ACA73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6" name="Google Shape;1461;p70">
              <a:extLst>
                <a:ext uri="{FF2B5EF4-FFF2-40B4-BE49-F238E27FC236}">
                  <a16:creationId xmlns:a16="http://schemas.microsoft.com/office/drawing/2014/main" id="{9814B78F-305F-6377-FE00-B9B59CE638A0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7" name="Google Shape;1462;p70">
              <a:extLst>
                <a:ext uri="{FF2B5EF4-FFF2-40B4-BE49-F238E27FC236}">
                  <a16:creationId xmlns:a16="http://schemas.microsoft.com/office/drawing/2014/main" id="{E354B8D9-AB93-E465-ED5C-F25B924BF4A2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8" name="Google Shape;1463;p70">
              <a:extLst>
                <a:ext uri="{FF2B5EF4-FFF2-40B4-BE49-F238E27FC236}">
                  <a16:creationId xmlns:a16="http://schemas.microsoft.com/office/drawing/2014/main" id="{9B3DC8F5-1C64-1B44-C539-9056E753860E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69" name="Google Shape;1464;p70">
              <a:extLst>
                <a:ext uri="{FF2B5EF4-FFF2-40B4-BE49-F238E27FC236}">
                  <a16:creationId xmlns:a16="http://schemas.microsoft.com/office/drawing/2014/main" id="{B1A12CF8-6C62-3BEC-7FCE-A9C5619CAE50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0" name="Google Shape;1465;p70">
              <a:extLst>
                <a:ext uri="{FF2B5EF4-FFF2-40B4-BE49-F238E27FC236}">
                  <a16:creationId xmlns:a16="http://schemas.microsoft.com/office/drawing/2014/main" id="{CA14F6DB-1080-711B-C411-3E997704F53C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1" name="Google Shape;1466;p70">
              <a:extLst>
                <a:ext uri="{FF2B5EF4-FFF2-40B4-BE49-F238E27FC236}">
                  <a16:creationId xmlns:a16="http://schemas.microsoft.com/office/drawing/2014/main" id="{5E29E08B-6BB5-D5D1-F606-E4AAAD74AFC9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2" name="Google Shape;1467;p70">
              <a:extLst>
                <a:ext uri="{FF2B5EF4-FFF2-40B4-BE49-F238E27FC236}">
                  <a16:creationId xmlns:a16="http://schemas.microsoft.com/office/drawing/2014/main" id="{4C4BC69F-CBDD-9603-3CD4-8373A24BDA1E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3" name="Google Shape;1468;p70">
              <a:extLst>
                <a:ext uri="{FF2B5EF4-FFF2-40B4-BE49-F238E27FC236}">
                  <a16:creationId xmlns:a16="http://schemas.microsoft.com/office/drawing/2014/main" id="{BE111A1B-9461-3C03-1591-42684045BF12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4" name="Google Shape;1469;p70">
              <a:extLst>
                <a:ext uri="{FF2B5EF4-FFF2-40B4-BE49-F238E27FC236}">
                  <a16:creationId xmlns:a16="http://schemas.microsoft.com/office/drawing/2014/main" id="{EA0042A9-3DB1-DA7D-30AB-0B330853C0A1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5" name="Google Shape;1470;p70">
              <a:extLst>
                <a:ext uri="{FF2B5EF4-FFF2-40B4-BE49-F238E27FC236}">
                  <a16:creationId xmlns:a16="http://schemas.microsoft.com/office/drawing/2014/main" id="{89B74F5C-65CD-51C2-67AD-1D34F59AE81C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6" name="Google Shape;1471;p70">
              <a:extLst>
                <a:ext uri="{FF2B5EF4-FFF2-40B4-BE49-F238E27FC236}">
                  <a16:creationId xmlns:a16="http://schemas.microsoft.com/office/drawing/2014/main" id="{E96C29AD-1537-C81A-EABA-10AA87B6DCC1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7" name="Google Shape;1472;p70">
              <a:extLst>
                <a:ext uri="{FF2B5EF4-FFF2-40B4-BE49-F238E27FC236}">
                  <a16:creationId xmlns:a16="http://schemas.microsoft.com/office/drawing/2014/main" id="{30FC31FE-97A6-50D9-B865-91806E8F8068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8" name="Google Shape;1473;p70">
              <a:extLst>
                <a:ext uri="{FF2B5EF4-FFF2-40B4-BE49-F238E27FC236}">
                  <a16:creationId xmlns:a16="http://schemas.microsoft.com/office/drawing/2014/main" id="{6BA6B478-371D-1184-5E46-9109B4A94003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79" name="Google Shape;1474;p70">
              <a:extLst>
                <a:ext uri="{FF2B5EF4-FFF2-40B4-BE49-F238E27FC236}">
                  <a16:creationId xmlns:a16="http://schemas.microsoft.com/office/drawing/2014/main" id="{80C31BF6-69E5-13F5-DDE5-1AC3D7D553F9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0" name="Google Shape;1475;p70">
              <a:extLst>
                <a:ext uri="{FF2B5EF4-FFF2-40B4-BE49-F238E27FC236}">
                  <a16:creationId xmlns:a16="http://schemas.microsoft.com/office/drawing/2014/main" id="{297D7B16-0980-929C-BCEF-5E5BAFF635DB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1" name="Google Shape;1476;p70">
              <a:extLst>
                <a:ext uri="{FF2B5EF4-FFF2-40B4-BE49-F238E27FC236}">
                  <a16:creationId xmlns:a16="http://schemas.microsoft.com/office/drawing/2014/main" id="{2104956B-4B2F-15D3-2EF0-616D14FD6FA8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2" name="Google Shape;1477;p70">
              <a:extLst>
                <a:ext uri="{FF2B5EF4-FFF2-40B4-BE49-F238E27FC236}">
                  <a16:creationId xmlns:a16="http://schemas.microsoft.com/office/drawing/2014/main" id="{DBD2A7EA-3335-6A4D-26A9-507C7D987C29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3" name="Google Shape;1478;p70">
              <a:extLst>
                <a:ext uri="{FF2B5EF4-FFF2-40B4-BE49-F238E27FC236}">
                  <a16:creationId xmlns:a16="http://schemas.microsoft.com/office/drawing/2014/main" id="{C01C49AD-F801-F0AC-73F1-F6365C30A467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4" name="Google Shape;1479;p70">
              <a:extLst>
                <a:ext uri="{FF2B5EF4-FFF2-40B4-BE49-F238E27FC236}">
                  <a16:creationId xmlns:a16="http://schemas.microsoft.com/office/drawing/2014/main" id="{D1BC8E56-3D52-349B-18FC-FD613735CAF5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5" name="Google Shape;1480;p70">
              <a:extLst>
                <a:ext uri="{FF2B5EF4-FFF2-40B4-BE49-F238E27FC236}">
                  <a16:creationId xmlns:a16="http://schemas.microsoft.com/office/drawing/2014/main" id="{6E274552-D731-5D22-2D50-5358700A8418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6" name="Google Shape;1481;p70">
              <a:extLst>
                <a:ext uri="{FF2B5EF4-FFF2-40B4-BE49-F238E27FC236}">
                  <a16:creationId xmlns:a16="http://schemas.microsoft.com/office/drawing/2014/main" id="{15CBC28F-04B6-3721-9E7D-D3D754855E5B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7" name="Google Shape;1482;p70">
              <a:extLst>
                <a:ext uri="{FF2B5EF4-FFF2-40B4-BE49-F238E27FC236}">
                  <a16:creationId xmlns:a16="http://schemas.microsoft.com/office/drawing/2014/main" id="{A36705EA-30FC-A5AE-A43E-AFA76AC25AA4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8" name="Google Shape;1483;p70">
              <a:extLst>
                <a:ext uri="{FF2B5EF4-FFF2-40B4-BE49-F238E27FC236}">
                  <a16:creationId xmlns:a16="http://schemas.microsoft.com/office/drawing/2014/main" id="{DAB96434-F21F-3345-0618-9DC0770EA3FA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89" name="Google Shape;1484;p70">
              <a:extLst>
                <a:ext uri="{FF2B5EF4-FFF2-40B4-BE49-F238E27FC236}">
                  <a16:creationId xmlns:a16="http://schemas.microsoft.com/office/drawing/2014/main" id="{6673E774-E7D2-6986-01E3-FCF5AB1E88FD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0" name="Google Shape;1485;p70">
              <a:extLst>
                <a:ext uri="{FF2B5EF4-FFF2-40B4-BE49-F238E27FC236}">
                  <a16:creationId xmlns:a16="http://schemas.microsoft.com/office/drawing/2014/main" id="{ABA69998-5E55-8623-35AC-AB4DA9BCC46D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1" name="Google Shape;1486;p70">
              <a:extLst>
                <a:ext uri="{FF2B5EF4-FFF2-40B4-BE49-F238E27FC236}">
                  <a16:creationId xmlns:a16="http://schemas.microsoft.com/office/drawing/2014/main" id="{A7A69066-F526-AF12-DE30-C7175D67430A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2" name="Google Shape;1487;p70">
              <a:extLst>
                <a:ext uri="{FF2B5EF4-FFF2-40B4-BE49-F238E27FC236}">
                  <a16:creationId xmlns:a16="http://schemas.microsoft.com/office/drawing/2014/main" id="{7BFB4053-4FF5-8597-E05C-5F1D0BDE60FE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3" name="Google Shape;1488;p70">
              <a:extLst>
                <a:ext uri="{FF2B5EF4-FFF2-40B4-BE49-F238E27FC236}">
                  <a16:creationId xmlns:a16="http://schemas.microsoft.com/office/drawing/2014/main" id="{C11E165D-0980-52EE-402A-638A818A390E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4" name="Google Shape;1489;p70">
              <a:extLst>
                <a:ext uri="{FF2B5EF4-FFF2-40B4-BE49-F238E27FC236}">
                  <a16:creationId xmlns:a16="http://schemas.microsoft.com/office/drawing/2014/main" id="{E466BC06-ECAA-E63B-ACA7-62D395BA0DD8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5" name="Google Shape;1490;p70">
              <a:extLst>
                <a:ext uri="{FF2B5EF4-FFF2-40B4-BE49-F238E27FC236}">
                  <a16:creationId xmlns:a16="http://schemas.microsoft.com/office/drawing/2014/main" id="{88D093A5-AAF4-5883-B155-11DAB4F632F4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6" name="Google Shape;1491;p70">
              <a:extLst>
                <a:ext uri="{FF2B5EF4-FFF2-40B4-BE49-F238E27FC236}">
                  <a16:creationId xmlns:a16="http://schemas.microsoft.com/office/drawing/2014/main" id="{38166237-AD64-BD23-ACFD-BBDC9EDD8DF3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7" name="Google Shape;1492;p70">
              <a:extLst>
                <a:ext uri="{FF2B5EF4-FFF2-40B4-BE49-F238E27FC236}">
                  <a16:creationId xmlns:a16="http://schemas.microsoft.com/office/drawing/2014/main" id="{F4554C76-4F6A-E186-19F3-80B9718178CE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8" name="Google Shape;1493;p70">
              <a:extLst>
                <a:ext uri="{FF2B5EF4-FFF2-40B4-BE49-F238E27FC236}">
                  <a16:creationId xmlns:a16="http://schemas.microsoft.com/office/drawing/2014/main" id="{A491566F-5221-EC0B-417A-FB19270D296B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99" name="Google Shape;1494;p70">
              <a:extLst>
                <a:ext uri="{FF2B5EF4-FFF2-40B4-BE49-F238E27FC236}">
                  <a16:creationId xmlns:a16="http://schemas.microsoft.com/office/drawing/2014/main" id="{DE31AE84-0830-9EAC-1C6F-EC657F9E0DB9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0" name="Google Shape;1495;p70">
              <a:extLst>
                <a:ext uri="{FF2B5EF4-FFF2-40B4-BE49-F238E27FC236}">
                  <a16:creationId xmlns:a16="http://schemas.microsoft.com/office/drawing/2014/main" id="{DDA3DE19-B975-2C05-9C97-A8888117D419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1" name="Google Shape;1496;p70">
              <a:extLst>
                <a:ext uri="{FF2B5EF4-FFF2-40B4-BE49-F238E27FC236}">
                  <a16:creationId xmlns:a16="http://schemas.microsoft.com/office/drawing/2014/main" id="{849C2D4E-D300-3A1F-E4FD-409609905F59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2" name="Google Shape;1497;p70">
              <a:extLst>
                <a:ext uri="{FF2B5EF4-FFF2-40B4-BE49-F238E27FC236}">
                  <a16:creationId xmlns:a16="http://schemas.microsoft.com/office/drawing/2014/main" id="{869826EC-01D0-B536-E2C8-1BB40456D3BE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3" name="Google Shape;1498;p70">
              <a:extLst>
                <a:ext uri="{FF2B5EF4-FFF2-40B4-BE49-F238E27FC236}">
                  <a16:creationId xmlns:a16="http://schemas.microsoft.com/office/drawing/2014/main" id="{B2508108-639A-7E07-5DED-94B3D0BF2B85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4" name="Google Shape;1499;p70">
              <a:extLst>
                <a:ext uri="{FF2B5EF4-FFF2-40B4-BE49-F238E27FC236}">
                  <a16:creationId xmlns:a16="http://schemas.microsoft.com/office/drawing/2014/main" id="{DDDA6298-6ADA-7809-6D72-97BE788F4959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5" name="Google Shape;1500;p70">
              <a:extLst>
                <a:ext uri="{FF2B5EF4-FFF2-40B4-BE49-F238E27FC236}">
                  <a16:creationId xmlns:a16="http://schemas.microsoft.com/office/drawing/2014/main" id="{D70BAD05-8BC5-2B6A-B0A8-F0C6FFEF2D79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6" name="Google Shape;1501;p70">
              <a:extLst>
                <a:ext uri="{FF2B5EF4-FFF2-40B4-BE49-F238E27FC236}">
                  <a16:creationId xmlns:a16="http://schemas.microsoft.com/office/drawing/2014/main" id="{89F330CB-26E7-6A35-3257-9431616C73B5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7" name="Google Shape;1502;p70">
              <a:extLst>
                <a:ext uri="{FF2B5EF4-FFF2-40B4-BE49-F238E27FC236}">
                  <a16:creationId xmlns:a16="http://schemas.microsoft.com/office/drawing/2014/main" id="{636E0E9D-EAEF-657C-48A4-C5B5E6B88B10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8" name="Google Shape;1503;p70">
              <a:extLst>
                <a:ext uri="{FF2B5EF4-FFF2-40B4-BE49-F238E27FC236}">
                  <a16:creationId xmlns:a16="http://schemas.microsoft.com/office/drawing/2014/main" id="{88532D1B-AC53-47F1-0789-8F5E0D7D11DE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09" name="Google Shape;1504;p70">
              <a:extLst>
                <a:ext uri="{FF2B5EF4-FFF2-40B4-BE49-F238E27FC236}">
                  <a16:creationId xmlns:a16="http://schemas.microsoft.com/office/drawing/2014/main" id="{B17E956E-7865-C37C-CEE6-CF6475091503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0" name="Google Shape;1505;p70">
              <a:extLst>
                <a:ext uri="{FF2B5EF4-FFF2-40B4-BE49-F238E27FC236}">
                  <a16:creationId xmlns:a16="http://schemas.microsoft.com/office/drawing/2014/main" id="{7965B57B-E2E0-21FE-C1C4-8C8D6EE48C74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1" name="Google Shape;1506;p70">
              <a:extLst>
                <a:ext uri="{FF2B5EF4-FFF2-40B4-BE49-F238E27FC236}">
                  <a16:creationId xmlns:a16="http://schemas.microsoft.com/office/drawing/2014/main" id="{FDDD8B09-8E24-48AB-4022-7392216FC4FE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2" name="Google Shape;1507;p70">
              <a:extLst>
                <a:ext uri="{FF2B5EF4-FFF2-40B4-BE49-F238E27FC236}">
                  <a16:creationId xmlns:a16="http://schemas.microsoft.com/office/drawing/2014/main" id="{BE226176-8E86-5974-39C7-F3DE2ADC5C46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3" name="Google Shape;1508;p70">
              <a:extLst>
                <a:ext uri="{FF2B5EF4-FFF2-40B4-BE49-F238E27FC236}">
                  <a16:creationId xmlns:a16="http://schemas.microsoft.com/office/drawing/2014/main" id="{0C15F9F4-02AA-D5E9-E503-B3F578D51D95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4" name="Google Shape;1509;p70">
              <a:extLst>
                <a:ext uri="{FF2B5EF4-FFF2-40B4-BE49-F238E27FC236}">
                  <a16:creationId xmlns:a16="http://schemas.microsoft.com/office/drawing/2014/main" id="{A8772537-D886-F7F4-6841-3ACF94EA0CEF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5" name="Google Shape;1510;p70">
              <a:extLst>
                <a:ext uri="{FF2B5EF4-FFF2-40B4-BE49-F238E27FC236}">
                  <a16:creationId xmlns:a16="http://schemas.microsoft.com/office/drawing/2014/main" id="{E2D3248D-CC70-3DA1-385A-53762D5BD73E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6" name="Google Shape;1511;p70">
              <a:extLst>
                <a:ext uri="{FF2B5EF4-FFF2-40B4-BE49-F238E27FC236}">
                  <a16:creationId xmlns:a16="http://schemas.microsoft.com/office/drawing/2014/main" id="{04C0C1BB-E0CD-2891-752C-FBAD0C74500E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7" name="Google Shape;1512;p70">
              <a:extLst>
                <a:ext uri="{FF2B5EF4-FFF2-40B4-BE49-F238E27FC236}">
                  <a16:creationId xmlns:a16="http://schemas.microsoft.com/office/drawing/2014/main" id="{DABFC9F1-09CA-91E6-1934-57A75231708C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8" name="Google Shape;1513;p70">
              <a:extLst>
                <a:ext uri="{FF2B5EF4-FFF2-40B4-BE49-F238E27FC236}">
                  <a16:creationId xmlns:a16="http://schemas.microsoft.com/office/drawing/2014/main" id="{4E2DB7FE-9B7D-C19D-AE72-7BC0927F2D77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19" name="Google Shape;1514;p70">
              <a:extLst>
                <a:ext uri="{FF2B5EF4-FFF2-40B4-BE49-F238E27FC236}">
                  <a16:creationId xmlns:a16="http://schemas.microsoft.com/office/drawing/2014/main" id="{EFF3F49C-9D9E-84CF-C7E8-8F6E28F3ED2E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0" name="Google Shape;1515;p70">
              <a:extLst>
                <a:ext uri="{FF2B5EF4-FFF2-40B4-BE49-F238E27FC236}">
                  <a16:creationId xmlns:a16="http://schemas.microsoft.com/office/drawing/2014/main" id="{F8DEFCA4-93DB-0A1C-E869-56F458D53885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1" name="Google Shape;1516;p70">
              <a:extLst>
                <a:ext uri="{FF2B5EF4-FFF2-40B4-BE49-F238E27FC236}">
                  <a16:creationId xmlns:a16="http://schemas.microsoft.com/office/drawing/2014/main" id="{43C4ABC0-0779-B4C1-56B3-F6B6EBAAF191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2" name="Google Shape;1517;p70">
              <a:extLst>
                <a:ext uri="{FF2B5EF4-FFF2-40B4-BE49-F238E27FC236}">
                  <a16:creationId xmlns:a16="http://schemas.microsoft.com/office/drawing/2014/main" id="{C85D2457-5854-2DCF-110B-B9B9C64381EA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3" name="Google Shape;1518;p70">
              <a:extLst>
                <a:ext uri="{FF2B5EF4-FFF2-40B4-BE49-F238E27FC236}">
                  <a16:creationId xmlns:a16="http://schemas.microsoft.com/office/drawing/2014/main" id="{F5B56C83-D83F-ECC7-F10C-890AC70B0C7C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4" name="Google Shape;1519;p70">
              <a:extLst>
                <a:ext uri="{FF2B5EF4-FFF2-40B4-BE49-F238E27FC236}">
                  <a16:creationId xmlns:a16="http://schemas.microsoft.com/office/drawing/2014/main" id="{664D3860-91FA-3E30-3F42-1121F6B7A206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5" name="Google Shape;1520;p70">
              <a:extLst>
                <a:ext uri="{FF2B5EF4-FFF2-40B4-BE49-F238E27FC236}">
                  <a16:creationId xmlns:a16="http://schemas.microsoft.com/office/drawing/2014/main" id="{16CF2496-C862-8BD3-5D60-B30B6A644F71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6" name="Google Shape;1521;p70">
              <a:extLst>
                <a:ext uri="{FF2B5EF4-FFF2-40B4-BE49-F238E27FC236}">
                  <a16:creationId xmlns:a16="http://schemas.microsoft.com/office/drawing/2014/main" id="{0BEA78F1-969B-3A70-F90D-7B3084F4F21F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7" name="Google Shape;1522;p70">
              <a:extLst>
                <a:ext uri="{FF2B5EF4-FFF2-40B4-BE49-F238E27FC236}">
                  <a16:creationId xmlns:a16="http://schemas.microsoft.com/office/drawing/2014/main" id="{08A4447B-66E1-1A8D-AA35-47CC575CBA4F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8" name="Google Shape;1523;p70">
              <a:extLst>
                <a:ext uri="{FF2B5EF4-FFF2-40B4-BE49-F238E27FC236}">
                  <a16:creationId xmlns:a16="http://schemas.microsoft.com/office/drawing/2014/main" id="{7FDCE866-E74F-5020-BC70-A433B3B7B8E8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329" name="Google Shape;1524;p70">
              <a:extLst>
                <a:ext uri="{FF2B5EF4-FFF2-40B4-BE49-F238E27FC236}">
                  <a16:creationId xmlns:a16="http://schemas.microsoft.com/office/drawing/2014/main" id="{C0ACE13A-5241-B7C9-82F3-713195E4D55F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</p:grpSp>
      <p:sp>
        <p:nvSpPr>
          <p:cNvPr id="330" name="Google Shape;1525;p70">
            <a:extLst>
              <a:ext uri="{FF2B5EF4-FFF2-40B4-BE49-F238E27FC236}">
                <a16:creationId xmlns:a16="http://schemas.microsoft.com/office/drawing/2014/main" id="{1EAFF999-8884-3734-0DFC-42B2BDAF3D2B}"/>
              </a:ext>
            </a:extLst>
          </p:cNvPr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331" name="Google Shape;1526;p70">
            <a:extLst>
              <a:ext uri="{FF2B5EF4-FFF2-40B4-BE49-F238E27FC236}">
                <a16:creationId xmlns:a16="http://schemas.microsoft.com/office/drawing/2014/main" id="{40D80B7D-D292-5656-F4CE-A3649627CC0F}"/>
              </a:ext>
            </a:extLst>
          </p:cNvPr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332" name="Google Shape;1527;p70">
            <a:extLst>
              <a:ext uri="{FF2B5EF4-FFF2-40B4-BE49-F238E27FC236}">
                <a16:creationId xmlns:a16="http://schemas.microsoft.com/office/drawing/2014/main" id="{7B86B79A-DC85-A818-5150-F51CA432388D}"/>
              </a:ext>
            </a:extLst>
          </p:cNvPr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333" name="Google Shape;1528;p70">
            <a:extLst>
              <a:ext uri="{FF2B5EF4-FFF2-40B4-BE49-F238E27FC236}">
                <a16:creationId xmlns:a16="http://schemas.microsoft.com/office/drawing/2014/main" id="{54DC8607-0F5B-483F-E7BD-58159A0C8E05}"/>
              </a:ext>
            </a:extLst>
          </p:cNvPr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334" name="Google Shape;1529;p70">
            <a:extLst>
              <a:ext uri="{FF2B5EF4-FFF2-40B4-BE49-F238E27FC236}">
                <a16:creationId xmlns:a16="http://schemas.microsoft.com/office/drawing/2014/main" id="{DFEC7085-F1C0-CFAB-FF2C-E98A5E0238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0619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49;p21">
            <a:extLst>
              <a:ext uri="{FF2B5EF4-FFF2-40B4-BE49-F238E27FC236}">
                <a16:creationId xmlns:a16="http://schemas.microsoft.com/office/drawing/2014/main" id="{4044829C-0B30-FA93-7B13-41732949EE8F}"/>
              </a:ext>
            </a:extLst>
          </p:cNvPr>
          <p:cNvSpPr/>
          <p:nvPr/>
        </p:nvSpPr>
        <p:spPr>
          <a:xfrm>
            <a:off x="1504285" y="2586168"/>
            <a:ext cx="1713187" cy="534976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" name="Google Shape;12250;p21">
            <a:extLst>
              <a:ext uri="{FF2B5EF4-FFF2-40B4-BE49-F238E27FC236}">
                <a16:creationId xmlns:a16="http://schemas.microsoft.com/office/drawing/2014/main" id="{C74048AA-22B9-746F-38FE-DE2E49F82924}"/>
              </a:ext>
            </a:extLst>
          </p:cNvPr>
          <p:cNvSpPr/>
          <p:nvPr/>
        </p:nvSpPr>
        <p:spPr>
          <a:xfrm>
            <a:off x="2653822" y="2482830"/>
            <a:ext cx="687939" cy="741642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" name="Google Shape;12251;p21">
            <a:extLst>
              <a:ext uri="{FF2B5EF4-FFF2-40B4-BE49-F238E27FC236}">
                <a16:creationId xmlns:a16="http://schemas.microsoft.com/office/drawing/2014/main" id="{FA4596B2-CB64-FDAB-ED35-091D40179ECC}"/>
              </a:ext>
            </a:extLst>
          </p:cNvPr>
          <p:cNvSpPr/>
          <p:nvPr/>
        </p:nvSpPr>
        <p:spPr>
          <a:xfrm>
            <a:off x="1380284" y="2482830"/>
            <a:ext cx="687550" cy="741642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5" name="Google Shape;12252;p21">
            <a:extLst>
              <a:ext uri="{FF2B5EF4-FFF2-40B4-BE49-F238E27FC236}">
                <a16:creationId xmlns:a16="http://schemas.microsoft.com/office/drawing/2014/main" id="{05DE5968-E872-29A6-C34B-3C4EA6624122}"/>
              </a:ext>
            </a:extLst>
          </p:cNvPr>
          <p:cNvSpPr/>
          <p:nvPr/>
        </p:nvSpPr>
        <p:spPr>
          <a:xfrm>
            <a:off x="199873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" name="Google Shape;12253;p21">
            <a:extLst>
              <a:ext uri="{FF2B5EF4-FFF2-40B4-BE49-F238E27FC236}">
                <a16:creationId xmlns:a16="http://schemas.microsoft.com/office/drawing/2014/main" id="{3F1C121B-FDB7-4221-F6AF-2FF4260A4C76}"/>
              </a:ext>
            </a:extLst>
          </p:cNvPr>
          <p:cNvSpPr/>
          <p:nvPr/>
        </p:nvSpPr>
        <p:spPr>
          <a:xfrm>
            <a:off x="2949013" y="3559838"/>
            <a:ext cx="724598" cy="588011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" name="Google Shape;12254;p21">
            <a:extLst>
              <a:ext uri="{FF2B5EF4-FFF2-40B4-BE49-F238E27FC236}">
                <a16:creationId xmlns:a16="http://schemas.microsoft.com/office/drawing/2014/main" id="{5CC4DF67-9C59-75E9-0515-B06023C352A9}"/>
              </a:ext>
            </a:extLst>
          </p:cNvPr>
          <p:cNvSpPr/>
          <p:nvPr/>
        </p:nvSpPr>
        <p:spPr>
          <a:xfrm>
            <a:off x="104845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8" name="Google Shape;12255;p21">
            <a:extLst>
              <a:ext uri="{FF2B5EF4-FFF2-40B4-BE49-F238E27FC236}">
                <a16:creationId xmlns:a16="http://schemas.microsoft.com/office/drawing/2014/main" id="{FABAB13E-9CBB-3B00-35D2-6B364169620A}"/>
              </a:ext>
            </a:extLst>
          </p:cNvPr>
          <p:cNvSpPr/>
          <p:nvPr/>
        </p:nvSpPr>
        <p:spPr>
          <a:xfrm>
            <a:off x="199873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9" name="Google Shape;12256;p21">
            <a:extLst>
              <a:ext uri="{FF2B5EF4-FFF2-40B4-BE49-F238E27FC236}">
                <a16:creationId xmlns:a16="http://schemas.microsoft.com/office/drawing/2014/main" id="{116B9FA7-3FEA-E934-277E-1BAC5B5922BB}"/>
              </a:ext>
            </a:extLst>
          </p:cNvPr>
          <p:cNvSpPr/>
          <p:nvPr/>
        </p:nvSpPr>
        <p:spPr>
          <a:xfrm>
            <a:off x="2949013" y="1559475"/>
            <a:ext cx="724598" cy="587996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0" name="Google Shape;12257;p21">
            <a:extLst>
              <a:ext uri="{FF2B5EF4-FFF2-40B4-BE49-F238E27FC236}">
                <a16:creationId xmlns:a16="http://schemas.microsoft.com/office/drawing/2014/main" id="{88F33BBA-2F09-BF42-A9D3-F2CD4081ED8A}"/>
              </a:ext>
            </a:extLst>
          </p:cNvPr>
          <p:cNvSpPr/>
          <p:nvPr/>
        </p:nvSpPr>
        <p:spPr>
          <a:xfrm>
            <a:off x="104845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1" name="Google Shape;12258;p21">
            <a:extLst>
              <a:ext uri="{FF2B5EF4-FFF2-40B4-BE49-F238E27FC236}">
                <a16:creationId xmlns:a16="http://schemas.microsoft.com/office/drawing/2014/main" id="{7896A128-C100-E72F-1368-9EACF0FDE50D}"/>
              </a:ext>
            </a:extLst>
          </p:cNvPr>
          <p:cNvSpPr/>
          <p:nvPr/>
        </p:nvSpPr>
        <p:spPr>
          <a:xfrm>
            <a:off x="1180249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" name="Google Shape;12259;p21">
            <a:extLst>
              <a:ext uri="{FF2B5EF4-FFF2-40B4-BE49-F238E27FC236}">
                <a16:creationId xmlns:a16="http://schemas.microsoft.com/office/drawing/2014/main" id="{F1095B42-2A9B-9DC5-00F0-21524A18D704}"/>
              </a:ext>
            </a:extLst>
          </p:cNvPr>
          <p:cNvSpPr/>
          <p:nvPr/>
        </p:nvSpPr>
        <p:spPr>
          <a:xfrm>
            <a:off x="2132084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3" name="Google Shape;12260;p21">
            <a:extLst>
              <a:ext uri="{FF2B5EF4-FFF2-40B4-BE49-F238E27FC236}">
                <a16:creationId xmlns:a16="http://schemas.microsoft.com/office/drawing/2014/main" id="{3AB9832C-5C78-4202-39F5-C8CC3901DF2C}"/>
              </a:ext>
            </a:extLst>
          </p:cNvPr>
          <p:cNvSpPr/>
          <p:nvPr/>
        </p:nvSpPr>
        <p:spPr>
          <a:xfrm>
            <a:off x="3087047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4" name="Google Shape;12261;p21">
            <a:extLst>
              <a:ext uri="{FF2B5EF4-FFF2-40B4-BE49-F238E27FC236}">
                <a16:creationId xmlns:a16="http://schemas.microsoft.com/office/drawing/2014/main" id="{4D98C319-93F1-81DC-62A7-42E412E17038}"/>
              </a:ext>
            </a:extLst>
          </p:cNvPr>
          <p:cNvSpPr/>
          <p:nvPr/>
        </p:nvSpPr>
        <p:spPr>
          <a:xfrm>
            <a:off x="3087047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5" name="Google Shape;12262;p21">
            <a:extLst>
              <a:ext uri="{FF2B5EF4-FFF2-40B4-BE49-F238E27FC236}">
                <a16:creationId xmlns:a16="http://schemas.microsoft.com/office/drawing/2014/main" id="{220711A1-2EF0-FB00-1A2D-BB5C4A28C66C}"/>
              </a:ext>
            </a:extLst>
          </p:cNvPr>
          <p:cNvSpPr/>
          <p:nvPr/>
        </p:nvSpPr>
        <p:spPr>
          <a:xfrm>
            <a:off x="2132084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6" name="Google Shape;12263;p21">
            <a:extLst>
              <a:ext uri="{FF2B5EF4-FFF2-40B4-BE49-F238E27FC236}">
                <a16:creationId xmlns:a16="http://schemas.microsoft.com/office/drawing/2014/main" id="{94FE0B9B-642A-00F5-89BF-108AE40A08B9}"/>
              </a:ext>
            </a:extLst>
          </p:cNvPr>
          <p:cNvSpPr/>
          <p:nvPr/>
        </p:nvSpPr>
        <p:spPr>
          <a:xfrm>
            <a:off x="1181416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7" name="Google Shape;12264;p21">
            <a:extLst>
              <a:ext uri="{FF2B5EF4-FFF2-40B4-BE49-F238E27FC236}">
                <a16:creationId xmlns:a16="http://schemas.microsoft.com/office/drawing/2014/main" id="{CA290BBD-5DAB-33E4-E97D-5C8489E996BD}"/>
              </a:ext>
            </a:extLst>
          </p:cNvPr>
          <p:cNvSpPr txBox="1"/>
          <p:nvPr/>
        </p:nvSpPr>
        <p:spPr>
          <a:xfrm>
            <a:off x="1644313" y="2717237"/>
            <a:ext cx="1428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عنوان را اینجا اضافه کنید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8" name="Google Shape;12265;p21">
            <a:extLst>
              <a:ext uri="{FF2B5EF4-FFF2-40B4-BE49-F238E27FC236}">
                <a16:creationId xmlns:a16="http://schemas.microsoft.com/office/drawing/2014/main" id="{62BDC7EF-9390-C4C4-2104-F49909C55415}"/>
              </a:ext>
            </a:extLst>
          </p:cNvPr>
          <p:cNvGrpSpPr/>
          <p:nvPr/>
        </p:nvGrpSpPr>
        <p:grpSpPr>
          <a:xfrm>
            <a:off x="1311648" y="1620631"/>
            <a:ext cx="197743" cy="197743"/>
            <a:chOff x="2676100" y="832575"/>
            <a:chExt cx="483125" cy="483125"/>
          </a:xfrm>
        </p:grpSpPr>
        <p:sp>
          <p:nvSpPr>
            <p:cNvPr id="19" name="Google Shape;12266;p21">
              <a:extLst>
                <a:ext uri="{FF2B5EF4-FFF2-40B4-BE49-F238E27FC236}">
                  <a16:creationId xmlns:a16="http://schemas.microsoft.com/office/drawing/2014/main" id="{87076199-2163-1BD4-3CBC-A05E6ACACB17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0" name="Google Shape;12267;p21">
              <a:extLst>
                <a:ext uri="{FF2B5EF4-FFF2-40B4-BE49-F238E27FC236}">
                  <a16:creationId xmlns:a16="http://schemas.microsoft.com/office/drawing/2014/main" id="{6D74CC53-4E11-BC99-5394-608A81889DFC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1" name="Google Shape;12268;p21">
              <a:extLst>
                <a:ext uri="{FF2B5EF4-FFF2-40B4-BE49-F238E27FC236}">
                  <a16:creationId xmlns:a16="http://schemas.microsoft.com/office/drawing/2014/main" id="{772D0EEE-89F3-78AF-66A4-04DEA0E2C11C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22" name="Google Shape;12269;p21">
            <a:extLst>
              <a:ext uri="{FF2B5EF4-FFF2-40B4-BE49-F238E27FC236}">
                <a16:creationId xmlns:a16="http://schemas.microsoft.com/office/drawing/2014/main" id="{F4674045-2C60-3BB6-CA2F-B84C51F0F209}"/>
              </a:ext>
            </a:extLst>
          </p:cNvPr>
          <p:cNvGrpSpPr/>
          <p:nvPr/>
        </p:nvGrpSpPr>
        <p:grpSpPr>
          <a:xfrm>
            <a:off x="2258621" y="1613606"/>
            <a:ext cx="204394" cy="197743"/>
            <a:chOff x="3270550" y="832575"/>
            <a:chExt cx="499375" cy="483125"/>
          </a:xfrm>
        </p:grpSpPr>
        <p:sp>
          <p:nvSpPr>
            <p:cNvPr id="23" name="Google Shape;12270;p21">
              <a:extLst>
                <a:ext uri="{FF2B5EF4-FFF2-40B4-BE49-F238E27FC236}">
                  <a16:creationId xmlns:a16="http://schemas.microsoft.com/office/drawing/2014/main" id="{3A7D734A-A66A-67BC-24BA-F1CD675A7194}"/>
                </a:ext>
              </a:extLst>
            </p:cNvPr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4" name="Google Shape;12271;p21">
              <a:extLst>
                <a:ext uri="{FF2B5EF4-FFF2-40B4-BE49-F238E27FC236}">
                  <a16:creationId xmlns:a16="http://schemas.microsoft.com/office/drawing/2014/main" id="{B6F870E1-5B5A-9200-0A7C-18447019709C}"/>
                </a:ext>
              </a:extLst>
            </p:cNvPr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5" name="Google Shape;12272;p21">
              <a:extLst>
                <a:ext uri="{FF2B5EF4-FFF2-40B4-BE49-F238E27FC236}">
                  <a16:creationId xmlns:a16="http://schemas.microsoft.com/office/drawing/2014/main" id="{2CA02246-532A-A80F-FC2F-C924563EFAAB}"/>
                </a:ext>
              </a:extLst>
            </p:cNvPr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26" name="Google Shape;12273;p21">
            <a:extLst>
              <a:ext uri="{FF2B5EF4-FFF2-40B4-BE49-F238E27FC236}">
                <a16:creationId xmlns:a16="http://schemas.microsoft.com/office/drawing/2014/main" id="{A9AAC906-1629-0475-1565-9EF0BDF75134}"/>
              </a:ext>
            </a:extLst>
          </p:cNvPr>
          <p:cNvGrpSpPr/>
          <p:nvPr/>
        </p:nvGrpSpPr>
        <p:grpSpPr>
          <a:xfrm>
            <a:off x="3212214" y="1620657"/>
            <a:ext cx="197774" cy="197743"/>
            <a:chOff x="3270475" y="1427025"/>
            <a:chExt cx="483200" cy="483125"/>
          </a:xfrm>
        </p:grpSpPr>
        <p:sp>
          <p:nvSpPr>
            <p:cNvPr id="27" name="Google Shape;12274;p21">
              <a:extLst>
                <a:ext uri="{FF2B5EF4-FFF2-40B4-BE49-F238E27FC236}">
                  <a16:creationId xmlns:a16="http://schemas.microsoft.com/office/drawing/2014/main" id="{C10B6238-9BFC-8110-CCF3-2A977B3A2A40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8" name="Google Shape;12275;p21">
              <a:extLst>
                <a:ext uri="{FF2B5EF4-FFF2-40B4-BE49-F238E27FC236}">
                  <a16:creationId xmlns:a16="http://schemas.microsoft.com/office/drawing/2014/main" id="{67AB0EC4-3227-4DE0-5413-884CC7D98BCE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9" name="Google Shape;12276;p21">
              <a:extLst>
                <a:ext uri="{FF2B5EF4-FFF2-40B4-BE49-F238E27FC236}">
                  <a16:creationId xmlns:a16="http://schemas.microsoft.com/office/drawing/2014/main" id="{CCDED9BF-6718-EC10-BF30-0B05003250E5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30" name="Google Shape;12277;p21">
            <a:extLst>
              <a:ext uri="{FF2B5EF4-FFF2-40B4-BE49-F238E27FC236}">
                <a16:creationId xmlns:a16="http://schemas.microsoft.com/office/drawing/2014/main" id="{B9709540-D757-5D3F-11F6-47C99262E2C6}"/>
              </a:ext>
            </a:extLst>
          </p:cNvPr>
          <p:cNvSpPr/>
          <p:nvPr/>
        </p:nvSpPr>
        <p:spPr>
          <a:xfrm>
            <a:off x="3212183" y="3615929"/>
            <a:ext cx="197784" cy="19774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1" name="Google Shape;12278;p21">
            <a:extLst>
              <a:ext uri="{FF2B5EF4-FFF2-40B4-BE49-F238E27FC236}">
                <a16:creationId xmlns:a16="http://schemas.microsoft.com/office/drawing/2014/main" id="{AD5964E9-8093-EBAD-3EAF-15AE25C7F529}"/>
              </a:ext>
            </a:extLst>
          </p:cNvPr>
          <p:cNvSpPr/>
          <p:nvPr/>
        </p:nvSpPr>
        <p:spPr>
          <a:xfrm>
            <a:off x="1309717" y="3615924"/>
            <a:ext cx="199697" cy="197753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32" name="Google Shape;12279;p21">
            <a:extLst>
              <a:ext uri="{FF2B5EF4-FFF2-40B4-BE49-F238E27FC236}">
                <a16:creationId xmlns:a16="http://schemas.microsoft.com/office/drawing/2014/main" id="{CBFF3685-62A8-111D-C83D-84DD40BF76D4}"/>
              </a:ext>
            </a:extLst>
          </p:cNvPr>
          <p:cNvGrpSpPr/>
          <p:nvPr/>
        </p:nvGrpSpPr>
        <p:grpSpPr>
          <a:xfrm>
            <a:off x="2258607" y="3617777"/>
            <a:ext cx="204425" cy="194059"/>
            <a:chOff x="6222125" y="2025975"/>
            <a:chExt cx="499450" cy="474125"/>
          </a:xfrm>
        </p:grpSpPr>
        <p:sp>
          <p:nvSpPr>
            <p:cNvPr id="33" name="Google Shape;12280;p21">
              <a:extLst>
                <a:ext uri="{FF2B5EF4-FFF2-40B4-BE49-F238E27FC236}">
                  <a16:creationId xmlns:a16="http://schemas.microsoft.com/office/drawing/2014/main" id="{CE2274AC-2F97-AAC6-38AE-DE687D0B5E18}"/>
                </a:ext>
              </a:extLst>
            </p:cNvPr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4" name="Google Shape;12281;p21">
              <a:extLst>
                <a:ext uri="{FF2B5EF4-FFF2-40B4-BE49-F238E27FC236}">
                  <a16:creationId xmlns:a16="http://schemas.microsoft.com/office/drawing/2014/main" id="{98CEB6E6-D644-AD8B-20A4-E2E8AA6A9E14}"/>
                </a:ext>
              </a:extLst>
            </p:cNvPr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5" name="Google Shape;12282;p21">
              <a:extLst>
                <a:ext uri="{FF2B5EF4-FFF2-40B4-BE49-F238E27FC236}">
                  <a16:creationId xmlns:a16="http://schemas.microsoft.com/office/drawing/2014/main" id="{2CF7AA0F-746A-74CB-3957-BACDB29AD3A0}"/>
                </a:ext>
              </a:extLst>
            </p:cNvPr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36" name="Google Shape;12283;p21">
            <a:extLst>
              <a:ext uri="{FF2B5EF4-FFF2-40B4-BE49-F238E27FC236}">
                <a16:creationId xmlns:a16="http://schemas.microsoft.com/office/drawing/2014/main" id="{8F9A617A-4161-210D-969F-71F040B26D80}"/>
              </a:ext>
            </a:extLst>
          </p:cNvPr>
          <p:cNvSpPr txBox="1"/>
          <p:nvPr/>
        </p:nvSpPr>
        <p:spPr>
          <a:xfrm>
            <a:off x="1048453" y="1910789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 1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7" name="Google Shape;12284;p21">
            <a:extLst>
              <a:ext uri="{FF2B5EF4-FFF2-40B4-BE49-F238E27FC236}">
                <a16:creationId xmlns:a16="http://schemas.microsoft.com/office/drawing/2014/main" id="{49ABB45C-00DD-76B8-9AF4-0E1BC2A73036}"/>
              </a:ext>
            </a:extLst>
          </p:cNvPr>
          <p:cNvSpPr txBox="1"/>
          <p:nvPr/>
        </p:nvSpPr>
        <p:spPr>
          <a:xfrm>
            <a:off x="1998736" y="1909835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 2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8" name="Google Shape;12285;p21">
            <a:extLst>
              <a:ext uri="{FF2B5EF4-FFF2-40B4-BE49-F238E27FC236}">
                <a16:creationId xmlns:a16="http://schemas.microsoft.com/office/drawing/2014/main" id="{CAD9F86B-E1EE-CB07-F08D-142A458864A5}"/>
              </a:ext>
            </a:extLst>
          </p:cNvPr>
          <p:cNvSpPr txBox="1"/>
          <p:nvPr/>
        </p:nvSpPr>
        <p:spPr>
          <a:xfrm>
            <a:off x="2949019" y="1909835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 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9" name="Google Shape;12286;p21">
            <a:extLst>
              <a:ext uri="{FF2B5EF4-FFF2-40B4-BE49-F238E27FC236}">
                <a16:creationId xmlns:a16="http://schemas.microsoft.com/office/drawing/2014/main" id="{F758C1CE-1D4E-B18E-4B75-17313FD8E5D3}"/>
              </a:ext>
            </a:extLst>
          </p:cNvPr>
          <p:cNvSpPr txBox="1"/>
          <p:nvPr/>
        </p:nvSpPr>
        <p:spPr>
          <a:xfrm>
            <a:off x="1048350" y="3923158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 4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0" name="Google Shape;12287;p21">
            <a:extLst>
              <a:ext uri="{FF2B5EF4-FFF2-40B4-BE49-F238E27FC236}">
                <a16:creationId xmlns:a16="http://schemas.microsoft.com/office/drawing/2014/main" id="{16740A1B-119F-0416-CCE7-38ADBCD749B9}"/>
              </a:ext>
            </a:extLst>
          </p:cNvPr>
          <p:cNvSpPr txBox="1"/>
          <p:nvPr/>
        </p:nvSpPr>
        <p:spPr>
          <a:xfrm>
            <a:off x="1998684" y="3923158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 5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1" name="Google Shape;12288;p21">
            <a:extLst>
              <a:ext uri="{FF2B5EF4-FFF2-40B4-BE49-F238E27FC236}">
                <a16:creationId xmlns:a16="http://schemas.microsoft.com/office/drawing/2014/main" id="{12DF4D38-E298-45E9-9B91-1517D5EC4215}"/>
              </a:ext>
            </a:extLst>
          </p:cNvPr>
          <p:cNvSpPr txBox="1"/>
          <p:nvPr/>
        </p:nvSpPr>
        <p:spPr>
          <a:xfrm>
            <a:off x="2949019" y="3923158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 6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2" name="Google Shape;12289;p21">
            <a:extLst>
              <a:ext uri="{FF2B5EF4-FFF2-40B4-BE49-F238E27FC236}">
                <a16:creationId xmlns:a16="http://schemas.microsoft.com/office/drawing/2014/main" id="{3A4EF922-A9B5-B1C4-DA23-C295E61D326E}"/>
              </a:ext>
            </a:extLst>
          </p:cNvPr>
          <p:cNvSpPr/>
          <p:nvPr/>
        </p:nvSpPr>
        <p:spPr>
          <a:xfrm>
            <a:off x="1374787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3" name="Google Shape;12290;p21">
            <a:extLst>
              <a:ext uri="{FF2B5EF4-FFF2-40B4-BE49-F238E27FC236}">
                <a16:creationId xmlns:a16="http://schemas.microsoft.com/office/drawing/2014/main" id="{DD1ECA79-9125-BBBF-7CBE-6CECE1557126}"/>
              </a:ext>
            </a:extLst>
          </p:cNvPr>
          <p:cNvSpPr/>
          <p:nvPr/>
        </p:nvSpPr>
        <p:spPr>
          <a:xfrm>
            <a:off x="2326630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4" name="Google Shape;12291;p21">
            <a:extLst>
              <a:ext uri="{FF2B5EF4-FFF2-40B4-BE49-F238E27FC236}">
                <a16:creationId xmlns:a16="http://schemas.microsoft.com/office/drawing/2014/main" id="{CD65F53B-1D15-4B88-49C2-A00A20B96B59}"/>
              </a:ext>
            </a:extLst>
          </p:cNvPr>
          <p:cNvSpPr/>
          <p:nvPr/>
        </p:nvSpPr>
        <p:spPr>
          <a:xfrm>
            <a:off x="3278485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5" name="Google Shape;12292;p21">
            <a:extLst>
              <a:ext uri="{FF2B5EF4-FFF2-40B4-BE49-F238E27FC236}">
                <a16:creationId xmlns:a16="http://schemas.microsoft.com/office/drawing/2014/main" id="{83470740-8A19-3F6E-EC44-3C0B983B4050}"/>
              </a:ext>
            </a:extLst>
          </p:cNvPr>
          <p:cNvSpPr/>
          <p:nvPr/>
        </p:nvSpPr>
        <p:spPr>
          <a:xfrm>
            <a:off x="1374774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6" name="Google Shape;12293;p21">
            <a:extLst>
              <a:ext uri="{FF2B5EF4-FFF2-40B4-BE49-F238E27FC236}">
                <a16:creationId xmlns:a16="http://schemas.microsoft.com/office/drawing/2014/main" id="{018DD9B0-DE60-F13B-FCE1-3E7317EF5944}"/>
              </a:ext>
            </a:extLst>
          </p:cNvPr>
          <p:cNvSpPr/>
          <p:nvPr/>
        </p:nvSpPr>
        <p:spPr>
          <a:xfrm>
            <a:off x="2326617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7" name="Google Shape;12294;p21">
            <a:extLst>
              <a:ext uri="{FF2B5EF4-FFF2-40B4-BE49-F238E27FC236}">
                <a16:creationId xmlns:a16="http://schemas.microsoft.com/office/drawing/2014/main" id="{C1CBF688-82FF-FB60-5C78-427DC6E808E9}"/>
              </a:ext>
            </a:extLst>
          </p:cNvPr>
          <p:cNvSpPr/>
          <p:nvPr/>
        </p:nvSpPr>
        <p:spPr>
          <a:xfrm>
            <a:off x="3278472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8" name="Google Shape;12295;p21">
            <a:extLst>
              <a:ext uri="{FF2B5EF4-FFF2-40B4-BE49-F238E27FC236}">
                <a16:creationId xmlns:a16="http://schemas.microsoft.com/office/drawing/2014/main" id="{7D1F539D-399B-0FAF-28C0-ED4DFAF13335}"/>
              </a:ext>
            </a:extLst>
          </p:cNvPr>
          <p:cNvSpPr/>
          <p:nvPr/>
        </p:nvSpPr>
        <p:spPr>
          <a:xfrm>
            <a:off x="2200729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9" name="Google Shape;12296;p21">
            <a:extLst>
              <a:ext uri="{FF2B5EF4-FFF2-40B4-BE49-F238E27FC236}">
                <a16:creationId xmlns:a16="http://schemas.microsoft.com/office/drawing/2014/main" id="{9E769B60-C3B3-FBF1-5C2B-D3356276D0BA}"/>
              </a:ext>
            </a:extLst>
          </p:cNvPr>
          <p:cNvSpPr/>
          <p:nvPr/>
        </p:nvSpPr>
        <p:spPr>
          <a:xfrm>
            <a:off x="2328782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50" name="Google Shape;12297;p21">
            <a:extLst>
              <a:ext uri="{FF2B5EF4-FFF2-40B4-BE49-F238E27FC236}">
                <a16:creationId xmlns:a16="http://schemas.microsoft.com/office/drawing/2014/main" id="{976BBA94-D607-B363-BF60-843C8F33FBDD}"/>
              </a:ext>
            </a:extLst>
          </p:cNvPr>
          <p:cNvSpPr/>
          <p:nvPr/>
        </p:nvSpPr>
        <p:spPr>
          <a:xfrm>
            <a:off x="2456836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51" name="Google Shape;12298;p21">
            <a:extLst>
              <a:ext uri="{FF2B5EF4-FFF2-40B4-BE49-F238E27FC236}">
                <a16:creationId xmlns:a16="http://schemas.microsoft.com/office/drawing/2014/main" id="{E6F64567-6493-16FA-2983-F7BFDD962200}"/>
              </a:ext>
            </a:extLst>
          </p:cNvPr>
          <p:cNvSpPr/>
          <p:nvPr/>
        </p:nvSpPr>
        <p:spPr>
          <a:xfrm>
            <a:off x="2200729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52" name="Google Shape;12299;p21">
            <a:extLst>
              <a:ext uri="{FF2B5EF4-FFF2-40B4-BE49-F238E27FC236}">
                <a16:creationId xmlns:a16="http://schemas.microsoft.com/office/drawing/2014/main" id="{CB6362C7-5CB6-63AA-BF51-ECC97DB6A5AC}"/>
              </a:ext>
            </a:extLst>
          </p:cNvPr>
          <p:cNvSpPr/>
          <p:nvPr/>
        </p:nvSpPr>
        <p:spPr>
          <a:xfrm>
            <a:off x="2328782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53" name="Google Shape;12300;p21">
            <a:extLst>
              <a:ext uri="{FF2B5EF4-FFF2-40B4-BE49-F238E27FC236}">
                <a16:creationId xmlns:a16="http://schemas.microsoft.com/office/drawing/2014/main" id="{B1903451-D8A2-3942-EF1D-C99A64FC5F36}"/>
              </a:ext>
            </a:extLst>
          </p:cNvPr>
          <p:cNvSpPr/>
          <p:nvPr/>
        </p:nvSpPr>
        <p:spPr>
          <a:xfrm>
            <a:off x="2456836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54" name="Google Shape;12301;p21">
            <a:extLst>
              <a:ext uri="{FF2B5EF4-FFF2-40B4-BE49-F238E27FC236}">
                <a16:creationId xmlns:a16="http://schemas.microsoft.com/office/drawing/2014/main" id="{CE08A3D4-5218-28CA-EE92-306D9297C62C}"/>
              </a:ext>
            </a:extLst>
          </p:cNvPr>
          <p:cNvCxnSpPr>
            <a:stCxn id="42" idx="4"/>
            <a:endCxn id="48" idx="0"/>
          </p:cNvCxnSpPr>
          <p:nvPr/>
        </p:nvCxnSpPr>
        <p:spPr>
          <a:xfrm rot="-5400000" flipH="1">
            <a:off x="1718737" y="1944326"/>
            <a:ext cx="201900" cy="8259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12302;p21">
            <a:extLst>
              <a:ext uri="{FF2B5EF4-FFF2-40B4-BE49-F238E27FC236}">
                <a16:creationId xmlns:a16="http://schemas.microsoft.com/office/drawing/2014/main" id="{BD8F7104-FD20-5669-D374-8315057EB555}"/>
              </a:ext>
            </a:extLst>
          </p:cNvPr>
          <p:cNvCxnSpPr>
            <a:stCxn id="44" idx="4"/>
            <a:endCxn id="50" idx="0"/>
          </p:cNvCxnSpPr>
          <p:nvPr/>
        </p:nvCxnSpPr>
        <p:spPr>
          <a:xfrm rot="5400000">
            <a:off x="2798635" y="1946426"/>
            <a:ext cx="201900" cy="8217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12303;p21">
            <a:extLst>
              <a:ext uri="{FF2B5EF4-FFF2-40B4-BE49-F238E27FC236}">
                <a16:creationId xmlns:a16="http://schemas.microsoft.com/office/drawing/2014/main" id="{E166B22A-9BC9-930F-BF13-C1358992215B}"/>
              </a:ext>
            </a:extLst>
          </p:cNvPr>
          <p:cNvCxnSpPr>
            <a:stCxn id="43" idx="4"/>
            <a:endCxn id="49" idx="0"/>
          </p:cNvCxnSpPr>
          <p:nvPr/>
        </p:nvCxnSpPr>
        <p:spPr>
          <a:xfrm rot="-5400000" flipH="1">
            <a:off x="2258680" y="2356226"/>
            <a:ext cx="201900" cy="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12304;p21">
            <a:extLst>
              <a:ext uri="{FF2B5EF4-FFF2-40B4-BE49-F238E27FC236}">
                <a16:creationId xmlns:a16="http://schemas.microsoft.com/office/drawing/2014/main" id="{C5FC883B-03AC-48DE-A430-96E3488111AF}"/>
              </a:ext>
            </a:extLst>
          </p:cNvPr>
          <p:cNvCxnSpPr>
            <a:stCxn id="45" idx="0"/>
            <a:endCxn id="51" idx="4"/>
          </p:cNvCxnSpPr>
          <p:nvPr/>
        </p:nvCxnSpPr>
        <p:spPr>
          <a:xfrm rot="-5400000">
            <a:off x="1717824" y="2939735"/>
            <a:ext cx="203700" cy="8259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12305;p21">
            <a:extLst>
              <a:ext uri="{FF2B5EF4-FFF2-40B4-BE49-F238E27FC236}">
                <a16:creationId xmlns:a16="http://schemas.microsoft.com/office/drawing/2014/main" id="{8FC512A5-C20E-B018-DFCD-C68C8A004B10}"/>
              </a:ext>
            </a:extLst>
          </p:cNvPr>
          <p:cNvCxnSpPr>
            <a:stCxn id="47" idx="0"/>
            <a:endCxn id="53" idx="4"/>
          </p:cNvCxnSpPr>
          <p:nvPr/>
        </p:nvCxnSpPr>
        <p:spPr>
          <a:xfrm rot="5400000" flipH="1">
            <a:off x="2797722" y="2941835"/>
            <a:ext cx="203700" cy="8217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12306;p21">
            <a:extLst>
              <a:ext uri="{FF2B5EF4-FFF2-40B4-BE49-F238E27FC236}">
                <a16:creationId xmlns:a16="http://schemas.microsoft.com/office/drawing/2014/main" id="{BD48BDF3-9E1B-9071-A39F-0DACD5B11D89}"/>
              </a:ext>
            </a:extLst>
          </p:cNvPr>
          <p:cNvCxnSpPr>
            <a:stCxn id="46" idx="0"/>
            <a:endCxn id="52" idx="4"/>
          </p:cNvCxnSpPr>
          <p:nvPr/>
        </p:nvCxnSpPr>
        <p:spPr>
          <a:xfrm rot="-5400000">
            <a:off x="2257767" y="3351635"/>
            <a:ext cx="203700" cy="21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12307;p21">
            <a:extLst>
              <a:ext uri="{FF2B5EF4-FFF2-40B4-BE49-F238E27FC236}">
                <a16:creationId xmlns:a16="http://schemas.microsoft.com/office/drawing/2014/main" id="{C11DC4CD-C31D-AE53-837E-56B12B69CB9C}"/>
              </a:ext>
            </a:extLst>
          </p:cNvPr>
          <p:cNvSpPr/>
          <p:nvPr/>
        </p:nvSpPr>
        <p:spPr>
          <a:xfrm>
            <a:off x="4239724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1" name="Google Shape;12308;p21">
            <a:extLst>
              <a:ext uri="{FF2B5EF4-FFF2-40B4-BE49-F238E27FC236}">
                <a16:creationId xmlns:a16="http://schemas.microsoft.com/office/drawing/2014/main" id="{13DE9EDF-FD8F-FFE1-041F-4EBCD0957AE6}"/>
              </a:ext>
            </a:extLst>
          </p:cNvPr>
          <p:cNvSpPr/>
          <p:nvPr/>
        </p:nvSpPr>
        <p:spPr>
          <a:xfrm>
            <a:off x="5018842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2" name="Google Shape;12309;p21">
            <a:extLst>
              <a:ext uri="{FF2B5EF4-FFF2-40B4-BE49-F238E27FC236}">
                <a16:creationId xmlns:a16="http://schemas.microsoft.com/office/drawing/2014/main" id="{8675DF73-169F-B964-A232-9490BC2CA095}"/>
              </a:ext>
            </a:extLst>
          </p:cNvPr>
          <p:cNvSpPr/>
          <p:nvPr/>
        </p:nvSpPr>
        <p:spPr>
          <a:xfrm>
            <a:off x="5797943" y="2708319"/>
            <a:ext cx="778732" cy="252234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3" name="Google Shape;12310;p21">
            <a:extLst>
              <a:ext uri="{FF2B5EF4-FFF2-40B4-BE49-F238E27FC236}">
                <a16:creationId xmlns:a16="http://schemas.microsoft.com/office/drawing/2014/main" id="{A7D0BB89-0A12-964F-CB26-E0BEB558444D}"/>
              </a:ext>
            </a:extLst>
          </p:cNvPr>
          <p:cNvSpPr/>
          <p:nvPr/>
        </p:nvSpPr>
        <p:spPr>
          <a:xfrm>
            <a:off x="6576658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4" name="Google Shape;12311;p21">
            <a:extLst>
              <a:ext uri="{FF2B5EF4-FFF2-40B4-BE49-F238E27FC236}">
                <a16:creationId xmlns:a16="http://schemas.microsoft.com/office/drawing/2014/main" id="{54C05B58-1594-5D2B-42DA-69F174386E33}"/>
              </a:ext>
            </a:extLst>
          </p:cNvPr>
          <p:cNvSpPr/>
          <p:nvPr/>
        </p:nvSpPr>
        <p:spPr>
          <a:xfrm>
            <a:off x="7355776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5" name="Google Shape;12312;p21">
            <a:extLst>
              <a:ext uri="{FF2B5EF4-FFF2-40B4-BE49-F238E27FC236}">
                <a16:creationId xmlns:a16="http://schemas.microsoft.com/office/drawing/2014/main" id="{EC339683-24FB-DCF5-B4A5-8B32A1AF91EE}"/>
              </a:ext>
            </a:extLst>
          </p:cNvPr>
          <p:cNvSpPr/>
          <p:nvPr/>
        </p:nvSpPr>
        <p:spPr>
          <a:xfrm>
            <a:off x="4429400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6" name="Google Shape;12313;p21">
            <a:extLst>
              <a:ext uri="{FF2B5EF4-FFF2-40B4-BE49-F238E27FC236}">
                <a16:creationId xmlns:a16="http://schemas.microsoft.com/office/drawing/2014/main" id="{2C952128-D02B-ACB8-481C-C7D10515DA4F}"/>
              </a:ext>
            </a:extLst>
          </p:cNvPr>
          <p:cNvSpPr/>
          <p:nvPr/>
        </p:nvSpPr>
        <p:spPr>
          <a:xfrm>
            <a:off x="5244198" y="365833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7" name="Google Shape;12314;p21">
            <a:extLst>
              <a:ext uri="{FF2B5EF4-FFF2-40B4-BE49-F238E27FC236}">
                <a16:creationId xmlns:a16="http://schemas.microsoft.com/office/drawing/2014/main" id="{0E709812-9F3F-4896-F7B7-EE62C89109F3}"/>
              </a:ext>
            </a:extLst>
          </p:cNvPr>
          <p:cNvSpPr/>
          <p:nvPr/>
        </p:nvSpPr>
        <p:spPr>
          <a:xfrm>
            <a:off x="6007260" y="1662350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8" name="Google Shape;12315;p21">
            <a:extLst>
              <a:ext uri="{FF2B5EF4-FFF2-40B4-BE49-F238E27FC236}">
                <a16:creationId xmlns:a16="http://schemas.microsoft.com/office/drawing/2014/main" id="{34A805BD-6897-6EB3-E09F-ED9047434EE7}"/>
              </a:ext>
            </a:extLst>
          </p:cNvPr>
          <p:cNvSpPr/>
          <p:nvPr/>
        </p:nvSpPr>
        <p:spPr>
          <a:xfrm>
            <a:off x="6796005" y="3658439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69" name="Google Shape;12316;p21">
            <a:extLst>
              <a:ext uri="{FF2B5EF4-FFF2-40B4-BE49-F238E27FC236}">
                <a16:creationId xmlns:a16="http://schemas.microsoft.com/office/drawing/2014/main" id="{0E58B2C2-29B0-7CFE-847E-8DD532D2E58B}"/>
              </a:ext>
            </a:extLst>
          </p:cNvPr>
          <p:cNvSpPr/>
          <p:nvPr/>
        </p:nvSpPr>
        <p:spPr>
          <a:xfrm>
            <a:off x="7585137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0" name="Google Shape;12317;p21">
            <a:extLst>
              <a:ext uri="{FF2B5EF4-FFF2-40B4-BE49-F238E27FC236}">
                <a16:creationId xmlns:a16="http://schemas.microsoft.com/office/drawing/2014/main" id="{5B647AD8-C229-84BF-A267-6A0744A73369}"/>
              </a:ext>
            </a:extLst>
          </p:cNvPr>
          <p:cNvSpPr/>
          <p:nvPr/>
        </p:nvSpPr>
        <p:spPr>
          <a:xfrm>
            <a:off x="4569763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1" name="Google Shape;12318;p21">
            <a:extLst>
              <a:ext uri="{FF2B5EF4-FFF2-40B4-BE49-F238E27FC236}">
                <a16:creationId xmlns:a16="http://schemas.microsoft.com/office/drawing/2014/main" id="{30832E13-F414-2BDD-CE8C-99CC984AB03D}"/>
              </a:ext>
            </a:extLst>
          </p:cNvPr>
          <p:cNvSpPr/>
          <p:nvPr/>
        </p:nvSpPr>
        <p:spPr>
          <a:xfrm>
            <a:off x="6147625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2" name="Google Shape;12319;p21">
            <a:extLst>
              <a:ext uri="{FF2B5EF4-FFF2-40B4-BE49-F238E27FC236}">
                <a16:creationId xmlns:a16="http://schemas.microsoft.com/office/drawing/2014/main" id="{1B7F035C-02B8-AC6A-99D5-9022C37BAD3A}"/>
              </a:ext>
            </a:extLst>
          </p:cNvPr>
          <p:cNvSpPr/>
          <p:nvPr/>
        </p:nvSpPr>
        <p:spPr>
          <a:xfrm>
            <a:off x="7725475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3" name="Google Shape;12320;p21">
            <a:extLst>
              <a:ext uri="{FF2B5EF4-FFF2-40B4-BE49-F238E27FC236}">
                <a16:creationId xmlns:a16="http://schemas.microsoft.com/office/drawing/2014/main" id="{416F85DC-70A2-3B2F-BE39-FAC9A8AE0C71}"/>
              </a:ext>
            </a:extLst>
          </p:cNvPr>
          <p:cNvSpPr/>
          <p:nvPr/>
        </p:nvSpPr>
        <p:spPr>
          <a:xfrm>
            <a:off x="5384563" y="299972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4" name="Google Shape;12321;p21">
            <a:extLst>
              <a:ext uri="{FF2B5EF4-FFF2-40B4-BE49-F238E27FC236}">
                <a16:creationId xmlns:a16="http://schemas.microsoft.com/office/drawing/2014/main" id="{8DE1CE24-F8F4-B5F7-B41E-23B66AD25838}"/>
              </a:ext>
            </a:extLst>
          </p:cNvPr>
          <p:cNvSpPr/>
          <p:nvPr/>
        </p:nvSpPr>
        <p:spPr>
          <a:xfrm>
            <a:off x="6936563" y="299977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5" name="Google Shape;12322;p21">
            <a:extLst>
              <a:ext uri="{FF2B5EF4-FFF2-40B4-BE49-F238E27FC236}">
                <a16:creationId xmlns:a16="http://schemas.microsoft.com/office/drawing/2014/main" id="{8D6372B9-1414-AC47-4DE2-B90E96C7EBE2}"/>
              </a:ext>
            </a:extLst>
          </p:cNvPr>
          <p:cNvSpPr txBox="1"/>
          <p:nvPr/>
        </p:nvSpPr>
        <p:spPr>
          <a:xfrm>
            <a:off x="433142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2016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6" name="Google Shape;12323;p21">
            <a:extLst>
              <a:ext uri="{FF2B5EF4-FFF2-40B4-BE49-F238E27FC236}">
                <a16:creationId xmlns:a16="http://schemas.microsoft.com/office/drawing/2014/main" id="{364AABDF-0D10-AA34-5652-CA0C8ED5B5F5}"/>
              </a:ext>
            </a:extLst>
          </p:cNvPr>
          <p:cNvSpPr/>
          <p:nvPr/>
        </p:nvSpPr>
        <p:spPr>
          <a:xfrm>
            <a:off x="4569763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7" name="Google Shape;12324;p21">
            <a:extLst>
              <a:ext uri="{FF2B5EF4-FFF2-40B4-BE49-F238E27FC236}">
                <a16:creationId xmlns:a16="http://schemas.microsoft.com/office/drawing/2014/main" id="{03DF411A-8C15-0DC1-3610-C5777FED6BDD}"/>
              </a:ext>
            </a:extLst>
          </p:cNvPr>
          <p:cNvSpPr/>
          <p:nvPr/>
        </p:nvSpPr>
        <p:spPr>
          <a:xfrm>
            <a:off x="6153050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8" name="Google Shape;12325;p21">
            <a:extLst>
              <a:ext uri="{FF2B5EF4-FFF2-40B4-BE49-F238E27FC236}">
                <a16:creationId xmlns:a16="http://schemas.microsoft.com/office/drawing/2014/main" id="{EEC693B4-E7BA-ACB0-3877-E71FC61933DA}"/>
              </a:ext>
            </a:extLst>
          </p:cNvPr>
          <p:cNvSpPr/>
          <p:nvPr/>
        </p:nvSpPr>
        <p:spPr>
          <a:xfrm>
            <a:off x="7725475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9" name="Google Shape;12326;p21">
            <a:extLst>
              <a:ext uri="{FF2B5EF4-FFF2-40B4-BE49-F238E27FC236}">
                <a16:creationId xmlns:a16="http://schemas.microsoft.com/office/drawing/2014/main" id="{05134119-31C0-6F2A-A939-3E5655011142}"/>
              </a:ext>
            </a:extLst>
          </p:cNvPr>
          <p:cNvSpPr/>
          <p:nvPr/>
        </p:nvSpPr>
        <p:spPr>
          <a:xfrm>
            <a:off x="5384166" y="356959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80" name="Google Shape;12327;p21">
            <a:extLst>
              <a:ext uri="{FF2B5EF4-FFF2-40B4-BE49-F238E27FC236}">
                <a16:creationId xmlns:a16="http://schemas.microsoft.com/office/drawing/2014/main" id="{5FCC9479-5980-CEE2-A289-6A6BBD5E460C}"/>
              </a:ext>
            </a:extLst>
          </p:cNvPr>
          <p:cNvSpPr/>
          <p:nvPr/>
        </p:nvSpPr>
        <p:spPr>
          <a:xfrm>
            <a:off x="6936566" y="356959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81" name="Google Shape;12328;p21">
            <a:extLst>
              <a:ext uri="{FF2B5EF4-FFF2-40B4-BE49-F238E27FC236}">
                <a16:creationId xmlns:a16="http://schemas.microsoft.com/office/drawing/2014/main" id="{C978D186-A6CD-7303-2B00-BC1735950350}"/>
              </a:ext>
            </a:extLst>
          </p:cNvPr>
          <p:cNvCxnSpPr>
            <a:stCxn id="70" idx="0"/>
            <a:endCxn id="76" idx="4"/>
          </p:cNvCxnSpPr>
          <p:nvPr/>
        </p:nvCxnSpPr>
        <p:spPr>
          <a:xfrm rot="10800000">
            <a:off x="4600813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2" name="Google Shape;12329;p21">
            <a:extLst>
              <a:ext uri="{FF2B5EF4-FFF2-40B4-BE49-F238E27FC236}">
                <a16:creationId xmlns:a16="http://schemas.microsoft.com/office/drawing/2014/main" id="{4640E95E-84AB-B4D1-EAFD-94CEC6FAA8BF}"/>
              </a:ext>
            </a:extLst>
          </p:cNvPr>
          <p:cNvCxnSpPr>
            <a:stCxn id="71" idx="0"/>
            <a:endCxn id="77" idx="4"/>
          </p:cNvCxnSpPr>
          <p:nvPr/>
        </p:nvCxnSpPr>
        <p:spPr>
          <a:xfrm rot="10800000" flipH="1">
            <a:off x="6178675" y="2137482"/>
            <a:ext cx="5400" cy="441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3" name="Google Shape;12330;p21">
            <a:extLst>
              <a:ext uri="{FF2B5EF4-FFF2-40B4-BE49-F238E27FC236}">
                <a16:creationId xmlns:a16="http://schemas.microsoft.com/office/drawing/2014/main" id="{2F83F4AE-57EF-AF47-C00E-396E2FC373D8}"/>
              </a:ext>
            </a:extLst>
          </p:cNvPr>
          <p:cNvCxnSpPr>
            <a:stCxn id="72" idx="0"/>
            <a:endCxn id="78" idx="4"/>
          </p:cNvCxnSpPr>
          <p:nvPr/>
        </p:nvCxnSpPr>
        <p:spPr>
          <a:xfrm rot="10800000">
            <a:off x="7756525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4" name="Google Shape;12331;p21">
            <a:extLst>
              <a:ext uri="{FF2B5EF4-FFF2-40B4-BE49-F238E27FC236}">
                <a16:creationId xmlns:a16="http://schemas.microsoft.com/office/drawing/2014/main" id="{B66E8237-27EC-34CA-3275-A74E7B6D48B7}"/>
              </a:ext>
            </a:extLst>
          </p:cNvPr>
          <p:cNvCxnSpPr>
            <a:stCxn id="73" idx="4"/>
            <a:endCxn id="79" idx="0"/>
          </p:cNvCxnSpPr>
          <p:nvPr/>
        </p:nvCxnSpPr>
        <p:spPr>
          <a:xfrm flipH="1">
            <a:off x="5415313" y="3061820"/>
            <a:ext cx="300" cy="507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5" name="Google Shape;12332;p21">
            <a:extLst>
              <a:ext uri="{FF2B5EF4-FFF2-40B4-BE49-F238E27FC236}">
                <a16:creationId xmlns:a16="http://schemas.microsoft.com/office/drawing/2014/main" id="{93E07166-CBD1-CFC4-D63E-C18ACB71ED30}"/>
              </a:ext>
            </a:extLst>
          </p:cNvPr>
          <p:cNvCxnSpPr>
            <a:stCxn id="74" idx="4"/>
            <a:endCxn id="80" idx="0"/>
          </p:cNvCxnSpPr>
          <p:nvPr/>
        </p:nvCxnSpPr>
        <p:spPr>
          <a:xfrm>
            <a:off x="6967613" y="3061870"/>
            <a:ext cx="0" cy="5076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6" name="Google Shape;12333;p21">
            <a:extLst>
              <a:ext uri="{FF2B5EF4-FFF2-40B4-BE49-F238E27FC236}">
                <a16:creationId xmlns:a16="http://schemas.microsoft.com/office/drawing/2014/main" id="{E25F5F35-5C26-4A94-F116-EFC954D3BC54}"/>
              </a:ext>
            </a:extLst>
          </p:cNvPr>
          <p:cNvSpPr txBox="1"/>
          <p:nvPr/>
        </p:nvSpPr>
        <p:spPr>
          <a:xfrm>
            <a:off x="5138997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2017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87" name="Google Shape;12334;p21">
            <a:extLst>
              <a:ext uri="{FF2B5EF4-FFF2-40B4-BE49-F238E27FC236}">
                <a16:creationId xmlns:a16="http://schemas.microsoft.com/office/drawing/2014/main" id="{9A0D9D2D-B493-9B35-9163-7DEE59D497B9}"/>
              </a:ext>
            </a:extLst>
          </p:cNvPr>
          <p:cNvSpPr txBox="1"/>
          <p:nvPr/>
        </p:nvSpPr>
        <p:spPr>
          <a:xfrm>
            <a:off x="590467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2018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88" name="Google Shape;12335;p21">
            <a:extLst>
              <a:ext uri="{FF2B5EF4-FFF2-40B4-BE49-F238E27FC236}">
                <a16:creationId xmlns:a16="http://schemas.microsoft.com/office/drawing/2014/main" id="{E67F69CE-2357-E6EE-A730-1698926FC4BE}"/>
              </a:ext>
            </a:extLst>
          </p:cNvPr>
          <p:cNvSpPr txBox="1"/>
          <p:nvPr/>
        </p:nvSpPr>
        <p:spPr>
          <a:xfrm>
            <a:off x="669682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2019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89" name="Google Shape;12336;p21">
            <a:extLst>
              <a:ext uri="{FF2B5EF4-FFF2-40B4-BE49-F238E27FC236}">
                <a16:creationId xmlns:a16="http://schemas.microsoft.com/office/drawing/2014/main" id="{64FC0FC1-A230-A7E4-DC72-FB364C90194A}"/>
              </a:ext>
            </a:extLst>
          </p:cNvPr>
          <p:cNvSpPr txBox="1"/>
          <p:nvPr/>
        </p:nvSpPr>
        <p:spPr>
          <a:xfrm>
            <a:off x="748897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2020</a:t>
            </a:r>
            <a:endParaRPr kumimoji="0" sz="9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90" name="Google Shape;12337;p21">
            <a:extLst>
              <a:ext uri="{FF2B5EF4-FFF2-40B4-BE49-F238E27FC236}">
                <a16:creationId xmlns:a16="http://schemas.microsoft.com/office/drawing/2014/main" id="{2DE1DD04-F048-3584-FED3-617AF8CD2642}"/>
              </a:ext>
            </a:extLst>
          </p:cNvPr>
          <p:cNvSpPr/>
          <p:nvPr/>
        </p:nvSpPr>
        <p:spPr>
          <a:xfrm>
            <a:off x="6865977" y="3729422"/>
            <a:ext cx="204488" cy="205025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91" name="Google Shape;12338;p21">
            <a:extLst>
              <a:ext uri="{FF2B5EF4-FFF2-40B4-BE49-F238E27FC236}">
                <a16:creationId xmlns:a16="http://schemas.microsoft.com/office/drawing/2014/main" id="{888CCB15-CD29-C869-F076-4048907B08C7}"/>
              </a:ext>
            </a:extLst>
          </p:cNvPr>
          <p:cNvGrpSpPr/>
          <p:nvPr/>
        </p:nvGrpSpPr>
        <p:grpSpPr>
          <a:xfrm>
            <a:off x="5307356" y="3748469"/>
            <a:ext cx="206115" cy="206115"/>
            <a:chOff x="1049375" y="2680675"/>
            <a:chExt cx="297725" cy="297725"/>
          </a:xfrm>
        </p:grpSpPr>
        <p:sp>
          <p:nvSpPr>
            <p:cNvPr id="92" name="Google Shape;12339;p21">
              <a:extLst>
                <a:ext uri="{FF2B5EF4-FFF2-40B4-BE49-F238E27FC236}">
                  <a16:creationId xmlns:a16="http://schemas.microsoft.com/office/drawing/2014/main" id="{18284077-BF2C-E3AA-5623-E8A44D87127C}"/>
                </a:ext>
              </a:extLst>
            </p:cNvPr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93" name="Google Shape;12340;p21">
              <a:extLst>
                <a:ext uri="{FF2B5EF4-FFF2-40B4-BE49-F238E27FC236}">
                  <a16:creationId xmlns:a16="http://schemas.microsoft.com/office/drawing/2014/main" id="{8A22C8C7-38D7-FCC0-208E-390B8B2262A3}"/>
                </a:ext>
              </a:extLst>
            </p:cNvPr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94" name="Google Shape;12341;p21">
            <a:extLst>
              <a:ext uri="{FF2B5EF4-FFF2-40B4-BE49-F238E27FC236}">
                <a16:creationId xmlns:a16="http://schemas.microsoft.com/office/drawing/2014/main" id="{ED7DD0AA-AE4B-F363-C0ED-39CF7316F216}"/>
              </a:ext>
            </a:extLst>
          </p:cNvPr>
          <p:cNvGrpSpPr/>
          <p:nvPr/>
        </p:nvGrpSpPr>
        <p:grpSpPr>
          <a:xfrm>
            <a:off x="7653299" y="1758852"/>
            <a:ext cx="205578" cy="204332"/>
            <a:chOff x="5045775" y="1946400"/>
            <a:chExt cx="296950" cy="295150"/>
          </a:xfrm>
        </p:grpSpPr>
        <p:sp>
          <p:nvSpPr>
            <p:cNvPr id="95" name="Google Shape;12342;p21">
              <a:extLst>
                <a:ext uri="{FF2B5EF4-FFF2-40B4-BE49-F238E27FC236}">
                  <a16:creationId xmlns:a16="http://schemas.microsoft.com/office/drawing/2014/main" id="{8B745895-1FF9-550F-7310-CB90E87E33B7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96" name="Google Shape;12343;p21">
              <a:extLst>
                <a:ext uri="{FF2B5EF4-FFF2-40B4-BE49-F238E27FC236}">
                  <a16:creationId xmlns:a16="http://schemas.microsoft.com/office/drawing/2014/main" id="{1A63E1B1-D7C1-8CB7-F5F8-2C365418F9CE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97" name="Google Shape;12344;p21">
            <a:extLst>
              <a:ext uri="{FF2B5EF4-FFF2-40B4-BE49-F238E27FC236}">
                <a16:creationId xmlns:a16="http://schemas.microsoft.com/office/drawing/2014/main" id="{FF26ECEB-C125-D515-BF89-457DE7722C7F}"/>
              </a:ext>
            </a:extLst>
          </p:cNvPr>
          <p:cNvGrpSpPr/>
          <p:nvPr/>
        </p:nvGrpSpPr>
        <p:grpSpPr>
          <a:xfrm>
            <a:off x="6076163" y="1764541"/>
            <a:ext cx="205042" cy="204505"/>
            <a:chOff x="3599700" y="1954475"/>
            <a:chExt cx="296175" cy="295400"/>
          </a:xfrm>
        </p:grpSpPr>
        <p:sp>
          <p:nvSpPr>
            <p:cNvPr id="98" name="Google Shape;12345;p21">
              <a:extLst>
                <a:ext uri="{FF2B5EF4-FFF2-40B4-BE49-F238E27FC236}">
                  <a16:creationId xmlns:a16="http://schemas.microsoft.com/office/drawing/2014/main" id="{9D4258F6-CEEA-B963-B666-1C3ABD93B34F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99" name="Google Shape;12346;p21">
              <a:extLst>
                <a:ext uri="{FF2B5EF4-FFF2-40B4-BE49-F238E27FC236}">
                  <a16:creationId xmlns:a16="http://schemas.microsoft.com/office/drawing/2014/main" id="{CC070F46-CA94-2B73-2BED-06345FF060B7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00" name="Google Shape;12347;p21">
              <a:extLst>
                <a:ext uri="{FF2B5EF4-FFF2-40B4-BE49-F238E27FC236}">
                  <a16:creationId xmlns:a16="http://schemas.microsoft.com/office/drawing/2014/main" id="{0DC28161-0BCB-FE65-9FBD-03137026F87B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01" name="Google Shape;12348;p21">
            <a:extLst>
              <a:ext uri="{FF2B5EF4-FFF2-40B4-BE49-F238E27FC236}">
                <a16:creationId xmlns:a16="http://schemas.microsoft.com/office/drawing/2014/main" id="{6D8A2DFE-077B-1312-B9A6-E511312C6951}"/>
              </a:ext>
            </a:extLst>
          </p:cNvPr>
          <p:cNvGrpSpPr/>
          <p:nvPr/>
        </p:nvGrpSpPr>
        <p:grpSpPr>
          <a:xfrm>
            <a:off x="4485399" y="1783308"/>
            <a:ext cx="205596" cy="155421"/>
            <a:chOff x="3962775" y="1990700"/>
            <a:chExt cx="296975" cy="224500"/>
          </a:xfrm>
        </p:grpSpPr>
        <p:sp>
          <p:nvSpPr>
            <p:cNvPr id="102" name="Google Shape;12349;p21">
              <a:extLst>
                <a:ext uri="{FF2B5EF4-FFF2-40B4-BE49-F238E27FC236}">
                  <a16:creationId xmlns:a16="http://schemas.microsoft.com/office/drawing/2014/main" id="{8FB05205-0EC8-5C84-EE85-F8C442EA7314}"/>
                </a:ext>
              </a:extLst>
            </p:cNvPr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03" name="Google Shape;12350;p21">
              <a:extLst>
                <a:ext uri="{FF2B5EF4-FFF2-40B4-BE49-F238E27FC236}">
                  <a16:creationId xmlns:a16="http://schemas.microsoft.com/office/drawing/2014/main" id="{E61E208C-DD76-A062-0089-673B88274FA8}"/>
                </a:ext>
              </a:extLst>
            </p:cNvPr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04" name="Google Shape;12351;p21">
              <a:extLst>
                <a:ext uri="{FF2B5EF4-FFF2-40B4-BE49-F238E27FC236}">
                  <a16:creationId xmlns:a16="http://schemas.microsoft.com/office/drawing/2014/main" id="{7F91086E-70C5-384E-CA9B-F88A4E675DA3}"/>
                </a:ext>
              </a:extLst>
            </p:cNvPr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05" name="Google Shape;12352;p21">
              <a:extLst>
                <a:ext uri="{FF2B5EF4-FFF2-40B4-BE49-F238E27FC236}">
                  <a16:creationId xmlns:a16="http://schemas.microsoft.com/office/drawing/2014/main" id="{508B1731-4FF4-35B8-7925-B3477FB6E027}"/>
                </a:ext>
              </a:extLst>
            </p:cNvPr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06" name="Google Shape;12353;p21">
            <a:extLst>
              <a:ext uri="{FF2B5EF4-FFF2-40B4-BE49-F238E27FC236}">
                <a16:creationId xmlns:a16="http://schemas.microsoft.com/office/drawing/2014/main" id="{5A7A0AE3-7B89-85BB-5574-2727ED9C4544}"/>
              </a:ext>
            </a:extLst>
          </p:cNvPr>
          <p:cNvSpPr txBox="1"/>
          <p:nvPr/>
        </p:nvSpPr>
        <p:spPr>
          <a:xfrm>
            <a:off x="6405263" y="209030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07" name="Google Shape;12354;p21">
            <a:extLst>
              <a:ext uri="{FF2B5EF4-FFF2-40B4-BE49-F238E27FC236}">
                <a16:creationId xmlns:a16="http://schemas.microsoft.com/office/drawing/2014/main" id="{8F7EC1EC-FE47-D967-6210-91E6B994F81D}"/>
              </a:ext>
            </a:extLst>
          </p:cNvPr>
          <p:cNvSpPr txBox="1"/>
          <p:nvPr/>
        </p:nvSpPr>
        <p:spPr>
          <a:xfrm>
            <a:off x="4827411" y="209030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08" name="Google Shape;12355;p21">
            <a:extLst>
              <a:ext uri="{FF2B5EF4-FFF2-40B4-BE49-F238E27FC236}">
                <a16:creationId xmlns:a16="http://schemas.microsoft.com/office/drawing/2014/main" id="{735DF494-B77C-5523-D088-E6D92FA5843B}"/>
              </a:ext>
            </a:extLst>
          </p:cNvPr>
          <p:cNvSpPr txBox="1"/>
          <p:nvPr/>
        </p:nvSpPr>
        <p:spPr>
          <a:xfrm>
            <a:off x="5626377" y="31497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09" name="Google Shape;12356;p21">
            <a:extLst>
              <a:ext uri="{FF2B5EF4-FFF2-40B4-BE49-F238E27FC236}">
                <a16:creationId xmlns:a16="http://schemas.microsoft.com/office/drawing/2014/main" id="{AC07449C-C399-A3B1-AA47-E755823C5104}"/>
              </a:ext>
            </a:extLst>
          </p:cNvPr>
          <p:cNvSpPr txBox="1"/>
          <p:nvPr/>
        </p:nvSpPr>
        <p:spPr>
          <a:xfrm>
            <a:off x="7178777" y="31366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10" name="Google Shape;12357;p21">
            <a:extLst>
              <a:ext uri="{FF2B5EF4-FFF2-40B4-BE49-F238E27FC236}">
                <a16:creationId xmlns:a16="http://schemas.microsoft.com/office/drawing/2014/main" id="{4B4C40EE-8565-E0FE-B91D-93E574FF5776}"/>
              </a:ext>
            </a:extLst>
          </p:cNvPr>
          <p:cNvSpPr txBox="1"/>
          <p:nvPr/>
        </p:nvSpPr>
        <p:spPr>
          <a:xfrm>
            <a:off x="4037377" y="31366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11" name="Google Shape;12358;p21">
            <a:extLst>
              <a:ext uri="{FF2B5EF4-FFF2-40B4-BE49-F238E27FC236}">
                <a16:creationId xmlns:a16="http://schemas.microsoft.com/office/drawing/2014/main" id="{635235AE-311F-38E7-3910-27E4DFD644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اینفوگرافیک ممتاز</a:t>
            </a:r>
            <a:endParaRPr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2750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63;p22">
            <a:extLst>
              <a:ext uri="{FF2B5EF4-FFF2-40B4-BE49-F238E27FC236}">
                <a16:creationId xmlns:a16="http://schemas.microsoft.com/office/drawing/2014/main" id="{D1A0CB6F-851D-16FC-9919-2CE3B504B8C3}"/>
              </a:ext>
            </a:extLst>
          </p:cNvPr>
          <p:cNvSpPr/>
          <p:nvPr/>
        </p:nvSpPr>
        <p:spPr>
          <a:xfrm>
            <a:off x="1048350" y="4002146"/>
            <a:ext cx="1655700" cy="73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3" name="Google Shape;12364;p22">
            <a:extLst>
              <a:ext uri="{FF2B5EF4-FFF2-40B4-BE49-F238E27FC236}">
                <a16:creationId xmlns:a16="http://schemas.microsoft.com/office/drawing/2014/main" id="{C78EB1A1-9E03-58F1-4AE3-8740942FA30E}"/>
              </a:ext>
            </a:extLst>
          </p:cNvPr>
          <p:cNvGrpSpPr/>
          <p:nvPr/>
        </p:nvGrpSpPr>
        <p:grpSpPr>
          <a:xfrm>
            <a:off x="1494592" y="1585529"/>
            <a:ext cx="763219" cy="763219"/>
            <a:chOff x="4049800" y="640400"/>
            <a:chExt cx="858900" cy="858900"/>
          </a:xfrm>
        </p:grpSpPr>
        <p:sp>
          <p:nvSpPr>
            <p:cNvPr id="4" name="Google Shape;12365;p22">
              <a:extLst>
                <a:ext uri="{FF2B5EF4-FFF2-40B4-BE49-F238E27FC236}">
                  <a16:creationId xmlns:a16="http://schemas.microsoft.com/office/drawing/2014/main" id="{BB82542D-C58A-0124-B7EC-11055A8B24AA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noFill/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5" name="Google Shape;12366;p22">
              <a:extLst>
                <a:ext uri="{FF2B5EF4-FFF2-40B4-BE49-F238E27FC236}">
                  <a16:creationId xmlns:a16="http://schemas.microsoft.com/office/drawing/2014/main" id="{6E030382-F9E2-3D57-226F-6CB41CB237DA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solidFill>
              <a:srgbClr val="A5B7C6"/>
            </a:solidFill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6" name="Google Shape;12367;p22">
            <a:extLst>
              <a:ext uri="{FF2B5EF4-FFF2-40B4-BE49-F238E27FC236}">
                <a16:creationId xmlns:a16="http://schemas.microsoft.com/office/drawing/2014/main" id="{7628FC55-3235-C273-53AD-14B0DDC5CE89}"/>
              </a:ext>
            </a:extLst>
          </p:cNvPr>
          <p:cNvSpPr/>
          <p:nvPr/>
        </p:nvSpPr>
        <p:spPr>
          <a:xfrm>
            <a:off x="1210102" y="2569615"/>
            <a:ext cx="1332000" cy="113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7" name="Google Shape;12368;p22">
            <a:extLst>
              <a:ext uri="{FF2B5EF4-FFF2-40B4-BE49-F238E27FC236}">
                <a16:creationId xmlns:a16="http://schemas.microsoft.com/office/drawing/2014/main" id="{22BC3EAA-AD96-2E4E-FB68-0451E412C09F}"/>
              </a:ext>
            </a:extLst>
          </p:cNvPr>
          <p:cNvSpPr/>
          <p:nvPr/>
        </p:nvSpPr>
        <p:spPr>
          <a:xfrm>
            <a:off x="1759085" y="3921942"/>
            <a:ext cx="234300" cy="234300"/>
          </a:xfrm>
          <a:prstGeom prst="ellipse">
            <a:avLst/>
          </a:prstGeom>
          <a:solidFill>
            <a:srgbClr val="0E2A47"/>
          </a:solidFill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8" name="Google Shape;12369;p22">
            <a:extLst>
              <a:ext uri="{FF2B5EF4-FFF2-40B4-BE49-F238E27FC236}">
                <a16:creationId xmlns:a16="http://schemas.microsoft.com/office/drawing/2014/main" id="{2634DB1E-CE21-4EC6-B01F-0409D38FFD36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1876201" y="2348748"/>
            <a:ext cx="0" cy="2208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2370;p22">
            <a:extLst>
              <a:ext uri="{FF2B5EF4-FFF2-40B4-BE49-F238E27FC236}">
                <a16:creationId xmlns:a16="http://schemas.microsoft.com/office/drawing/2014/main" id="{F38DBC0F-6908-25E6-83B0-18F3BF01E604}"/>
              </a:ext>
            </a:extLst>
          </p:cNvPr>
          <p:cNvCxnSpPr/>
          <p:nvPr/>
        </p:nvCxnSpPr>
        <p:spPr>
          <a:xfrm>
            <a:off x="1876179" y="3701065"/>
            <a:ext cx="0" cy="2208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2371;p22">
            <a:extLst>
              <a:ext uri="{FF2B5EF4-FFF2-40B4-BE49-F238E27FC236}">
                <a16:creationId xmlns:a16="http://schemas.microsoft.com/office/drawing/2014/main" id="{8A128484-952D-2237-D1BD-BC74C32D6A09}"/>
              </a:ext>
            </a:extLst>
          </p:cNvPr>
          <p:cNvSpPr txBox="1"/>
          <p:nvPr/>
        </p:nvSpPr>
        <p:spPr>
          <a:xfrm>
            <a:off x="1297398" y="3117684"/>
            <a:ext cx="11577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1" name="Google Shape;12372;p22">
            <a:extLst>
              <a:ext uri="{FF2B5EF4-FFF2-40B4-BE49-F238E27FC236}">
                <a16:creationId xmlns:a16="http://schemas.microsoft.com/office/drawing/2014/main" id="{61A3066B-B844-5B8E-D83F-5E8B57A1C1FB}"/>
              </a:ext>
            </a:extLst>
          </p:cNvPr>
          <p:cNvCxnSpPr/>
          <p:nvPr/>
        </p:nvCxnSpPr>
        <p:spPr>
          <a:xfrm>
            <a:off x="1621737" y="2986921"/>
            <a:ext cx="508800" cy="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373;p22">
            <a:extLst>
              <a:ext uri="{FF2B5EF4-FFF2-40B4-BE49-F238E27FC236}">
                <a16:creationId xmlns:a16="http://schemas.microsoft.com/office/drawing/2014/main" id="{DCD74AD4-628A-CC06-C683-EEFE23B21DC3}"/>
              </a:ext>
            </a:extLst>
          </p:cNvPr>
          <p:cNvSpPr txBox="1"/>
          <p:nvPr/>
        </p:nvSpPr>
        <p:spPr>
          <a:xfrm>
            <a:off x="1454136" y="2733216"/>
            <a:ext cx="8442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عنوان</a:t>
            </a:r>
            <a:r>
              <a:rPr kumimoji="0" lang="es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 1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3" name="Google Shape;12374;p22">
            <a:extLst>
              <a:ext uri="{FF2B5EF4-FFF2-40B4-BE49-F238E27FC236}">
                <a16:creationId xmlns:a16="http://schemas.microsoft.com/office/drawing/2014/main" id="{708FCC76-7045-96E3-7CEB-9403501C812D}"/>
              </a:ext>
            </a:extLst>
          </p:cNvPr>
          <p:cNvSpPr txBox="1"/>
          <p:nvPr/>
        </p:nvSpPr>
        <p:spPr>
          <a:xfrm>
            <a:off x="1585964" y="1784457"/>
            <a:ext cx="5805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3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75%</a:t>
            </a:r>
            <a:endParaRPr kumimoji="0" sz="13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4" name="Google Shape;12375;p22">
            <a:extLst>
              <a:ext uri="{FF2B5EF4-FFF2-40B4-BE49-F238E27FC236}">
                <a16:creationId xmlns:a16="http://schemas.microsoft.com/office/drawing/2014/main" id="{46E53F20-BA35-6EA1-81C0-F4013D9D2AA1}"/>
              </a:ext>
            </a:extLst>
          </p:cNvPr>
          <p:cNvSpPr/>
          <p:nvPr/>
        </p:nvSpPr>
        <p:spPr>
          <a:xfrm>
            <a:off x="3439355" y="1995150"/>
            <a:ext cx="1788300" cy="17883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5" name="Google Shape;12376;p22">
            <a:extLst>
              <a:ext uri="{FF2B5EF4-FFF2-40B4-BE49-F238E27FC236}">
                <a16:creationId xmlns:a16="http://schemas.microsoft.com/office/drawing/2014/main" id="{602843E1-CE2A-E1ED-AC64-CA2F0A48F25C}"/>
              </a:ext>
            </a:extLst>
          </p:cNvPr>
          <p:cNvSpPr/>
          <p:nvPr/>
        </p:nvSpPr>
        <p:spPr>
          <a:xfrm>
            <a:off x="6549404" y="17462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6" name="Google Shape;12377;p22">
            <a:extLst>
              <a:ext uri="{FF2B5EF4-FFF2-40B4-BE49-F238E27FC236}">
                <a16:creationId xmlns:a16="http://schemas.microsoft.com/office/drawing/2014/main" id="{F423F9E4-4CD1-5D23-8612-C0B6B05EB077}"/>
              </a:ext>
            </a:extLst>
          </p:cNvPr>
          <p:cNvGrpSpPr/>
          <p:nvPr/>
        </p:nvGrpSpPr>
        <p:grpSpPr>
          <a:xfrm>
            <a:off x="3576486" y="2168116"/>
            <a:ext cx="1443832" cy="1443832"/>
            <a:chOff x="5681300" y="2527788"/>
            <a:chExt cx="805800" cy="805800"/>
          </a:xfrm>
        </p:grpSpPr>
        <p:sp>
          <p:nvSpPr>
            <p:cNvPr id="17" name="Google Shape;12378;p22">
              <a:extLst>
                <a:ext uri="{FF2B5EF4-FFF2-40B4-BE49-F238E27FC236}">
                  <a16:creationId xmlns:a16="http://schemas.microsoft.com/office/drawing/2014/main" id="{B509BD75-3F53-F604-DCB9-95AB381B56BD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8" name="Google Shape;12379;p22">
              <a:extLst>
                <a:ext uri="{FF2B5EF4-FFF2-40B4-BE49-F238E27FC236}">
                  <a16:creationId xmlns:a16="http://schemas.microsoft.com/office/drawing/2014/main" id="{797A4934-84DD-EA52-8D40-EEB6322CB03D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9" name="Google Shape;12380;p22">
            <a:extLst>
              <a:ext uri="{FF2B5EF4-FFF2-40B4-BE49-F238E27FC236}">
                <a16:creationId xmlns:a16="http://schemas.microsoft.com/office/drawing/2014/main" id="{90FA8D9D-3B62-499D-1D21-AF831F57C8B7}"/>
              </a:ext>
            </a:extLst>
          </p:cNvPr>
          <p:cNvGrpSpPr/>
          <p:nvPr/>
        </p:nvGrpSpPr>
        <p:grpSpPr>
          <a:xfrm>
            <a:off x="6240887" y="1783888"/>
            <a:ext cx="626590" cy="626590"/>
            <a:chOff x="5681300" y="2527788"/>
            <a:chExt cx="805800" cy="805800"/>
          </a:xfrm>
        </p:grpSpPr>
        <p:sp>
          <p:nvSpPr>
            <p:cNvPr id="20" name="Google Shape;12381;p22">
              <a:extLst>
                <a:ext uri="{FF2B5EF4-FFF2-40B4-BE49-F238E27FC236}">
                  <a16:creationId xmlns:a16="http://schemas.microsoft.com/office/drawing/2014/main" id="{3F1CCA58-2A31-206F-06E6-DD14364AFEA1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1" name="Google Shape;12382;p22">
              <a:extLst>
                <a:ext uri="{FF2B5EF4-FFF2-40B4-BE49-F238E27FC236}">
                  <a16:creationId xmlns:a16="http://schemas.microsoft.com/office/drawing/2014/main" id="{0BCC0DAB-AD30-BD96-51DC-69E55E0D2160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22" name="Google Shape;12383;p22">
            <a:extLst>
              <a:ext uri="{FF2B5EF4-FFF2-40B4-BE49-F238E27FC236}">
                <a16:creationId xmlns:a16="http://schemas.microsoft.com/office/drawing/2014/main" id="{2CA77761-4D31-0ACC-7D02-D7601E7D6F05}"/>
              </a:ext>
            </a:extLst>
          </p:cNvPr>
          <p:cNvSpPr txBox="1"/>
          <p:nvPr/>
        </p:nvSpPr>
        <p:spPr>
          <a:xfrm>
            <a:off x="6993115" y="18762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23" name="Google Shape;12384;p22">
            <a:extLst>
              <a:ext uri="{FF2B5EF4-FFF2-40B4-BE49-F238E27FC236}">
                <a16:creationId xmlns:a16="http://schemas.microsoft.com/office/drawing/2014/main" id="{C6743B64-3BC3-935A-5293-82434E84027B}"/>
              </a:ext>
            </a:extLst>
          </p:cNvPr>
          <p:cNvSpPr/>
          <p:nvPr/>
        </p:nvSpPr>
        <p:spPr>
          <a:xfrm>
            <a:off x="6549404" y="25383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24" name="Google Shape;12385;p22">
            <a:extLst>
              <a:ext uri="{FF2B5EF4-FFF2-40B4-BE49-F238E27FC236}">
                <a16:creationId xmlns:a16="http://schemas.microsoft.com/office/drawing/2014/main" id="{F945828B-DA52-92C3-A1C3-A8EBCD6AD366}"/>
              </a:ext>
            </a:extLst>
          </p:cNvPr>
          <p:cNvGrpSpPr/>
          <p:nvPr/>
        </p:nvGrpSpPr>
        <p:grpSpPr>
          <a:xfrm>
            <a:off x="6240887" y="2575988"/>
            <a:ext cx="626590" cy="626590"/>
            <a:chOff x="5681300" y="2527788"/>
            <a:chExt cx="805800" cy="805800"/>
          </a:xfrm>
        </p:grpSpPr>
        <p:sp>
          <p:nvSpPr>
            <p:cNvPr id="25" name="Google Shape;12386;p22">
              <a:extLst>
                <a:ext uri="{FF2B5EF4-FFF2-40B4-BE49-F238E27FC236}">
                  <a16:creationId xmlns:a16="http://schemas.microsoft.com/office/drawing/2014/main" id="{4BE3B192-CD12-0BB4-2BE2-33B1ACEBEAED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26" name="Google Shape;12387;p22">
              <a:extLst>
                <a:ext uri="{FF2B5EF4-FFF2-40B4-BE49-F238E27FC236}">
                  <a16:creationId xmlns:a16="http://schemas.microsoft.com/office/drawing/2014/main" id="{1A220AF6-BC3F-C615-8935-6871E1527D7A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27" name="Google Shape;12388;p22">
            <a:extLst>
              <a:ext uri="{FF2B5EF4-FFF2-40B4-BE49-F238E27FC236}">
                <a16:creationId xmlns:a16="http://schemas.microsoft.com/office/drawing/2014/main" id="{A19E1327-E7B9-8B0A-EC6F-8015FCFA993F}"/>
              </a:ext>
            </a:extLst>
          </p:cNvPr>
          <p:cNvSpPr txBox="1"/>
          <p:nvPr/>
        </p:nvSpPr>
        <p:spPr>
          <a:xfrm>
            <a:off x="6993115" y="26683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28" name="Google Shape;12389;p22">
            <a:extLst>
              <a:ext uri="{FF2B5EF4-FFF2-40B4-BE49-F238E27FC236}">
                <a16:creationId xmlns:a16="http://schemas.microsoft.com/office/drawing/2014/main" id="{15AC81C6-B280-DDD8-CED8-71CBBAB5A52F}"/>
              </a:ext>
            </a:extLst>
          </p:cNvPr>
          <p:cNvSpPr/>
          <p:nvPr/>
        </p:nvSpPr>
        <p:spPr>
          <a:xfrm>
            <a:off x="6549404" y="33304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29" name="Google Shape;12390;p22">
            <a:extLst>
              <a:ext uri="{FF2B5EF4-FFF2-40B4-BE49-F238E27FC236}">
                <a16:creationId xmlns:a16="http://schemas.microsoft.com/office/drawing/2014/main" id="{BC9C9077-7A7D-C9FC-1B96-9FF70EAE76E0}"/>
              </a:ext>
            </a:extLst>
          </p:cNvPr>
          <p:cNvGrpSpPr/>
          <p:nvPr/>
        </p:nvGrpSpPr>
        <p:grpSpPr>
          <a:xfrm>
            <a:off x="6240887" y="3368088"/>
            <a:ext cx="626590" cy="626590"/>
            <a:chOff x="5681300" y="2527788"/>
            <a:chExt cx="805800" cy="805800"/>
          </a:xfrm>
        </p:grpSpPr>
        <p:sp>
          <p:nvSpPr>
            <p:cNvPr id="30" name="Google Shape;12391;p22">
              <a:extLst>
                <a:ext uri="{FF2B5EF4-FFF2-40B4-BE49-F238E27FC236}">
                  <a16:creationId xmlns:a16="http://schemas.microsoft.com/office/drawing/2014/main" id="{C3C4A968-D497-B0B9-5184-B53604D6308D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31" name="Google Shape;12392;p22">
              <a:extLst>
                <a:ext uri="{FF2B5EF4-FFF2-40B4-BE49-F238E27FC236}">
                  <a16:creationId xmlns:a16="http://schemas.microsoft.com/office/drawing/2014/main" id="{308A1F16-7C04-C06A-4AEC-71AB56A39172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32" name="Google Shape;12393;p22">
            <a:extLst>
              <a:ext uri="{FF2B5EF4-FFF2-40B4-BE49-F238E27FC236}">
                <a16:creationId xmlns:a16="http://schemas.microsoft.com/office/drawing/2014/main" id="{85443BF7-DC63-7A89-31E8-B5CBBCE0B287}"/>
              </a:ext>
            </a:extLst>
          </p:cNvPr>
          <p:cNvSpPr txBox="1"/>
          <p:nvPr/>
        </p:nvSpPr>
        <p:spPr>
          <a:xfrm>
            <a:off x="6993115" y="34604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33" name="Google Shape;12394;p22">
            <a:extLst>
              <a:ext uri="{FF2B5EF4-FFF2-40B4-BE49-F238E27FC236}">
                <a16:creationId xmlns:a16="http://schemas.microsoft.com/office/drawing/2014/main" id="{1F1FB2B7-ED13-F9D6-B418-095575AFE5FE}"/>
              </a:ext>
            </a:extLst>
          </p:cNvPr>
          <p:cNvSpPr/>
          <p:nvPr/>
        </p:nvSpPr>
        <p:spPr>
          <a:xfrm>
            <a:off x="4229854" y="1929725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4" name="Google Shape;12395;p22">
            <a:extLst>
              <a:ext uri="{FF2B5EF4-FFF2-40B4-BE49-F238E27FC236}">
                <a16:creationId xmlns:a16="http://schemas.microsoft.com/office/drawing/2014/main" id="{A5136023-D332-7194-0B14-40390E4685B5}"/>
              </a:ext>
            </a:extLst>
          </p:cNvPr>
          <p:cNvSpPr/>
          <p:nvPr/>
        </p:nvSpPr>
        <p:spPr>
          <a:xfrm>
            <a:off x="4229854" y="3713250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35" name="Google Shape;12396;p22">
            <a:extLst>
              <a:ext uri="{FF2B5EF4-FFF2-40B4-BE49-F238E27FC236}">
                <a16:creationId xmlns:a16="http://schemas.microsoft.com/office/drawing/2014/main" id="{756C0D05-EE77-2CEC-3B66-C9C7B6F68197}"/>
              </a:ext>
            </a:extLst>
          </p:cNvPr>
          <p:cNvSpPr/>
          <p:nvPr/>
        </p:nvSpPr>
        <p:spPr>
          <a:xfrm>
            <a:off x="5157904" y="2821488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36" name="Google Shape;12397;p22">
            <a:extLst>
              <a:ext uri="{FF2B5EF4-FFF2-40B4-BE49-F238E27FC236}">
                <a16:creationId xmlns:a16="http://schemas.microsoft.com/office/drawing/2014/main" id="{AA403A1B-1EF7-883E-5B08-1B522ED1EF33}"/>
              </a:ext>
            </a:extLst>
          </p:cNvPr>
          <p:cNvCxnSpPr>
            <a:stCxn id="35" idx="6"/>
            <a:endCxn id="21" idx="2"/>
          </p:cNvCxnSpPr>
          <p:nvPr/>
        </p:nvCxnSpPr>
        <p:spPr>
          <a:xfrm rot="10800000" flipH="1">
            <a:off x="5295004" y="2097138"/>
            <a:ext cx="945900" cy="7929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12398;p22">
            <a:extLst>
              <a:ext uri="{FF2B5EF4-FFF2-40B4-BE49-F238E27FC236}">
                <a16:creationId xmlns:a16="http://schemas.microsoft.com/office/drawing/2014/main" id="{F7F11399-39E9-5EA7-260B-C84A9CCCB7BA}"/>
              </a:ext>
            </a:extLst>
          </p:cNvPr>
          <p:cNvCxnSpPr>
            <a:stCxn id="35" idx="6"/>
            <a:endCxn id="31" idx="2"/>
          </p:cNvCxnSpPr>
          <p:nvPr/>
        </p:nvCxnSpPr>
        <p:spPr>
          <a:xfrm>
            <a:off x="5295004" y="2890038"/>
            <a:ext cx="945900" cy="791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12399;p22">
            <a:extLst>
              <a:ext uri="{FF2B5EF4-FFF2-40B4-BE49-F238E27FC236}">
                <a16:creationId xmlns:a16="http://schemas.microsoft.com/office/drawing/2014/main" id="{B2846FF1-314F-5069-FBE6-2B72154C5C8C}"/>
              </a:ext>
            </a:extLst>
          </p:cNvPr>
          <p:cNvCxnSpPr>
            <a:stCxn id="35" idx="6"/>
            <a:endCxn id="26" idx="2"/>
          </p:cNvCxnSpPr>
          <p:nvPr/>
        </p:nvCxnSpPr>
        <p:spPr>
          <a:xfrm rot="10800000" flipH="1">
            <a:off x="5295004" y="2889138"/>
            <a:ext cx="9459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12400;p22">
            <a:extLst>
              <a:ext uri="{FF2B5EF4-FFF2-40B4-BE49-F238E27FC236}">
                <a16:creationId xmlns:a16="http://schemas.microsoft.com/office/drawing/2014/main" id="{8C2F6166-8408-0BB9-C2B5-395627540703}"/>
              </a:ext>
            </a:extLst>
          </p:cNvPr>
          <p:cNvSpPr txBox="1"/>
          <p:nvPr/>
        </p:nvSpPr>
        <p:spPr>
          <a:xfrm>
            <a:off x="3800713" y="2576693"/>
            <a:ext cx="9954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B Nazanin" pitchFamily="2" charset="-78"/>
                <a:sym typeface="Arial"/>
              </a:rPr>
              <a:t>75%</a:t>
            </a:r>
            <a:endParaRPr kumimoji="0" sz="30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40" name="Google Shape;12401;p22">
            <a:extLst>
              <a:ext uri="{FF2B5EF4-FFF2-40B4-BE49-F238E27FC236}">
                <a16:creationId xmlns:a16="http://schemas.microsoft.com/office/drawing/2014/main" id="{431EA8AE-3277-E835-68DF-35324A6BB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اینفوگرافیک ممتاز</a:t>
            </a:r>
            <a:endParaRPr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5848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448;p72">
            <a:extLst>
              <a:ext uri="{FF2B5EF4-FFF2-40B4-BE49-F238E27FC236}">
                <a16:creationId xmlns:a16="http://schemas.microsoft.com/office/drawing/2014/main" id="{88CD1963-F755-6196-469B-B2306CAF813A}"/>
              </a:ext>
            </a:extLst>
          </p:cNvPr>
          <p:cNvGrpSpPr/>
          <p:nvPr/>
        </p:nvGrpSpPr>
        <p:grpSpPr>
          <a:xfrm>
            <a:off x="2100560" y="3398663"/>
            <a:ext cx="1102891" cy="760337"/>
            <a:chOff x="4967783" y="2151471"/>
            <a:chExt cx="3920692" cy="2702940"/>
          </a:xfrm>
        </p:grpSpPr>
        <p:grpSp>
          <p:nvGrpSpPr>
            <p:cNvPr id="3" name="Google Shape;7449;p72">
              <a:extLst>
                <a:ext uri="{FF2B5EF4-FFF2-40B4-BE49-F238E27FC236}">
                  <a16:creationId xmlns:a16="http://schemas.microsoft.com/office/drawing/2014/main" id="{58A17593-787A-6CE1-3A23-90EED2457F6D}"/>
                </a:ext>
              </a:extLst>
            </p:cNvPr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10" name="Google Shape;7450;p72">
                <a:extLst>
                  <a:ext uri="{FF2B5EF4-FFF2-40B4-BE49-F238E27FC236}">
                    <a16:creationId xmlns:a16="http://schemas.microsoft.com/office/drawing/2014/main" id="{FDC8055F-9B78-0426-2FBD-6558FBACD30F}"/>
                  </a:ext>
                </a:extLst>
              </p:cNvPr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451;p72">
                <a:extLst>
                  <a:ext uri="{FF2B5EF4-FFF2-40B4-BE49-F238E27FC236}">
                    <a16:creationId xmlns:a16="http://schemas.microsoft.com/office/drawing/2014/main" id="{6420E454-F4F4-09D3-F610-5000EF3CC7CD}"/>
                  </a:ext>
                </a:extLst>
              </p:cNvPr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452;p72">
                <a:extLst>
                  <a:ext uri="{FF2B5EF4-FFF2-40B4-BE49-F238E27FC236}">
                    <a16:creationId xmlns:a16="http://schemas.microsoft.com/office/drawing/2014/main" id="{26F9AAA8-F4FE-4A92-F5A6-E65AC978F50F}"/>
                  </a:ext>
                </a:extLst>
              </p:cNvPr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453;p72">
                <a:extLst>
                  <a:ext uri="{FF2B5EF4-FFF2-40B4-BE49-F238E27FC236}">
                    <a16:creationId xmlns:a16="http://schemas.microsoft.com/office/drawing/2014/main" id="{FDEDC44B-3828-A08F-6BDF-BB68747413B5}"/>
                  </a:ext>
                </a:extLst>
              </p:cNvPr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454;p72">
                <a:extLst>
                  <a:ext uri="{FF2B5EF4-FFF2-40B4-BE49-F238E27FC236}">
                    <a16:creationId xmlns:a16="http://schemas.microsoft.com/office/drawing/2014/main" id="{E2556B56-D367-2CFA-2049-E7CA84A583E2}"/>
                  </a:ext>
                </a:extLst>
              </p:cNvPr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455;p72">
                <a:extLst>
                  <a:ext uri="{FF2B5EF4-FFF2-40B4-BE49-F238E27FC236}">
                    <a16:creationId xmlns:a16="http://schemas.microsoft.com/office/drawing/2014/main" id="{E794C2D5-6852-8FEE-CC74-35ED3AB85737}"/>
                  </a:ext>
                </a:extLst>
              </p:cNvPr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456;p72">
                <a:extLst>
                  <a:ext uri="{FF2B5EF4-FFF2-40B4-BE49-F238E27FC236}">
                    <a16:creationId xmlns:a16="http://schemas.microsoft.com/office/drawing/2014/main" id="{6C1397FE-D92C-89B1-A406-FFCE6AE83731}"/>
                  </a:ext>
                </a:extLst>
              </p:cNvPr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7457;p72">
              <a:extLst>
                <a:ext uri="{FF2B5EF4-FFF2-40B4-BE49-F238E27FC236}">
                  <a16:creationId xmlns:a16="http://schemas.microsoft.com/office/drawing/2014/main" id="{CB2959AD-B9D1-4186-A8D3-EEF47D06AA0B}"/>
                </a:ext>
              </a:extLst>
            </p:cNvPr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5" name="Google Shape;7458;p72">
                <a:extLst>
                  <a:ext uri="{FF2B5EF4-FFF2-40B4-BE49-F238E27FC236}">
                    <a16:creationId xmlns:a16="http://schemas.microsoft.com/office/drawing/2014/main" id="{17017B51-DBDC-5F84-AB3C-0B5D3C0D6A96}"/>
                  </a:ext>
                </a:extLst>
              </p:cNvPr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7459;p72">
                <a:extLst>
                  <a:ext uri="{FF2B5EF4-FFF2-40B4-BE49-F238E27FC236}">
                    <a16:creationId xmlns:a16="http://schemas.microsoft.com/office/drawing/2014/main" id="{BDA6930D-4A51-190E-4040-DBB0D3641030}"/>
                  </a:ext>
                </a:extLst>
              </p:cNvPr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7460;p72">
                <a:extLst>
                  <a:ext uri="{FF2B5EF4-FFF2-40B4-BE49-F238E27FC236}">
                    <a16:creationId xmlns:a16="http://schemas.microsoft.com/office/drawing/2014/main" id="{118F2FC0-8D82-D682-66F4-714056F8FD63}"/>
                  </a:ext>
                </a:extLst>
              </p:cNvPr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461;p72">
                <a:extLst>
                  <a:ext uri="{FF2B5EF4-FFF2-40B4-BE49-F238E27FC236}">
                    <a16:creationId xmlns:a16="http://schemas.microsoft.com/office/drawing/2014/main" id="{3465057F-5C19-61C3-D622-EB31C9E52612}"/>
                  </a:ext>
                </a:extLst>
              </p:cNvPr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462;p72">
                <a:extLst>
                  <a:ext uri="{FF2B5EF4-FFF2-40B4-BE49-F238E27FC236}">
                    <a16:creationId xmlns:a16="http://schemas.microsoft.com/office/drawing/2014/main" id="{C667DBB0-0A81-635E-13CE-5ED1E76A4CC1}"/>
                  </a:ext>
                </a:extLst>
              </p:cNvPr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" name="Google Shape;7463;p72">
            <a:extLst>
              <a:ext uri="{FF2B5EF4-FFF2-40B4-BE49-F238E27FC236}">
                <a16:creationId xmlns:a16="http://schemas.microsoft.com/office/drawing/2014/main" id="{A3DC195B-67A8-0A4F-97E4-4ACFAC20490A}"/>
              </a:ext>
            </a:extLst>
          </p:cNvPr>
          <p:cNvGrpSpPr/>
          <p:nvPr/>
        </p:nvGrpSpPr>
        <p:grpSpPr>
          <a:xfrm>
            <a:off x="3504468" y="1286940"/>
            <a:ext cx="1561911" cy="708580"/>
            <a:chOff x="3530532" y="1496185"/>
            <a:chExt cx="1561911" cy="708580"/>
          </a:xfrm>
        </p:grpSpPr>
        <p:grpSp>
          <p:nvGrpSpPr>
            <p:cNvPr id="18" name="Google Shape;7464;p72">
              <a:extLst>
                <a:ext uri="{FF2B5EF4-FFF2-40B4-BE49-F238E27FC236}">
                  <a16:creationId xmlns:a16="http://schemas.microsoft.com/office/drawing/2014/main" id="{407D801D-0876-C7EE-0F13-80981C2B0C9D}"/>
                </a:ext>
              </a:extLst>
            </p:cNvPr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35" name="Google Shape;7465;p72">
                <a:extLst>
                  <a:ext uri="{FF2B5EF4-FFF2-40B4-BE49-F238E27FC236}">
                    <a16:creationId xmlns:a16="http://schemas.microsoft.com/office/drawing/2014/main" id="{A8A6B5A5-0F29-F8F1-DBBA-64150F755BE9}"/>
                  </a:ext>
                </a:extLst>
              </p:cNvPr>
              <p:cNvCxnSpPr>
                <a:endCxn id="25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7467;p72">
                <a:extLst>
                  <a:ext uri="{FF2B5EF4-FFF2-40B4-BE49-F238E27FC236}">
                    <a16:creationId xmlns:a16="http://schemas.microsoft.com/office/drawing/2014/main" id="{6EAF3304-8DC7-DCC1-B6B0-B2E13D4AD115}"/>
                  </a:ext>
                </a:extLst>
              </p:cNvPr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7468;p72">
                <a:extLst>
                  <a:ext uri="{FF2B5EF4-FFF2-40B4-BE49-F238E27FC236}">
                    <a16:creationId xmlns:a16="http://schemas.microsoft.com/office/drawing/2014/main" id="{748E9E98-955C-FF15-C0A5-0D9D3DBBD516}"/>
                  </a:ext>
                </a:extLst>
              </p:cNvPr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7469;p72">
                <a:extLst>
                  <a:ext uri="{FF2B5EF4-FFF2-40B4-BE49-F238E27FC236}">
                    <a16:creationId xmlns:a16="http://schemas.microsoft.com/office/drawing/2014/main" id="{6C6CD150-8FE3-95CD-782C-FC9CAF7DE00C}"/>
                  </a:ext>
                </a:extLst>
              </p:cNvPr>
              <p:cNvCxnSpPr>
                <a:stCxn id="25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19" name="Google Shape;7470;p72">
              <a:extLst>
                <a:ext uri="{FF2B5EF4-FFF2-40B4-BE49-F238E27FC236}">
                  <a16:creationId xmlns:a16="http://schemas.microsoft.com/office/drawing/2014/main" id="{8D2CEC25-4539-E3E6-3136-7BB3F1B1FC9A}"/>
                </a:ext>
              </a:extLst>
            </p:cNvPr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33" name="Google Shape;7471;p72">
                <a:extLst>
                  <a:ext uri="{FF2B5EF4-FFF2-40B4-BE49-F238E27FC236}">
                    <a16:creationId xmlns:a16="http://schemas.microsoft.com/office/drawing/2014/main" id="{82D89AFD-F25F-4F45-19EA-1D8D0263E33A}"/>
                  </a:ext>
                </a:extLst>
              </p:cNvPr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" name="Google Shape;7472;p72">
                <a:extLst>
                  <a:ext uri="{FF2B5EF4-FFF2-40B4-BE49-F238E27FC236}">
                    <a16:creationId xmlns:a16="http://schemas.microsoft.com/office/drawing/2014/main" id="{43A1B9BA-EE77-7669-8BB9-C1092A87F81F}"/>
                  </a:ext>
                </a:extLst>
              </p:cNvPr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7473;p72">
              <a:extLst>
                <a:ext uri="{FF2B5EF4-FFF2-40B4-BE49-F238E27FC236}">
                  <a16:creationId xmlns:a16="http://schemas.microsoft.com/office/drawing/2014/main" id="{EE084F49-A523-334D-8501-66D775B30586}"/>
                </a:ext>
              </a:extLst>
            </p:cNvPr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74;p72">
              <a:extLst>
                <a:ext uri="{FF2B5EF4-FFF2-40B4-BE49-F238E27FC236}">
                  <a16:creationId xmlns:a16="http://schemas.microsoft.com/office/drawing/2014/main" id="{8B04F547-F618-E20B-2A0C-F420930A8332}"/>
                </a:ext>
              </a:extLst>
            </p:cNvPr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7475;p72">
              <a:extLst>
                <a:ext uri="{FF2B5EF4-FFF2-40B4-BE49-F238E27FC236}">
                  <a16:creationId xmlns:a16="http://schemas.microsoft.com/office/drawing/2014/main" id="{2BE65095-09B7-B4D7-05BF-2D51957219EA}"/>
                </a:ext>
              </a:extLst>
            </p:cNvPr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31" name="Google Shape;7476;p72">
                <a:extLst>
                  <a:ext uri="{FF2B5EF4-FFF2-40B4-BE49-F238E27FC236}">
                    <a16:creationId xmlns:a16="http://schemas.microsoft.com/office/drawing/2014/main" id="{978ECFC2-A7A4-585F-D395-806BECF5F009}"/>
                  </a:ext>
                </a:extLst>
              </p:cNvPr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Google Shape;7477;p72">
                <a:extLst>
                  <a:ext uri="{FF2B5EF4-FFF2-40B4-BE49-F238E27FC236}">
                    <a16:creationId xmlns:a16="http://schemas.microsoft.com/office/drawing/2014/main" id="{5D26E7CB-D236-D7FF-E3A5-21F5006A3707}"/>
                  </a:ext>
                </a:extLst>
              </p:cNvPr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7478;p72">
              <a:extLst>
                <a:ext uri="{FF2B5EF4-FFF2-40B4-BE49-F238E27FC236}">
                  <a16:creationId xmlns:a16="http://schemas.microsoft.com/office/drawing/2014/main" id="{32341402-4981-1574-8A38-6637C9E56A8E}"/>
                </a:ext>
              </a:extLst>
            </p:cNvPr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29" name="Google Shape;7479;p72">
                <a:extLst>
                  <a:ext uri="{FF2B5EF4-FFF2-40B4-BE49-F238E27FC236}">
                    <a16:creationId xmlns:a16="http://schemas.microsoft.com/office/drawing/2014/main" id="{F400D327-E913-27DE-C767-AF00E6CF1529}"/>
                  </a:ext>
                </a:extLst>
              </p:cNvPr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0" name="Google Shape;7480;p72">
                <a:extLst>
                  <a:ext uri="{FF2B5EF4-FFF2-40B4-BE49-F238E27FC236}">
                    <a16:creationId xmlns:a16="http://schemas.microsoft.com/office/drawing/2014/main" id="{36970522-AB33-B0B3-12DA-29CAD43003A1}"/>
                  </a:ext>
                </a:extLst>
              </p:cNvPr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7481;p72">
              <a:extLst>
                <a:ext uri="{FF2B5EF4-FFF2-40B4-BE49-F238E27FC236}">
                  <a16:creationId xmlns:a16="http://schemas.microsoft.com/office/drawing/2014/main" id="{71FBCC97-3AB0-59D7-072A-DE966EAD3A9A}"/>
                </a:ext>
              </a:extLst>
            </p:cNvPr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66;p72">
              <a:extLst>
                <a:ext uri="{FF2B5EF4-FFF2-40B4-BE49-F238E27FC236}">
                  <a16:creationId xmlns:a16="http://schemas.microsoft.com/office/drawing/2014/main" id="{C8D3AF5E-5D0C-D4BE-A650-8686A00506AB}"/>
                </a:ext>
              </a:extLst>
            </p:cNvPr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7482;p72">
              <a:extLst>
                <a:ext uri="{FF2B5EF4-FFF2-40B4-BE49-F238E27FC236}">
                  <a16:creationId xmlns:a16="http://schemas.microsoft.com/office/drawing/2014/main" id="{87E0B710-F842-9F05-5EB7-4E9607DADC67}"/>
                </a:ext>
              </a:extLst>
            </p:cNvPr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27" name="Google Shape;7483;p72">
                <a:extLst>
                  <a:ext uri="{FF2B5EF4-FFF2-40B4-BE49-F238E27FC236}">
                    <a16:creationId xmlns:a16="http://schemas.microsoft.com/office/drawing/2014/main" id="{292FB5DC-961E-0BB9-BC43-6F51BC359B31}"/>
                  </a:ext>
                </a:extLst>
              </p:cNvPr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" name="Google Shape;7484;p72">
                <a:extLst>
                  <a:ext uri="{FF2B5EF4-FFF2-40B4-BE49-F238E27FC236}">
                    <a16:creationId xmlns:a16="http://schemas.microsoft.com/office/drawing/2014/main" id="{2548C8C6-68FC-89A8-AACF-98D30BDDAC1E}"/>
                  </a:ext>
                </a:extLst>
              </p:cNvPr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oogle Shape;7485;p72">
            <a:extLst>
              <a:ext uri="{FF2B5EF4-FFF2-40B4-BE49-F238E27FC236}">
                <a16:creationId xmlns:a16="http://schemas.microsoft.com/office/drawing/2014/main" id="{84A17906-12D2-B0BA-1DAD-D94E240ED9AA}"/>
              </a:ext>
            </a:extLst>
          </p:cNvPr>
          <p:cNvGrpSpPr/>
          <p:nvPr/>
        </p:nvGrpSpPr>
        <p:grpSpPr>
          <a:xfrm>
            <a:off x="3486488" y="2149036"/>
            <a:ext cx="1597032" cy="378649"/>
            <a:chOff x="3512551" y="2358282"/>
            <a:chExt cx="1597032" cy="378649"/>
          </a:xfrm>
        </p:grpSpPr>
        <p:grpSp>
          <p:nvGrpSpPr>
            <p:cNvPr id="40" name="Google Shape;7486;p72">
              <a:extLst>
                <a:ext uri="{FF2B5EF4-FFF2-40B4-BE49-F238E27FC236}">
                  <a16:creationId xmlns:a16="http://schemas.microsoft.com/office/drawing/2014/main" id="{117C56CE-0E38-0288-20C4-5A262DEBCCD2}"/>
                </a:ext>
              </a:extLst>
            </p:cNvPr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57" name="Google Shape;7487;p72">
                <a:extLst>
                  <a:ext uri="{FF2B5EF4-FFF2-40B4-BE49-F238E27FC236}">
                    <a16:creationId xmlns:a16="http://schemas.microsoft.com/office/drawing/2014/main" id="{1CAF8D25-F19E-5211-4250-FDE0568A979C}"/>
                  </a:ext>
                </a:extLst>
              </p:cNvPr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7488;p72">
                <a:extLst>
                  <a:ext uri="{FF2B5EF4-FFF2-40B4-BE49-F238E27FC236}">
                    <a16:creationId xmlns:a16="http://schemas.microsoft.com/office/drawing/2014/main" id="{13249958-45E8-A9F2-1304-BB74A313AA19}"/>
                  </a:ext>
                </a:extLst>
              </p:cNvPr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7489;p72">
                <a:extLst>
                  <a:ext uri="{FF2B5EF4-FFF2-40B4-BE49-F238E27FC236}">
                    <a16:creationId xmlns:a16="http://schemas.microsoft.com/office/drawing/2014/main" id="{F3BBC2C7-851A-5F68-2D61-4AB5BC646C7D}"/>
                  </a:ext>
                </a:extLst>
              </p:cNvPr>
              <p:cNvCxnSpPr>
                <a:stCxn id="46" idx="6"/>
                <a:endCxn id="55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" name="Google Shape;7492;p72">
              <a:extLst>
                <a:ext uri="{FF2B5EF4-FFF2-40B4-BE49-F238E27FC236}">
                  <a16:creationId xmlns:a16="http://schemas.microsoft.com/office/drawing/2014/main" id="{15E1FADE-857D-DA84-5E5A-98F25751C959}"/>
                </a:ext>
              </a:extLst>
            </p:cNvPr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54" name="Google Shape;7493;p72">
                <a:extLst>
                  <a:ext uri="{FF2B5EF4-FFF2-40B4-BE49-F238E27FC236}">
                    <a16:creationId xmlns:a16="http://schemas.microsoft.com/office/drawing/2014/main" id="{06637CEF-732F-4C7A-7EC0-116B93918DB5}"/>
                  </a:ext>
                </a:extLst>
              </p:cNvPr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5" name="Google Shape;7491;p72">
                <a:extLst>
                  <a:ext uri="{FF2B5EF4-FFF2-40B4-BE49-F238E27FC236}">
                    <a16:creationId xmlns:a16="http://schemas.microsoft.com/office/drawing/2014/main" id="{13CF397A-5685-953A-53F9-4943F4B9648A}"/>
                  </a:ext>
                </a:extLst>
              </p:cNvPr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494;p72">
                <a:extLst>
                  <a:ext uri="{FF2B5EF4-FFF2-40B4-BE49-F238E27FC236}">
                    <a16:creationId xmlns:a16="http://schemas.microsoft.com/office/drawing/2014/main" id="{D6E4ACEA-A0A2-DF0B-57CE-EE9A9310CE84}"/>
                  </a:ext>
                </a:extLst>
              </p:cNvPr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" name="Google Shape;7495;p72">
              <a:extLst>
                <a:ext uri="{FF2B5EF4-FFF2-40B4-BE49-F238E27FC236}">
                  <a16:creationId xmlns:a16="http://schemas.microsoft.com/office/drawing/2014/main" id="{E71111D9-8334-712A-C724-68471DFB9F29}"/>
                </a:ext>
              </a:extLst>
            </p:cNvPr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51" name="Google Shape;7496;p72">
                <a:extLst>
                  <a:ext uri="{FF2B5EF4-FFF2-40B4-BE49-F238E27FC236}">
                    <a16:creationId xmlns:a16="http://schemas.microsoft.com/office/drawing/2014/main" id="{5622E113-9B8D-6AF6-A075-4A477AAA57C5}"/>
                  </a:ext>
                </a:extLst>
              </p:cNvPr>
              <p:cNvCxnSpPr>
                <a:stCxn id="53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2" name="Google Shape;7498;p72">
                <a:extLst>
                  <a:ext uri="{FF2B5EF4-FFF2-40B4-BE49-F238E27FC236}">
                    <a16:creationId xmlns:a16="http://schemas.microsoft.com/office/drawing/2014/main" id="{9C838211-1BB3-CC25-6717-8C10A1997162}"/>
                  </a:ext>
                </a:extLst>
              </p:cNvPr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497;p72">
                <a:extLst>
                  <a:ext uri="{FF2B5EF4-FFF2-40B4-BE49-F238E27FC236}">
                    <a16:creationId xmlns:a16="http://schemas.microsoft.com/office/drawing/2014/main" id="{AB982070-9ADA-5CE2-E685-A5BB9797F066}"/>
                  </a:ext>
                </a:extLst>
              </p:cNvPr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7499;p72">
              <a:extLst>
                <a:ext uri="{FF2B5EF4-FFF2-40B4-BE49-F238E27FC236}">
                  <a16:creationId xmlns:a16="http://schemas.microsoft.com/office/drawing/2014/main" id="{1758CAC3-2285-C447-43A8-F197B552B19D}"/>
                </a:ext>
              </a:extLst>
            </p:cNvPr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48" name="Google Shape;7500;p72">
                <a:extLst>
                  <a:ext uri="{FF2B5EF4-FFF2-40B4-BE49-F238E27FC236}">
                    <a16:creationId xmlns:a16="http://schemas.microsoft.com/office/drawing/2014/main" id="{74DA05B4-5BC4-1C8C-4199-BC5E1C758421}"/>
                  </a:ext>
                </a:extLst>
              </p:cNvPr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9" name="Google Shape;7501;p72">
                <a:extLst>
                  <a:ext uri="{FF2B5EF4-FFF2-40B4-BE49-F238E27FC236}">
                    <a16:creationId xmlns:a16="http://schemas.microsoft.com/office/drawing/2014/main" id="{FA8086A6-91F4-B593-288F-A1E12B60B5DC}"/>
                  </a:ext>
                </a:extLst>
              </p:cNvPr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502;p72">
                <a:extLst>
                  <a:ext uri="{FF2B5EF4-FFF2-40B4-BE49-F238E27FC236}">
                    <a16:creationId xmlns:a16="http://schemas.microsoft.com/office/drawing/2014/main" id="{37ED3F56-3BCA-8F14-324D-9CF4DC2FC2DF}"/>
                  </a:ext>
                </a:extLst>
              </p:cNvPr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7503;p72">
              <a:extLst>
                <a:ext uri="{FF2B5EF4-FFF2-40B4-BE49-F238E27FC236}">
                  <a16:creationId xmlns:a16="http://schemas.microsoft.com/office/drawing/2014/main" id="{6B8B882B-2D1A-23E8-5440-9649591B609F}"/>
                </a:ext>
              </a:extLst>
            </p:cNvPr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45" name="Google Shape;7504;p72">
                <a:extLst>
                  <a:ext uri="{FF2B5EF4-FFF2-40B4-BE49-F238E27FC236}">
                    <a16:creationId xmlns:a16="http://schemas.microsoft.com/office/drawing/2014/main" id="{CBB12BDE-30A5-6B8F-BCBF-37356B91A43B}"/>
                  </a:ext>
                </a:extLst>
              </p:cNvPr>
              <p:cNvCxnSpPr>
                <a:stCxn id="47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" name="Google Shape;7490;p72">
                <a:extLst>
                  <a:ext uri="{FF2B5EF4-FFF2-40B4-BE49-F238E27FC236}">
                    <a16:creationId xmlns:a16="http://schemas.microsoft.com/office/drawing/2014/main" id="{D4EC4613-B669-A459-039F-E72ACC406870}"/>
                  </a:ext>
                </a:extLst>
              </p:cNvPr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05;p72">
                <a:extLst>
                  <a:ext uri="{FF2B5EF4-FFF2-40B4-BE49-F238E27FC236}">
                    <a16:creationId xmlns:a16="http://schemas.microsoft.com/office/drawing/2014/main" id="{6A1AD835-81F8-3C1A-D7A7-0D4004A20B2F}"/>
                  </a:ext>
                </a:extLst>
              </p:cNvPr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" name="Google Shape;7506;p72">
            <a:extLst>
              <a:ext uri="{FF2B5EF4-FFF2-40B4-BE49-F238E27FC236}">
                <a16:creationId xmlns:a16="http://schemas.microsoft.com/office/drawing/2014/main" id="{29374425-03F4-EDA5-4BBB-1516CD30BD6D}"/>
              </a:ext>
            </a:extLst>
          </p:cNvPr>
          <p:cNvGrpSpPr/>
          <p:nvPr/>
        </p:nvGrpSpPr>
        <p:grpSpPr>
          <a:xfrm>
            <a:off x="6846570" y="972834"/>
            <a:ext cx="1559809" cy="722610"/>
            <a:chOff x="634175" y="2986275"/>
            <a:chExt cx="3147949" cy="1458344"/>
          </a:xfrm>
        </p:grpSpPr>
        <p:cxnSp>
          <p:nvCxnSpPr>
            <p:cNvPr id="61" name="Google Shape;7507;p72">
              <a:extLst>
                <a:ext uri="{FF2B5EF4-FFF2-40B4-BE49-F238E27FC236}">
                  <a16:creationId xmlns:a16="http://schemas.microsoft.com/office/drawing/2014/main" id="{D9968335-4C8B-EF40-FB94-575F507D7C94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7510;p72">
              <a:extLst>
                <a:ext uri="{FF2B5EF4-FFF2-40B4-BE49-F238E27FC236}">
                  <a16:creationId xmlns:a16="http://schemas.microsoft.com/office/drawing/2014/main" id="{D7648BC7-812E-BD0E-B88F-A574DABFBB72}"/>
                </a:ext>
              </a:extLst>
            </p:cNvPr>
            <p:cNvCxnSpPr>
              <a:stCxn id="69" idx="0"/>
              <a:endCxn id="66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7512;p72">
              <a:extLst>
                <a:ext uri="{FF2B5EF4-FFF2-40B4-BE49-F238E27FC236}">
                  <a16:creationId xmlns:a16="http://schemas.microsoft.com/office/drawing/2014/main" id="{BF1F0267-35E7-AB53-F5E8-B590CF4639E0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7514;p72">
              <a:extLst>
                <a:ext uri="{FF2B5EF4-FFF2-40B4-BE49-F238E27FC236}">
                  <a16:creationId xmlns:a16="http://schemas.microsoft.com/office/drawing/2014/main" id="{19B1CF38-0DF5-C1D6-D497-21C01368D7FA}"/>
                </a:ext>
              </a:extLst>
            </p:cNvPr>
            <p:cNvCxnSpPr>
              <a:stCxn id="68" idx="0"/>
              <a:endCxn id="6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Google Shape;7515;p72">
              <a:extLst>
                <a:ext uri="{FF2B5EF4-FFF2-40B4-BE49-F238E27FC236}">
                  <a16:creationId xmlns:a16="http://schemas.microsoft.com/office/drawing/2014/main" id="{75AF3113-BDA5-6C1F-0967-4DC27140A494}"/>
                </a:ext>
              </a:extLst>
            </p:cNvPr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7511;p72">
              <a:extLst>
                <a:ext uri="{FF2B5EF4-FFF2-40B4-BE49-F238E27FC236}">
                  <a16:creationId xmlns:a16="http://schemas.microsoft.com/office/drawing/2014/main" id="{9D00C728-481E-FE01-842B-C588A8AF9168}"/>
                </a:ext>
              </a:extLst>
            </p:cNvPr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508;p72">
              <a:extLst>
                <a:ext uri="{FF2B5EF4-FFF2-40B4-BE49-F238E27FC236}">
                  <a16:creationId xmlns:a16="http://schemas.microsoft.com/office/drawing/2014/main" id="{524C2BC1-90C3-1E57-9EEF-C2FC3DE9242D}"/>
                </a:ext>
              </a:extLst>
            </p:cNvPr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7513;p72">
              <a:extLst>
                <a:ext uri="{FF2B5EF4-FFF2-40B4-BE49-F238E27FC236}">
                  <a16:creationId xmlns:a16="http://schemas.microsoft.com/office/drawing/2014/main" id="{F814B3FE-2964-BCC6-140D-DF2C8277E4A9}"/>
                </a:ext>
              </a:extLst>
            </p:cNvPr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7509;p72">
              <a:extLst>
                <a:ext uri="{FF2B5EF4-FFF2-40B4-BE49-F238E27FC236}">
                  <a16:creationId xmlns:a16="http://schemas.microsoft.com/office/drawing/2014/main" id="{783FE35E-F306-C7EA-6567-4BEA16256EB6}"/>
                </a:ext>
              </a:extLst>
            </p:cNvPr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516;p72">
            <a:extLst>
              <a:ext uri="{FF2B5EF4-FFF2-40B4-BE49-F238E27FC236}">
                <a16:creationId xmlns:a16="http://schemas.microsoft.com/office/drawing/2014/main" id="{170DF696-D415-EC80-F491-752487315655}"/>
              </a:ext>
            </a:extLst>
          </p:cNvPr>
          <p:cNvGrpSpPr/>
          <p:nvPr/>
        </p:nvGrpSpPr>
        <p:grpSpPr>
          <a:xfrm>
            <a:off x="3500360" y="2682741"/>
            <a:ext cx="1570719" cy="294123"/>
            <a:chOff x="998425" y="1182125"/>
            <a:chExt cx="1065400" cy="199500"/>
          </a:xfrm>
        </p:grpSpPr>
        <p:sp>
          <p:nvSpPr>
            <p:cNvPr id="71" name="Google Shape;7517;p72">
              <a:extLst>
                <a:ext uri="{FF2B5EF4-FFF2-40B4-BE49-F238E27FC236}">
                  <a16:creationId xmlns:a16="http://schemas.microsoft.com/office/drawing/2014/main" id="{C98784F8-D599-680A-A834-8942345D5BE8}"/>
                </a:ext>
              </a:extLst>
            </p:cNvPr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518;p72">
              <a:extLst>
                <a:ext uri="{FF2B5EF4-FFF2-40B4-BE49-F238E27FC236}">
                  <a16:creationId xmlns:a16="http://schemas.microsoft.com/office/drawing/2014/main" id="{1FDC3E51-052E-7F24-C71C-5C4A9EB283CA}"/>
                </a:ext>
              </a:extLst>
            </p:cNvPr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519;p72">
              <a:extLst>
                <a:ext uri="{FF2B5EF4-FFF2-40B4-BE49-F238E27FC236}">
                  <a16:creationId xmlns:a16="http://schemas.microsoft.com/office/drawing/2014/main" id="{C3E51F14-3C7B-0A27-4D64-FCF5B17CF9D2}"/>
                </a:ext>
              </a:extLst>
            </p:cNvPr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520;p72">
              <a:extLst>
                <a:ext uri="{FF2B5EF4-FFF2-40B4-BE49-F238E27FC236}">
                  <a16:creationId xmlns:a16="http://schemas.microsoft.com/office/drawing/2014/main" id="{AD16C388-FC2F-CE58-9547-94D4CBAA9449}"/>
                </a:ext>
              </a:extLst>
            </p:cNvPr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21;p72">
              <a:extLst>
                <a:ext uri="{FF2B5EF4-FFF2-40B4-BE49-F238E27FC236}">
                  <a16:creationId xmlns:a16="http://schemas.microsoft.com/office/drawing/2014/main" id="{77CDE417-311C-25B7-46EA-A0B33DF63CB9}"/>
                </a:ext>
              </a:extLst>
            </p:cNvPr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522;p72">
            <a:extLst>
              <a:ext uri="{FF2B5EF4-FFF2-40B4-BE49-F238E27FC236}">
                <a16:creationId xmlns:a16="http://schemas.microsoft.com/office/drawing/2014/main" id="{BD27AAEF-01EF-0709-F7F3-D33ACA0F5BD0}"/>
              </a:ext>
            </a:extLst>
          </p:cNvPr>
          <p:cNvGrpSpPr/>
          <p:nvPr/>
        </p:nvGrpSpPr>
        <p:grpSpPr>
          <a:xfrm>
            <a:off x="6843616" y="1800228"/>
            <a:ext cx="1565716" cy="366729"/>
            <a:chOff x="1247650" y="2075423"/>
            <a:chExt cx="6648477" cy="1557238"/>
          </a:xfrm>
        </p:grpSpPr>
        <p:sp>
          <p:nvSpPr>
            <p:cNvPr id="77" name="Google Shape;7523;p72">
              <a:extLst>
                <a:ext uri="{FF2B5EF4-FFF2-40B4-BE49-F238E27FC236}">
                  <a16:creationId xmlns:a16="http://schemas.microsoft.com/office/drawing/2014/main" id="{B69EE606-DC5D-E760-2C57-55E011515AE3}"/>
                </a:ext>
              </a:extLst>
            </p:cNvPr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524;p72">
              <a:extLst>
                <a:ext uri="{FF2B5EF4-FFF2-40B4-BE49-F238E27FC236}">
                  <a16:creationId xmlns:a16="http://schemas.microsoft.com/office/drawing/2014/main" id="{F6FFB52A-D190-D6F8-73F9-77B5486AC524}"/>
                </a:ext>
              </a:extLst>
            </p:cNvPr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525;p72">
              <a:extLst>
                <a:ext uri="{FF2B5EF4-FFF2-40B4-BE49-F238E27FC236}">
                  <a16:creationId xmlns:a16="http://schemas.microsoft.com/office/drawing/2014/main" id="{C6B391FF-C199-C81C-5136-739CEF5FBC4B}"/>
                </a:ext>
              </a:extLst>
            </p:cNvPr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526;p72">
              <a:extLst>
                <a:ext uri="{FF2B5EF4-FFF2-40B4-BE49-F238E27FC236}">
                  <a16:creationId xmlns:a16="http://schemas.microsoft.com/office/drawing/2014/main" id="{EB2528B7-E54D-A761-5D07-FBD7BC1541EE}"/>
                </a:ext>
              </a:extLst>
            </p:cNvPr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527;p72">
              <a:extLst>
                <a:ext uri="{FF2B5EF4-FFF2-40B4-BE49-F238E27FC236}">
                  <a16:creationId xmlns:a16="http://schemas.microsoft.com/office/drawing/2014/main" id="{516E2D73-E888-423C-4BA1-1E916936F495}"/>
                </a:ext>
              </a:extLst>
            </p:cNvPr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528;p72">
              <a:extLst>
                <a:ext uri="{FF2B5EF4-FFF2-40B4-BE49-F238E27FC236}">
                  <a16:creationId xmlns:a16="http://schemas.microsoft.com/office/drawing/2014/main" id="{742D5654-CD8D-CC0D-CC83-00FF56036F08}"/>
                </a:ext>
              </a:extLst>
            </p:cNvPr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7529;p72">
            <a:extLst>
              <a:ext uri="{FF2B5EF4-FFF2-40B4-BE49-F238E27FC236}">
                <a16:creationId xmlns:a16="http://schemas.microsoft.com/office/drawing/2014/main" id="{EC8FC9DF-B70A-7B57-F568-782BA8C96E6F}"/>
              </a:ext>
            </a:extLst>
          </p:cNvPr>
          <p:cNvGrpSpPr/>
          <p:nvPr/>
        </p:nvGrpSpPr>
        <p:grpSpPr>
          <a:xfrm>
            <a:off x="6827928" y="2949043"/>
            <a:ext cx="1597061" cy="663440"/>
            <a:chOff x="6796238" y="3158297"/>
            <a:chExt cx="1630319" cy="677257"/>
          </a:xfrm>
        </p:grpSpPr>
        <p:cxnSp>
          <p:nvCxnSpPr>
            <p:cNvPr id="84" name="Google Shape;7530;p72">
              <a:extLst>
                <a:ext uri="{FF2B5EF4-FFF2-40B4-BE49-F238E27FC236}">
                  <a16:creationId xmlns:a16="http://schemas.microsoft.com/office/drawing/2014/main" id="{0E65AFA0-2A40-15E8-2EA7-2B4C3F9CC935}"/>
                </a:ext>
              </a:extLst>
            </p:cNvPr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85" name="Google Shape;7531;p72">
              <a:extLst>
                <a:ext uri="{FF2B5EF4-FFF2-40B4-BE49-F238E27FC236}">
                  <a16:creationId xmlns:a16="http://schemas.microsoft.com/office/drawing/2014/main" id="{5C0B18D2-EBC6-9DEE-8603-AE096F446D22}"/>
                </a:ext>
              </a:extLst>
            </p:cNvPr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86" name="Google Shape;7532;p72">
              <a:extLst>
                <a:ext uri="{FF2B5EF4-FFF2-40B4-BE49-F238E27FC236}">
                  <a16:creationId xmlns:a16="http://schemas.microsoft.com/office/drawing/2014/main" id="{7689C174-C247-0A38-0829-7495E06F722D}"/>
                </a:ext>
              </a:extLst>
            </p:cNvPr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87" name="Google Shape;7533;p72">
              <a:extLst>
                <a:ext uri="{FF2B5EF4-FFF2-40B4-BE49-F238E27FC236}">
                  <a16:creationId xmlns:a16="http://schemas.microsoft.com/office/drawing/2014/main" id="{A9DB5DE9-D2C9-6186-5B26-3443F300F8CF}"/>
                </a:ext>
              </a:extLst>
            </p:cNvPr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88" name="Google Shape;7534;p72">
              <a:extLst>
                <a:ext uri="{FF2B5EF4-FFF2-40B4-BE49-F238E27FC236}">
                  <a16:creationId xmlns:a16="http://schemas.microsoft.com/office/drawing/2014/main" id="{987F41FF-EF00-50EA-A3B0-16367BC4DFA5}"/>
                </a:ext>
              </a:extLst>
            </p:cNvPr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89" name="Google Shape;7535;p72">
                <a:extLst>
                  <a:ext uri="{FF2B5EF4-FFF2-40B4-BE49-F238E27FC236}">
                    <a16:creationId xmlns:a16="http://schemas.microsoft.com/office/drawing/2014/main" id="{E6DFB2F0-0C34-9484-8621-05317008234B}"/>
                  </a:ext>
                </a:extLst>
              </p:cNvPr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536;p72">
                <a:extLst>
                  <a:ext uri="{FF2B5EF4-FFF2-40B4-BE49-F238E27FC236}">
                    <a16:creationId xmlns:a16="http://schemas.microsoft.com/office/drawing/2014/main" id="{D7444E5C-0D64-6DBB-7DA1-46B4DC8D3D7A}"/>
                  </a:ext>
                </a:extLst>
              </p:cNvPr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537;p72">
                <a:extLst>
                  <a:ext uri="{FF2B5EF4-FFF2-40B4-BE49-F238E27FC236}">
                    <a16:creationId xmlns:a16="http://schemas.microsoft.com/office/drawing/2014/main" id="{20BE8E7A-A985-A0FD-1BF2-CD91EAA8F2FB}"/>
                  </a:ext>
                </a:extLst>
              </p:cNvPr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" name="Google Shape;7538;p72">
            <a:extLst>
              <a:ext uri="{FF2B5EF4-FFF2-40B4-BE49-F238E27FC236}">
                <a16:creationId xmlns:a16="http://schemas.microsoft.com/office/drawing/2014/main" id="{2833CCDC-534F-0F82-3058-9B2FE8273E11}"/>
              </a:ext>
            </a:extLst>
          </p:cNvPr>
          <p:cNvGrpSpPr/>
          <p:nvPr/>
        </p:nvGrpSpPr>
        <p:grpSpPr>
          <a:xfrm>
            <a:off x="5349066" y="970435"/>
            <a:ext cx="1368606" cy="1593805"/>
            <a:chOff x="1839112" y="2209163"/>
            <a:chExt cx="1918159" cy="2233784"/>
          </a:xfrm>
        </p:grpSpPr>
        <p:sp>
          <p:nvSpPr>
            <p:cNvPr id="93" name="Google Shape;7539;p72">
              <a:extLst>
                <a:ext uri="{FF2B5EF4-FFF2-40B4-BE49-F238E27FC236}">
                  <a16:creationId xmlns:a16="http://schemas.microsoft.com/office/drawing/2014/main" id="{F8C1DDF9-307B-D9F3-82BC-9F7621932656}"/>
                </a:ext>
              </a:extLst>
            </p:cNvPr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540;p72">
              <a:extLst>
                <a:ext uri="{FF2B5EF4-FFF2-40B4-BE49-F238E27FC236}">
                  <a16:creationId xmlns:a16="http://schemas.microsoft.com/office/drawing/2014/main" id="{7C6F2A13-6F4E-7FE1-8117-73F1409246A3}"/>
                </a:ext>
              </a:extLst>
            </p:cNvPr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541;p72">
              <a:extLst>
                <a:ext uri="{FF2B5EF4-FFF2-40B4-BE49-F238E27FC236}">
                  <a16:creationId xmlns:a16="http://schemas.microsoft.com/office/drawing/2014/main" id="{27211F5B-69EE-852B-4F79-A5D166641F49}"/>
                </a:ext>
              </a:extLst>
            </p:cNvPr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6" name="Google Shape;7542;p72">
              <a:extLst>
                <a:ext uri="{FF2B5EF4-FFF2-40B4-BE49-F238E27FC236}">
                  <a16:creationId xmlns:a16="http://schemas.microsoft.com/office/drawing/2014/main" id="{499313E8-6394-3EC3-8588-2F590BCC3094}"/>
                </a:ext>
              </a:extLst>
            </p:cNvPr>
            <p:cNvCxnSpPr>
              <a:stCxn id="93" idx="6"/>
              <a:endCxn id="94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7543;p72">
              <a:extLst>
                <a:ext uri="{FF2B5EF4-FFF2-40B4-BE49-F238E27FC236}">
                  <a16:creationId xmlns:a16="http://schemas.microsoft.com/office/drawing/2014/main" id="{1C0EE356-F865-803E-74CD-6CF09D5351DF}"/>
                </a:ext>
              </a:extLst>
            </p:cNvPr>
            <p:cNvCxnSpPr>
              <a:stCxn id="94" idx="4"/>
              <a:endCxn id="100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7545;p72">
              <a:extLst>
                <a:ext uri="{FF2B5EF4-FFF2-40B4-BE49-F238E27FC236}">
                  <a16:creationId xmlns:a16="http://schemas.microsoft.com/office/drawing/2014/main" id="{CE88CC69-38D8-C695-7E70-64352B843BA7}"/>
                </a:ext>
              </a:extLst>
            </p:cNvPr>
            <p:cNvCxnSpPr>
              <a:stCxn id="100" idx="6"/>
              <a:endCxn id="95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7546;p72">
              <a:extLst>
                <a:ext uri="{FF2B5EF4-FFF2-40B4-BE49-F238E27FC236}">
                  <a16:creationId xmlns:a16="http://schemas.microsoft.com/office/drawing/2014/main" id="{9C952A4A-9F85-175B-CFDC-A041D4C87006}"/>
                </a:ext>
              </a:extLst>
            </p:cNvPr>
            <p:cNvCxnSpPr>
              <a:stCxn id="95" idx="4"/>
              <a:endCxn id="101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0" name="Google Shape;7544;p72">
              <a:extLst>
                <a:ext uri="{FF2B5EF4-FFF2-40B4-BE49-F238E27FC236}">
                  <a16:creationId xmlns:a16="http://schemas.microsoft.com/office/drawing/2014/main" id="{D43ECE61-CBA5-F448-5B5D-C439B9EC03DB}"/>
                </a:ext>
              </a:extLst>
            </p:cNvPr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47;p72">
              <a:extLst>
                <a:ext uri="{FF2B5EF4-FFF2-40B4-BE49-F238E27FC236}">
                  <a16:creationId xmlns:a16="http://schemas.microsoft.com/office/drawing/2014/main" id="{35079694-E401-2854-2AA8-E645F7EFB2C3}"/>
                </a:ext>
              </a:extLst>
            </p:cNvPr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48;p72">
              <a:extLst>
                <a:ext uri="{FF2B5EF4-FFF2-40B4-BE49-F238E27FC236}">
                  <a16:creationId xmlns:a16="http://schemas.microsoft.com/office/drawing/2014/main" id="{C97199D9-A630-F9A1-D507-8A784CE18769}"/>
                </a:ext>
              </a:extLst>
            </p:cNvPr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" name="Google Shape;7549;p72">
              <a:extLst>
                <a:ext uri="{FF2B5EF4-FFF2-40B4-BE49-F238E27FC236}">
                  <a16:creationId xmlns:a16="http://schemas.microsoft.com/office/drawing/2014/main" id="{3D751588-10CA-E4AF-ECAD-D01E14BFFEA2}"/>
                </a:ext>
              </a:extLst>
            </p:cNvPr>
            <p:cNvCxnSpPr>
              <a:endCxn id="102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325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4" name="Google Shape;7550;p72">
            <a:extLst>
              <a:ext uri="{FF2B5EF4-FFF2-40B4-BE49-F238E27FC236}">
                <a16:creationId xmlns:a16="http://schemas.microsoft.com/office/drawing/2014/main" id="{DA0E6D1C-5D7E-7414-72E0-CFFEDB4863C0}"/>
              </a:ext>
            </a:extLst>
          </p:cNvPr>
          <p:cNvGrpSpPr/>
          <p:nvPr/>
        </p:nvGrpSpPr>
        <p:grpSpPr>
          <a:xfrm>
            <a:off x="3481439" y="976671"/>
            <a:ext cx="1637968" cy="154942"/>
            <a:chOff x="238125" y="2506075"/>
            <a:chExt cx="7115411" cy="673075"/>
          </a:xfrm>
        </p:grpSpPr>
        <p:sp>
          <p:nvSpPr>
            <p:cNvPr id="105" name="Google Shape;7551;p72">
              <a:extLst>
                <a:ext uri="{FF2B5EF4-FFF2-40B4-BE49-F238E27FC236}">
                  <a16:creationId xmlns:a16="http://schemas.microsoft.com/office/drawing/2014/main" id="{FC9F081E-FEBB-E122-6C21-DD3F38BE4957}"/>
                </a:ext>
              </a:extLst>
            </p:cNvPr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552;p72">
              <a:extLst>
                <a:ext uri="{FF2B5EF4-FFF2-40B4-BE49-F238E27FC236}">
                  <a16:creationId xmlns:a16="http://schemas.microsoft.com/office/drawing/2014/main" id="{EACBF3FF-0795-E783-A82C-C7F9FC9FC33C}"/>
                </a:ext>
              </a:extLst>
            </p:cNvPr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553;p72">
              <a:extLst>
                <a:ext uri="{FF2B5EF4-FFF2-40B4-BE49-F238E27FC236}">
                  <a16:creationId xmlns:a16="http://schemas.microsoft.com/office/drawing/2014/main" id="{310939BF-3250-2E79-4757-059036346B0A}"/>
                </a:ext>
              </a:extLst>
            </p:cNvPr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554;p72">
              <a:extLst>
                <a:ext uri="{FF2B5EF4-FFF2-40B4-BE49-F238E27FC236}">
                  <a16:creationId xmlns:a16="http://schemas.microsoft.com/office/drawing/2014/main" id="{477B3289-F4D1-4AB9-47EB-85E2433462EF}"/>
                </a:ext>
              </a:extLst>
            </p:cNvPr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555;p72">
              <a:extLst>
                <a:ext uri="{FF2B5EF4-FFF2-40B4-BE49-F238E27FC236}">
                  <a16:creationId xmlns:a16="http://schemas.microsoft.com/office/drawing/2014/main" id="{DB4CDB06-B481-81EA-EDC8-42DFD27A9C89}"/>
                </a:ext>
              </a:extLst>
            </p:cNvPr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7556;p72">
            <a:extLst>
              <a:ext uri="{FF2B5EF4-FFF2-40B4-BE49-F238E27FC236}">
                <a16:creationId xmlns:a16="http://schemas.microsoft.com/office/drawing/2014/main" id="{BD84856C-48B3-5E6C-4BD0-70930CADAB77}"/>
              </a:ext>
            </a:extLst>
          </p:cNvPr>
          <p:cNvGrpSpPr/>
          <p:nvPr/>
        </p:nvGrpSpPr>
        <p:grpSpPr>
          <a:xfrm>
            <a:off x="720124" y="1298269"/>
            <a:ext cx="2476762" cy="91743"/>
            <a:chOff x="1464850" y="436376"/>
            <a:chExt cx="6001362" cy="222300"/>
          </a:xfrm>
        </p:grpSpPr>
        <p:sp>
          <p:nvSpPr>
            <p:cNvPr id="111" name="Google Shape;7557;p72">
              <a:extLst>
                <a:ext uri="{FF2B5EF4-FFF2-40B4-BE49-F238E27FC236}">
                  <a16:creationId xmlns:a16="http://schemas.microsoft.com/office/drawing/2014/main" id="{B34A1DC7-7457-635B-51CE-40737A8CFBBE}"/>
                </a:ext>
              </a:extLst>
            </p:cNvPr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58;p72">
              <a:extLst>
                <a:ext uri="{FF2B5EF4-FFF2-40B4-BE49-F238E27FC236}">
                  <a16:creationId xmlns:a16="http://schemas.microsoft.com/office/drawing/2014/main" id="{BBA80EE7-A452-A8DB-4AEE-592D8B1FF4DA}"/>
                </a:ext>
              </a:extLst>
            </p:cNvPr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59;p72">
              <a:extLst>
                <a:ext uri="{FF2B5EF4-FFF2-40B4-BE49-F238E27FC236}">
                  <a16:creationId xmlns:a16="http://schemas.microsoft.com/office/drawing/2014/main" id="{E9ED1513-AD9F-EA76-097F-DF1B3EA74EFA}"/>
                </a:ext>
              </a:extLst>
            </p:cNvPr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60;p72">
              <a:extLst>
                <a:ext uri="{FF2B5EF4-FFF2-40B4-BE49-F238E27FC236}">
                  <a16:creationId xmlns:a16="http://schemas.microsoft.com/office/drawing/2014/main" id="{BDB2EE59-A0EE-6E1C-25E8-3E6F89B20642}"/>
                </a:ext>
              </a:extLst>
            </p:cNvPr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61;p72">
              <a:extLst>
                <a:ext uri="{FF2B5EF4-FFF2-40B4-BE49-F238E27FC236}">
                  <a16:creationId xmlns:a16="http://schemas.microsoft.com/office/drawing/2014/main" id="{78A1219C-5504-9994-BBBB-40ACE9C1A29A}"/>
                </a:ext>
              </a:extLst>
            </p:cNvPr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6" name="Google Shape;7562;p72">
              <a:extLst>
                <a:ext uri="{FF2B5EF4-FFF2-40B4-BE49-F238E27FC236}">
                  <a16:creationId xmlns:a16="http://schemas.microsoft.com/office/drawing/2014/main" id="{7AFECF00-90CC-48DD-34CE-2FDFFA74BAAD}"/>
                </a:ext>
              </a:extLst>
            </p:cNvPr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7563;p72">
              <a:extLst>
                <a:ext uri="{FF2B5EF4-FFF2-40B4-BE49-F238E27FC236}">
                  <a16:creationId xmlns:a16="http://schemas.microsoft.com/office/drawing/2014/main" id="{03558730-0138-93AA-7687-865FFC6DD6DD}"/>
                </a:ext>
              </a:extLst>
            </p:cNvPr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7564;p72">
              <a:extLst>
                <a:ext uri="{FF2B5EF4-FFF2-40B4-BE49-F238E27FC236}">
                  <a16:creationId xmlns:a16="http://schemas.microsoft.com/office/drawing/2014/main" id="{6A58D196-92CD-1652-A089-0ADA1CC7D5D7}"/>
                </a:ext>
              </a:extLst>
            </p:cNvPr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7565;p72">
              <a:extLst>
                <a:ext uri="{FF2B5EF4-FFF2-40B4-BE49-F238E27FC236}">
                  <a16:creationId xmlns:a16="http://schemas.microsoft.com/office/drawing/2014/main" id="{E77A02A8-6412-4821-5B37-35E3BDD00256}"/>
                </a:ext>
              </a:extLst>
            </p:cNvPr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7566;p72">
            <a:extLst>
              <a:ext uri="{FF2B5EF4-FFF2-40B4-BE49-F238E27FC236}">
                <a16:creationId xmlns:a16="http://schemas.microsoft.com/office/drawing/2014/main" id="{36530A96-2824-B3D9-AA30-1E50FECCD5B7}"/>
              </a:ext>
            </a:extLst>
          </p:cNvPr>
          <p:cNvGrpSpPr/>
          <p:nvPr/>
        </p:nvGrpSpPr>
        <p:grpSpPr>
          <a:xfrm>
            <a:off x="706391" y="2533734"/>
            <a:ext cx="1452710" cy="651923"/>
            <a:chOff x="803162" y="2667727"/>
            <a:chExt cx="1411906" cy="633611"/>
          </a:xfrm>
        </p:grpSpPr>
        <p:cxnSp>
          <p:nvCxnSpPr>
            <p:cNvPr id="121" name="Google Shape;7567;p72">
              <a:extLst>
                <a:ext uri="{FF2B5EF4-FFF2-40B4-BE49-F238E27FC236}">
                  <a16:creationId xmlns:a16="http://schemas.microsoft.com/office/drawing/2014/main" id="{E47B0704-84CB-4CD5-7B3B-EB4FE637F15F}"/>
                </a:ext>
              </a:extLst>
            </p:cNvPr>
            <p:cNvCxnSpPr>
              <a:stCxn id="133" idx="2"/>
              <a:endCxn id="131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7570;p72">
              <a:extLst>
                <a:ext uri="{FF2B5EF4-FFF2-40B4-BE49-F238E27FC236}">
                  <a16:creationId xmlns:a16="http://schemas.microsoft.com/office/drawing/2014/main" id="{901BC43F-350E-2454-5227-94A76B02D009}"/>
                </a:ext>
              </a:extLst>
            </p:cNvPr>
            <p:cNvCxnSpPr>
              <a:stCxn id="132" idx="0"/>
              <a:endCxn id="133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7572;p72">
              <a:extLst>
                <a:ext uri="{FF2B5EF4-FFF2-40B4-BE49-F238E27FC236}">
                  <a16:creationId xmlns:a16="http://schemas.microsoft.com/office/drawing/2014/main" id="{A958D129-F67D-B302-4310-57ABA0CFC67F}"/>
                </a:ext>
              </a:extLst>
            </p:cNvPr>
            <p:cNvCxnSpPr>
              <a:stCxn id="132" idx="2"/>
              <a:endCxn id="128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7574;p72">
              <a:extLst>
                <a:ext uri="{FF2B5EF4-FFF2-40B4-BE49-F238E27FC236}">
                  <a16:creationId xmlns:a16="http://schemas.microsoft.com/office/drawing/2014/main" id="{572928A8-8B02-30B4-E639-A6FA0AA7ACCA}"/>
                </a:ext>
              </a:extLst>
            </p:cNvPr>
            <p:cNvCxnSpPr>
              <a:stCxn id="127" idx="0"/>
              <a:endCxn id="132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" name="Google Shape;7576;p72">
              <a:extLst>
                <a:ext uri="{FF2B5EF4-FFF2-40B4-BE49-F238E27FC236}">
                  <a16:creationId xmlns:a16="http://schemas.microsoft.com/office/drawing/2014/main" id="{3013DD11-4AE6-E668-34F8-5E2C17D38CCB}"/>
                </a:ext>
              </a:extLst>
            </p:cNvPr>
            <p:cNvCxnSpPr>
              <a:stCxn id="131" idx="2"/>
              <a:endCxn id="130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7578;p72">
              <a:extLst>
                <a:ext uri="{FF2B5EF4-FFF2-40B4-BE49-F238E27FC236}">
                  <a16:creationId xmlns:a16="http://schemas.microsoft.com/office/drawing/2014/main" id="{21ED4E67-5D97-E04E-3CE0-1A6F018CA9B7}"/>
                </a:ext>
              </a:extLst>
            </p:cNvPr>
            <p:cNvCxnSpPr>
              <a:stCxn id="129" idx="0"/>
              <a:endCxn id="131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7" name="Google Shape;7575;p72">
              <a:extLst>
                <a:ext uri="{FF2B5EF4-FFF2-40B4-BE49-F238E27FC236}">
                  <a16:creationId xmlns:a16="http://schemas.microsoft.com/office/drawing/2014/main" id="{66B82648-2AB2-E77F-F957-C272693B8135}"/>
                </a:ext>
              </a:extLst>
            </p:cNvPr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573;p72">
              <a:extLst>
                <a:ext uri="{FF2B5EF4-FFF2-40B4-BE49-F238E27FC236}">
                  <a16:creationId xmlns:a16="http://schemas.microsoft.com/office/drawing/2014/main" id="{48A8B350-0261-E866-F677-F189F632E5EF}"/>
                </a:ext>
              </a:extLst>
            </p:cNvPr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579;p72">
              <a:extLst>
                <a:ext uri="{FF2B5EF4-FFF2-40B4-BE49-F238E27FC236}">
                  <a16:creationId xmlns:a16="http://schemas.microsoft.com/office/drawing/2014/main" id="{240304F1-F1E2-9E69-07FF-8EE065B4915F}"/>
                </a:ext>
              </a:extLst>
            </p:cNvPr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577;p72">
              <a:extLst>
                <a:ext uri="{FF2B5EF4-FFF2-40B4-BE49-F238E27FC236}">
                  <a16:creationId xmlns:a16="http://schemas.microsoft.com/office/drawing/2014/main" id="{97B1FE78-CBDE-2460-A064-2F476D2FB31A}"/>
                </a:ext>
              </a:extLst>
            </p:cNvPr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569;p72">
              <a:extLst>
                <a:ext uri="{FF2B5EF4-FFF2-40B4-BE49-F238E27FC236}">
                  <a16:creationId xmlns:a16="http://schemas.microsoft.com/office/drawing/2014/main" id="{2CF795F5-09C8-B0E5-E8DE-223564A12EE2}"/>
                </a:ext>
              </a:extLst>
            </p:cNvPr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571;p72">
              <a:extLst>
                <a:ext uri="{FF2B5EF4-FFF2-40B4-BE49-F238E27FC236}">
                  <a16:creationId xmlns:a16="http://schemas.microsoft.com/office/drawing/2014/main" id="{C5826108-7CDF-E9B3-2041-5C5A2A0FFDA6}"/>
                </a:ext>
              </a:extLst>
            </p:cNvPr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568;p72">
              <a:extLst>
                <a:ext uri="{FF2B5EF4-FFF2-40B4-BE49-F238E27FC236}">
                  <a16:creationId xmlns:a16="http://schemas.microsoft.com/office/drawing/2014/main" id="{B6C3582B-6576-0E4D-2C82-70723A382B46}"/>
                </a:ext>
              </a:extLst>
            </p:cNvPr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7580;p72">
            <a:extLst>
              <a:ext uri="{FF2B5EF4-FFF2-40B4-BE49-F238E27FC236}">
                <a16:creationId xmlns:a16="http://schemas.microsoft.com/office/drawing/2014/main" id="{C0D6F6A6-C557-8763-C87C-626C9A31E1CC}"/>
              </a:ext>
            </a:extLst>
          </p:cNvPr>
          <p:cNvGrpSpPr/>
          <p:nvPr/>
        </p:nvGrpSpPr>
        <p:grpSpPr>
          <a:xfrm>
            <a:off x="706393" y="969273"/>
            <a:ext cx="2518541" cy="209309"/>
            <a:chOff x="803163" y="1111966"/>
            <a:chExt cx="2447800" cy="203430"/>
          </a:xfrm>
        </p:grpSpPr>
        <p:grpSp>
          <p:nvGrpSpPr>
            <p:cNvPr id="135" name="Google Shape;7581;p72">
              <a:extLst>
                <a:ext uri="{FF2B5EF4-FFF2-40B4-BE49-F238E27FC236}">
                  <a16:creationId xmlns:a16="http://schemas.microsoft.com/office/drawing/2014/main" id="{CC340DA8-8FBE-7D5F-BCCA-F5E4047FA9CC}"/>
                </a:ext>
              </a:extLst>
            </p:cNvPr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153" name="Google Shape;7582;p72">
                <a:extLst>
                  <a:ext uri="{FF2B5EF4-FFF2-40B4-BE49-F238E27FC236}">
                    <a16:creationId xmlns:a16="http://schemas.microsoft.com/office/drawing/2014/main" id="{2E26F2E6-AA4B-8700-61D2-47485841416B}"/>
                  </a:ext>
                </a:extLst>
              </p:cNvPr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4" name="Google Shape;7583;p72">
                <a:extLst>
                  <a:ext uri="{FF2B5EF4-FFF2-40B4-BE49-F238E27FC236}">
                    <a16:creationId xmlns:a16="http://schemas.microsoft.com/office/drawing/2014/main" id="{90E8838A-AA20-6F99-A5F8-C5D49A62D2B5}"/>
                  </a:ext>
                </a:extLst>
              </p:cNvPr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155" name="Google Shape;7584;p72">
                  <a:extLst>
                    <a:ext uri="{FF2B5EF4-FFF2-40B4-BE49-F238E27FC236}">
                      <a16:creationId xmlns:a16="http://schemas.microsoft.com/office/drawing/2014/main" id="{F8B4FBBD-F799-0F20-475A-097BD24C2F05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56" name="Google Shape;7585;p72">
                  <a:extLst>
                    <a:ext uri="{FF2B5EF4-FFF2-40B4-BE49-F238E27FC236}">
                      <a16:creationId xmlns:a16="http://schemas.microsoft.com/office/drawing/2014/main" id="{8B1242A0-2605-F364-6FB0-B8712682A186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136" name="Google Shape;7586;p72">
              <a:extLst>
                <a:ext uri="{FF2B5EF4-FFF2-40B4-BE49-F238E27FC236}">
                  <a16:creationId xmlns:a16="http://schemas.microsoft.com/office/drawing/2014/main" id="{A2B457BD-F88E-70BA-8A2D-48DC7817B65D}"/>
                </a:ext>
              </a:extLst>
            </p:cNvPr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7" name="Google Shape;7587;p72">
              <a:extLst>
                <a:ext uri="{FF2B5EF4-FFF2-40B4-BE49-F238E27FC236}">
                  <a16:creationId xmlns:a16="http://schemas.microsoft.com/office/drawing/2014/main" id="{387C73DC-934E-3E88-281B-211B9D534F3D}"/>
                </a:ext>
              </a:extLst>
            </p:cNvPr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7588;p72">
              <a:extLst>
                <a:ext uri="{FF2B5EF4-FFF2-40B4-BE49-F238E27FC236}">
                  <a16:creationId xmlns:a16="http://schemas.microsoft.com/office/drawing/2014/main" id="{90BDAB69-601B-0E09-3E43-6E09E73C4F27}"/>
                </a:ext>
              </a:extLst>
            </p:cNvPr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149" name="Google Shape;7589;p72">
                <a:extLst>
                  <a:ext uri="{FF2B5EF4-FFF2-40B4-BE49-F238E27FC236}">
                    <a16:creationId xmlns:a16="http://schemas.microsoft.com/office/drawing/2014/main" id="{171258D1-71BC-4924-617E-72DDB5E5EB40}"/>
                  </a:ext>
                </a:extLst>
              </p:cNvPr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151" name="Google Shape;7590;p72">
                  <a:extLst>
                    <a:ext uri="{FF2B5EF4-FFF2-40B4-BE49-F238E27FC236}">
                      <a16:creationId xmlns:a16="http://schemas.microsoft.com/office/drawing/2014/main" id="{21739FE9-2039-5EBA-3F33-4DE8839B6123}"/>
                    </a:ext>
                  </a:extLst>
                </p:cNvPr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52" name="Google Shape;7591;p72">
                  <a:extLst>
                    <a:ext uri="{FF2B5EF4-FFF2-40B4-BE49-F238E27FC236}">
                      <a16:creationId xmlns:a16="http://schemas.microsoft.com/office/drawing/2014/main" id="{3C668A54-95E7-CB3C-3EDB-3266F0CE57C0}"/>
                    </a:ext>
                  </a:extLst>
                </p:cNvPr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" name="Google Shape;7592;p72">
                <a:extLst>
                  <a:ext uri="{FF2B5EF4-FFF2-40B4-BE49-F238E27FC236}">
                    <a16:creationId xmlns:a16="http://schemas.microsoft.com/office/drawing/2014/main" id="{5957DD58-307F-DA46-7C39-43063E56D565}"/>
                  </a:ext>
                </a:extLst>
              </p:cNvPr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7593;p72">
              <a:extLst>
                <a:ext uri="{FF2B5EF4-FFF2-40B4-BE49-F238E27FC236}">
                  <a16:creationId xmlns:a16="http://schemas.microsoft.com/office/drawing/2014/main" id="{AC4D6C01-3576-0D19-5111-12E300E1EC19}"/>
                </a:ext>
              </a:extLst>
            </p:cNvPr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145" name="Google Shape;7594;p72">
                <a:extLst>
                  <a:ext uri="{FF2B5EF4-FFF2-40B4-BE49-F238E27FC236}">
                    <a16:creationId xmlns:a16="http://schemas.microsoft.com/office/drawing/2014/main" id="{C1DEDBC2-171E-3D8F-EE41-06E8E997C14C}"/>
                  </a:ext>
                </a:extLst>
              </p:cNvPr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147" name="Google Shape;7595;p72">
                  <a:extLst>
                    <a:ext uri="{FF2B5EF4-FFF2-40B4-BE49-F238E27FC236}">
                      <a16:creationId xmlns:a16="http://schemas.microsoft.com/office/drawing/2014/main" id="{23FBBB4F-7355-E279-680B-006F6D459E3C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48" name="Google Shape;7596;p72">
                  <a:extLst>
                    <a:ext uri="{FF2B5EF4-FFF2-40B4-BE49-F238E27FC236}">
                      <a16:creationId xmlns:a16="http://schemas.microsoft.com/office/drawing/2014/main" id="{CA12C25A-E5C5-3F80-819C-C29C8EF86E6C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7597;p72">
                <a:extLst>
                  <a:ext uri="{FF2B5EF4-FFF2-40B4-BE49-F238E27FC236}">
                    <a16:creationId xmlns:a16="http://schemas.microsoft.com/office/drawing/2014/main" id="{7F13B0D6-B719-7786-F35F-FFCC4BDB7302}"/>
                  </a:ext>
                </a:extLst>
              </p:cNvPr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7598;p72">
              <a:extLst>
                <a:ext uri="{FF2B5EF4-FFF2-40B4-BE49-F238E27FC236}">
                  <a16:creationId xmlns:a16="http://schemas.microsoft.com/office/drawing/2014/main" id="{A95D4AAF-D22E-3F2E-258D-F5040E0DED45}"/>
                </a:ext>
              </a:extLst>
            </p:cNvPr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141" name="Google Shape;7599;p72">
                <a:extLst>
                  <a:ext uri="{FF2B5EF4-FFF2-40B4-BE49-F238E27FC236}">
                    <a16:creationId xmlns:a16="http://schemas.microsoft.com/office/drawing/2014/main" id="{3B41809A-D028-DDE2-4817-FF6172BADEF6}"/>
                  </a:ext>
                </a:extLst>
              </p:cNvPr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143" name="Google Shape;7600;p72">
                  <a:extLst>
                    <a:ext uri="{FF2B5EF4-FFF2-40B4-BE49-F238E27FC236}">
                      <a16:creationId xmlns:a16="http://schemas.microsoft.com/office/drawing/2014/main" id="{611970E2-F3D5-BF8C-750E-B10A88AC941E}"/>
                    </a:ext>
                  </a:extLst>
                </p:cNvPr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67E9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44" name="Google Shape;7601;p72">
                  <a:extLst>
                    <a:ext uri="{FF2B5EF4-FFF2-40B4-BE49-F238E27FC236}">
                      <a16:creationId xmlns:a16="http://schemas.microsoft.com/office/drawing/2014/main" id="{06D459EA-037E-34C5-F3E6-77F32CEB8154}"/>
                    </a:ext>
                  </a:extLst>
                </p:cNvPr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" name="Google Shape;7602;p72">
                <a:extLst>
                  <a:ext uri="{FF2B5EF4-FFF2-40B4-BE49-F238E27FC236}">
                    <a16:creationId xmlns:a16="http://schemas.microsoft.com/office/drawing/2014/main" id="{52046C33-6A45-A535-2B5E-0DC0FB102BE5}"/>
                  </a:ext>
                </a:extLst>
              </p:cNvPr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oogle Shape;7603;p72">
            <a:extLst>
              <a:ext uri="{FF2B5EF4-FFF2-40B4-BE49-F238E27FC236}">
                <a16:creationId xmlns:a16="http://schemas.microsoft.com/office/drawing/2014/main" id="{98B9E169-5654-C8D9-418E-051204408B65}"/>
              </a:ext>
            </a:extLst>
          </p:cNvPr>
          <p:cNvGrpSpPr/>
          <p:nvPr/>
        </p:nvGrpSpPr>
        <p:grpSpPr>
          <a:xfrm>
            <a:off x="3499403" y="3665904"/>
            <a:ext cx="1567778" cy="491677"/>
            <a:chOff x="5194708" y="3484366"/>
            <a:chExt cx="3148148" cy="987304"/>
          </a:xfrm>
        </p:grpSpPr>
        <p:grpSp>
          <p:nvGrpSpPr>
            <p:cNvPr id="158" name="Google Shape;7604;p72">
              <a:extLst>
                <a:ext uri="{FF2B5EF4-FFF2-40B4-BE49-F238E27FC236}">
                  <a16:creationId xmlns:a16="http://schemas.microsoft.com/office/drawing/2014/main" id="{0B56D18B-F179-DE0A-E4B0-9A5CF819F5B2}"/>
                </a:ext>
              </a:extLst>
            </p:cNvPr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171" name="Google Shape;7605;p72">
                <a:extLst>
                  <a:ext uri="{FF2B5EF4-FFF2-40B4-BE49-F238E27FC236}">
                    <a16:creationId xmlns:a16="http://schemas.microsoft.com/office/drawing/2014/main" id="{E0DA84D1-FCE0-55D6-E2BB-57B164C8088D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7606;p72">
                <a:extLst>
                  <a:ext uri="{FF2B5EF4-FFF2-40B4-BE49-F238E27FC236}">
                    <a16:creationId xmlns:a16="http://schemas.microsoft.com/office/drawing/2014/main" id="{3B9AC9B0-CA8D-CB14-2F53-285053841E4E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7607;p72">
                <a:extLst>
                  <a:ext uri="{FF2B5EF4-FFF2-40B4-BE49-F238E27FC236}">
                    <a16:creationId xmlns:a16="http://schemas.microsoft.com/office/drawing/2014/main" id="{AF9436A8-B0E2-6111-3198-115E570EEC34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7608;p72">
              <a:extLst>
                <a:ext uri="{FF2B5EF4-FFF2-40B4-BE49-F238E27FC236}">
                  <a16:creationId xmlns:a16="http://schemas.microsoft.com/office/drawing/2014/main" id="{08DC4FBA-DA0A-80AD-C631-43FABFAC6281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168" name="Google Shape;7609;p72">
                <a:extLst>
                  <a:ext uri="{FF2B5EF4-FFF2-40B4-BE49-F238E27FC236}">
                    <a16:creationId xmlns:a16="http://schemas.microsoft.com/office/drawing/2014/main" id="{0442EEBE-FC97-5974-3C4E-D5DDDAC3EB3F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7610;p72">
                <a:extLst>
                  <a:ext uri="{FF2B5EF4-FFF2-40B4-BE49-F238E27FC236}">
                    <a16:creationId xmlns:a16="http://schemas.microsoft.com/office/drawing/2014/main" id="{F7C4E0F4-2014-694D-C26E-A8C609B8644B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7611;p72">
                <a:extLst>
                  <a:ext uri="{FF2B5EF4-FFF2-40B4-BE49-F238E27FC236}">
                    <a16:creationId xmlns:a16="http://schemas.microsoft.com/office/drawing/2014/main" id="{B4C190C0-E95F-1E17-005D-254E31D07B5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7612;p72">
              <a:extLst>
                <a:ext uri="{FF2B5EF4-FFF2-40B4-BE49-F238E27FC236}">
                  <a16:creationId xmlns:a16="http://schemas.microsoft.com/office/drawing/2014/main" id="{F708685F-B3E8-B3DC-CB90-2B4D9CF83CA8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65" name="Google Shape;7613;p72">
                <a:extLst>
                  <a:ext uri="{FF2B5EF4-FFF2-40B4-BE49-F238E27FC236}">
                    <a16:creationId xmlns:a16="http://schemas.microsoft.com/office/drawing/2014/main" id="{6CF243F2-2644-14D2-F25A-669B9804B773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7614;p72">
                <a:extLst>
                  <a:ext uri="{FF2B5EF4-FFF2-40B4-BE49-F238E27FC236}">
                    <a16:creationId xmlns:a16="http://schemas.microsoft.com/office/drawing/2014/main" id="{FD8D3C7F-15AB-73CD-C401-63D60B1D551F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7615;p72">
                <a:extLst>
                  <a:ext uri="{FF2B5EF4-FFF2-40B4-BE49-F238E27FC236}">
                    <a16:creationId xmlns:a16="http://schemas.microsoft.com/office/drawing/2014/main" id="{BD2AE24F-ADCB-5A7F-FEC2-CA5FC3E7FE27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7616;p72">
              <a:extLst>
                <a:ext uri="{FF2B5EF4-FFF2-40B4-BE49-F238E27FC236}">
                  <a16:creationId xmlns:a16="http://schemas.microsoft.com/office/drawing/2014/main" id="{A65544B7-32D8-FDED-7BA2-18FAB100097D}"/>
                </a:ext>
              </a:extLst>
            </p:cNvPr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162" name="Google Shape;7617;p72">
                <a:extLst>
                  <a:ext uri="{FF2B5EF4-FFF2-40B4-BE49-F238E27FC236}">
                    <a16:creationId xmlns:a16="http://schemas.microsoft.com/office/drawing/2014/main" id="{BC10017A-1A90-F7DB-0693-C25B2A945C77}"/>
                  </a:ext>
                </a:extLst>
              </p:cNvPr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7618;p72">
                <a:extLst>
                  <a:ext uri="{FF2B5EF4-FFF2-40B4-BE49-F238E27FC236}">
                    <a16:creationId xmlns:a16="http://schemas.microsoft.com/office/drawing/2014/main" id="{CD6EBA9B-FBE1-658A-8B35-BC935C00AAA5}"/>
                  </a:ext>
                </a:extLst>
              </p:cNvPr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7619;p72">
                <a:extLst>
                  <a:ext uri="{FF2B5EF4-FFF2-40B4-BE49-F238E27FC236}">
                    <a16:creationId xmlns:a16="http://schemas.microsoft.com/office/drawing/2014/main" id="{266C25AC-8135-E4E4-C327-ED708372743A}"/>
                  </a:ext>
                </a:extLst>
              </p:cNvPr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7620;p72">
            <a:extLst>
              <a:ext uri="{FF2B5EF4-FFF2-40B4-BE49-F238E27FC236}">
                <a16:creationId xmlns:a16="http://schemas.microsoft.com/office/drawing/2014/main" id="{4DA48C90-871B-4204-BBB9-12849E87DFE4}"/>
              </a:ext>
            </a:extLst>
          </p:cNvPr>
          <p:cNvGrpSpPr/>
          <p:nvPr/>
        </p:nvGrpSpPr>
        <p:grpSpPr>
          <a:xfrm>
            <a:off x="3460012" y="3146315"/>
            <a:ext cx="1616964" cy="346256"/>
            <a:chOff x="1808063" y="4294338"/>
            <a:chExt cx="3370782" cy="721817"/>
          </a:xfrm>
        </p:grpSpPr>
        <p:sp>
          <p:nvSpPr>
            <p:cNvPr id="175" name="Google Shape;7621;p72">
              <a:extLst>
                <a:ext uri="{FF2B5EF4-FFF2-40B4-BE49-F238E27FC236}">
                  <a16:creationId xmlns:a16="http://schemas.microsoft.com/office/drawing/2014/main" id="{1AD3C593-31F2-A180-6F5C-AF7C29CDB345}"/>
                </a:ext>
              </a:extLst>
            </p:cNvPr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622;p72">
              <a:extLst>
                <a:ext uri="{FF2B5EF4-FFF2-40B4-BE49-F238E27FC236}">
                  <a16:creationId xmlns:a16="http://schemas.microsoft.com/office/drawing/2014/main" id="{705B313D-6ACE-C753-102A-6C29C7011954}"/>
                </a:ext>
              </a:extLst>
            </p:cNvPr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623;p72">
              <a:extLst>
                <a:ext uri="{FF2B5EF4-FFF2-40B4-BE49-F238E27FC236}">
                  <a16:creationId xmlns:a16="http://schemas.microsoft.com/office/drawing/2014/main" id="{9B2A96A8-8A4E-67B6-7482-690C71E89D61}"/>
                </a:ext>
              </a:extLst>
            </p:cNvPr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624;p72">
              <a:extLst>
                <a:ext uri="{FF2B5EF4-FFF2-40B4-BE49-F238E27FC236}">
                  <a16:creationId xmlns:a16="http://schemas.microsoft.com/office/drawing/2014/main" id="{DA971A52-5BB1-AA90-775B-EAC424E48A86}"/>
                </a:ext>
              </a:extLst>
            </p:cNvPr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625;p72">
              <a:extLst>
                <a:ext uri="{FF2B5EF4-FFF2-40B4-BE49-F238E27FC236}">
                  <a16:creationId xmlns:a16="http://schemas.microsoft.com/office/drawing/2014/main" id="{2880A4EE-D192-129D-CE2D-0AA007E5013D}"/>
                </a:ext>
              </a:extLst>
            </p:cNvPr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626;p72">
              <a:extLst>
                <a:ext uri="{FF2B5EF4-FFF2-40B4-BE49-F238E27FC236}">
                  <a16:creationId xmlns:a16="http://schemas.microsoft.com/office/drawing/2014/main" id="{7E243F2E-04C0-8CC5-07CF-068A3988858E}"/>
                </a:ext>
              </a:extLst>
            </p:cNvPr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627;p72">
              <a:extLst>
                <a:ext uri="{FF2B5EF4-FFF2-40B4-BE49-F238E27FC236}">
                  <a16:creationId xmlns:a16="http://schemas.microsoft.com/office/drawing/2014/main" id="{8F226973-15C4-07F2-7A81-79D77B34F246}"/>
                </a:ext>
              </a:extLst>
            </p:cNvPr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628;p72">
              <a:extLst>
                <a:ext uri="{FF2B5EF4-FFF2-40B4-BE49-F238E27FC236}">
                  <a16:creationId xmlns:a16="http://schemas.microsoft.com/office/drawing/2014/main" id="{092C1C54-0B49-8C06-D79A-7E6889EF3611}"/>
                </a:ext>
              </a:extLst>
            </p:cNvPr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629;p72">
              <a:extLst>
                <a:ext uri="{FF2B5EF4-FFF2-40B4-BE49-F238E27FC236}">
                  <a16:creationId xmlns:a16="http://schemas.microsoft.com/office/drawing/2014/main" id="{C49DE207-FAE7-045C-ADF7-1A47056C759B}"/>
                </a:ext>
              </a:extLst>
            </p:cNvPr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630;p72">
              <a:extLst>
                <a:ext uri="{FF2B5EF4-FFF2-40B4-BE49-F238E27FC236}">
                  <a16:creationId xmlns:a16="http://schemas.microsoft.com/office/drawing/2014/main" id="{BD348E11-5542-DD4C-E426-6C176F5BC3E5}"/>
                </a:ext>
              </a:extLst>
            </p:cNvPr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7DFE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7631;p72">
            <a:extLst>
              <a:ext uri="{FF2B5EF4-FFF2-40B4-BE49-F238E27FC236}">
                <a16:creationId xmlns:a16="http://schemas.microsoft.com/office/drawing/2014/main" id="{B1501273-2B60-1BF0-8C2E-E8B866765007}"/>
              </a:ext>
            </a:extLst>
          </p:cNvPr>
          <p:cNvGrpSpPr/>
          <p:nvPr/>
        </p:nvGrpSpPr>
        <p:grpSpPr>
          <a:xfrm>
            <a:off x="738224" y="3432344"/>
            <a:ext cx="1295882" cy="646587"/>
            <a:chOff x="834100" y="3642869"/>
            <a:chExt cx="1259483" cy="628426"/>
          </a:xfrm>
        </p:grpSpPr>
        <p:sp>
          <p:nvSpPr>
            <p:cNvPr id="186" name="Google Shape;7632;p72">
              <a:extLst>
                <a:ext uri="{FF2B5EF4-FFF2-40B4-BE49-F238E27FC236}">
                  <a16:creationId xmlns:a16="http://schemas.microsoft.com/office/drawing/2014/main" id="{11D1360C-FB4E-4C04-A917-6373D7E6B486}"/>
                </a:ext>
              </a:extLst>
            </p:cNvPr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633;p72">
              <a:extLst>
                <a:ext uri="{FF2B5EF4-FFF2-40B4-BE49-F238E27FC236}">
                  <a16:creationId xmlns:a16="http://schemas.microsoft.com/office/drawing/2014/main" id="{3FE0196E-F8B2-559C-C5D0-CCB253D80752}"/>
                </a:ext>
              </a:extLst>
            </p:cNvPr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634;p72">
              <a:extLst>
                <a:ext uri="{FF2B5EF4-FFF2-40B4-BE49-F238E27FC236}">
                  <a16:creationId xmlns:a16="http://schemas.microsoft.com/office/drawing/2014/main" id="{10436B41-880D-FC1D-B0C3-7EFBD0BCEAF5}"/>
                </a:ext>
              </a:extLst>
            </p:cNvPr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635;p72">
              <a:extLst>
                <a:ext uri="{FF2B5EF4-FFF2-40B4-BE49-F238E27FC236}">
                  <a16:creationId xmlns:a16="http://schemas.microsoft.com/office/drawing/2014/main" id="{6BB007CC-109F-01AC-659D-8640F8A33063}"/>
                </a:ext>
              </a:extLst>
            </p:cNvPr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636;p72">
              <a:extLst>
                <a:ext uri="{FF2B5EF4-FFF2-40B4-BE49-F238E27FC236}">
                  <a16:creationId xmlns:a16="http://schemas.microsoft.com/office/drawing/2014/main" id="{C4C01A61-A8B2-6732-616F-6651142F2BD6}"/>
                </a:ext>
              </a:extLst>
            </p:cNvPr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637;p72">
              <a:extLst>
                <a:ext uri="{FF2B5EF4-FFF2-40B4-BE49-F238E27FC236}">
                  <a16:creationId xmlns:a16="http://schemas.microsoft.com/office/drawing/2014/main" id="{79E0A384-5855-D5B3-8938-3AFCDD48FF2E}"/>
                </a:ext>
              </a:extLst>
            </p:cNvPr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638;p72">
              <a:extLst>
                <a:ext uri="{FF2B5EF4-FFF2-40B4-BE49-F238E27FC236}">
                  <a16:creationId xmlns:a16="http://schemas.microsoft.com/office/drawing/2014/main" id="{CB184679-AD0D-B39D-A505-44E604B051EF}"/>
                </a:ext>
              </a:extLst>
            </p:cNvPr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639;p72">
              <a:extLst>
                <a:ext uri="{FF2B5EF4-FFF2-40B4-BE49-F238E27FC236}">
                  <a16:creationId xmlns:a16="http://schemas.microsoft.com/office/drawing/2014/main" id="{19E92CBE-8662-B9C4-F9CC-171BDA6E233B}"/>
                </a:ext>
              </a:extLst>
            </p:cNvPr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640;p72">
              <a:extLst>
                <a:ext uri="{FF2B5EF4-FFF2-40B4-BE49-F238E27FC236}">
                  <a16:creationId xmlns:a16="http://schemas.microsoft.com/office/drawing/2014/main" id="{3927DC35-715E-D1C5-730C-A7A9BACC7E88}"/>
                </a:ext>
              </a:extLst>
            </p:cNvPr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41;p72">
              <a:extLst>
                <a:ext uri="{FF2B5EF4-FFF2-40B4-BE49-F238E27FC236}">
                  <a16:creationId xmlns:a16="http://schemas.microsoft.com/office/drawing/2014/main" id="{B884A00A-AD5E-7C6A-BC23-D42F74574437}"/>
                </a:ext>
              </a:extLst>
            </p:cNvPr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42;p72">
              <a:extLst>
                <a:ext uri="{FF2B5EF4-FFF2-40B4-BE49-F238E27FC236}">
                  <a16:creationId xmlns:a16="http://schemas.microsoft.com/office/drawing/2014/main" id="{CF58A0F3-F1E6-426A-F5C9-719FD95AF735}"/>
                </a:ext>
              </a:extLst>
            </p:cNvPr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43;p72">
              <a:extLst>
                <a:ext uri="{FF2B5EF4-FFF2-40B4-BE49-F238E27FC236}">
                  <a16:creationId xmlns:a16="http://schemas.microsoft.com/office/drawing/2014/main" id="{D7241BF7-B45F-CC79-AEB4-EEAEDA30D3A1}"/>
                </a:ext>
              </a:extLst>
            </p:cNvPr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44;p72">
              <a:extLst>
                <a:ext uri="{FF2B5EF4-FFF2-40B4-BE49-F238E27FC236}">
                  <a16:creationId xmlns:a16="http://schemas.microsoft.com/office/drawing/2014/main" id="{2D2458A0-59BC-1E5F-EA99-D0B7DC7E4407}"/>
                </a:ext>
              </a:extLst>
            </p:cNvPr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45;p72">
              <a:extLst>
                <a:ext uri="{FF2B5EF4-FFF2-40B4-BE49-F238E27FC236}">
                  <a16:creationId xmlns:a16="http://schemas.microsoft.com/office/drawing/2014/main" id="{350F2DD6-9757-5108-AF4C-4DC6CCE24FBD}"/>
                </a:ext>
              </a:extLst>
            </p:cNvPr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46;p72">
              <a:extLst>
                <a:ext uri="{FF2B5EF4-FFF2-40B4-BE49-F238E27FC236}">
                  <a16:creationId xmlns:a16="http://schemas.microsoft.com/office/drawing/2014/main" id="{EC837E60-667D-DB2A-68FA-7027168749F0}"/>
                </a:ext>
              </a:extLst>
            </p:cNvPr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47;p72">
              <a:extLst>
                <a:ext uri="{FF2B5EF4-FFF2-40B4-BE49-F238E27FC236}">
                  <a16:creationId xmlns:a16="http://schemas.microsoft.com/office/drawing/2014/main" id="{CAB28687-5EF1-129A-7979-89BC203C9257}"/>
                </a:ext>
              </a:extLst>
            </p:cNvPr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48;p72">
              <a:extLst>
                <a:ext uri="{FF2B5EF4-FFF2-40B4-BE49-F238E27FC236}">
                  <a16:creationId xmlns:a16="http://schemas.microsoft.com/office/drawing/2014/main" id="{31ABF832-89FD-2795-3AC4-808B56FAA680}"/>
                </a:ext>
              </a:extLst>
            </p:cNvPr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49;p72">
              <a:extLst>
                <a:ext uri="{FF2B5EF4-FFF2-40B4-BE49-F238E27FC236}">
                  <a16:creationId xmlns:a16="http://schemas.microsoft.com/office/drawing/2014/main" id="{28B75970-69EF-4B9A-11E6-6558A0A93C33}"/>
                </a:ext>
              </a:extLst>
            </p:cNvPr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50;p72">
              <a:extLst>
                <a:ext uri="{FF2B5EF4-FFF2-40B4-BE49-F238E27FC236}">
                  <a16:creationId xmlns:a16="http://schemas.microsoft.com/office/drawing/2014/main" id="{F755FB27-8767-DB75-2176-3B20B0C5AF4A}"/>
                </a:ext>
              </a:extLst>
            </p:cNvPr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651;p72">
              <a:extLst>
                <a:ext uri="{FF2B5EF4-FFF2-40B4-BE49-F238E27FC236}">
                  <a16:creationId xmlns:a16="http://schemas.microsoft.com/office/drawing/2014/main" id="{C31FED8F-8DF1-79E9-ADBC-3BF6F84ED76A}"/>
                </a:ext>
              </a:extLst>
            </p:cNvPr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652;p72">
              <a:extLst>
                <a:ext uri="{FF2B5EF4-FFF2-40B4-BE49-F238E27FC236}">
                  <a16:creationId xmlns:a16="http://schemas.microsoft.com/office/drawing/2014/main" id="{E7C4A033-BDB4-C15C-7520-A7CF6BCCE382}"/>
                </a:ext>
              </a:extLst>
            </p:cNvPr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653;p72">
              <a:extLst>
                <a:ext uri="{FF2B5EF4-FFF2-40B4-BE49-F238E27FC236}">
                  <a16:creationId xmlns:a16="http://schemas.microsoft.com/office/drawing/2014/main" id="{85E62B2A-B582-1E75-60B5-091EC46D0083}"/>
                </a:ext>
              </a:extLst>
            </p:cNvPr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654;p72">
              <a:extLst>
                <a:ext uri="{FF2B5EF4-FFF2-40B4-BE49-F238E27FC236}">
                  <a16:creationId xmlns:a16="http://schemas.microsoft.com/office/drawing/2014/main" id="{7DB3935D-12BE-0F8D-7740-320FC046568B}"/>
                </a:ext>
              </a:extLst>
            </p:cNvPr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655;p72">
              <a:extLst>
                <a:ext uri="{FF2B5EF4-FFF2-40B4-BE49-F238E27FC236}">
                  <a16:creationId xmlns:a16="http://schemas.microsoft.com/office/drawing/2014/main" id="{5BF52F18-9C3D-F03C-4EE6-0B3C97638CA5}"/>
                </a:ext>
              </a:extLst>
            </p:cNvPr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656;p72">
              <a:extLst>
                <a:ext uri="{FF2B5EF4-FFF2-40B4-BE49-F238E27FC236}">
                  <a16:creationId xmlns:a16="http://schemas.microsoft.com/office/drawing/2014/main" id="{5F5C2331-A126-2907-63DE-066ADC513864}"/>
                </a:ext>
              </a:extLst>
            </p:cNvPr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" name="Google Shape;7657;p72">
              <a:extLst>
                <a:ext uri="{FF2B5EF4-FFF2-40B4-BE49-F238E27FC236}">
                  <a16:creationId xmlns:a16="http://schemas.microsoft.com/office/drawing/2014/main" id="{8E643714-3006-C93D-23C0-14D710C5AFBE}"/>
                </a:ext>
              </a:extLst>
            </p:cNvPr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226" name="Google Shape;7658;p72">
                <a:extLst>
                  <a:ext uri="{FF2B5EF4-FFF2-40B4-BE49-F238E27FC236}">
                    <a16:creationId xmlns:a16="http://schemas.microsoft.com/office/drawing/2014/main" id="{E5B1DB22-54D7-2232-0BA0-9EFBA1DED404}"/>
                  </a:ext>
                </a:extLst>
              </p:cNvPr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4E9E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659;p72">
                <a:extLst>
                  <a:ext uri="{FF2B5EF4-FFF2-40B4-BE49-F238E27FC236}">
                    <a16:creationId xmlns:a16="http://schemas.microsoft.com/office/drawing/2014/main" id="{66018731-E9A9-F06F-2E18-525921CC256D}"/>
                  </a:ext>
                </a:extLst>
              </p:cNvPr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660;p72">
                <a:extLst>
                  <a:ext uri="{FF2B5EF4-FFF2-40B4-BE49-F238E27FC236}">
                    <a16:creationId xmlns:a16="http://schemas.microsoft.com/office/drawing/2014/main" id="{30E0FC41-0733-74C8-F1EF-8D296D4A6784}"/>
                  </a:ext>
                </a:extLst>
              </p:cNvPr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661;p72">
                <a:extLst>
                  <a:ext uri="{FF2B5EF4-FFF2-40B4-BE49-F238E27FC236}">
                    <a16:creationId xmlns:a16="http://schemas.microsoft.com/office/drawing/2014/main" id="{A512E022-5D5A-6482-FEE2-CCDDD2D52C89}"/>
                  </a:ext>
                </a:extLst>
              </p:cNvPr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662;p72">
                <a:extLst>
                  <a:ext uri="{FF2B5EF4-FFF2-40B4-BE49-F238E27FC236}">
                    <a16:creationId xmlns:a16="http://schemas.microsoft.com/office/drawing/2014/main" id="{4A00A0F5-7754-8C33-8133-EAA46BA38797}"/>
                  </a:ext>
                </a:extLst>
              </p:cNvPr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663;p72">
                <a:extLst>
                  <a:ext uri="{FF2B5EF4-FFF2-40B4-BE49-F238E27FC236}">
                    <a16:creationId xmlns:a16="http://schemas.microsoft.com/office/drawing/2014/main" id="{CDBD5EFE-D022-28CE-E706-A1403B813969}"/>
                  </a:ext>
                </a:extLst>
              </p:cNvPr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664;p72">
                <a:extLst>
                  <a:ext uri="{FF2B5EF4-FFF2-40B4-BE49-F238E27FC236}">
                    <a16:creationId xmlns:a16="http://schemas.microsoft.com/office/drawing/2014/main" id="{07DDE394-63FE-9FEF-F502-FF74E562F826}"/>
                  </a:ext>
                </a:extLst>
              </p:cNvPr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665;p72">
                <a:extLst>
                  <a:ext uri="{FF2B5EF4-FFF2-40B4-BE49-F238E27FC236}">
                    <a16:creationId xmlns:a16="http://schemas.microsoft.com/office/drawing/2014/main" id="{A793EC61-B60E-E7A7-16E6-722E2600BDB0}"/>
                  </a:ext>
                </a:extLst>
              </p:cNvPr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666;p72">
                <a:extLst>
                  <a:ext uri="{FF2B5EF4-FFF2-40B4-BE49-F238E27FC236}">
                    <a16:creationId xmlns:a16="http://schemas.microsoft.com/office/drawing/2014/main" id="{4A9EA3CA-3339-E82B-7709-37C663A8A797}"/>
                  </a:ext>
                </a:extLst>
              </p:cNvPr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667;p72">
                <a:extLst>
                  <a:ext uri="{FF2B5EF4-FFF2-40B4-BE49-F238E27FC236}">
                    <a16:creationId xmlns:a16="http://schemas.microsoft.com/office/drawing/2014/main" id="{35134CC3-61BB-F306-33DF-98E606743EC8}"/>
                  </a:ext>
                </a:extLst>
              </p:cNvPr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668;p72">
                <a:extLst>
                  <a:ext uri="{FF2B5EF4-FFF2-40B4-BE49-F238E27FC236}">
                    <a16:creationId xmlns:a16="http://schemas.microsoft.com/office/drawing/2014/main" id="{D10D72A2-3E01-15A0-3AA4-7E4067101290}"/>
                  </a:ext>
                </a:extLst>
              </p:cNvPr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669;p72">
                <a:extLst>
                  <a:ext uri="{FF2B5EF4-FFF2-40B4-BE49-F238E27FC236}">
                    <a16:creationId xmlns:a16="http://schemas.microsoft.com/office/drawing/2014/main" id="{72C1EB20-EF1F-432B-A8B0-0A529AA9AFB1}"/>
                  </a:ext>
                </a:extLst>
              </p:cNvPr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670;p72">
                <a:extLst>
                  <a:ext uri="{FF2B5EF4-FFF2-40B4-BE49-F238E27FC236}">
                    <a16:creationId xmlns:a16="http://schemas.microsoft.com/office/drawing/2014/main" id="{AC5E2DD6-1301-177C-9C91-BCEB450CF069}"/>
                  </a:ext>
                </a:extLst>
              </p:cNvPr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671;p72">
                <a:extLst>
                  <a:ext uri="{FF2B5EF4-FFF2-40B4-BE49-F238E27FC236}">
                    <a16:creationId xmlns:a16="http://schemas.microsoft.com/office/drawing/2014/main" id="{F2C88DAA-AC4A-9D00-B77E-753DC9A73659}"/>
                  </a:ext>
                </a:extLst>
              </p:cNvPr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672;p72">
                <a:extLst>
                  <a:ext uri="{FF2B5EF4-FFF2-40B4-BE49-F238E27FC236}">
                    <a16:creationId xmlns:a16="http://schemas.microsoft.com/office/drawing/2014/main" id="{7E29E94C-6A3A-57A3-FB04-FEF1A2883597}"/>
                  </a:ext>
                </a:extLst>
              </p:cNvPr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673;p72">
                <a:extLst>
                  <a:ext uri="{FF2B5EF4-FFF2-40B4-BE49-F238E27FC236}">
                    <a16:creationId xmlns:a16="http://schemas.microsoft.com/office/drawing/2014/main" id="{3C9FFF0C-8AAB-DF57-8BFC-075BD2C59B1F}"/>
                  </a:ext>
                </a:extLst>
              </p:cNvPr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674;p72">
                <a:extLst>
                  <a:ext uri="{FF2B5EF4-FFF2-40B4-BE49-F238E27FC236}">
                    <a16:creationId xmlns:a16="http://schemas.microsoft.com/office/drawing/2014/main" id="{4442D129-1506-1186-4D6D-AD97FA27B76D}"/>
                  </a:ext>
                </a:extLst>
              </p:cNvPr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675;p72">
                <a:extLst>
                  <a:ext uri="{FF2B5EF4-FFF2-40B4-BE49-F238E27FC236}">
                    <a16:creationId xmlns:a16="http://schemas.microsoft.com/office/drawing/2014/main" id="{A3C6CB85-11E6-EF7E-7369-57C52ED08D55}"/>
                  </a:ext>
                </a:extLst>
              </p:cNvPr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676;p72">
                <a:extLst>
                  <a:ext uri="{FF2B5EF4-FFF2-40B4-BE49-F238E27FC236}">
                    <a16:creationId xmlns:a16="http://schemas.microsoft.com/office/drawing/2014/main" id="{54A09D4B-2AD1-4A4B-6000-D0C17AF49A20}"/>
                  </a:ext>
                </a:extLst>
              </p:cNvPr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677;p72">
                <a:extLst>
                  <a:ext uri="{FF2B5EF4-FFF2-40B4-BE49-F238E27FC236}">
                    <a16:creationId xmlns:a16="http://schemas.microsoft.com/office/drawing/2014/main" id="{D2FE0E92-31BC-252B-DBBD-072F2E56C962}"/>
                  </a:ext>
                </a:extLst>
              </p:cNvPr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0566D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7678;p72">
              <a:extLst>
                <a:ext uri="{FF2B5EF4-FFF2-40B4-BE49-F238E27FC236}">
                  <a16:creationId xmlns:a16="http://schemas.microsoft.com/office/drawing/2014/main" id="{54BD3198-8FC1-C61B-8FE9-DB7E94C8DD75}"/>
                </a:ext>
              </a:extLst>
            </p:cNvPr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679;p72">
              <a:extLst>
                <a:ext uri="{FF2B5EF4-FFF2-40B4-BE49-F238E27FC236}">
                  <a16:creationId xmlns:a16="http://schemas.microsoft.com/office/drawing/2014/main" id="{8B098A6F-BBEB-22A0-24AC-C00D068A83E9}"/>
                </a:ext>
              </a:extLst>
            </p:cNvPr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680;p72">
              <a:extLst>
                <a:ext uri="{FF2B5EF4-FFF2-40B4-BE49-F238E27FC236}">
                  <a16:creationId xmlns:a16="http://schemas.microsoft.com/office/drawing/2014/main" id="{2927B8F4-A1AE-1753-704C-3E9C58ADCF48}"/>
                </a:ext>
              </a:extLst>
            </p:cNvPr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681;p72">
              <a:extLst>
                <a:ext uri="{FF2B5EF4-FFF2-40B4-BE49-F238E27FC236}">
                  <a16:creationId xmlns:a16="http://schemas.microsoft.com/office/drawing/2014/main" id="{814E4067-CBE5-F358-74A9-A747C2716DFC}"/>
                </a:ext>
              </a:extLst>
            </p:cNvPr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682;p72">
              <a:extLst>
                <a:ext uri="{FF2B5EF4-FFF2-40B4-BE49-F238E27FC236}">
                  <a16:creationId xmlns:a16="http://schemas.microsoft.com/office/drawing/2014/main" id="{B80904F6-D6C8-9842-9C71-7B144A746285}"/>
                </a:ext>
              </a:extLst>
            </p:cNvPr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683;p72">
              <a:extLst>
                <a:ext uri="{FF2B5EF4-FFF2-40B4-BE49-F238E27FC236}">
                  <a16:creationId xmlns:a16="http://schemas.microsoft.com/office/drawing/2014/main" id="{FCBF07A0-4BC7-BC81-4BA0-BF7940D67647}"/>
                </a:ext>
              </a:extLst>
            </p:cNvPr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684;p72">
              <a:extLst>
                <a:ext uri="{FF2B5EF4-FFF2-40B4-BE49-F238E27FC236}">
                  <a16:creationId xmlns:a16="http://schemas.microsoft.com/office/drawing/2014/main" id="{2EBC68AB-D347-ACDC-EFBF-BB8DDB94A759}"/>
                </a:ext>
              </a:extLst>
            </p:cNvPr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685;p72">
              <a:extLst>
                <a:ext uri="{FF2B5EF4-FFF2-40B4-BE49-F238E27FC236}">
                  <a16:creationId xmlns:a16="http://schemas.microsoft.com/office/drawing/2014/main" id="{48F38D41-3232-5651-7E9B-8F48F06A8F16}"/>
                </a:ext>
              </a:extLst>
            </p:cNvPr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686;p72">
              <a:extLst>
                <a:ext uri="{FF2B5EF4-FFF2-40B4-BE49-F238E27FC236}">
                  <a16:creationId xmlns:a16="http://schemas.microsoft.com/office/drawing/2014/main" id="{AF17ABEC-6AE0-8544-7540-41E3CA04EECB}"/>
                </a:ext>
              </a:extLst>
            </p:cNvPr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687;p72">
              <a:extLst>
                <a:ext uri="{FF2B5EF4-FFF2-40B4-BE49-F238E27FC236}">
                  <a16:creationId xmlns:a16="http://schemas.microsoft.com/office/drawing/2014/main" id="{164CE4A8-463B-182E-79B1-9ED2679524B1}"/>
                </a:ext>
              </a:extLst>
            </p:cNvPr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688;p72">
              <a:extLst>
                <a:ext uri="{FF2B5EF4-FFF2-40B4-BE49-F238E27FC236}">
                  <a16:creationId xmlns:a16="http://schemas.microsoft.com/office/drawing/2014/main" id="{9A30DDB8-5712-222E-BAAA-954F70479566}"/>
                </a:ext>
              </a:extLst>
            </p:cNvPr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689;p72">
              <a:extLst>
                <a:ext uri="{FF2B5EF4-FFF2-40B4-BE49-F238E27FC236}">
                  <a16:creationId xmlns:a16="http://schemas.microsoft.com/office/drawing/2014/main" id="{2B2C2FF5-3D2D-ACAA-D092-D8892CCC60E8}"/>
                </a:ext>
              </a:extLst>
            </p:cNvPr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690;p72">
              <a:extLst>
                <a:ext uri="{FF2B5EF4-FFF2-40B4-BE49-F238E27FC236}">
                  <a16:creationId xmlns:a16="http://schemas.microsoft.com/office/drawing/2014/main" id="{B179E9F2-49B2-72DE-E13D-91B1F4208ABC}"/>
                </a:ext>
              </a:extLst>
            </p:cNvPr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691;p72">
              <a:extLst>
                <a:ext uri="{FF2B5EF4-FFF2-40B4-BE49-F238E27FC236}">
                  <a16:creationId xmlns:a16="http://schemas.microsoft.com/office/drawing/2014/main" id="{ABF7A83D-0184-1CEA-2774-DB345394A6C6}"/>
                </a:ext>
              </a:extLst>
            </p:cNvPr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7692;p72">
            <a:extLst>
              <a:ext uri="{FF2B5EF4-FFF2-40B4-BE49-F238E27FC236}">
                <a16:creationId xmlns:a16="http://schemas.microsoft.com/office/drawing/2014/main" id="{EFA0A6BC-0C8E-5EB9-AD14-890EB30A11AB}"/>
              </a:ext>
            </a:extLst>
          </p:cNvPr>
          <p:cNvGrpSpPr/>
          <p:nvPr/>
        </p:nvGrpSpPr>
        <p:grpSpPr>
          <a:xfrm rot="5400000">
            <a:off x="5951337" y="3228841"/>
            <a:ext cx="164064" cy="1414916"/>
            <a:chOff x="4428249" y="1369375"/>
            <a:chExt cx="36905" cy="429569"/>
          </a:xfrm>
        </p:grpSpPr>
        <p:sp>
          <p:nvSpPr>
            <p:cNvPr id="247" name="Google Shape;7693;p72">
              <a:extLst>
                <a:ext uri="{FF2B5EF4-FFF2-40B4-BE49-F238E27FC236}">
                  <a16:creationId xmlns:a16="http://schemas.microsoft.com/office/drawing/2014/main" id="{4DD31A34-D41E-6FBB-8507-1FB2B11E0125}"/>
                </a:ext>
              </a:extLst>
            </p:cNvPr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694;p72">
              <a:extLst>
                <a:ext uri="{FF2B5EF4-FFF2-40B4-BE49-F238E27FC236}">
                  <a16:creationId xmlns:a16="http://schemas.microsoft.com/office/drawing/2014/main" id="{2C0783B4-8877-ACBE-EA82-79E7755B63F6}"/>
                </a:ext>
              </a:extLst>
            </p:cNvPr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695;p72">
              <a:extLst>
                <a:ext uri="{FF2B5EF4-FFF2-40B4-BE49-F238E27FC236}">
                  <a16:creationId xmlns:a16="http://schemas.microsoft.com/office/drawing/2014/main" id="{AE23D375-7278-17F1-01E7-629C5D6BFD1C}"/>
                </a:ext>
              </a:extLst>
            </p:cNvPr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696;p72">
              <a:extLst>
                <a:ext uri="{FF2B5EF4-FFF2-40B4-BE49-F238E27FC236}">
                  <a16:creationId xmlns:a16="http://schemas.microsoft.com/office/drawing/2014/main" id="{147FC472-9A5E-3CE9-5D46-E03AB19681E8}"/>
                </a:ext>
              </a:extLst>
            </p:cNvPr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697;p72">
              <a:extLst>
                <a:ext uri="{FF2B5EF4-FFF2-40B4-BE49-F238E27FC236}">
                  <a16:creationId xmlns:a16="http://schemas.microsoft.com/office/drawing/2014/main" id="{A033F91E-0CB0-4BBE-8F0B-2067640CAA95}"/>
                </a:ext>
              </a:extLst>
            </p:cNvPr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98;p72">
              <a:extLst>
                <a:ext uri="{FF2B5EF4-FFF2-40B4-BE49-F238E27FC236}">
                  <a16:creationId xmlns:a16="http://schemas.microsoft.com/office/drawing/2014/main" id="{43F10528-B2B4-884C-1C4E-A5658090EEDA}"/>
                </a:ext>
              </a:extLst>
            </p:cNvPr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99;p72">
              <a:extLst>
                <a:ext uri="{FF2B5EF4-FFF2-40B4-BE49-F238E27FC236}">
                  <a16:creationId xmlns:a16="http://schemas.microsoft.com/office/drawing/2014/main" id="{91A743B8-A61D-B760-50C5-B38A1DA88FF4}"/>
                </a:ext>
              </a:extLst>
            </p:cNvPr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700;p72">
              <a:extLst>
                <a:ext uri="{FF2B5EF4-FFF2-40B4-BE49-F238E27FC236}">
                  <a16:creationId xmlns:a16="http://schemas.microsoft.com/office/drawing/2014/main" id="{42B0A430-180F-490E-59FA-6B451DA006CA}"/>
                </a:ext>
              </a:extLst>
            </p:cNvPr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701;p72">
              <a:extLst>
                <a:ext uri="{FF2B5EF4-FFF2-40B4-BE49-F238E27FC236}">
                  <a16:creationId xmlns:a16="http://schemas.microsoft.com/office/drawing/2014/main" id="{989A8E94-412F-A3CF-75C5-B49CCF7C96E4}"/>
                </a:ext>
              </a:extLst>
            </p:cNvPr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702;p72">
              <a:extLst>
                <a:ext uri="{FF2B5EF4-FFF2-40B4-BE49-F238E27FC236}">
                  <a16:creationId xmlns:a16="http://schemas.microsoft.com/office/drawing/2014/main" id="{7F5CB400-5B84-CEB6-33A2-1DDD82445BFE}"/>
                </a:ext>
              </a:extLst>
            </p:cNvPr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703;p72">
              <a:extLst>
                <a:ext uri="{FF2B5EF4-FFF2-40B4-BE49-F238E27FC236}">
                  <a16:creationId xmlns:a16="http://schemas.microsoft.com/office/drawing/2014/main" id="{CE5B2A6C-26D8-C4F9-9585-EE30DF2CC680}"/>
                </a:ext>
              </a:extLst>
            </p:cNvPr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704;p72">
              <a:extLst>
                <a:ext uri="{FF2B5EF4-FFF2-40B4-BE49-F238E27FC236}">
                  <a16:creationId xmlns:a16="http://schemas.microsoft.com/office/drawing/2014/main" id="{891A0936-9508-8156-E86F-F1A765D6852C}"/>
                </a:ext>
              </a:extLst>
            </p:cNvPr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705;p72">
              <a:extLst>
                <a:ext uri="{FF2B5EF4-FFF2-40B4-BE49-F238E27FC236}">
                  <a16:creationId xmlns:a16="http://schemas.microsoft.com/office/drawing/2014/main" id="{49E9739A-172B-DF20-254A-0EC7A7703782}"/>
                </a:ext>
              </a:extLst>
            </p:cNvPr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706;p72">
              <a:extLst>
                <a:ext uri="{FF2B5EF4-FFF2-40B4-BE49-F238E27FC236}">
                  <a16:creationId xmlns:a16="http://schemas.microsoft.com/office/drawing/2014/main" id="{B9CF2916-6746-B0B0-073C-1B089A8D8C8D}"/>
                </a:ext>
              </a:extLst>
            </p:cNvPr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707;p72">
              <a:extLst>
                <a:ext uri="{FF2B5EF4-FFF2-40B4-BE49-F238E27FC236}">
                  <a16:creationId xmlns:a16="http://schemas.microsoft.com/office/drawing/2014/main" id="{A14C5116-EA90-F540-E3F6-5973DECE24C0}"/>
                </a:ext>
              </a:extLst>
            </p:cNvPr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708;p72">
              <a:extLst>
                <a:ext uri="{FF2B5EF4-FFF2-40B4-BE49-F238E27FC236}">
                  <a16:creationId xmlns:a16="http://schemas.microsoft.com/office/drawing/2014/main" id="{2999EF43-ED78-9D74-3B98-2A48132B218F}"/>
                </a:ext>
              </a:extLst>
            </p:cNvPr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709;p72">
              <a:extLst>
                <a:ext uri="{FF2B5EF4-FFF2-40B4-BE49-F238E27FC236}">
                  <a16:creationId xmlns:a16="http://schemas.microsoft.com/office/drawing/2014/main" id="{911ABBCC-A942-B478-741D-F5F71CB04F98}"/>
                </a:ext>
              </a:extLst>
            </p:cNvPr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710;p72">
              <a:extLst>
                <a:ext uri="{FF2B5EF4-FFF2-40B4-BE49-F238E27FC236}">
                  <a16:creationId xmlns:a16="http://schemas.microsoft.com/office/drawing/2014/main" id="{53180BAD-A53B-604B-CC16-05C7E066DC80}"/>
                </a:ext>
              </a:extLst>
            </p:cNvPr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711;p72">
              <a:extLst>
                <a:ext uri="{FF2B5EF4-FFF2-40B4-BE49-F238E27FC236}">
                  <a16:creationId xmlns:a16="http://schemas.microsoft.com/office/drawing/2014/main" id="{D3BACF31-DC3A-CC5F-45D3-C64EEFE8E3AF}"/>
                </a:ext>
              </a:extLst>
            </p:cNvPr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712;p72">
              <a:extLst>
                <a:ext uri="{FF2B5EF4-FFF2-40B4-BE49-F238E27FC236}">
                  <a16:creationId xmlns:a16="http://schemas.microsoft.com/office/drawing/2014/main" id="{351597D8-91B0-1F0F-46BE-178849157D3B}"/>
                </a:ext>
              </a:extLst>
            </p:cNvPr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713;p72">
              <a:extLst>
                <a:ext uri="{FF2B5EF4-FFF2-40B4-BE49-F238E27FC236}">
                  <a16:creationId xmlns:a16="http://schemas.microsoft.com/office/drawing/2014/main" id="{2746D4F2-3294-D117-1B32-6A7CF5E35724}"/>
                </a:ext>
              </a:extLst>
            </p:cNvPr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714;p72">
              <a:extLst>
                <a:ext uri="{FF2B5EF4-FFF2-40B4-BE49-F238E27FC236}">
                  <a16:creationId xmlns:a16="http://schemas.microsoft.com/office/drawing/2014/main" id="{85D1FF3D-50ED-B0FD-04B6-797AEA3A7521}"/>
                </a:ext>
              </a:extLst>
            </p:cNvPr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715;p72">
              <a:extLst>
                <a:ext uri="{FF2B5EF4-FFF2-40B4-BE49-F238E27FC236}">
                  <a16:creationId xmlns:a16="http://schemas.microsoft.com/office/drawing/2014/main" id="{5219A9E9-D0D6-BAC3-DCDA-E4C4A5935F3E}"/>
                </a:ext>
              </a:extLst>
            </p:cNvPr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716;p72">
              <a:extLst>
                <a:ext uri="{FF2B5EF4-FFF2-40B4-BE49-F238E27FC236}">
                  <a16:creationId xmlns:a16="http://schemas.microsoft.com/office/drawing/2014/main" id="{DB86D38A-3699-B5E4-5FD3-2820C6E15091}"/>
                </a:ext>
              </a:extLst>
            </p:cNvPr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717;p72">
              <a:extLst>
                <a:ext uri="{FF2B5EF4-FFF2-40B4-BE49-F238E27FC236}">
                  <a16:creationId xmlns:a16="http://schemas.microsoft.com/office/drawing/2014/main" id="{C529B630-AD96-0302-DD0C-EA0AA3EE1872}"/>
                </a:ext>
              </a:extLst>
            </p:cNvPr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718;p72">
              <a:extLst>
                <a:ext uri="{FF2B5EF4-FFF2-40B4-BE49-F238E27FC236}">
                  <a16:creationId xmlns:a16="http://schemas.microsoft.com/office/drawing/2014/main" id="{0D6B16BC-871C-9D5E-FCA1-6E8AF5936A7F}"/>
                </a:ext>
              </a:extLst>
            </p:cNvPr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719;p72">
              <a:extLst>
                <a:ext uri="{FF2B5EF4-FFF2-40B4-BE49-F238E27FC236}">
                  <a16:creationId xmlns:a16="http://schemas.microsoft.com/office/drawing/2014/main" id="{BBBAC867-5B8C-8FFC-B22F-D557477480BB}"/>
                </a:ext>
              </a:extLst>
            </p:cNvPr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7720;p72">
              <a:extLst>
                <a:ext uri="{FF2B5EF4-FFF2-40B4-BE49-F238E27FC236}">
                  <a16:creationId xmlns:a16="http://schemas.microsoft.com/office/drawing/2014/main" id="{90A848A6-2447-F792-9FE9-8E6A3D1CB8DA}"/>
                </a:ext>
              </a:extLst>
            </p:cNvPr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721;p72">
              <a:extLst>
                <a:ext uri="{FF2B5EF4-FFF2-40B4-BE49-F238E27FC236}">
                  <a16:creationId xmlns:a16="http://schemas.microsoft.com/office/drawing/2014/main" id="{D829F513-77C7-EEEC-214C-D82AB8797EB2}"/>
                </a:ext>
              </a:extLst>
            </p:cNvPr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722;p72">
              <a:extLst>
                <a:ext uri="{FF2B5EF4-FFF2-40B4-BE49-F238E27FC236}">
                  <a16:creationId xmlns:a16="http://schemas.microsoft.com/office/drawing/2014/main" id="{351461C2-8248-FED0-9B25-13C29A59CA2E}"/>
                </a:ext>
              </a:extLst>
            </p:cNvPr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723;p72">
              <a:extLst>
                <a:ext uri="{FF2B5EF4-FFF2-40B4-BE49-F238E27FC236}">
                  <a16:creationId xmlns:a16="http://schemas.microsoft.com/office/drawing/2014/main" id="{E980D052-96DE-1779-3C2F-4B40B1BCB919}"/>
                </a:ext>
              </a:extLst>
            </p:cNvPr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724;p72">
              <a:extLst>
                <a:ext uri="{FF2B5EF4-FFF2-40B4-BE49-F238E27FC236}">
                  <a16:creationId xmlns:a16="http://schemas.microsoft.com/office/drawing/2014/main" id="{F91D3DD7-FEFC-EAF7-55A8-DB01B6231002}"/>
                </a:ext>
              </a:extLst>
            </p:cNvPr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7725;p72">
            <a:extLst>
              <a:ext uri="{FF2B5EF4-FFF2-40B4-BE49-F238E27FC236}">
                <a16:creationId xmlns:a16="http://schemas.microsoft.com/office/drawing/2014/main" id="{4618A975-8CB9-0BCF-FC5F-07B0CFDDC512}"/>
              </a:ext>
            </a:extLst>
          </p:cNvPr>
          <p:cNvGrpSpPr/>
          <p:nvPr/>
        </p:nvGrpSpPr>
        <p:grpSpPr>
          <a:xfrm rot="10800000" flipH="1">
            <a:off x="5323766" y="2817385"/>
            <a:ext cx="1419207" cy="24808"/>
            <a:chOff x="219558" y="4738465"/>
            <a:chExt cx="5852400" cy="102300"/>
          </a:xfrm>
        </p:grpSpPr>
        <p:cxnSp>
          <p:nvCxnSpPr>
            <p:cNvPr id="280" name="Google Shape;7726;p72">
              <a:extLst>
                <a:ext uri="{FF2B5EF4-FFF2-40B4-BE49-F238E27FC236}">
                  <a16:creationId xmlns:a16="http://schemas.microsoft.com/office/drawing/2014/main" id="{4F0BCC22-DE60-692B-5C50-42DB9738FDD0}"/>
                </a:ext>
              </a:extLst>
            </p:cNvPr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81" name="Google Shape;7727;p72">
              <a:extLst>
                <a:ext uri="{FF2B5EF4-FFF2-40B4-BE49-F238E27FC236}">
                  <a16:creationId xmlns:a16="http://schemas.microsoft.com/office/drawing/2014/main" id="{A71E42E6-6385-FB74-5604-BBCCE1FE8EDB}"/>
                </a:ext>
              </a:extLst>
            </p:cNvPr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728;p72">
              <a:extLst>
                <a:ext uri="{FF2B5EF4-FFF2-40B4-BE49-F238E27FC236}">
                  <a16:creationId xmlns:a16="http://schemas.microsoft.com/office/drawing/2014/main" id="{99AE9FE5-EC89-9CE2-F5E3-CA3799DAB9DB}"/>
                </a:ext>
              </a:extLst>
            </p:cNvPr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729;p72">
              <a:extLst>
                <a:ext uri="{FF2B5EF4-FFF2-40B4-BE49-F238E27FC236}">
                  <a16:creationId xmlns:a16="http://schemas.microsoft.com/office/drawing/2014/main" id="{11C31B4A-92C0-29B9-D78A-7860D701F47B}"/>
                </a:ext>
              </a:extLst>
            </p:cNvPr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730;p72">
              <a:extLst>
                <a:ext uri="{FF2B5EF4-FFF2-40B4-BE49-F238E27FC236}">
                  <a16:creationId xmlns:a16="http://schemas.microsoft.com/office/drawing/2014/main" id="{D3C1B288-A0B6-E8ED-9001-4BF688F803E7}"/>
                </a:ext>
              </a:extLst>
            </p:cNvPr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731;p72">
              <a:extLst>
                <a:ext uri="{FF2B5EF4-FFF2-40B4-BE49-F238E27FC236}">
                  <a16:creationId xmlns:a16="http://schemas.microsoft.com/office/drawing/2014/main" id="{5A2AB19F-6144-6523-9FF3-42085179CB6C}"/>
                </a:ext>
              </a:extLst>
            </p:cNvPr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7732;p72">
            <a:extLst>
              <a:ext uri="{FF2B5EF4-FFF2-40B4-BE49-F238E27FC236}">
                <a16:creationId xmlns:a16="http://schemas.microsoft.com/office/drawing/2014/main" id="{45EF0F4F-13EA-1635-426F-DFC7ED0F37B4}"/>
              </a:ext>
            </a:extLst>
          </p:cNvPr>
          <p:cNvGrpSpPr/>
          <p:nvPr/>
        </p:nvGrpSpPr>
        <p:grpSpPr>
          <a:xfrm>
            <a:off x="5335084" y="3190448"/>
            <a:ext cx="1396570" cy="385016"/>
            <a:chOff x="5286284" y="2966544"/>
            <a:chExt cx="1396570" cy="385016"/>
          </a:xfrm>
        </p:grpSpPr>
        <p:cxnSp>
          <p:nvCxnSpPr>
            <p:cNvPr id="287" name="Google Shape;7733;p72">
              <a:extLst>
                <a:ext uri="{FF2B5EF4-FFF2-40B4-BE49-F238E27FC236}">
                  <a16:creationId xmlns:a16="http://schemas.microsoft.com/office/drawing/2014/main" id="{777661F0-0C91-E68D-5929-3E4DA8F5F597}"/>
                </a:ext>
              </a:extLst>
            </p:cNvPr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288" name="Google Shape;7734;p72">
              <a:extLst>
                <a:ext uri="{FF2B5EF4-FFF2-40B4-BE49-F238E27FC236}">
                  <a16:creationId xmlns:a16="http://schemas.microsoft.com/office/drawing/2014/main" id="{24459699-78CF-E532-B1A6-E540571749F4}"/>
                </a:ext>
              </a:extLst>
            </p:cNvPr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289" name="Google Shape;7735;p72">
              <a:extLst>
                <a:ext uri="{FF2B5EF4-FFF2-40B4-BE49-F238E27FC236}">
                  <a16:creationId xmlns:a16="http://schemas.microsoft.com/office/drawing/2014/main" id="{1CB7B0A0-9D5F-DAA6-2068-273B03659AED}"/>
                </a:ext>
              </a:extLst>
            </p:cNvPr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291" name="Google Shape;7736;p72">
                <a:extLst>
                  <a:ext uri="{FF2B5EF4-FFF2-40B4-BE49-F238E27FC236}">
                    <a16:creationId xmlns:a16="http://schemas.microsoft.com/office/drawing/2014/main" id="{6A780652-F2A9-C4D1-80FD-91B46171A51F}"/>
                  </a:ext>
                </a:extLst>
              </p:cNvPr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7737;p72">
                <a:extLst>
                  <a:ext uri="{FF2B5EF4-FFF2-40B4-BE49-F238E27FC236}">
                    <a16:creationId xmlns:a16="http://schemas.microsoft.com/office/drawing/2014/main" id="{AB5E2B91-CCEC-1D8D-0A22-593FF2B48335}"/>
                  </a:ext>
                </a:extLst>
              </p:cNvPr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7738;p72">
                <a:extLst>
                  <a:ext uri="{FF2B5EF4-FFF2-40B4-BE49-F238E27FC236}">
                    <a16:creationId xmlns:a16="http://schemas.microsoft.com/office/drawing/2014/main" id="{3109656A-4AF9-A148-BB65-783742F61CE4}"/>
                  </a:ext>
                </a:extLst>
              </p:cNvPr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7739;p72">
                <a:extLst>
                  <a:ext uri="{FF2B5EF4-FFF2-40B4-BE49-F238E27FC236}">
                    <a16:creationId xmlns:a16="http://schemas.microsoft.com/office/drawing/2014/main" id="{4A6C7E1F-A06B-34CC-8941-0054725799E4}"/>
                  </a:ext>
                </a:extLst>
              </p:cNvPr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7740;p72">
                <a:extLst>
                  <a:ext uri="{FF2B5EF4-FFF2-40B4-BE49-F238E27FC236}">
                    <a16:creationId xmlns:a16="http://schemas.microsoft.com/office/drawing/2014/main" id="{7E5141F4-6542-EEC6-72D7-44FDDBA3C27F}"/>
                  </a:ext>
                </a:extLst>
              </p:cNvPr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7741;p72">
                <a:extLst>
                  <a:ext uri="{FF2B5EF4-FFF2-40B4-BE49-F238E27FC236}">
                    <a16:creationId xmlns:a16="http://schemas.microsoft.com/office/drawing/2014/main" id="{12CC0B73-3199-C6E7-3988-CDC2CD4CE2BF}"/>
                  </a:ext>
                </a:extLst>
              </p:cNvPr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7742;p72">
                <a:extLst>
                  <a:ext uri="{FF2B5EF4-FFF2-40B4-BE49-F238E27FC236}">
                    <a16:creationId xmlns:a16="http://schemas.microsoft.com/office/drawing/2014/main" id="{B97956FE-B81D-5F50-EE7C-E75696152049}"/>
                  </a:ext>
                </a:extLst>
              </p:cNvPr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7743;p72">
                <a:extLst>
                  <a:ext uri="{FF2B5EF4-FFF2-40B4-BE49-F238E27FC236}">
                    <a16:creationId xmlns:a16="http://schemas.microsoft.com/office/drawing/2014/main" id="{08233BCB-51F5-B28E-B8EA-F267DE528AF0}"/>
                  </a:ext>
                </a:extLst>
              </p:cNvPr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90" name="Google Shape;7744;p72">
              <a:extLst>
                <a:ext uri="{FF2B5EF4-FFF2-40B4-BE49-F238E27FC236}">
                  <a16:creationId xmlns:a16="http://schemas.microsoft.com/office/drawing/2014/main" id="{16A32864-9322-E40F-B7EE-61753980FB57}"/>
                </a:ext>
              </a:extLst>
            </p:cNvPr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299" name="Google Shape;7745;p72">
            <a:extLst>
              <a:ext uri="{FF2B5EF4-FFF2-40B4-BE49-F238E27FC236}">
                <a16:creationId xmlns:a16="http://schemas.microsoft.com/office/drawing/2014/main" id="{E445EF4F-4985-B69E-C25E-A8BC56693263}"/>
              </a:ext>
            </a:extLst>
          </p:cNvPr>
          <p:cNvGrpSpPr/>
          <p:nvPr/>
        </p:nvGrpSpPr>
        <p:grpSpPr>
          <a:xfrm>
            <a:off x="2021150" y="1609224"/>
            <a:ext cx="1182276" cy="662027"/>
            <a:chOff x="2029517" y="1732295"/>
            <a:chExt cx="1149068" cy="643432"/>
          </a:xfrm>
        </p:grpSpPr>
        <p:grpSp>
          <p:nvGrpSpPr>
            <p:cNvPr id="300" name="Google Shape;7746;p72">
              <a:extLst>
                <a:ext uri="{FF2B5EF4-FFF2-40B4-BE49-F238E27FC236}">
                  <a16:creationId xmlns:a16="http://schemas.microsoft.com/office/drawing/2014/main" id="{AB94B152-CFF1-8D60-C361-DBDC61CC21DD}"/>
                </a:ext>
              </a:extLst>
            </p:cNvPr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317" name="Google Shape;7747;p72">
                <a:extLst>
                  <a:ext uri="{FF2B5EF4-FFF2-40B4-BE49-F238E27FC236}">
                    <a16:creationId xmlns:a16="http://schemas.microsoft.com/office/drawing/2014/main" id="{CC3A9076-22A2-0AE6-A6D3-BB24654D1BC8}"/>
                  </a:ext>
                </a:extLst>
              </p:cNvPr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321" name="Google Shape;7748;p72">
                  <a:extLst>
                    <a:ext uri="{FF2B5EF4-FFF2-40B4-BE49-F238E27FC236}">
                      <a16:creationId xmlns:a16="http://schemas.microsoft.com/office/drawing/2014/main" id="{5D2B0560-DE24-A2BA-4D52-0CAD7A11C652}"/>
                    </a:ext>
                  </a:extLst>
                </p:cNvPr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22" name="Google Shape;7749;p72">
                  <a:extLst>
                    <a:ext uri="{FF2B5EF4-FFF2-40B4-BE49-F238E27FC236}">
                      <a16:creationId xmlns:a16="http://schemas.microsoft.com/office/drawing/2014/main" id="{14DDD0C5-421F-AFE5-CB6B-D8BA3817A4BA}"/>
                    </a:ext>
                  </a:extLst>
                </p:cNvPr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8" name="Google Shape;7750;p72">
                <a:extLst>
                  <a:ext uri="{FF2B5EF4-FFF2-40B4-BE49-F238E27FC236}">
                    <a16:creationId xmlns:a16="http://schemas.microsoft.com/office/drawing/2014/main" id="{13278071-AE4E-85CF-DFC1-185F4D1A4668}"/>
                  </a:ext>
                </a:extLst>
              </p:cNvPr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319" name="Google Shape;7751;p72">
                  <a:extLst>
                    <a:ext uri="{FF2B5EF4-FFF2-40B4-BE49-F238E27FC236}">
                      <a16:creationId xmlns:a16="http://schemas.microsoft.com/office/drawing/2014/main" id="{2DEE33AC-2A52-AEB9-FC72-E7043176F43E}"/>
                    </a:ext>
                  </a:extLst>
                </p:cNvPr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20" name="Google Shape;7752;p72">
                  <a:extLst>
                    <a:ext uri="{FF2B5EF4-FFF2-40B4-BE49-F238E27FC236}">
                      <a16:creationId xmlns:a16="http://schemas.microsoft.com/office/drawing/2014/main" id="{BF1B163D-542E-84EB-DA9C-5A6DB349CBA4}"/>
                    </a:ext>
                  </a:extLst>
                </p:cNvPr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1" name="Google Shape;7753;p72">
              <a:extLst>
                <a:ext uri="{FF2B5EF4-FFF2-40B4-BE49-F238E27FC236}">
                  <a16:creationId xmlns:a16="http://schemas.microsoft.com/office/drawing/2014/main" id="{77B14985-06B6-5E6D-50C6-4DBFB90A28DC}"/>
                </a:ext>
              </a:extLst>
            </p:cNvPr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302" name="Google Shape;7754;p72">
                <a:extLst>
                  <a:ext uri="{FF2B5EF4-FFF2-40B4-BE49-F238E27FC236}">
                    <a16:creationId xmlns:a16="http://schemas.microsoft.com/office/drawing/2014/main" id="{74034241-497A-4ABB-8363-D70D0BC4A367}"/>
                  </a:ext>
                </a:extLst>
              </p:cNvPr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311" name="Google Shape;7755;p72">
                  <a:extLst>
                    <a:ext uri="{FF2B5EF4-FFF2-40B4-BE49-F238E27FC236}">
                      <a16:creationId xmlns:a16="http://schemas.microsoft.com/office/drawing/2014/main" id="{1FA81593-0A93-CBC9-8464-E56D6D3D6433}"/>
                    </a:ext>
                  </a:extLst>
                </p:cNvPr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315" name="Google Shape;7756;p72">
                    <a:extLst>
                      <a:ext uri="{FF2B5EF4-FFF2-40B4-BE49-F238E27FC236}">
                        <a16:creationId xmlns:a16="http://schemas.microsoft.com/office/drawing/2014/main" id="{FAF633B8-9C2C-AA13-A9CA-2227DD5EDD60}"/>
                      </a:ext>
                    </a:extLst>
                  </p:cNvPr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16" name="Google Shape;7757;p72">
                    <a:extLst>
                      <a:ext uri="{FF2B5EF4-FFF2-40B4-BE49-F238E27FC236}">
                        <a16:creationId xmlns:a16="http://schemas.microsoft.com/office/drawing/2014/main" id="{3684097F-1231-3780-ACD1-4332CF824175}"/>
                      </a:ext>
                    </a:extLst>
                  </p:cNvPr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12" name="Google Shape;7758;p72">
                  <a:extLst>
                    <a:ext uri="{FF2B5EF4-FFF2-40B4-BE49-F238E27FC236}">
                      <a16:creationId xmlns:a16="http://schemas.microsoft.com/office/drawing/2014/main" id="{4B0ED515-413E-38AE-5B42-8C75702A8A70}"/>
                    </a:ext>
                  </a:extLst>
                </p:cNvPr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313" name="Google Shape;7759;p72">
                    <a:extLst>
                      <a:ext uri="{FF2B5EF4-FFF2-40B4-BE49-F238E27FC236}">
                        <a16:creationId xmlns:a16="http://schemas.microsoft.com/office/drawing/2014/main" id="{1AC95CCA-7D92-9F08-5CD7-1AFD1D7136D0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14" name="Google Shape;7760;p72">
                    <a:extLst>
                      <a:ext uri="{FF2B5EF4-FFF2-40B4-BE49-F238E27FC236}">
                        <a16:creationId xmlns:a16="http://schemas.microsoft.com/office/drawing/2014/main" id="{76BE72EF-CA8F-9E28-A347-310B02D6B5C6}"/>
                      </a:ext>
                    </a:extLst>
                  </p:cNvPr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03" name="Google Shape;7761;p72">
                <a:extLst>
                  <a:ext uri="{FF2B5EF4-FFF2-40B4-BE49-F238E27FC236}">
                    <a16:creationId xmlns:a16="http://schemas.microsoft.com/office/drawing/2014/main" id="{7CAB5486-4092-C9A1-8219-16D5CB4A52FF}"/>
                  </a:ext>
                </a:extLst>
              </p:cNvPr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304" name="Google Shape;7762;p72">
                  <a:extLst>
                    <a:ext uri="{FF2B5EF4-FFF2-40B4-BE49-F238E27FC236}">
                      <a16:creationId xmlns:a16="http://schemas.microsoft.com/office/drawing/2014/main" id="{1067B4E8-782A-DFBB-E992-919094F3C70C}"/>
                    </a:ext>
                  </a:extLst>
                </p:cNvPr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05" name="Google Shape;7763;p72">
                  <a:extLst>
                    <a:ext uri="{FF2B5EF4-FFF2-40B4-BE49-F238E27FC236}">
                      <a16:creationId xmlns:a16="http://schemas.microsoft.com/office/drawing/2014/main" id="{985CE8ED-8EF6-FD01-96F2-C6ACFEE9F90A}"/>
                    </a:ext>
                  </a:extLst>
                </p:cNvPr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309" name="Google Shape;7764;p72">
                    <a:extLst>
                      <a:ext uri="{FF2B5EF4-FFF2-40B4-BE49-F238E27FC236}">
                        <a16:creationId xmlns:a16="http://schemas.microsoft.com/office/drawing/2014/main" id="{C4947747-6C83-DB0C-9EC0-90432ADA9B93}"/>
                      </a:ext>
                    </a:extLst>
                  </p:cNvPr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10" name="Google Shape;7765;p72">
                    <a:extLst>
                      <a:ext uri="{FF2B5EF4-FFF2-40B4-BE49-F238E27FC236}">
                        <a16:creationId xmlns:a16="http://schemas.microsoft.com/office/drawing/2014/main" id="{3202559E-9DC1-704E-00DF-12B150A0C1B5}"/>
                      </a:ext>
                    </a:extLst>
                  </p:cNvPr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06" name="Google Shape;7766;p72">
                  <a:extLst>
                    <a:ext uri="{FF2B5EF4-FFF2-40B4-BE49-F238E27FC236}">
                      <a16:creationId xmlns:a16="http://schemas.microsoft.com/office/drawing/2014/main" id="{816ECE19-AFBC-23A0-F116-D1BAE486375B}"/>
                    </a:ext>
                  </a:extLst>
                </p:cNvPr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307" name="Google Shape;7767;p72">
                    <a:extLst>
                      <a:ext uri="{FF2B5EF4-FFF2-40B4-BE49-F238E27FC236}">
                        <a16:creationId xmlns:a16="http://schemas.microsoft.com/office/drawing/2014/main" id="{6BD583D2-4452-2AFF-12EB-DAF4EA40ABD2}"/>
                      </a:ext>
                    </a:extLst>
                  </p:cNvPr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BAC8D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08" name="Google Shape;7768;p72">
                    <a:extLst>
                      <a:ext uri="{FF2B5EF4-FFF2-40B4-BE49-F238E27FC236}">
                        <a16:creationId xmlns:a16="http://schemas.microsoft.com/office/drawing/2014/main" id="{8725CBB2-67DC-767F-6C8F-FF5DC9B5B271}"/>
                      </a:ext>
                    </a:extLst>
                  </p:cNvPr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23" name="Google Shape;7769;p72">
            <a:extLst>
              <a:ext uri="{FF2B5EF4-FFF2-40B4-BE49-F238E27FC236}">
                <a16:creationId xmlns:a16="http://schemas.microsoft.com/office/drawing/2014/main" id="{71CA3440-90B7-C26D-7932-F55DF209C936}"/>
              </a:ext>
            </a:extLst>
          </p:cNvPr>
          <p:cNvGrpSpPr/>
          <p:nvPr/>
        </p:nvGrpSpPr>
        <p:grpSpPr>
          <a:xfrm>
            <a:off x="706399" y="1556837"/>
            <a:ext cx="962651" cy="810058"/>
            <a:chOff x="844912" y="1681380"/>
            <a:chExt cx="935611" cy="787305"/>
          </a:xfrm>
        </p:grpSpPr>
        <p:grpSp>
          <p:nvGrpSpPr>
            <p:cNvPr id="324" name="Google Shape;7770;p72">
              <a:extLst>
                <a:ext uri="{FF2B5EF4-FFF2-40B4-BE49-F238E27FC236}">
                  <a16:creationId xmlns:a16="http://schemas.microsoft.com/office/drawing/2014/main" id="{63E70B99-0CA1-38AF-67FA-8D1D07F97843}"/>
                </a:ext>
              </a:extLst>
            </p:cNvPr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351" name="Google Shape;7771;p72">
                <a:extLst>
                  <a:ext uri="{FF2B5EF4-FFF2-40B4-BE49-F238E27FC236}">
                    <a16:creationId xmlns:a16="http://schemas.microsoft.com/office/drawing/2014/main" id="{1A424CB4-92FD-97E5-85C0-BF7F099B73F4}"/>
                  </a:ext>
                </a:extLst>
              </p:cNvPr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7772;p72">
                <a:extLst>
                  <a:ext uri="{FF2B5EF4-FFF2-40B4-BE49-F238E27FC236}">
                    <a16:creationId xmlns:a16="http://schemas.microsoft.com/office/drawing/2014/main" id="{AA888CA0-A351-74D7-3A41-2706DEB4DCDC}"/>
                  </a:ext>
                </a:extLst>
              </p:cNvPr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7773;p72">
                <a:extLst>
                  <a:ext uri="{FF2B5EF4-FFF2-40B4-BE49-F238E27FC236}">
                    <a16:creationId xmlns:a16="http://schemas.microsoft.com/office/drawing/2014/main" id="{0991C382-C565-3442-2155-0DC2995BF799}"/>
                  </a:ext>
                </a:extLst>
              </p:cNvPr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7774;p72">
                <a:extLst>
                  <a:ext uri="{FF2B5EF4-FFF2-40B4-BE49-F238E27FC236}">
                    <a16:creationId xmlns:a16="http://schemas.microsoft.com/office/drawing/2014/main" id="{2E33039A-C55D-6A37-6F74-CFC6A3459101}"/>
                  </a:ext>
                </a:extLst>
              </p:cNvPr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7775;p72">
                <a:extLst>
                  <a:ext uri="{FF2B5EF4-FFF2-40B4-BE49-F238E27FC236}">
                    <a16:creationId xmlns:a16="http://schemas.microsoft.com/office/drawing/2014/main" id="{9EBB5A8F-0E54-63B7-ED6A-A7ACA224E477}"/>
                  </a:ext>
                </a:extLst>
              </p:cNvPr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7776;p72">
                <a:extLst>
                  <a:ext uri="{FF2B5EF4-FFF2-40B4-BE49-F238E27FC236}">
                    <a16:creationId xmlns:a16="http://schemas.microsoft.com/office/drawing/2014/main" id="{2E527F84-19C3-E7F6-D265-75B8FEEFF897}"/>
                  </a:ext>
                </a:extLst>
              </p:cNvPr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" name="Google Shape;7777;p72">
              <a:extLst>
                <a:ext uri="{FF2B5EF4-FFF2-40B4-BE49-F238E27FC236}">
                  <a16:creationId xmlns:a16="http://schemas.microsoft.com/office/drawing/2014/main" id="{A43B91E1-CCD8-4F82-A42B-008F4BF087BC}"/>
                </a:ext>
              </a:extLst>
            </p:cNvPr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339" name="Google Shape;7778;p72">
                <a:extLst>
                  <a:ext uri="{FF2B5EF4-FFF2-40B4-BE49-F238E27FC236}">
                    <a16:creationId xmlns:a16="http://schemas.microsoft.com/office/drawing/2014/main" id="{F7F458E0-3022-8164-BAA3-D2EC1BFE4B81}"/>
                  </a:ext>
                </a:extLst>
              </p:cNvPr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0" name="Google Shape;7779;p72">
                <a:extLst>
                  <a:ext uri="{FF2B5EF4-FFF2-40B4-BE49-F238E27FC236}">
                    <a16:creationId xmlns:a16="http://schemas.microsoft.com/office/drawing/2014/main" id="{0F8E8D71-2F63-1818-46D0-7CC7B04E83F5}"/>
                  </a:ext>
                </a:extLst>
              </p:cNvPr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341" name="Google Shape;7780;p72">
                  <a:extLst>
                    <a:ext uri="{FF2B5EF4-FFF2-40B4-BE49-F238E27FC236}">
                      <a16:creationId xmlns:a16="http://schemas.microsoft.com/office/drawing/2014/main" id="{BE3BB65A-86EE-076F-0D8E-772D112EAA55}"/>
                    </a:ext>
                  </a:extLst>
                </p:cNvPr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344" name="Google Shape;7781;p72">
                    <a:extLst>
                      <a:ext uri="{FF2B5EF4-FFF2-40B4-BE49-F238E27FC236}">
                        <a16:creationId xmlns:a16="http://schemas.microsoft.com/office/drawing/2014/main" id="{46C69410-D520-D22E-1ADB-9C870F53E4B0}"/>
                      </a:ext>
                    </a:extLst>
                  </p:cNvPr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7782;p72">
                    <a:extLst>
                      <a:ext uri="{FF2B5EF4-FFF2-40B4-BE49-F238E27FC236}">
                        <a16:creationId xmlns:a16="http://schemas.microsoft.com/office/drawing/2014/main" id="{737E19C3-E681-F5BA-3576-BA39CD7CB26F}"/>
                      </a:ext>
                    </a:extLst>
                  </p:cNvPr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7783;p72">
                    <a:extLst>
                      <a:ext uri="{FF2B5EF4-FFF2-40B4-BE49-F238E27FC236}">
                        <a16:creationId xmlns:a16="http://schemas.microsoft.com/office/drawing/2014/main" id="{93EBBB4B-E58B-2139-4526-58A91FDAA385}"/>
                      </a:ext>
                    </a:extLst>
                  </p:cNvPr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7784;p72">
                    <a:extLst>
                      <a:ext uri="{FF2B5EF4-FFF2-40B4-BE49-F238E27FC236}">
                        <a16:creationId xmlns:a16="http://schemas.microsoft.com/office/drawing/2014/main" id="{F4FEAD82-BD15-0172-381A-8B38680E2B73}"/>
                      </a:ext>
                    </a:extLst>
                  </p:cNvPr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7785;p72">
                    <a:extLst>
                      <a:ext uri="{FF2B5EF4-FFF2-40B4-BE49-F238E27FC236}">
                        <a16:creationId xmlns:a16="http://schemas.microsoft.com/office/drawing/2014/main" id="{B1B47266-8996-852D-D210-4F197CE38602}"/>
                      </a:ext>
                    </a:extLst>
                  </p:cNvPr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7786;p72">
                    <a:extLst>
                      <a:ext uri="{FF2B5EF4-FFF2-40B4-BE49-F238E27FC236}">
                        <a16:creationId xmlns:a16="http://schemas.microsoft.com/office/drawing/2014/main" id="{44437319-F2EA-7310-567F-81F8A2BD20D3}"/>
                      </a:ext>
                    </a:extLst>
                  </p:cNvPr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7787;p72">
                    <a:extLst>
                      <a:ext uri="{FF2B5EF4-FFF2-40B4-BE49-F238E27FC236}">
                        <a16:creationId xmlns:a16="http://schemas.microsoft.com/office/drawing/2014/main" id="{92046DCD-D1F2-3387-B962-F1ED1799DBC8}"/>
                      </a:ext>
                    </a:extLst>
                  </p:cNvPr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2" name="Google Shape;7788;p72">
                  <a:extLst>
                    <a:ext uri="{FF2B5EF4-FFF2-40B4-BE49-F238E27FC236}">
                      <a16:creationId xmlns:a16="http://schemas.microsoft.com/office/drawing/2014/main" id="{C754D991-1E78-1B6A-CA3B-08857040CDB9}"/>
                    </a:ext>
                  </a:extLst>
                </p:cNvPr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7789;p72">
                  <a:extLst>
                    <a:ext uri="{FF2B5EF4-FFF2-40B4-BE49-F238E27FC236}">
                      <a16:creationId xmlns:a16="http://schemas.microsoft.com/office/drawing/2014/main" id="{BA2EB389-DFE2-4B0A-BDA8-1633BA740221}"/>
                    </a:ext>
                  </a:extLst>
                </p:cNvPr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6" name="Google Shape;7790;p72">
              <a:extLst>
                <a:ext uri="{FF2B5EF4-FFF2-40B4-BE49-F238E27FC236}">
                  <a16:creationId xmlns:a16="http://schemas.microsoft.com/office/drawing/2014/main" id="{1B22ADE7-DFE7-6C7D-A6F4-91F96A2E5A05}"/>
                </a:ext>
              </a:extLst>
            </p:cNvPr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327" name="Google Shape;7791;p72">
                <a:extLst>
                  <a:ext uri="{FF2B5EF4-FFF2-40B4-BE49-F238E27FC236}">
                    <a16:creationId xmlns:a16="http://schemas.microsoft.com/office/drawing/2014/main" id="{BF1EDD3B-363D-9E2D-1726-4A2D8BEA24A1}"/>
                  </a:ext>
                </a:extLst>
              </p:cNvPr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8" name="Google Shape;7792;p72">
                <a:extLst>
                  <a:ext uri="{FF2B5EF4-FFF2-40B4-BE49-F238E27FC236}">
                    <a16:creationId xmlns:a16="http://schemas.microsoft.com/office/drawing/2014/main" id="{16C27F86-7C10-685D-1CC6-0D55273AA50E}"/>
                  </a:ext>
                </a:extLst>
              </p:cNvPr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329" name="Google Shape;7793;p72">
                  <a:extLst>
                    <a:ext uri="{FF2B5EF4-FFF2-40B4-BE49-F238E27FC236}">
                      <a16:creationId xmlns:a16="http://schemas.microsoft.com/office/drawing/2014/main" id="{FC9B6BBB-06B4-2320-4CEA-7A091D6FB49E}"/>
                    </a:ext>
                  </a:extLst>
                </p:cNvPr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332" name="Google Shape;7794;p72">
                    <a:extLst>
                      <a:ext uri="{FF2B5EF4-FFF2-40B4-BE49-F238E27FC236}">
                        <a16:creationId xmlns:a16="http://schemas.microsoft.com/office/drawing/2014/main" id="{BED55F2C-B555-1FC6-25EE-702B255518C6}"/>
                      </a:ext>
                    </a:extLst>
                  </p:cNvPr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7795;p72">
                    <a:extLst>
                      <a:ext uri="{FF2B5EF4-FFF2-40B4-BE49-F238E27FC236}">
                        <a16:creationId xmlns:a16="http://schemas.microsoft.com/office/drawing/2014/main" id="{F1910600-5BB4-51C9-89E4-7A3E44800942}"/>
                      </a:ext>
                    </a:extLst>
                  </p:cNvPr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7796;p72">
                    <a:extLst>
                      <a:ext uri="{FF2B5EF4-FFF2-40B4-BE49-F238E27FC236}">
                        <a16:creationId xmlns:a16="http://schemas.microsoft.com/office/drawing/2014/main" id="{92B75251-926A-AB21-2ED0-9DC0DD1225EA}"/>
                      </a:ext>
                    </a:extLst>
                  </p:cNvPr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7797;p72">
                    <a:extLst>
                      <a:ext uri="{FF2B5EF4-FFF2-40B4-BE49-F238E27FC236}">
                        <a16:creationId xmlns:a16="http://schemas.microsoft.com/office/drawing/2014/main" id="{F49A0958-3B45-CD9E-323E-44EB17F0A3D6}"/>
                      </a:ext>
                    </a:extLst>
                  </p:cNvPr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7798;p72">
                    <a:extLst>
                      <a:ext uri="{FF2B5EF4-FFF2-40B4-BE49-F238E27FC236}">
                        <a16:creationId xmlns:a16="http://schemas.microsoft.com/office/drawing/2014/main" id="{FEED5B12-5127-4BF0-1C6B-A84FF2892E60}"/>
                      </a:ext>
                    </a:extLst>
                  </p:cNvPr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7799;p72">
                    <a:extLst>
                      <a:ext uri="{FF2B5EF4-FFF2-40B4-BE49-F238E27FC236}">
                        <a16:creationId xmlns:a16="http://schemas.microsoft.com/office/drawing/2014/main" id="{C717B18A-FAC1-733E-2A92-29A071FE83E8}"/>
                      </a:ext>
                    </a:extLst>
                  </p:cNvPr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7800;p72">
                    <a:extLst>
                      <a:ext uri="{FF2B5EF4-FFF2-40B4-BE49-F238E27FC236}">
                        <a16:creationId xmlns:a16="http://schemas.microsoft.com/office/drawing/2014/main" id="{5C69D7C4-E737-BD6F-F4A4-6894EEADA5EB}"/>
                      </a:ext>
                    </a:extLst>
                  </p:cNvPr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30" name="Google Shape;7801;p72">
                  <a:extLst>
                    <a:ext uri="{FF2B5EF4-FFF2-40B4-BE49-F238E27FC236}">
                      <a16:creationId xmlns:a16="http://schemas.microsoft.com/office/drawing/2014/main" id="{A4B0A1D0-337B-2849-E3C0-FB83EA42F6DC}"/>
                    </a:ext>
                  </a:extLst>
                </p:cNvPr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7802;p72">
                  <a:extLst>
                    <a:ext uri="{FF2B5EF4-FFF2-40B4-BE49-F238E27FC236}">
                      <a16:creationId xmlns:a16="http://schemas.microsoft.com/office/drawing/2014/main" id="{537BA6C2-A8E3-3615-09EB-7FD088041364}"/>
                    </a:ext>
                  </a:extLst>
                </p:cNvPr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9E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57" name="Google Shape;7803;p72">
            <a:extLst>
              <a:ext uri="{FF2B5EF4-FFF2-40B4-BE49-F238E27FC236}">
                <a16:creationId xmlns:a16="http://schemas.microsoft.com/office/drawing/2014/main" id="{C201C73A-5A73-2B7E-A3EC-1B405DB615F5}"/>
              </a:ext>
            </a:extLst>
          </p:cNvPr>
          <p:cNvGrpSpPr/>
          <p:nvPr/>
        </p:nvGrpSpPr>
        <p:grpSpPr>
          <a:xfrm>
            <a:off x="6815339" y="2324267"/>
            <a:ext cx="1622269" cy="552443"/>
            <a:chOff x="6894650" y="2574740"/>
            <a:chExt cx="1445100" cy="492111"/>
          </a:xfrm>
        </p:grpSpPr>
        <p:sp>
          <p:nvSpPr>
            <p:cNvPr id="358" name="Google Shape;7804;p72">
              <a:extLst>
                <a:ext uri="{FF2B5EF4-FFF2-40B4-BE49-F238E27FC236}">
                  <a16:creationId xmlns:a16="http://schemas.microsoft.com/office/drawing/2014/main" id="{F6FE9C27-FEF1-9BB9-31B6-947AE00C7DD5}"/>
                </a:ext>
              </a:extLst>
            </p:cNvPr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805;p72">
              <a:extLst>
                <a:ext uri="{FF2B5EF4-FFF2-40B4-BE49-F238E27FC236}">
                  <a16:creationId xmlns:a16="http://schemas.microsoft.com/office/drawing/2014/main" id="{D1E20EE1-8948-2EC4-2D5E-DB4EF94E9E0D}"/>
                </a:ext>
              </a:extLst>
            </p:cNvPr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806;p72">
              <a:extLst>
                <a:ext uri="{FF2B5EF4-FFF2-40B4-BE49-F238E27FC236}">
                  <a16:creationId xmlns:a16="http://schemas.microsoft.com/office/drawing/2014/main" id="{34DDC0B4-402C-93DC-2B55-6B7EBA56CA89}"/>
                </a:ext>
              </a:extLst>
            </p:cNvPr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807;p72">
              <a:extLst>
                <a:ext uri="{FF2B5EF4-FFF2-40B4-BE49-F238E27FC236}">
                  <a16:creationId xmlns:a16="http://schemas.microsoft.com/office/drawing/2014/main" id="{0919B5FB-DC87-3CEC-3107-D318D9E5A73C}"/>
                </a:ext>
              </a:extLst>
            </p:cNvPr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808;p72">
              <a:extLst>
                <a:ext uri="{FF2B5EF4-FFF2-40B4-BE49-F238E27FC236}">
                  <a16:creationId xmlns:a16="http://schemas.microsoft.com/office/drawing/2014/main" id="{64B0BF3C-BCDD-FEAC-AFB7-83DDDEB1820E}"/>
                </a:ext>
              </a:extLst>
            </p:cNvPr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3" name="Google Shape;7809;p72">
              <a:extLst>
                <a:ext uri="{FF2B5EF4-FFF2-40B4-BE49-F238E27FC236}">
                  <a16:creationId xmlns:a16="http://schemas.microsoft.com/office/drawing/2014/main" id="{EAB79EFE-E18B-956E-0816-5E52D489A105}"/>
                </a:ext>
              </a:extLst>
            </p:cNvPr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4" name="Google Shape;7810;p72">
            <a:extLst>
              <a:ext uri="{FF2B5EF4-FFF2-40B4-BE49-F238E27FC236}">
                <a16:creationId xmlns:a16="http://schemas.microsoft.com/office/drawing/2014/main" id="{091E5DF2-14D8-7AD8-4465-CB17542749DF}"/>
              </a:ext>
            </a:extLst>
          </p:cNvPr>
          <p:cNvGrpSpPr/>
          <p:nvPr/>
        </p:nvGrpSpPr>
        <p:grpSpPr>
          <a:xfrm>
            <a:off x="6834882" y="3698522"/>
            <a:ext cx="1583206" cy="475705"/>
            <a:chOff x="6953919" y="3907920"/>
            <a:chExt cx="1377300" cy="475705"/>
          </a:xfrm>
        </p:grpSpPr>
        <p:cxnSp>
          <p:nvCxnSpPr>
            <p:cNvPr id="365" name="Google Shape;7811;p72">
              <a:extLst>
                <a:ext uri="{FF2B5EF4-FFF2-40B4-BE49-F238E27FC236}">
                  <a16:creationId xmlns:a16="http://schemas.microsoft.com/office/drawing/2014/main" id="{14A06DC5-1FA6-9FFD-3082-067EF50C589D}"/>
                </a:ext>
              </a:extLst>
            </p:cNvPr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7812;p72">
              <a:extLst>
                <a:ext uri="{FF2B5EF4-FFF2-40B4-BE49-F238E27FC236}">
                  <a16:creationId xmlns:a16="http://schemas.microsoft.com/office/drawing/2014/main" id="{78BE3515-EE52-4D81-EB24-95C54CD404A8}"/>
                </a:ext>
              </a:extLst>
            </p:cNvPr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7813;p72">
              <a:extLst>
                <a:ext uri="{FF2B5EF4-FFF2-40B4-BE49-F238E27FC236}">
                  <a16:creationId xmlns:a16="http://schemas.microsoft.com/office/drawing/2014/main" id="{DD566B39-8272-8131-AF0A-C4AAECBE02B4}"/>
                </a:ext>
              </a:extLst>
            </p:cNvPr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7814;p72">
              <a:extLst>
                <a:ext uri="{FF2B5EF4-FFF2-40B4-BE49-F238E27FC236}">
                  <a16:creationId xmlns:a16="http://schemas.microsoft.com/office/drawing/2014/main" id="{EFF12F70-44C9-6766-7E0F-2790BE9A5647}"/>
                </a:ext>
              </a:extLst>
            </p:cNvPr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5F7D9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7815;p72">
              <a:extLst>
                <a:ext uri="{FF2B5EF4-FFF2-40B4-BE49-F238E27FC236}">
                  <a16:creationId xmlns:a16="http://schemas.microsoft.com/office/drawing/2014/main" id="{865588EA-F944-302E-2DF0-1372C41D6A78}"/>
                </a:ext>
              </a:extLst>
            </p:cNvPr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0" name="Google Shape;7816;p72">
            <a:extLst>
              <a:ext uri="{FF2B5EF4-FFF2-40B4-BE49-F238E27FC236}">
                <a16:creationId xmlns:a16="http://schemas.microsoft.com/office/drawing/2014/main" id="{2442DB98-7416-AB67-0E23-32D97BCE9CA1}"/>
              </a:ext>
            </a:extLst>
          </p:cNvPr>
          <p:cNvGrpSpPr/>
          <p:nvPr/>
        </p:nvGrpSpPr>
        <p:grpSpPr>
          <a:xfrm>
            <a:off x="2338470" y="2459668"/>
            <a:ext cx="836286" cy="824529"/>
            <a:chOff x="2389399" y="2595741"/>
            <a:chExt cx="812796" cy="801369"/>
          </a:xfrm>
        </p:grpSpPr>
        <p:grpSp>
          <p:nvGrpSpPr>
            <p:cNvPr id="371" name="Google Shape;7817;p72">
              <a:extLst>
                <a:ext uri="{FF2B5EF4-FFF2-40B4-BE49-F238E27FC236}">
                  <a16:creationId xmlns:a16="http://schemas.microsoft.com/office/drawing/2014/main" id="{7EB10869-81DF-893A-3325-4898A25F9CCF}"/>
                </a:ext>
              </a:extLst>
            </p:cNvPr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422" name="Google Shape;7818;p72">
                <a:extLst>
                  <a:ext uri="{FF2B5EF4-FFF2-40B4-BE49-F238E27FC236}">
                    <a16:creationId xmlns:a16="http://schemas.microsoft.com/office/drawing/2014/main" id="{4633A6BC-B694-E912-2C4E-3EE39B39AC97}"/>
                  </a:ext>
                </a:extLst>
              </p:cNvPr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7819;p72">
                <a:extLst>
                  <a:ext uri="{FF2B5EF4-FFF2-40B4-BE49-F238E27FC236}">
                    <a16:creationId xmlns:a16="http://schemas.microsoft.com/office/drawing/2014/main" id="{3740DFDB-5DE0-EF5B-44E7-BCF49296B92D}"/>
                  </a:ext>
                </a:extLst>
              </p:cNvPr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7820;p72">
                <a:extLst>
                  <a:ext uri="{FF2B5EF4-FFF2-40B4-BE49-F238E27FC236}">
                    <a16:creationId xmlns:a16="http://schemas.microsoft.com/office/drawing/2014/main" id="{D99B676C-5EAE-9FCF-4F49-211D6237CFE5}"/>
                  </a:ext>
                </a:extLst>
              </p:cNvPr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" name="Google Shape;7821;p72">
              <a:extLst>
                <a:ext uri="{FF2B5EF4-FFF2-40B4-BE49-F238E27FC236}">
                  <a16:creationId xmlns:a16="http://schemas.microsoft.com/office/drawing/2014/main" id="{43AA5486-E935-E51A-8D20-5963C8968907}"/>
                </a:ext>
              </a:extLst>
            </p:cNvPr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398" name="Google Shape;7822;p72">
                <a:extLst>
                  <a:ext uri="{FF2B5EF4-FFF2-40B4-BE49-F238E27FC236}">
                    <a16:creationId xmlns:a16="http://schemas.microsoft.com/office/drawing/2014/main" id="{DE2D2198-22AB-5870-442A-45AD593BCCFF}"/>
                  </a:ext>
                </a:extLst>
              </p:cNvPr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415" name="Google Shape;7823;p72">
                  <a:extLst>
                    <a:ext uri="{FF2B5EF4-FFF2-40B4-BE49-F238E27FC236}">
                      <a16:creationId xmlns:a16="http://schemas.microsoft.com/office/drawing/2014/main" id="{D01829A9-02F2-96AB-2008-E7C8DD229629}"/>
                    </a:ext>
                  </a:extLst>
                </p:cNvPr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419" name="Google Shape;7824;p72">
                    <a:extLst>
                      <a:ext uri="{FF2B5EF4-FFF2-40B4-BE49-F238E27FC236}">
                        <a16:creationId xmlns:a16="http://schemas.microsoft.com/office/drawing/2014/main" id="{B31491C3-7387-CA19-4E6F-6DCF58491234}"/>
                      </a:ext>
                    </a:extLst>
                  </p:cNvPr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7825;p72">
                    <a:extLst>
                      <a:ext uri="{FF2B5EF4-FFF2-40B4-BE49-F238E27FC236}">
                        <a16:creationId xmlns:a16="http://schemas.microsoft.com/office/drawing/2014/main" id="{093758CF-5B0F-EB17-3E71-10BFFFFB14D0}"/>
                      </a:ext>
                    </a:extLst>
                  </p:cNvPr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" name="Google Shape;7826;p72">
                    <a:extLst>
                      <a:ext uri="{FF2B5EF4-FFF2-40B4-BE49-F238E27FC236}">
                        <a16:creationId xmlns:a16="http://schemas.microsoft.com/office/drawing/2014/main" id="{4EF43014-4B1F-277D-1903-50EF84F6C4E0}"/>
                      </a:ext>
                    </a:extLst>
                  </p:cNvPr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16" name="Google Shape;7827;p72">
                  <a:extLst>
                    <a:ext uri="{FF2B5EF4-FFF2-40B4-BE49-F238E27FC236}">
                      <a16:creationId xmlns:a16="http://schemas.microsoft.com/office/drawing/2014/main" id="{C8FDD554-EE83-5DF1-7E09-A6528DF0F526}"/>
                    </a:ext>
                  </a:extLst>
                </p:cNvPr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417" name="Google Shape;7828;p72">
                    <a:extLst>
                      <a:ext uri="{FF2B5EF4-FFF2-40B4-BE49-F238E27FC236}">
                        <a16:creationId xmlns:a16="http://schemas.microsoft.com/office/drawing/2014/main" id="{078273F1-2C3E-4DC9-706D-C7EE82416530}"/>
                      </a:ext>
                    </a:extLst>
                  </p:cNvPr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8" name="Google Shape;7829;p72">
                    <a:extLst>
                      <a:ext uri="{FF2B5EF4-FFF2-40B4-BE49-F238E27FC236}">
                        <a16:creationId xmlns:a16="http://schemas.microsoft.com/office/drawing/2014/main" id="{352989E9-4B17-F6D6-A957-514BAD168C4C}"/>
                      </a:ext>
                    </a:extLst>
                  </p:cNvPr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99" name="Google Shape;7830;p72">
                <a:extLst>
                  <a:ext uri="{FF2B5EF4-FFF2-40B4-BE49-F238E27FC236}">
                    <a16:creationId xmlns:a16="http://schemas.microsoft.com/office/drawing/2014/main" id="{5C349B24-9958-A420-8488-373622A29F96}"/>
                  </a:ext>
                </a:extLst>
              </p:cNvPr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408" name="Google Shape;7831;p72">
                  <a:extLst>
                    <a:ext uri="{FF2B5EF4-FFF2-40B4-BE49-F238E27FC236}">
                      <a16:creationId xmlns:a16="http://schemas.microsoft.com/office/drawing/2014/main" id="{6D2A1AB5-8F3B-6503-1FA7-7878444019E6}"/>
                    </a:ext>
                  </a:extLst>
                </p:cNvPr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412" name="Google Shape;7832;p72">
                    <a:extLst>
                      <a:ext uri="{FF2B5EF4-FFF2-40B4-BE49-F238E27FC236}">
                        <a16:creationId xmlns:a16="http://schemas.microsoft.com/office/drawing/2014/main" id="{FF4188B9-70B5-87D9-0646-54C5F2074966}"/>
                      </a:ext>
                    </a:extLst>
                  </p:cNvPr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7833;p72">
                    <a:extLst>
                      <a:ext uri="{FF2B5EF4-FFF2-40B4-BE49-F238E27FC236}">
                        <a16:creationId xmlns:a16="http://schemas.microsoft.com/office/drawing/2014/main" id="{E3424D04-47AF-D822-DA94-6EFF970523F5}"/>
                      </a:ext>
                    </a:extLst>
                  </p:cNvPr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" name="Google Shape;7834;p72">
                    <a:extLst>
                      <a:ext uri="{FF2B5EF4-FFF2-40B4-BE49-F238E27FC236}">
                        <a16:creationId xmlns:a16="http://schemas.microsoft.com/office/drawing/2014/main" id="{09A6D566-599B-A307-DB93-4A4F06E02F8B}"/>
                      </a:ext>
                    </a:extLst>
                  </p:cNvPr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9" name="Google Shape;7835;p72">
                  <a:extLst>
                    <a:ext uri="{FF2B5EF4-FFF2-40B4-BE49-F238E27FC236}">
                      <a16:creationId xmlns:a16="http://schemas.microsoft.com/office/drawing/2014/main" id="{82ABF3B8-0127-897A-DA29-09CDAFFBBFF1}"/>
                    </a:ext>
                  </a:extLst>
                </p:cNvPr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410" name="Google Shape;7836;p72">
                    <a:extLst>
                      <a:ext uri="{FF2B5EF4-FFF2-40B4-BE49-F238E27FC236}">
                        <a16:creationId xmlns:a16="http://schemas.microsoft.com/office/drawing/2014/main" id="{22C14E88-A58D-83AA-B560-C75389D4B810}"/>
                      </a:ext>
                    </a:extLst>
                  </p:cNvPr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7837;p72">
                    <a:extLst>
                      <a:ext uri="{FF2B5EF4-FFF2-40B4-BE49-F238E27FC236}">
                        <a16:creationId xmlns:a16="http://schemas.microsoft.com/office/drawing/2014/main" id="{5C8CB0E4-A38C-F67A-AFBC-B7269E1BEC3A}"/>
                      </a:ext>
                    </a:extLst>
                  </p:cNvPr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00" name="Google Shape;7838;p72">
                <a:extLst>
                  <a:ext uri="{FF2B5EF4-FFF2-40B4-BE49-F238E27FC236}">
                    <a16:creationId xmlns:a16="http://schemas.microsoft.com/office/drawing/2014/main" id="{10731BC0-6D1A-9F45-D5C7-F05E2D443785}"/>
                  </a:ext>
                </a:extLst>
              </p:cNvPr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401" name="Google Shape;7839;p72">
                  <a:extLst>
                    <a:ext uri="{FF2B5EF4-FFF2-40B4-BE49-F238E27FC236}">
                      <a16:creationId xmlns:a16="http://schemas.microsoft.com/office/drawing/2014/main" id="{D7F6BB09-8E24-ED6B-52AF-22CB9275F3CA}"/>
                    </a:ext>
                  </a:extLst>
                </p:cNvPr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405" name="Google Shape;7840;p72">
                    <a:extLst>
                      <a:ext uri="{FF2B5EF4-FFF2-40B4-BE49-F238E27FC236}">
                        <a16:creationId xmlns:a16="http://schemas.microsoft.com/office/drawing/2014/main" id="{AB8117E9-F4F5-9BD3-E84D-667BAEE3A7D3}"/>
                      </a:ext>
                    </a:extLst>
                  </p:cNvPr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7841;p72">
                    <a:extLst>
                      <a:ext uri="{FF2B5EF4-FFF2-40B4-BE49-F238E27FC236}">
                        <a16:creationId xmlns:a16="http://schemas.microsoft.com/office/drawing/2014/main" id="{66C0BCED-A396-AE52-6D62-A89F7440F8D8}"/>
                      </a:ext>
                    </a:extLst>
                  </p:cNvPr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7842;p72">
                    <a:extLst>
                      <a:ext uri="{FF2B5EF4-FFF2-40B4-BE49-F238E27FC236}">
                        <a16:creationId xmlns:a16="http://schemas.microsoft.com/office/drawing/2014/main" id="{463A6D0D-58FF-F7EC-9F26-60D27E185624}"/>
                      </a:ext>
                    </a:extLst>
                  </p:cNvPr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02" name="Google Shape;7843;p72">
                  <a:extLst>
                    <a:ext uri="{FF2B5EF4-FFF2-40B4-BE49-F238E27FC236}">
                      <a16:creationId xmlns:a16="http://schemas.microsoft.com/office/drawing/2014/main" id="{A0F87A91-5041-7E54-1121-C08845DB6341}"/>
                    </a:ext>
                  </a:extLst>
                </p:cNvPr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403" name="Google Shape;7844;p72">
                    <a:extLst>
                      <a:ext uri="{FF2B5EF4-FFF2-40B4-BE49-F238E27FC236}">
                        <a16:creationId xmlns:a16="http://schemas.microsoft.com/office/drawing/2014/main" id="{D1C6B3FE-9292-B80C-3870-278A4B3A294F}"/>
                      </a:ext>
                    </a:extLst>
                  </p:cNvPr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657E9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7845;p72">
                    <a:extLst>
                      <a:ext uri="{FF2B5EF4-FFF2-40B4-BE49-F238E27FC236}">
                        <a16:creationId xmlns:a16="http://schemas.microsoft.com/office/drawing/2014/main" id="{DCF85A14-83AE-F1B4-16E9-5A074CCD2D7B}"/>
                      </a:ext>
                    </a:extLst>
                  </p:cNvPr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73" name="Google Shape;7846;p72">
              <a:extLst>
                <a:ext uri="{FF2B5EF4-FFF2-40B4-BE49-F238E27FC236}">
                  <a16:creationId xmlns:a16="http://schemas.microsoft.com/office/drawing/2014/main" id="{6597D61D-3731-6A1F-C696-7E66EF59563F}"/>
                </a:ext>
              </a:extLst>
            </p:cNvPr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374" name="Google Shape;7847;p72">
                <a:extLst>
                  <a:ext uri="{FF2B5EF4-FFF2-40B4-BE49-F238E27FC236}">
                    <a16:creationId xmlns:a16="http://schemas.microsoft.com/office/drawing/2014/main" id="{E9C59AD4-C93B-83AC-104B-ABF922960CF9}"/>
                  </a:ext>
                </a:extLst>
              </p:cNvPr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391" name="Google Shape;7848;p72">
                  <a:extLst>
                    <a:ext uri="{FF2B5EF4-FFF2-40B4-BE49-F238E27FC236}">
                      <a16:creationId xmlns:a16="http://schemas.microsoft.com/office/drawing/2014/main" id="{22820A5C-2B09-D9DE-331B-5704CC29BEF8}"/>
                    </a:ext>
                  </a:extLst>
                </p:cNvPr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395" name="Google Shape;7849;p72">
                    <a:extLst>
                      <a:ext uri="{FF2B5EF4-FFF2-40B4-BE49-F238E27FC236}">
                        <a16:creationId xmlns:a16="http://schemas.microsoft.com/office/drawing/2014/main" id="{27905D96-7B05-F7F3-3E4D-E9E1375AEE30}"/>
                      </a:ext>
                    </a:extLst>
                  </p:cNvPr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7850;p72">
                    <a:extLst>
                      <a:ext uri="{FF2B5EF4-FFF2-40B4-BE49-F238E27FC236}">
                        <a16:creationId xmlns:a16="http://schemas.microsoft.com/office/drawing/2014/main" id="{A062589A-7897-A44E-B1C8-A83538A49A4F}"/>
                      </a:ext>
                    </a:extLst>
                  </p:cNvPr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7851;p72">
                    <a:extLst>
                      <a:ext uri="{FF2B5EF4-FFF2-40B4-BE49-F238E27FC236}">
                        <a16:creationId xmlns:a16="http://schemas.microsoft.com/office/drawing/2014/main" id="{FBB1306C-19E7-8742-1730-EA0F48A3F0A5}"/>
                      </a:ext>
                    </a:extLst>
                  </p:cNvPr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92" name="Google Shape;7852;p72">
                  <a:extLst>
                    <a:ext uri="{FF2B5EF4-FFF2-40B4-BE49-F238E27FC236}">
                      <a16:creationId xmlns:a16="http://schemas.microsoft.com/office/drawing/2014/main" id="{39558491-F6BB-E77B-55EB-667F915B2131}"/>
                    </a:ext>
                  </a:extLst>
                </p:cNvPr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393" name="Google Shape;7853;p72">
                    <a:extLst>
                      <a:ext uri="{FF2B5EF4-FFF2-40B4-BE49-F238E27FC236}">
                        <a16:creationId xmlns:a16="http://schemas.microsoft.com/office/drawing/2014/main" id="{2791B5BD-09B8-E449-B657-B3FE466312F1}"/>
                      </a:ext>
                    </a:extLst>
                  </p:cNvPr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" name="Google Shape;7854;p72">
                    <a:extLst>
                      <a:ext uri="{FF2B5EF4-FFF2-40B4-BE49-F238E27FC236}">
                        <a16:creationId xmlns:a16="http://schemas.microsoft.com/office/drawing/2014/main" id="{B4BCBCE4-D287-ED40-4FCE-5F83879B7C1E}"/>
                      </a:ext>
                    </a:extLst>
                  </p:cNvPr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5" name="Google Shape;7855;p72">
                <a:extLst>
                  <a:ext uri="{FF2B5EF4-FFF2-40B4-BE49-F238E27FC236}">
                    <a16:creationId xmlns:a16="http://schemas.microsoft.com/office/drawing/2014/main" id="{0CF21D1E-95DF-5673-C82F-1817243CD3F1}"/>
                  </a:ext>
                </a:extLst>
              </p:cNvPr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384" name="Google Shape;7856;p72">
                  <a:extLst>
                    <a:ext uri="{FF2B5EF4-FFF2-40B4-BE49-F238E27FC236}">
                      <a16:creationId xmlns:a16="http://schemas.microsoft.com/office/drawing/2014/main" id="{A437D8B2-A13F-12C4-4383-D1CA5473D900}"/>
                    </a:ext>
                  </a:extLst>
                </p:cNvPr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388" name="Google Shape;7857;p72">
                    <a:extLst>
                      <a:ext uri="{FF2B5EF4-FFF2-40B4-BE49-F238E27FC236}">
                        <a16:creationId xmlns:a16="http://schemas.microsoft.com/office/drawing/2014/main" id="{7B9FF3AA-B769-861F-DE60-9C113B7AC176}"/>
                      </a:ext>
                    </a:extLst>
                  </p:cNvPr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9" name="Google Shape;7858;p72">
                    <a:extLst>
                      <a:ext uri="{FF2B5EF4-FFF2-40B4-BE49-F238E27FC236}">
                        <a16:creationId xmlns:a16="http://schemas.microsoft.com/office/drawing/2014/main" id="{E2372F50-285F-9E58-1763-0650EB3E6AFC}"/>
                      </a:ext>
                    </a:extLst>
                  </p:cNvPr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0" name="Google Shape;7859;p72">
                    <a:extLst>
                      <a:ext uri="{FF2B5EF4-FFF2-40B4-BE49-F238E27FC236}">
                        <a16:creationId xmlns:a16="http://schemas.microsoft.com/office/drawing/2014/main" id="{89442C9D-3676-24FB-0B70-30FF3120D0F3}"/>
                      </a:ext>
                    </a:extLst>
                  </p:cNvPr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85" name="Google Shape;7860;p72">
                  <a:extLst>
                    <a:ext uri="{FF2B5EF4-FFF2-40B4-BE49-F238E27FC236}">
                      <a16:creationId xmlns:a16="http://schemas.microsoft.com/office/drawing/2014/main" id="{8B2F924C-A9F5-763C-1273-811E635EB5CC}"/>
                    </a:ext>
                  </a:extLst>
                </p:cNvPr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386" name="Google Shape;7861;p72">
                    <a:extLst>
                      <a:ext uri="{FF2B5EF4-FFF2-40B4-BE49-F238E27FC236}">
                        <a16:creationId xmlns:a16="http://schemas.microsoft.com/office/drawing/2014/main" id="{D7E34CA6-E674-164E-B8CC-FF9B9A11AF7E}"/>
                      </a:ext>
                    </a:extLst>
                  </p:cNvPr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7862;p72">
                    <a:extLst>
                      <a:ext uri="{FF2B5EF4-FFF2-40B4-BE49-F238E27FC236}">
                        <a16:creationId xmlns:a16="http://schemas.microsoft.com/office/drawing/2014/main" id="{2377C0E4-CB5D-464B-F2B6-EECE391C1811}"/>
                      </a:ext>
                    </a:extLst>
                  </p:cNvPr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6" name="Google Shape;7863;p72">
                <a:extLst>
                  <a:ext uri="{FF2B5EF4-FFF2-40B4-BE49-F238E27FC236}">
                    <a16:creationId xmlns:a16="http://schemas.microsoft.com/office/drawing/2014/main" id="{C26D942D-2FE0-ED24-4099-38E8E1B228C2}"/>
                  </a:ext>
                </a:extLst>
              </p:cNvPr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377" name="Google Shape;7864;p72">
                  <a:extLst>
                    <a:ext uri="{FF2B5EF4-FFF2-40B4-BE49-F238E27FC236}">
                      <a16:creationId xmlns:a16="http://schemas.microsoft.com/office/drawing/2014/main" id="{17B092D5-7609-BE39-D5C7-55E0F1FF7B67}"/>
                    </a:ext>
                  </a:extLst>
                </p:cNvPr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381" name="Google Shape;7865;p72">
                    <a:extLst>
                      <a:ext uri="{FF2B5EF4-FFF2-40B4-BE49-F238E27FC236}">
                        <a16:creationId xmlns:a16="http://schemas.microsoft.com/office/drawing/2014/main" id="{6B49E977-23B5-3D68-0D8A-6AA5124F4BFC}"/>
                      </a:ext>
                    </a:extLst>
                  </p:cNvPr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7866;p72">
                    <a:extLst>
                      <a:ext uri="{FF2B5EF4-FFF2-40B4-BE49-F238E27FC236}">
                        <a16:creationId xmlns:a16="http://schemas.microsoft.com/office/drawing/2014/main" id="{6D8B42FF-F143-0666-0EE5-47D737BF3AD5}"/>
                      </a:ext>
                    </a:extLst>
                  </p:cNvPr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7867;p72">
                    <a:extLst>
                      <a:ext uri="{FF2B5EF4-FFF2-40B4-BE49-F238E27FC236}">
                        <a16:creationId xmlns:a16="http://schemas.microsoft.com/office/drawing/2014/main" id="{E8669F7F-00EB-5834-E250-E21489D5379F}"/>
                      </a:ext>
                    </a:extLst>
                  </p:cNvPr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8" name="Google Shape;7868;p72">
                  <a:extLst>
                    <a:ext uri="{FF2B5EF4-FFF2-40B4-BE49-F238E27FC236}">
                      <a16:creationId xmlns:a16="http://schemas.microsoft.com/office/drawing/2014/main" id="{6EF7A84E-AAA5-8D9D-EE0F-1BA5362B4A8F}"/>
                    </a:ext>
                  </a:extLst>
                </p:cNvPr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379" name="Google Shape;7869;p72">
                    <a:extLst>
                      <a:ext uri="{FF2B5EF4-FFF2-40B4-BE49-F238E27FC236}">
                        <a16:creationId xmlns:a16="http://schemas.microsoft.com/office/drawing/2014/main" id="{88013029-B9A0-7B24-8527-F29A89AC0424}"/>
                      </a:ext>
                    </a:extLst>
                  </p:cNvPr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869FB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7870;p72">
                    <a:extLst>
                      <a:ext uri="{FF2B5EF4-FFF2-40B4-BE49-F238E27FC236}">
                        <a16:creationId xmlns:a16="http://schemas.microsoft.com/office/drawing/2014/main" id="{A8E75F21-63E6-332E-7D16-F0CBD34D061F}"/>
                      </a:ext>
                    </a:extLst>
                  </p:cNvPr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425" name="Google Shape;1529;p70">
            <a:extLst>
              <a:ext uri="{FF2B5EF4-FFF2-40B4-BE49-F238E27FC236}">
                <a16:creationId xmlns:a16="http://schemas.microsoft.com/office/drawing/2014/main" id="{9902359D-68BA-689F-D90C-69B1B2E3DBEF}"/>
              </a:ext>
            </a:extLst>
          </p:cNvPr>
          <p:cNvSpPr txBox="1">
            <a:spLocks/>
          </p:cNvSpPr>
          <p:nvPr/>
        </p:nvSpPr>
        <p:spPr>
          <a:xfrm>
            <a:off x="605525" y="253756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1800" dirty="0">
                <a:solidFill>
                  <a:schemeClr val="tx1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  <p:extLst>
      <p:ext uri="{BB962C8B-B14F-4D97-AF65-F5344CB8AC3E}">
        <p14:creationId xmlns:p14="http://schemas.microsoft.com/office/powerpoint/2010/main" val="1570476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875;p73">
            <a:extLst>
              <a:ext uri="{FF2B5EF4-FFF2-40B4-BE49-F238E27FC236}">
                <a16:creationId xmlns:a16="http://schemas.microsoft.com/office/drawing/2014/main" id="{5CC8BB0D-BCBC-24FB-B998-7DB058802CAB}"/>
              </a:ext>
            </a:extLst>
          </p:cNvPr>
          <p:cNvGrpSpPr/>
          <p:nvPr/>
        </p:nvGrpSpPr>
        <p:grpSpPr>
          <a:xfrm>
            <a:off x="702088" y="3155922"/>
            <a:ext cx="2390414" cy="1024800"/>
            <a:chOff x="728925" y="3296613"/>
            <a:chExt cx="2390414" cy="1024800"/>
          </a:xfrm>
        </p:grpSpPr>
        <p:grpSp>
          <p:nvGrpSpPr>
            <p:cNvPr id="3" name="Google Shape;7876;p73">
              <a:extLst>
                <a:ext uri="{FF2B5EF4-FFF2-40B4-BE49-F238E27FC236}">
                  <a16:creationId xmlns:a16="http://schemas.microsoft.com/office/drawing/2014/main" id="{B045F1A1-662C-C799-4CA1-086FCCC1B708}"/>
                </a:ext>
              </a:extLst>
            </p:cNvPr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31" name="Google Shape;7877;p73">
                <a:extLst>
                  <a:ext uri="{FF2B5EF4-FFF2-40B4-BE49-F238E27FC236}">
                    <a16:creationId xmlns:a16="http://schemas.microsoft.com/office/drawing/2014/main" id="{5D1D5F29-181D-B13A-5D3F-3F3D16D78E5E}"/>
                  </a:ext>
                </a:extLst>
              </p:cNvPr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32" name="Google Shape;7878;p73">
                <a:extLst>
                  <a:ext uri="{FF2B5EF4-FFF2-40B4-BE49-F238E27FC236}">
                    <a16:creationId xmlns:a16="http://schemas.microsoft.com/office/drawing/2014/main" id="{AD933AB3-8A67-4951-BD08-F039F1C9D844}"/>
                  </a:ext>
                </a:extLst>
              </p:cNvPr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4" name="Google Shape;7879;p73">
              <a:extLst>
                <a:ext uri="{FF2B5EF4-FFF2-40B4-BE49-F238E27FC236}">
                  <a16:creationId xmlns:a16="http://schemas.microsoft.com/office/drawing/2014/main" id="{5E0151A9-EB14-4B59-A9E3-737764FF1C3C}"/>
                </a:ext>
              </a:extLst>
            </p:cNvPr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26" name="Google Shape;7880;p73">
                <a:extLst>
                  <a:ext uri="{FF2B5EF4-FFF2-40B4-BE49-F238E27FC236}">
                    <a16:creationId xmlns:a16="http://schemas.microsoft.com/office/drawing/2014/main" id="{8A5B87CF-764B-6AB2-E8FF-36CEDA79ECD4}"/>
                  </a:ext>
                </a:extLst>
              </p:cNvPr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27" name="Google Shape;7881;p73">
                <a:extLst>
                  <a:ext uri="{FF2B5EF4-FFF2-40B4-BE49-F238E27FC236}">
                    <a16:creationId xmlns:a16="http://schemas.microsoft.com/office/drawing/2014/main" id="{E5966999-A0A6-14B0-E292-F5EDFDC51780}"/>
                  </a:ext>
                </a:extLst>
              </p:cNvPr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28" name="Google Shape;7882;p73">
                <a:extLst>
                  <a:ext uri="{FF2B5EF4-FFF2-40B4-BE49-F238E27FC236}">
                    <a16:creationId xmlns:a16="http://schemas.microsoft.com/office/drawing/2014/main" id="{492E1D3D-4B10-1031-3BB1-8F573ECB4E67}"/>
                  </a:ext>
                </a:extLst>
              </p:cNvPr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29" name="Google Shape;7883;p73">
                <a:extLst>
                  <a:ext uri="{FF2B5EF4-FFF2-40B4-BE49-F238E27FC236}">
                    <a16:creationId xmlns:a16="http://schemas.microsoft.com/office/drawing/2014/main" id="{C0249EB5-97E4-86D3-962D-FE1AD3D45529}"/>
                  </a:ext>
                </a:extLst>
              </p:cNvPr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  <p:sp>
            <p:nvSpPr>
              <p:cNvPr id="30" name="Google Shape;7884;p73">
                <a:extLst>
                  <a:ext uri="{FF2B5EF4-FFF2-40B4-BE49-F238E27FC236}">
                    <a16:creationId xmlns:a16="http://schemas.microsoft.com/office/drawing/2014/main" id="{4726546F-B4D6-0C49-514F-965A15818E37}"/>
                  </a:ext>
                </a:extLst>
              </p:cNvPr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/>
              </a:p>
            </p:txBody>
          </p:sp>
        </p:grpSp>
        <p:grpSp>
          <p:nvGrpSpPr>
            <p:cNvPr id="5" name="Google Shape;7885;p73">
              <a:extLst>
                <a:ext uri="{FF2B5EF4-FFF2-40B4-BE49-F238E27FC236}">
                  <a16:creationId xmlns:a16="http://schemas.microsoft.com/office/drawing/2014/main" id="{9FCC2E88-6C28-DD8A-0730-A24F1A4A86DA}"/>
                </a:ext>
              </a:extLst>
            </p:cNvPr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6" name="Google Shape;7886;p73">
                <a:extLst>
                  <a:ext uri="{FF2B5EF4-FFF2-40B4-BE49-F238E27FC236}">
                    <a16:creationId xmlns:a16="http://schemas.microsoft.com/office/drawing/2014/main" id="{417173C9-1437-A07B-5F57-9178A60637FF}"/>
                  </a:ext>
                </a:extLst>
              </p:cNvPr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7887;p73">
                <a:extLst>
                  <a:ext uri="{FF2B5EF4-FFF2-40B4-BE49-F238E27FC236}">
                    <a16:creationId xmlns:a16="http://schemas.microsoft.com/office/drawing/2014/main" id="{226FDED0-6599-5FEE-699B-7AD43F283BA6}"/>
                  </a:ext>
                </a:extLst>
              </p:cNvPr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888;p73">
                <a:extLst>
                  <a:ext uri="{FF2B5EF4-FFF2-40B4-BE49-F238E27FC236}">
                    <a16:creationId xmlns:a16="http://schemas.microsoft.com/office/drawing/2014/main" id="{E7E8BFEF-5AFF-B4B1-A8E8-35E0D63A6530}"/>
                  </a:ext>
                </a:extLst>
              </p:cNvPr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889;p73">
                <a:extLst>
                  <a:ext uri="{FF2B5EF4-FFF2-40B4-BE49-F238E27FC236}">
                    <a16:creationId xmlns:a16="http://schemas.microsoft.com/office/drawing/2014/main" id="{F3B0B9FB-B803-D42A-C4A9-7BCE43D68984}"/>
                  </a:ext>
                </a:extLst>
              </p:cNvPr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890;p73">
                <a:extLst>
                  <a:ext uri="{FF2B5EF4-FFF2-40B4-BE49-F238E27FC236}">
                    <a16:creationId xmlns:a16="http://schemas.microsoft.com/office/drawing/2014/main" id="{B1EC3295-DC32-88CC-54AD-ED7393D7B1CD}"/>
                  </a:ext>
                </a:extLst>
              </p:cNvPr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891;p73">
                <a:extLst>
                  <a:ext uri="{FF2B5EF4-FFF2-40B4-BE49-F238E27FC236}">
                    <a16:creationId xmlns:a16="http://schemas.microsoft.com/office/drawing/2014/main" id="{47A59D53-C78B-FF06-299E-AAEE7A5B272C}"/>
                  </a:ext>
                </a:extLst>
              </p:cNvPr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892;p73">
                <a:extLst>
                  <a:ext uri="{FF2B5EF4-FFF2-40B4-BE49-F238E27FC236}">
                    <a16:creationId xmlns:a16="http://schemas.microsoft.com/office/drawing/2014/main" id="{86C67D2D-28D8-D2E0-7446-97AAE68E7493}"/>
                  </a:ext>
                </a:extLst>
              </p:cNvPr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893;p73">
                <a:extLst>
                  <a:ext uri="{FF2B5EF4-FFF2-40B4-BE49-F238E27FC236}">
                    <a16:creationId xmlns:a16="http://schemas.microsoft.com/office/drawing/2014/main" id="{294F9490-DADA-BAAB-E512-1911A902CC52}"/>
                  </a:ext>
                </a:extLst>
              </p:cNvPr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894;p73">
                <a:extLst>
                  <a:ext uri="{FF2B5EF4-FFF2-40B4-BE49-F238E27FC236}">
                    <a16:creationId xmlns:a16="http://schemas.microsoft.com/office/drawing/2014/main" id="{893C9AE9-4EE2-45E6-3EC7-A837AE90224A}"/>
                  </a:ext>
                </a:extLst>
              </p:cNvPr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895;p73">
                <a:extLst>
                  <a:ext uri="{FF2B5EF4-FFF2-40B4-BE49-F238E27FC236}">
                    <a16:creationId xmlns:a16="http://schemas.microsoft.com/office/drawing/2014/main" id="{C94F1EE0-BCB7-C37F-0ADF-B3266B01D6F1}"/>
                  </a:ext>
                </a:extLst>
              </p:cNvPr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896;p73">
                <a:extLst>
                  <a:ext uri="{FF2B5EF4-FFF2-40B4-BE49-F238E27FC236}">
                    <a16:creationId xmlns:a16="http://schemas.microsoft.com/office/drawing/2014/main" id="{F9B6E100-BAF4-FF17-CA68-3510B73E12B0}"/>
                  </a:ext>
                </a:extLst>
              </p:cNvPr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897;p73">
                <a:extLst>
                  <a:ext uri="{FF2B5EF4-FFF2-40B4-BE49-F238E27FC236}">
                    <a16:creationId xmlns:a16="http://schemas.microsoft.com/office/drawing/2014/main" id="{714F20BE-BA3E-87F1-32A4-3ED396DCCBC1}"/>
                  </a:ext>
                </a:extLst>
              </p:cNvPr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898;p73">
                <a:extLst>
                  <a:ext uri="{FF2B5EF4-FFF2-40B4-BE49-F238E27FC236}">
                    <a16:creationId xmlns:a16="http://schemas.microsoft.com/office/drawing/2014/main" id="{5848C715-EBEC-CFFE-168B-0446AA2EC163}"/>
                  </a:ext>
                </a:extLst>
              </p:cNvPr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899;p73">
                <a:extLst>
                  <a:ext uri="{FF2B5EF4-FFF2-40B4-BE49-F238E27FC236}">
                    <a16:creationId xmlns:a16="http://schemas.microsoft.com/office/drawing/2014/main" id="{65F3C137-9A07-9EF4-1F94-F08C41E61646}"/>
                  </a:ext>
                </a:extLst>
              </p:cNvPr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900;p73">
                <a:extLst>
                  <a:ext uri="{FF2B5EF4-FFF2-40B4-BE49-F238E27FC236}">
                    <a16:creationId xmlns:a16="http://schemas.microsoft.com/office/drawing/2014/main" id="{49842CC3-07FA-55F0-5134-A8FE97144686}"/>
                  </a:ext>
                </a:extLst>
              </p:cNvPr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901;p73">
                <a:extLst>
                  <a:ext uri="{FF2B5EF4-FFF2-40B4-BE49-F238E27FC236}">
                    <a16:creationId xmlns:a16="http://schemas.microsoft.com/office/drawing/2014/main" id="{9FCDC66A-EEEE-6998-8755-849EDC9DE866}"/>
                  </a:ext>
                </a:extLst>
              </p:cNvPr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902;p73">
                <a:extLst>
                  <a:ext uri="{FF2B5EF4-FFF2-40B4-BE49-F238E27FC236}">
                    <a16:creationId xmlns:a16="http://schemas.microsoft.com/office/drawing/2014/main" id="{05939E82-E41D-3274-0E9A-F9615EA7CD7D}"/>
                  </a:ext>
                </a:extLst>
              </p:cNvPr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903;p73">
                <a:extLst>
                  <a:ext uri="{FF2B5EF4-FFF2-40B4-BE49-F238E27FC236}">
                    <a16:creationId xmlns:a16="http://schemas.microsoft.com/office/drawing/2014/main" id="{D3411B4A-DA3D-7D20-C439-D4DEF58D57C9}"/>
                  </a:ext>
                </a:extLst>
              </p:cNvPr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904;p73">
                <a:extLst>
                  <a:ext uri="{FF2B5EF4-FFF2-40B4-BE49-F238E27FC236}">
                    <a16:creationId xmlns:a16="http://schemas.microsoft.com/office/drawing/2014/main" id="{E2EBFD7B-4B8E-8020-BB55-3C86A90D12E4}"/>
                  </a:ext>
                </a:extLst>
              </p:cNvPr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905;p73">
                <a:extLst>
                  <a:ext uri="{FF2B5EF4-FFF2-40B4-BE49-F238E27FC236}">
                    <a16:creationId xmlns:a16="http://schemas.microsoft.com/office/drawing/2014/main" id="{93863302-E0A5-D52B-9B3D-F648FD3DF52A}"/>
                  </a:ext>
                </a:extLst>
              </p:cNvPr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33" name="Google Shape;7906;p73">
            <a:extLst>
              <a:ext uri="{FF2B5EF4-FFF2-40B4-BE49-F238E27FC236}">
                <a16:creationId xmlns:a16="http://schemas.microsoft.com/office/drawing/2014/main" id="{5C88C0A2-7EE6-8F15-FF4E-08A4400D2112}"/>
              </a:ext>
            </a:extLst>
          </p:cNvPr>
          <p:cNvGraphicFramePr/>
          <p:nvPr/>
        </p:nvGraphicFramePr>
        <p:xfrm>
          <a:off x="5937787" y="2153834"/>
          <a:ext cx="2504100" cy="864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4" name="Google Shape;7907;p73">
            <a:extLst>
              <a:ext uri="{FF2B5EF4-FFF2-40B4-BE49-F238E27FC236}">
                <a16:creationId xmlns:a16="http://schemas.microsoft.com/office/drawing/2014/main" id="{BBA1E8D3-9957-DB74-A7F0-65E617307D4F}"/>
              </a:ext>
            </a:extLst>
          </p:cNvPr>
          <p:cNvGrpSpPr/>
          <p:nvPr/>
        </p:nvGrpSpPr>
        <p:grpSpPr>
          <a:xfrm>
            <a:off x="710464" y="981599"/>
            <a:ext cx="2396505" cy="976502"/>
            <a:chOff x="749309" y="1112739"/>
            <a:chExt cx="2371603" cy="976502"/>
          </a:xfrm>
        </p:grpSpPr>
        <p:grpSp>
          <p:nvGrpSpPr>
            <p:cNvPr id="35" name="Google Shape;7908;p73">
              <a:extLst>
                <a:ext uri="{FF2B5EF4-FFF2-40B4-BE49-F238E27FC236}">
                  <a16:creationId xmlns:a16="http://schemas.microsoft.com/office/drawing/2014/main" id="{A1694D6B-9035-28A3-0855-F6024D711A4D}"/>
                </a:ext>
              </a:extLst>
            </p:cNvPr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45" name="Google Shape;7909;p73">
                <a:extLst>
                  <a:ext uri="{FF2B5EF4-FFF2-40B4-BE49-F238E27FC236}">
                    <a16:creationId xmlns:a16="http://schemas.microsoft.com/office/drawing/2014/main" id="{C7713166-BA24-A63E-8ED5-29385E1E3D20}"/>
                  </a:ext>
                </a:extLst>
              </p:cNvPr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10;p73">
                <a:extLst>
                  <a:ext uri="{FF2B5EF4-FFF2-40B4-BE49-F238E27FC236}">
                    <a16:creationId xmlns:a16="http://schemas.microsoft.com/office/drawing/2014/main" id="{1E9CF3AA-8F9B-EB5D-EB73-316FD67700B6}"/>
                  </a:ext>
                </a:extLst>
              </p:cNvPr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11;p73">
                <a:extLst>
                  <a:ext uri="{FF2B5EF4-FFF2-40B4-BE49-F238E27FC236}">
                    <a16:creationId xmlns:a16="http://schemas.microsoft.com/office/drawing/2014/main" id="{32F3DDD0-7321-22BE-E084-6ED827E29C11}"/>
                  </a:ext>
                </a:extLst>
              </p:cNvPr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912;p73">
                <a:extLst>
                  <a:ext uri="{FF2B5EF4-FFF2-40B4-BE49-F238E27FC236}">
                    <a16:creationId xmlns:a16="http://schemas.microsoft.com/office/drawing/2014/main" id="{A58B8709-4517-8F7E-3B6E-0E868CE1DA9E}"/>
                  </a:ext>
                </a:extLst>
              </p:cNvPr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913;p73">
                <a:extLst>
                  <a:ext uri="{FF2B5EF4-FFF2-40B4-BE49-F238E27FC236}">
                    <a16:creationId xmlns:a16="http://schemas.microsoft.com/office/drawing/2014/main" id="{5CFD1361-500B-1DA2-EDE2-676DCE1D2AD1}"/>
                  </a:ext>
                </a:extLst>
              </p:cNvPr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914;p73">
                <a:extLst>
                  <a:ext uri="{FF2B5EF4-FFF2-40B4-BE49-F238E27FC236}">
                    <a16:creationId xmlns:a16="http://schemas.microsoft.com/office/drawing/2014/main" id="{B478443E-3447-90DF-78B5-A15E80A49D78}"/>
                  </a:ext>
                </a:extLst>
              </p:cNvPr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915;p73">
                <a:extLst>
                  <a:ext uri="{FF2B5EF4-FFF2-40B4-BE49-F238E27FC236}">
                    <a16:creationId xmlns:a16="http://schemas.microsoft.com/office/drawing/2014/main" id="{A6CD4B1E-94F2-210D-9B55-7D524BD25AFE}"/>
                  </a:ext>
                </a:extLst>
              </p:cNvPr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916;p73">
                <a:extLst>
                  <a:ext uri="{FF2B5EF4-FFF2-40B4-BE49-F238E27FC236}">
                    <a16:creationId xmlns:a16="http://schemas.microsoft.com/office/drawing/2014/main" id="{B82AA1BA-4C77-63BC-8A00-A20C522081BC}"/>
                  </a:ext>
                </a:extLst>
              </p:cNvPr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917;p73">
                <a:extLst>
                  <a:ext uri="{FF2B5EF4-FFF2-40B4-BE49-F238E27FC236}">
                    <a16:creationId xmlns:a16="http://schemas.microsoft.com/office/drawing/2014/main" id="{2C06B83A-75D8-2022-B7A1-CC4A0EAEE2BE}"/>
                  </a:ext>
                </a:extLst>
              </p:cNvPr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918;p73">
                <a:extLst>
                  <a:ext uri="{FF2B5EF4-FFF2-40B4-BE49-F238E27FC236}">
                    <a16:creationId xmlns:a16="http://schemas.microsoft.com/office/drawing/2014/main" id="{60F0C794-5DA4-8374-5B03-3AF046B0B241}"/>
                  </a:ext>
                </a:extLst>
              </p:cNvPr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919;p73">
                <a:extLst>
                  <a:ext uri="{FF2B5EF4-FFF2-40B4-BE49-F238E27FC236}">
                    <a16:creationId xmlns:a16="http://schemas.microsoft.com/office/drawing/2014/main" id="{39EB76DF-8C62-46DC-8CF6-115712AD9090}"/>
                  </a:ext>
                </a:extLst>
              </p:cNvPr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920;p73">
                <a:extLst>
                  <a:ext uri="{FF2B5EF4-FFF2-40B4-BE49-F238E27FC236}">
                    <a16:creationId xmlns:a16="http://schemas.microsoft.com/office/drawing/2014/main" id="{F4700341-A7E0-CBBB-8141-4AFD12CD8913}"/>
                  </a:ext>
                </a:extLst>
              </p:cNvPr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921;p73">
                <a:extLst>
                  <a:ext uri="{FF2B5EF4-FFF2-40B4-BE49-F238E27FC236}">
                    <a16:creationId xmlns:a16="http://schemas.microsoft.com/office/drawing/2014/main" id="{3A47A236-C124-E881-ADEC-CAAF0390C2EA}"/>
                  </a:ext>
                </a:extLst>
              </p:cNvPr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922;p73">
                <a:extLst>
                  <a:ext uri="{FF2B5EF4-FFF2-40B4-BE49-F238E27FC236}">
                    <a16:creationId xmlns:a16="http://schemas.microsoft.com/office/drawing/2014/main" id="{92D05EC1-F746-B400-F160-89192C4513E0}"/>
                  </a:ext>
                </a:extLst>
              </p:cNvPr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923;p73">
                <a:extLst>
                  <a:ext uri="{FF2B5EF4-FFF2-40B4-BE49-F238E27FC236}">
                    <a16:creationId xmlns:a16="http://schemas.microsoft.com/office/drawing/2014/main" id="{6E4C4C85-F2E0-A3C6-A57F-4DDD70CCFDB5}"/>
                  </a:ext>
                </a:extLst>
              </p:cNvPr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924;p73">
                <a:extLst>
                  <a:ext uri="{FF2B5EF4-FFF2-40B4-BE49-F238E27FC236}">
                    <a16:creationId xmlns:a16="http://schemas.microsoft.com/office/drawing/2014/main" id="{A554C24B-965D-BF14-4A25-65EDEE960002}"/>
                  </a:ext>
                </a:extLst>
              </p:cNvPr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925;p73">
                <a:extLst>
                  <a:ext uri="{FF2B5EF4-FFF2-40B4-BE49-F238E27FC236}">
                    <a16:creationId xmlns:a16="http://schemas.microsoft.com/office/drawing/2014/main" id="{072B1D26-2ECE-AA6A-D2DD-382F38A7C99B}"/>
                  </a:ext>
                </a:extLst>
              </p:cNvPr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926;p73">
                <a:extLst>
                  <a:ext uri="{FF2B5EF4-FFF2-40B4-BE49-F238E27FC236}">
                    <a16:creationId xmlns:a16="http://schemas.microsoft.com/office/drawing/2014/main" id="{5EAF7671-489A-B7B6-6347-3848F0F9E2BB}"/>
                  </a:ext>
                </a:extLst>
              </p:cNvPr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927;p73">
                <a:extLst>
                  <a:ext uri="{FF2B5EF4-FFF2-40B4-BE49-F238E27FC236}">
                    <a16:creationId xmlns:a16="http://schemas.microsoft.com/office/drawing/2014/main" id="{C42A6298-27E0-7F26-0375-74702D23492E}"/>
                  </a:ext>
                </a:extLst>
              </p:cNvPr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928;p73">
                <a:extLst>
                  <a:ext uri="{FF2B5EF4-FFF2-40B4-BE49-F238E27FC236}">
                    <a16:creationId xmlns:a16="http://schemas.microsoft.com/office/drawing/2014/main" id="{CA8931FC-1B88-9B81-1E21-BD85C19FCB30}"/>
                  </a:ext>
                </a:extLst>
              </p:cNvPr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929;p73">
                <a:extLst>
                  <a:ext uri="{FF2B5EF4-FFF2-40B4-BE49-F238E27FC236}">
                    <a16:creationId xmlns:a16="http://schemas.microsoft.com/office/drawing/2014/main" id="{0150796F-64CC-0F27-BBA7-CE1E203D47B9}"/>
                  </a:ext>
                </a:extLst>
              </p:cNvPr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930;p73">
                <a:extLst>
                  <a:ext uri="{FF2B5EF4-FFF2-40B4-BE49-F238E27FC236}">
                    <a16:creationId xmlns:a16="http://schemas.microsoft.com/office/drawing/2014/main" id="{FBA8AD7E-F974-C5C6-378D-CE82DE096750}"/>
                  </a:ext>
                </a:extLst>
              </p:cNvPr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931;p73">
                <a:extLst>
                  <a:ext uri="{FF2B5EF4-FFF2-40B4-BE49-F238E27FC236}">
                    <a16:creationId xmlns:a16="http://schemas.microsoft.com/office/drawing/2014/main" id="{003B5C71-69E8-494C-9883-55F83FE51CD0}"/>
                  </a:ext>
                </a:extLst>
              </p:cNvPr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932;p73">
                <a:extLst>
                  <a:ext uri="{FF2B5EF4-FFF2-40B4-BE49-F238E27FC236}">
                    <a16:creationId xmlns:a16="http://schemas.microsoft.com/office/drawing/2014/main" id="{4586B79C-F514-B20D-735E-3C1C3B9D4EB1}"/>
                  </a:ext>
                </a:extLst>
              </p:cNvPr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7933;p73">
              <a:extLst>
                <a:ext uri="{FF2B5EF4-FFF2-40B4-BE49-F238E27FC236}">
                  <a16:creationId xmlns:a16="http://schemas.microsoft.com/office/drawing/2014/main" id="{3BF4220A-BDFC-B6C3-C824-C8BD96920335}"/>
                </a:ext>
              </a:extLst>
            </p:cNvPr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41" name="Google Shape;7934;p73">
                <a:extLst>
                  <a:ext uri="{FF2B5EF4-FFF2-40B4-BE49-F238E27FC236}">
                    <a16:creationId xmlns:a16="http://schemas.microsoft.com/office/drawing/2014/main" id="{62C4EFA7-04A3-9C1F-BC89-F57E5EAA1825}"/>
                  </a:ext>
                </a:extLst>
              </p:cNvPr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35;p73">
                <a:extLst>
                  <a:ext uri="{FF2B5EF4-FFF2-40B4-BE49-F238E27FC236}">
                    <a16:creationId xmlns:a16="http://schemas.microsoft.com/office/drawing/2014/main" id="{69ED9EBA-9146-7063-398F-0C66D26EA831}"/>
                  </a:ext>
                </a:extLst>
              </p:cNvPr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36;p73">
                <a:extLst>
                  <a:ext uri="{FF2B5EF4-FFF2-40B4-BE49-F238E27FC236}">
                    <a16:creationId xmlns:a16="http://schemas.microsoft.com/office/drawing/2014/main" id="{8809936A-0A7C-8B59-C5BB-5887B3E635E5}"/>
                  </a:ext>
                </a:extLst>
              </p:cNvPr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37;p73">
                <a:extLst>
                  <a:ext uri="{FF2B5EF4-FFF2-40B4-BE49-F238E27FC236}">
                    <a16:creationId xmlns:a16="http://schemas.microsoft.com/office/drawing/2014/main" id="{D28C9BC4-6E1B-426C-580D-5F7623DBEBEE}"/>
                  </a:ext>
                </a:extLst>
              </p:cNvPr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7938;p73">
              <a:extLst>
                <a:ext uri="{FF2B5EF4-FFF2-40B4-BE49-F238E27FC236}">
                  <a16:creationId xmlns:a16="http://schemas.microsoft.com/office/drawing/2014/main" id="{33738F32-EE11-A579-6ABA-7215FD104E84}"/>
                </a:ext>
              </a:extLst>
            </p:cNvPr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939;p73">
              <a:extLst>
                <a:ext uri="{FF2B5EF4-FFF2-40B4-BE49-F238E27FC236}">
                  <a16:creationId xmlns:a16="http://schemas.microsoft.com/office/drawing/2014/main" id="{4C46260C-17FD-88FF-A081-C95DBB0235F3}"/>
                </a:ext>
              </a:extLst>
            </p:cNvPr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40;p73">
              <a:extLst>
                <a:ext uri="{FF2B5EF4-FFF2-40B4-BE49-F238E27FC236}">
                  <a16:creationId xmlns:a16="http://schemas.microsoft.com/office/drawing/2014/main" id="{C5471D3D-32F8-9B0E-1425-0F6D783FEBFD}"/>
                </a:ext>
              </a:extLst>
            </p:cNvPr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41;p73">
              <a:extLst>
                <a:ext uri="{FF2B5EF4-FFF2-40B4-BE49-F238E27FC236}">
                  <a16:creationId xmlns:a16="http://schemas.microsoft.com/office/drawing/2014/main" id="{528F15C1-AFFF-8129-4F07-694C5512ECDC}"/>
                </a:ext>
              </a:extLst>
            </p:cNvPr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9" name="Google Shape;7942;p73">
            <a:extLst>
              <a:ext uri="{FF2B5EF4-FFF2-40B4-BE49-F238E27FC236}">
                <a16:creationId xmlns:a16="http://schemas.microsoft.com/office/drawing/2014/main" id="{E9A6406A-9C45-8F7B-C202-218DE3B2B6CD}"/>
              </a:ext>
            </a:extLst>
          </p:cNvPr>
          <p:cNvGraphicFramePr/>
          <p:nvPr/>
        </p:nvGraphicFramePr>
        <p:xfrm>
          <a:off x="5937812" y="981584"/>
          <a:ext cx="2504100" cy="97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0" name="Google Shape;7943;p73">
            <a:extLst>
              <a:ext uri="{FF2B5EF4-FFF2-40B4-BE49-F238E27FC236}">
                <a16:creationId xmlns:a16="http://schemas.microsoft.com/office/drawing/2014/main" id="{6DC02E1A-A8B0-95F2-EC0A-465E169AD944}"/>
              </a:ext>
            </a:extLst>
          </p:cNvPr>
          <p:cNvGraphicFramePr/>
          <p:nvPr/>
        </p:nvGraphicFramePr>
        <p:xfrm>
          <a:off x="3358675" y="2153834"/>
          <a:ext cx="2363400" cy="868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1" name="Google Shape;7944;p73">
            <a:extLst>
              <a:ext uri="{FF2B5EF4-FFF2-40B4-BE49-F238E27FC236}">
                <a16:creationId xmlns:a16="http://schemas.microsoft.com/office/drawing/2014/main" id="{64481152-E4F0-5A67-86E0-87F1D09187A7}"/>
              </a:ext>
            </a:extLst>
          </p:cNvPr>
          <p:cNvGrpSpPr/>
          <p:nvPr/>
        </p:nvGrpSpPr>
        <p:grpSpPr>
          <a:xfrm>
            <a:off x="3360661" y="3144795"/>
            <a:ext cx="2363377" cy="1047062"/>
            <a:chOff x="3358399" y="3285485"/>
            <a:chExt cx="2363377" cy="1047062"/>
          </a:xfrm>
        </p:grpSpPr>
        <p:grpSp>
          <p:nvGrpSpPr>
            <p:cNvPr id="72" name="Google Shape;7945;p73">
              <a:extLst>
                <a:ext uri="{FF2B5EF4-FFF2-40B4-BE49-F238E27FC236}">
                  <a16:creationId xmlns:a16="http://schemas.microsoft.com/office/drawing/2014/main" id="{C2AFBB01-BF29-012E-5E99-B212935F4B39}"/>
                </a:ext>
              </a:extLst>
            </p:cNvPr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103" name="Google Shape;7946;p73">
                <a:extLst>
                  <a:ext uri="{FF2B5EF4-FFF2-40B4-BE49-F238E27FC236}">
                    <a16:creationId xmlns:a16="http://schemas.microsoft.com/office/drawing/2014/main" id="{52418219-7252-5C31-E5C1-8EBC978EAF86}"/>
                  </a:ext>
                </a:extLst>
              </p:cNvPr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47;p73">
                <a:extLst>
                  <a:ext uri="{FF2B5EF4-FFF2-40B4-BE49-F238E27FC236}">
                    <a16:creationId xmlns:a16="http://schemas.microsoft.com/office/drawing/2014/main" id="{5C05B92C-AAE3-A4C9-5BCF-426FAA8BBB61}"/>
                  </a:ext>
                </a:extLst>
              </p:cNvPr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48;p73">
                <a:extLst>
                  <a:ext uri="{FF2B5EF4-FFF2-40B4-BE49-F238E27FC236}">
                    <a16:creationId xmlns:a16="http://schemas.microsoft.com/office/drawing/2014/main" id="{B60604E8-9FE9-BA47-0258-BC978A08A4DE}"/>
                  </a:ext>
                </a:extLst>
              </p:cNvPr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949;p73">
                <a:extLst>
                  <a:ext uri="{FF2B5EF4-FFF2-40B4-BE49-F238E27FC236}">
                    <a16:creationId xmlns:a16="http://schemas.microsoft.com/office/drawing/2014/main" id="{0151C0AF-B8A0-C98C-AB4B-F2826D6A3B7F}"/>
                  </a:ext>
                </a:extLst>
              </p:cNvPr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950;p73">
                <a:extLst>
                  <a:ext uri="{FF2B5EF4-FFF2-40B4-BE49-F238E27FC236}">
                    <a16:creationId xmlns:a16="http://schemas.microsoft.com/office/drawing/2014/main" id="{0F926DB4-E621-EC09-81DD-5D68DC0A6798}"/>
                  </a:ext>
                </a:extLst>
              </p:cNvPr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951;p73">
              <a:extLst>
                <a:ext uri="{FF2B5EF4-FFF2-40B4-BE49-F238E27FC236}">
                  <a16:creationId xmlns:a16="http://schemas.microsoft.com/office/drawing/2014/main" id="{5F924BED-9FC5-27A9-AE81-94F6FD1639E2}"/>
                </a:ext>
              </a:extLst>
            </p:cNvPr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98" name="Google Shape;7952;p73">
                <a:extLst>
                  <a:ext uri="{FF2B5EF4-FFF2-40B4-BE49-F238E27FC236}">
                    <a16:creationId xmlns:a16="http://schemas.microsoft.com/office/drawing/2014/main" id="{EFE24FD1-1785-C33A-A6BF-9C7DE8375FC9}"/>
                  </a:ext>
                </a:extLst>
              </p:cNvPr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53;p73">
                <a:extLst>
                  <a:ext uri="{FF2B5EF4-FFF2-40B4-BE49-F238E27FC236}">
                    <a16:creationId xmlns:a16="http://schemas.microsoft.com/office/drawing/2014/main" id="{2DF048C4-E8B8-DCC6-5F43-4FA94A01D44D}"/>
                  </a:ext>
                </a:extLst>
              </p:cNvPr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54;p73">
                <a:extLst>
                  <a:ext uri="{FF2B5EF4-FFF2-40B4-BE49-F238E27FC236}">
                    <a16:creationId xmlns:a16="http://schemas.microsoft.com/office/drawing/2014/main" id="{6BDFC083-8670-42F8-94E4-CCCCB746A3EA}"/>
                  </a:ext>
                </a:extLst>
              </p:cNvPr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5;p73">
                <a:extLst>
                  <a:ext uri="{FF2B5EF4-FFF2-40B4-BE49-F238E27FC236}">
                    <a16:creationId xmlns:a16="http://schemas.microsoft.com/office/drawing/2014/main" id="{5C5D55ED-5BC9-5FED-8F8C-B3D1905196F5}"/>
                  </a:ext>
                </a:extLst>
              </p:cNvPr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56;p73">
                <a:extLst>
                  <a:ext uri="{FF2B5EF4-FFF2-40B4-BE49-F238E27FC236}">
                    <a16:creationId xmlns:a16="http://schemas.microsoft.com/office/drawing/2014/main" id="{63060E68-78A4-69E6-5F78-8A7CC9A75B05}"/>
                  </a:ext>
                </a:extLst>
              </p:cNvPr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957;p73">
              <a:extLst>
                <a:ext uri="{FF2B5EF4-FFF2-40B4-BE49-F238E27FC236}">
                  <a16:creationId xmlns:a16="http://schemas.microsoft.com/office/drawing/2014/main" id="{DACD96E2-2DC8-C368-1BAC-5F6B4FE39F8E}"/>
                </a:ext>
              </a:extLst>
            </p:cNvPr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93" name="Google Shape;7958;p73">
                <a:extLst>
                  <a:ext uri="{FF2B5EF4-FFF2-40B4-BE49-F238E27FC236}">
                    <a16:creationId xmlns:a16="http://schemas.microsoft.com/office/drawing/2014/main" id="{00BB6B98-177F-F5B7-1A57-01D66A263862}"/>
                  </a:ext>
                </a:extLst>
              </p:cNvPr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959;p73">
                <a:extLst>
                  <a:ext uri="{FF2B5EF4-FFF2-40B4-BE49-F238E27FC236}">
                    <a16:creationId xmlns:a16="http://schemas.microsoft.com/office/drawing/2014/main" id="{D23E4E72-7B2B-D90A-81CB-DF7EEF829238}"/>
                  </a:ext>
                </a:extLst>
              </p:cNvPr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960;p73">
                <a:extLst>
                  <a:ext uri="{FF2B5EF4-FFF2-40B4-BE49-F238E27FC236}">
                    <a16:creationId xmlns:a16="http://schemas.microsoft.com/office/drawing/2014/main" id="{B4A8A882-199F-718C-21BD-AED9CD116649}"/>
                  </a:ext>
                </a:extLst>
              </p:cNvPr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61;p73">
                <a:extLst>
                  <a:ext uri="{FF2B5EF4-FFF2-40B4-BE49-F238E27FC236}">
                    <a16:creationId xmlns:a16="http://schemas.microsoft.com/office/drawing/2014/main" id="{CA4EB6D5-0C3A-FD70-67CD-225288F684C9}"/>
                  </a:ext>
                </a:extLst>
              </p:cNvPr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62;p73">
                <a:extLst>
                  <a:ext uri="{FF2B5EF4-FFF2-40B4-BE49-F238E27FC236}">
                    <a16:creationId xmlns:a16="http://schemas.microsoft.com/office/drawing/2014/main" id="{F27034F6-8187-6909-2778-22DFC917F500}"/>
                  </a:ext>
                </a:extLst>
              </p:cNvPr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963;p73">
              <a:extLst>
                <a:ext uri="{FF2B5EF4-FFF2-40B4-BE49-F238E27FC236}">
                  <a16:creationId xmlns:a16="http://schemas.microsoft.com/office/drawing/2014/main" id="{8B6F53CC-B474-904D-CA20-55309BA301C2}"/>
                </a:ext>
              </a:extLst>
            </p:cNvPr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88" name="Google Shape;7964;p73">
                <a:extLst>
                  <a:ext uri="{FF2B5EF4-FFF2-40B4-BE49-F238E27FC236}">
                    <a16:creationId xmlns:a16="http://schemas.microsoft.com/office/drawing/2014/main" id="{90BD19C8-A2E7-EE3A-82FC-F06ED8542B3E}"/>
                  </a:ext>
                </a:extLst>
              </p:cNvPr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965;p73">
                <a:extLst>
                  <a:ext uri="{FF2B5EF4-FFF2-40B4-BE49-F238E27FC236}">
                    <a16:creationId xmlns:a16="http://schemas.microsoft.com/office/drawing/2014/main" id="{8CBC8B1E-D060-A5AA-4B04-F4237C55EAB5}"/>
                  </a:ext>
                </a:extLst>
              </p:cNvPr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966;p73">
                <a:extLst>
                  <a:ext uri="{FF2B5EF4-FFF2-40B4-BE49-F238E27FC236}">
                    <a16:creationId xmlns:a16="http://schemas.microsoft.com/office/drawing/2014/main" id="{35EDAF47-8A16-C162-6B70-0E527CBEEB2A}"/>
                  </a:ext>
                </a:extLst>
              </p:cNvPr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967;p73">
                <a:extLst>
                  <a:ext uri="{FF2B5EF4-FFF2-40B4-BE49-F238E27FC236}">
                    <a16:creationId xmlns:a16="http://schemas.microsoft.com/office/drawing/2014/main" id="{0759C1BD-DF16-7AD2-E58E-2987942EFD1E}"/>
                  </a:ext>
                </a:extLst>
              </p:cNvPr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968;p73">
                <a:extLst>
                  <a:ext uri="{FF2B5EF4-FFF2-40B4-BE49-F238E27FC236}">
                    <a16:creationId xmlns:a16="http://schemas.microsoft.com/office/drawing/2014/main" id="{F02AC061-77E5-17C4-CEA4-87A3D9A9E4C6}"/>
                  </a:ext>
                </a:extLst>
              </p:cNvPr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969;p73">
              <a:extLst>
                <a:ext uri="{FF2B5EF4-FFF2-40B4-BE49-F238E27FC236}">
                  <a16:creationId xmlns:a16="http://schemas.microsoft.com/office/drawing/2014/main" id="{D5A525B6-FC20-6D38-5479-385441B45034}"/>
                </a:ext>
              </a:extLst>
            </p:cNvPr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83" name="Google Shape;7970;p73">
                <a:extLst>
                  <a:ext uri="{FF2B5EF4-FFF2-40B4-BE49-F238E27FC236}">
                    <a16:creationId xmlns:a16="http://schemas.microsoft.com/office/drawing/2014/main" id="{515BC1E6-ABC7-2A72-D94B-E95918D2683B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971;p73">
                <a:extLst>
                  <a:ext uri="{FF2B5EF4-FFF2-40B4-BE49-F238E27FC236}">
                    <a16:creationId xmlns:a16="http://schemas.microsoft.com/office/drawing/2014/main" id="{2E7AAA25-4D73-251F-6B91-87934FF63F02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972;p73">
                <a:extLst>
                  <a:ext uri="{FF2B5EF4-FFF2-40B4-BE49-F238E27FC236}">
                    <a16:creationId xmlns:a16="http://schemas.microsoft.com/office/drawing/2014/main" id="{8BE02F35-B2F1-7CB8-6E2A-2007909FF5FB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973;p73">
                <a:extLst>
                  <a:ext uri="{FF2B5EF4-FFF2-40B4-BE49-F238E27FC236}">
                    <a16:creationId xmlns:a16="http://schemas.microsoft.com/office/drawing/2014/main" id="{C4FCA574-5F2E-E840-86B6-C4D3D57F601C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974;p73">
                <a:extLst>
                  <a:ext uri="{FF2B5EF4-FFF2-40B4-BE49-F238E27FC236}">
                    <a16:creationId xmlns:a16="http://schemas.microsoft.com/office/drawing/2014/main" id="{8EBDF5C7-9F47-6D0B-8F4D-3CC3B2CC8996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975;p73">
              <a:extLst>
                <a:ext uri="{FF2B5EF4-FFF2-40B4-BE49-F238E27FC236}">
                  <a16:creationId xmlns:a16="http://schemas.microsoft.com/office/drawing/2014/main" id="{69D9783E-FFCD-8BE6-2775-027D9FA22AC0}"/>
                </a:ext>
              </a:extLst>
            </p:cNvPr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8" name="Google Shape;7976;p73">
                <a:extLst>
                  <a:ext uri="{FF2B5EF4-FFF2-40B4-BE49-F238E27FC236}">
                    <a16:creationId xmlns:a16="http://schemas.microsoft.com/office/drawing/2014/main" id="{7E8DF78F-A4CC-6375-F9A5-99FE2FE36BCE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77;p73">
                <a:extLst>
                  <a:ext uri="{FF2B5EF4-FFF2-40B4-BE49-F238E27FC236}">
                    <a16:creationId xmlns:a16="http://schemas.microsoft.com/office/drawing/2014/main" id="{4593D180-60C9-E981-717E-65EB7B983883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978;p73">
                <a:extLst>
                  <a:ext uri="{FF2B5EF4-FFF2-40B4-BE49-F238E27FC236}">
                    <a16:creationId xmlns:a16="http://schemas.microsoft.com/office/drawing/2014/main" id="{039438DD-1D46-B9AF-6DB1-A54DFBA5D0F8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979;p73">
                <a:extLst>
                  <a:ext uri="{FF2B5EF4-FFF2-40B4-BE49-F238E27FC236}">
                    <a16:creationId xmlns:a16="http://schemas.microsoft.com/office/drawing/2014/main" id="{28BC688E-ECF3-0FB6-7E57-30E58ACB0F83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980;p73">
                <a:extLst>
                  <a:ext uri="{FF2B5EF4-FFF2-40B4-BE49-F238E27FC236}">
                    <a16:creationId xmlns:a16="http://schemas.microsoft.com/office/drawing/2014/main" id="{C33AC87A-C230-7935-9EFE-040F702395EE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08" name="Google Shape;7981;p73">
            <a:extLst>
              <a:ext uri="{FF2B5EF4-FFF2-40B4-BE49-F238E27FC236}">
                <a16:creationId xmlns:a16="http://schemas.microsoft.com/office/drawing/2014/main" id="{49D6182E-55B1-5770-6E5E-85F4290516B3}"/>
              </a:ext>
            </a:extLst>
          </p:cNvPr>
          <p:cNvGraphicFramePr/>
          <p:nvPr/>
        </p:nvGraphicFramePr>
        <p:xfrm>
          <a:off x="711463" y="2153834"/>
          <a:ext cx="2369800" cy="88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9" name="Google Shape;7982;p73">
            <a:extLst>
              <a:ext uri="{FF2B5EF4-FFF2-40B4-BE49-F238E27FC236}">
                <a16:creationId xmlns:a16="http://schemas.microsoft.com/office/drawing/2014/main" id="{DB4A8D79-7EE9-DF1C-90BF-13F7E80346DB}"/>
              </a:ext>
            </a:extLst>
          </p:cNvPr>
          <p:cNvGrpSpPr/>
          <p:nvPr/>
        </p:nvGrpSpPr>
        <p:grpSpPr>
          <a:xfrm>
            <a:off x="4161132" y="2557649"/>
            <a:ext cx="1302095" cy="60959"/>
            <a:chOff x="3558802" y="4011427"/>
            <a:chExt cx="1866000" cy="111300"/>
          </a:xfrm>
        </p:grpSpPr>
        <p:sp>
          <p:nvSpPr>
            <p:cNvPr id="110" name="Google Shape;7983;p73">
              <a:extLst>
                <a:ext uri="{FF2B5EF4-FFF2-40B4-BE49-F238E27FC236}">
                  <a16:creationId xmlns:a16="http://schemas.microsoft.com/office/drawing/2014/main" id="{F923236C-01CD-EE93-DFCC-2B9E9F1E8BA8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984;p73">
              <a:extLst>
                <a:ext uri="{FF2B5EF4-FFF2-40B4-BE49-F238E27FC236}">
                  <a16:creationId xmlns:a16="http://schemas.microsoft.com/office/drawing/2014/main" id="{3CE018DB-CEEC-98F8-2F39-CEC60CF58F1A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7985;p73">
            <a:extLst>
              <a:ext uri="{FF2B5EF4-FFF2-40B4-BE49-F238E27FC236}">
                <a16:creationId xmlns:a16="http://schemas.microsoft.com/office/drawing/2014/main" id="{5E21DD36-28AF-E1E0-30DC-72FF5515D78B}"/>
              </a:ext>
            </a:extLst>
          </p:cNvPr>
          <p:cNvGrpSpPr/>
          <p:nvPr/>
        </p:nvGrpSpPr>
        <p:grpSpPr>
          <a:xfrm>
            <a:off x="4706620" y="2839808"/>
            <a:ext cx="914340" cy="60959"/>
            <a:chOff x="3558802" y="4011427"/>
            <a:chExt cx="1866000" cy="111300"/>
          </a:xfrm>
        </p:grpSpPr>
        <p:sp>
          <p:nvSpPr>
            <p:cNvPr id="113" name="Google Shape;7986;p73">
              <a:extLst>
                <a:ext uri="{FF2B5EF4-FFF2-40B4-BE49-F238E27FC236}">
                  <a16:creationId xmlns:a16="http://schemas.microsoft.com/office/drawing/2014/main" id="{16FD85EC-C8CC-27E1-7827-3A43E8588404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987;p73">
              <a:extLst>
                <a:ext uri="{FF2B5EF4-FFF2-40B4-BE49-F238E27FC236}">
                  <a16:creationId xmlns:a16="http://schemas.microsoft.com/office/drawing/2014/main" id="{6A093A2F-BD56-694D-C76A-D10924337FDC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7988;p73">
            <a:extLst>
              <a:ext uri="{FF2B5EF4-FFF2-40B4-BE49-F238E27FC236}">
                <a16:creationId xmlns:a16="http://schemas.microsoft.com/office/drawing/2014/main" id="{5D08C4A7-867D-AF8F-98E4-77913FAF4990}"/>
              </a:ext>
            </a:extLst>
          </p:cNvPr>
          <p:cNvGrpSpPr/>
          <p:nvPr/>
        </p:nvGrpSpPr>
        <p:grpSpPr>
          <a:xfrm>
            <a:off x="5871419" y="3167606"/>
            <a:ext cx="2522867" cy="1001454"/>
            <a:chOff x="1904318" y="789980"/>
            <a:chExt cx="1489472" cy="606868"/>
          </a:xfrm>
        </p:grpSpPr>
        <p:cxnSp>
          <p:nvCxnSpPr>
            <p:cNvPr id="116" name="Google Shape;7989;p73">
              <a:extLst>
                <a:ext uri="{FF2B5EF4-FFF2-40B4-BE49-F238E27FC236}">
                  <a16:creationId xmlns:a16="http://schemas.microsoft.com/office/drawing/2014/main" id="{B7971F8B-D2F8-A724-9C83-EDABEC2D0925}"/>
                </a:ext>
              </a:extLst>
            </p:cNvPr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7990;p73">
              <a:extLst>
                <a:ext uri="{FF2B5EF4-FFF2-40B4-BE49-F238E27FC236}">
                  <a16:creationId xmlns:a16="http://schemas.microsoft.com/office/drawing/2014/main" id="{D0FF52A0-8AA2-0CB5-C5BA-D0AC613239F4}"/>
                </a:ext>
              </a:extLst>
            </p:cNvPr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7991;p73">
              <a:extLst>
                <a:ext uri="{FF2B5EF4-FFF2-40B4-BE49-F238E27FC236}">
                  <a16:creationId xmlns:a16="http://schemas.microsoft.com/office/drawing/2014/main" id="{FB25C546-0EBD-9984-ED2E-A70FE0E0CAF9}"/>
                </a:ext>
              </a:extLst>
            </p:cNvPr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" name="Google Shape;7992;p73">
              <a:extLst>
                <a:ext uri="{FF2B5EF4-FFF2-40B4-BE49-F238E27FC236}">
                  <a16:creationId xmlns:a16="http://schemas.microsoft.com/office/drawing/2014/main" id="{2D6F8293-F342-BB13-75A4-69C934C5C9FA}"/>
                </a:ext>
              </a:extLst>
            </p:cNvPr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JANUARY</a:t>
              </a:r>
              <a:endParaRPr sz="400"/>
            </a:p>
          </p:txBody>
        </p:sp>
        <p:sp>
          <p:nvSpPr>
            <p:cNvPr id="120" name="Google Shape;7993;p73">
              <a:extLst>
                <a:ext uri="{FF2B5EF4-FFF2-40B4-BE49-F238E27FC236}">
                  <a16:creationId xmlns:a16="http://schemas.microsoft.com/office/drawing/2014/main" id="{46EFB939-7A3B-96B0-17BC-81337984CFF5}"/>
                </a:ext>
              </a:extLst>
            </p:cNvPr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FEBRUARY</a:t>
              </a:r>
              <a:endParaRPr sz="400"/>
            </a:p>
          </p:txBody>
        </p:sp>
        <p:sp>
          <p:nvSpPr>
            <p:cNvPr id="121" name="Google Shape;7994;p73">
              <a:extLst>
                <a:ext uri="{FF2B5EF4-FFF2-40B4-BE49-F238E27FC236}">
                  <a16:creationId xmlns:a16="http://schemas.microsoft.com/office/drawing/2014/main" id="{75A9E571-8498-11F7-0212-4FF874D3D914}"/>
                </a:ext>
              </a:extLst>
            </p:cNvPr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MARCH</a:t>
              </a:r>
              <a:endParaRPr sz="400"/>
            </a:p>
          </p:txBody>
        </p:sp>
        <p:sp>
          <p:nvSpPr>
            <p:cNvPr id="122" name="Google Shape;7995;p73">
              <a:extLst>
                <a:ext uri="{FF2B5EF4-FFF2-40B4-BE49-F238E27FC236}">
                  <a16:creationId xmlns:a16="http://schemas.microsoft.com/office/drawing/2014/main" id="{9585DF4A-BA1B-0CC5-2731-A2578630A4D0}"/>
                </a:ext>
              </a:extLst>
            </p:cNvPr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APRIL</a:t>
              </a:r>
              <a:endParaRPr sz="400"/>
            </a:p>
          </p:txBody>
        </p:sp>
        <p:sp>
          <p:nvSpPr>
            <p:cNvPr id="123" name="Google Shape;7996;p73">
              <a:extLst>
                <a:ext uri="{FF2B5EF4-FFF2-40B4-BE49-F238E27FC236}">
                  <a16:creationId xmlns:a16="http://schemas.microsoft.com/office/drawing/2014/main" id="{7D9A37F8-BE53-3596-771F-47B68CBA448F}"/>
                </a:ext>
              </a:extLst>
            </p:cNvPr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997;p73">
              <a:extLst>
                <a:ext uri="{FF2B5EF4-FFF2-40B4-BE49-F238E27FC236}">
                  <a16:creationId xmlns:a16="http://schemas.microsoft.com/office/drawing/2014/main" id="{A258667B-1E53-0772-C0C3-B00DEC4AFFA7}"/>
                </a:ext>
              </a:extLst>
            </p:cNvPr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998;p73">
              <a:extLst>
                <a:ext uri="{FF2B5EF4-FFF2-40B4-BE49-F238E27FC236}">
                  <a16:creationId xmlns:a16="http://schemas.microsoft.com/office/drawing/2014/main" id="{39D5C972-7A77-5E82-5CC3-288818A31D57}"/>
                </a:ext>
              </a:extLst>
            </p:cNvPr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999;p73">
              <a:extLst>
                <a:ext uri="{FF2B5EF4-FFF2-40B4-BE49-F238E27FC236}">
                  <a16:creationId xmlns:a16="http://schemas.microsoft.com/office/drawing/2014/main" id="{6142748F-543E-648E-9446-B3FD939A35CF}"/>
                </a:ext>
              </a:extLst>
            </p:cNvPr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000;p73">
              <a:extLst>
                <a:ext uri="{FF2B5EF4-FFF2-40B4-BE49-F238E27FC236}">
                  <a16:creationId xmlns:a16="http://schemas.microsoft.com/office/drawing/2014/main" id="{3F306CB8-3A51-236E-7F10-A71B35EE207E}"/>
                </a:ext>
              </a:extLst>
            </p:cNvPr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001;p73">
              <a:extLst>
                <a:ext uri="{FF2B5EF4-FFF2-40B4-BE49-F238E27FC236}">
                  <a16:creationId xmlns:a16="http://schemas.microsoft.com/office/drawing/2014/main" id="{C86E6A67-5C53-249F-5FDB-C14CB18E8350}"/>
                </a:ext>
              </a:extLst>
            </p:cNvPr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002;p73">
              <a:extLst>
                <a:ext uri="{FF2B5EF4-FFF2-40B4-BE49-F238E27FC236}">
                  <a16:creationId xmlns:a16="http://schemas.microsoft.com/office/drawing/2014/main" id="{5C46C535-9B1E-1DA0-50A9-C5C1AE361BA7}"/>
                </a:ext>
              </a:extLst>
            </p:cNvPr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PHASE 1</a:t>
              </a:r>
              <a:endParaRPr sz="400"/>
            </a:p>
          </p:txBody>
        </p:sp>
        <p:sp>
          <p:nvSpPr>
            <p:cNvPr id="130" name="Google Shape;8003;p73">
              <a:extLst>
                <a:ext uri="{FF2B5EF4-FFF2-40B4-BE49-F238E27FC236}">
                  <a16:creationId xmlns:a16="http://schemas.microsoft.com/office/drawing/2014/main" id="{40B0B9C7-E48D-EA54-C7A7-893B16A53BCC}"/>
                </a:ext>
              </a:extLst>
            </p:cNvPr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a-IR" sz="400" dirty="0"/>
                <a:t>وظیفه</a:t>
              </a:r>
              <a:r>
                <a:rPr lang="en" sz="400" dirty="0"/>
                <a:t>1</a:t>
              </a:r>
              <a:endParaRPr sz="400"/>
            </a:p>
          </p:txBody>
        </p:sp>
        <p:sp>
          <p:nvSpPr>
            <p:cNvPr id="131" name="Google Shape;8004;p73">
              <a:extLst>
                <a:ext uri="{FF2B5EF4-FFF2-40B4-BE49-F238E27FC236}">
                  <a16:creationId xmlns:a16="http://schemas.microsoft.com/office/drawing/2014/main" id="{92AB2236-8A00-9C66-4A05-A14704754833}"/>
                </a:ext>
              </a:extLst>
            </p:cNvPr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a-IR" sz="400" dirty="0"/>
                <a:t>وظیفه</a:t>
              </a:r>
              <a:r>
                <a:rPr lang="en" sz="400" dirty="0"/>
                <a:t>2</a:t>
              </a:r>
              <a:endParaRPr sz="400"/>
            </a:p>
          </p:txBody>
        </p:sp>
        <p:sp>
          <p:nvSpPr>
            <p:cNvPr id="132" name="Google Shape;8005;p73">
              <a:extLst>
                <a:ext uri="{FF2B5EF4-FFF2-40B4-BE49-F238E27FC236}">
                  <a16:creationId xmlns:a16="http://schemas.microsoft.com/office/drawing/2014/main" id="{8C0F6EDD-B754-0AF4-45CE-7795B8D6D53A}"/>
                </a:ext>
              </a:extLst>
            </p:cNvPr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8006;p73">
            <a:extLst>
              <a:ext uri="{FF2B5EF4-FFF2-40B4-BE49-F238E27FC236}">
                <a16:creationId xmlns:a16="http://schemas.microsoft.com/office/drawing/2014/main" id="{95FCEDFB-95A4-5142-8CF5-B5C88A2BBE5D}"/>
              </a:ext>
            </a:extLst>
          </p:cNvPr>
          <p:cNvGrpSpPr/>
          <p:nvPr/>
        </p:nvGrpSpPr>
        <p:grpSpPr>
          <a:xfrm>
            <a:off x="3355824" y="951642"/>
            <a:ext cx="2363393" cy="1005865"/>
            <a:chOff x="3292400" y="1193188"/>
            <a:chExt cx="2615240" cy="1131075"/>
          </a:xfrm>
        </p:grpSpPr>
        <p:sp>
          <p:nvSpPr>
            <p:cNvPr id="134" name="Google Shape;8007;p73">
              <a:extLst>
                <a:ext uri="{FF2B5EF4-FFF2-40B4-BE49-F238E27FC236}">
                  <a16:creationId xmlns:a16="http://schemas.microsoft.com/office/drawing/2014/main" id="{B0CFD163-3D1C-ABD7-7D3A-A7A5700A8D0D}"/>
                </a:ext>
              </a:extLst>
            </p:cNvPr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ABB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/>
            </a:p>
          </p:txBody>
        </p:sp>
        <p:sp>
          <p:nvSpPr>
            <p:cNvPr id="135" name="Google Shape;8008;p73">
              <a:extLst>
                <a:ext uri="{FF2B5EF4-FFF2-40B4-BE49-F238E27FC236}">
                  <a16:creationId xmlns:a16="http://schemas.microsoft.com/office/drawing/2014/main" id="{166C4F0C-3D22-0221-D430-05BDEF87F7EF}"/>
                </a:ext>
              </a:extLst>
            </p:cNvPr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/>
            </a:p>
          </p:txBody>
        </p:sp>
        <p:sp>
          <p:nvSpPr>
            <p:cNvPr id="136" name="Google Shape;8009;p73">
              <a:extLst>
                <a:ext uri="{FF2B5EF4-FFF2-40B4-BE49-F238E27FC236}">
                  <a16:creationId xmlns:a16="http://schemas.microsoft.com/office/drawing/2014/main" id="{7C0B1626-5D87-03BA-2049-3C42AFC709C1}"/>
                </a:ext>
              </a:extLst>
            </p:cNvPr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JANUARY</a:t>
              </a:r>
              <a:endParaRPr sz="400"/>
            </a:p>
          </p:txBody>
        </p:sp>
        <p:sp>
          <p:nvSpPr>
            <p:cNvPr id="137" name="Google Shape;8010;p73">
              <a:extLst>
                <a:ext uri="{FF2B5EF4-FFF2-40B4-BE49-F238E27FC236}">
                  <a16:creationId xmlns:a16="http://schemas.microsoft.com/office/drawing/2014/main" id="{68EF1B4F-882F-745E-BADC-23034621D71D}"/>
                </a:ext>
              </a:extLst>
            </p:cNvPr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FEBRUARY</a:t>
              </a:r>
              <a:endParaRPr sz="400"/>
            </a:p>
          </p:txBody>
        </p:sp>
        <p:sp>
          <p:nvSpPr>
            <p:cNvPr id="138" name="Google Shape;8011;p73">
              <a:extLst>
                <a:ext uri="{FF2B5EF4-FFF2-40B4-BE49-F238E27FC236}">
                  <a16:creationId xmlns:a16="http://schemas.microsoft.com/office/drawing/2014/main" id="{0F6358D5-9D6A-3B73-41D9-B2A3A0934C23}"/>
                </a:ext>
              </a:extLst>
            </p:cNvPr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MARCH</a:t>
              </a:r>
              <a:endParaRPr sz="400"/>
            </a:p>
          </p:txBody>
        </p:sp>
        <p:sp>
          <p:nvSpPr>
            <p:cNvPr id="139" name="Google Shape;8012;p73">
              <a:extLst>
                <a:ext uri="{FF2B5EF4-FFF2-40B4-BE49-F238E27FC236}">
                  <a16:creationId xmlns:a16="http://schemas.microsoft.com/office/drawing/2014/main" id="{8B17F97E-CF5C-D2DA-56DC-B4FDC7A31079}"/>
                </a:ext>
              </a:extLst>
            </p:cNvPr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APRIL</a:t>
              </a:r>
              <a:endParaRPr sz="400"/>
            </a:p>
          </p:txBody>
        </p:sp>
        <p:sp>
          <p:nvSpPr>
            <p:cNvPr id="140" name="Google Shape;8013;p73">
              <a:extLst>
                <a:ext uri="{FF2B5EF4-FFF2-40B4-BE49-F238E27FC236}">
                  <a16:creationId xmlns:a16="http://schemas.microsoft.com/office/drawing/2014/main" id="{9F9CCFB8-3578-8B25-91FF-D4271303A31F}"/>
                </a:ext>
              </a:extLst>
            </p:cNvPr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MAY</a:t>
              </a:r>
              <a:endParaRPr sz="400"/>
            </a:p>
          </p:txBody>
        </p:sp>
        <p:sp>
          <p:nvSpPr>
            <p:cNvPr id="141" name="Google Shape;8014;p73">
              <a:extLst>
                <a:ext uri="{FF2B5EF4-FFF2-40B4-BE49-F238E27FC236}">
                  <a16:creationId xmlns:a16="http://schemas.microsoft.com/office/drawing/2014/main" id="{3A803F17-386F-BFF5-79EA-08AB3726B7D1}"/>
                </a:ext>
              </a:extLst>
            </p:cNvPr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JUNE</a:t>
              </a:r>
              <a:endParaRPr sz="400"/>
            </a:p>
          </p:txBody>
        </p:sp>
        <p:sp>
          <p:nvSpPr>
            <p:cNvPr id="142" name="Google Shape;8015;p73">
              <a:extLst>
                <a:ext uri="{FF2B5EF4-FFF2-40B4-BE49-F238E27FC236}">
                  <a16:creationId xmlns:a16="http://schemas.microsoft.com/office/drawing/2014/main" id="{EBD51689-2315-2A1A-6304-181AFACF511B}"/>
                </a:ext>
              </a:extLst>
            </p:cNvPr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PHASE 1</a:t>
              </a:r>
              <a:endParaRPr sz="400"/>
            </a:p>
          </p:txBody>
        </p:sp>
        <p:sp>
          <p:nvSpPr>
            <p:cNvPr id="143" name="Google Shape;8016;p73">
              <a:extLst>
                <a:ext uri="{FF2B5EF4-FFF2-40B4-BE49-F238E27FC236}">
                  <a16:creationId xmlns:a16="http://schemas.microsoft.com/office/drawing/2014/main" id="{948B0E5C-ED84-0FAA-7A82-8283D5F3CB92}"/>
                </a:ext>
              </a:extLst>
            </p:cNvPr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/>
                <a:t>PHASE 2</a:t>
              </a:r>
              <a:endParaRPr sz="400"/>
            </a:p>
          </p:txBody>
        </p:sp>
        <p:sp>
          <p:nvSpPr>
            <p:cNvPr id="144" name="Google Shape;8017;p73">
              <a:extLst>
                <a:ext uri="{FF2B5EF4-FFF2-40B4-BE49-F238E27FC236}">
                  <a16:creationId xmlns:a16="http://schemas.microsoft.com/office/drawing/2014/main" id="{B9D6EF5D-4268-1F82-0968-8D00254ABDF9}"/>
                </a:ext>
              </a:extLst>
            </p:cNvPr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a-IR" sz="400" dirty="0"/>
                <a:t>وظیفه</a:t>
              </a:r>
              <a:r>
                <a:rPr lang="en" sz="400" dirty="0"/>
                <a:t>1</a:t>
              </a:r>
              <a:endParaRPr sz="400"/>
            </a:p>
          </p:txBody>
        </p:sp>
        <p:sp>
          <p:nvSpPr>
            <p:cNvPr id="145" name="Google Shape;8018;p73">
              <a:extLst>
                <a:ext uri="{FF2B5EF4-FFF2-40B4-BE49-F238E27FC236}">
                  <a16:creationId xmlns:a16="http://schemas.microsoft.com/office/drawing/2014/main" id="{2DF65E2F-99F3-7376-F6AB-D1732A5623E8}"/>
                </a:ext>
              </a:extLst>
            </p:cNvPr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a-IR" sz="400" dirty="0"/>
                <a:t>وظیفه</a:t>
              </a:r>
              <a:r>
                <a:rPr lang="en" sz="400" dirty="0"/>
                <a:t>2</a:t>
              </a:r>
              <a:endParaRPr sz="400"/>
            </a:p>
          </p:txBody>
        </p:sp>
        <p:sp>
          <p:nvSpPr>
            <p:cNvPr id="146" name="Google Shape;8019;p73">
              <a:extLst>
                <a:ext uri="{FF2B5EF4-FFF2-40B4-BE49-F238E27FC236}">
                  <a16:creationId xmlns:a16="http://schemas.microsoft.com/office/drawing/2014/main" id="{6651FF5E-9504-B34A-E14F-679AC8DF81C8}"/>
                </a:ext>
              </a:extLst>
            </p:cNvPr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a-IR" sz="400" dirty="0"/>
                <a:t>وظیفه</a:t>
              </a:r>
              <a:r>
                <a:rPr lang="en" sz="400" dirty="0"/>
                <a:t>1</a:t>
              </a:r>
              <a:endParaRPr sz="400"/>
            </a:p>
          </p:txBody>
        </p:sp>
        <p:sp>
          <p:nvSpPr>
            <p:cNvPr id="147" name="Google Shape;8020;p73">
              <a:extLst>
                <a:ext uri="{FF2B5EF4-FFF2-40B4-BE49-F238E27FC236}">
                  <a16:creationId xmlns:a16="http://schemas.microsoft.com/office/drawing/2014/main" id="{ED5DDAEE-2667-561D-BAAB-12F49EDFBF57}"/>
                </a:ext>
              </a:extLst>
            </p:cNvPr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fa-IR" sz="400" dirty="0"/>
                <a:t>وظیفه</a:t>
              </a:r>
              <a:r>
                <a:rPr lang="en" sz="400" dirty="0"/>
                <a:t>2</a:t>
              </a:r>
              <a:endParaRPr sz="400"/>
            </a:p>
          </p:txBody>
        </p:sp>
        <p:grpSp>
          <p:nvGrpSpPr>
            <p:cNvPr id="148" name="Google Shape;8021;p73">
              <a:extLst>
                <a:ext uri="{FF2B5EF4-FFF2-40B4-BE49-F238E27FC236}">
                  <a16:creationId xmlns:a16="http://schemas.microsoft.com/office/drawing/2014/main" id="{10A6F508-9B72-5B4B-12AF-1227D02EA464}"/>
                </a:ext>
              </a:extLst>
            </p:cNvPr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149" name="Google Shape;8022;p73">
                <a:extLst>
                  <a:ext uri="{FF2B5EF4-FFF2-40B4-BE49-F238E27FC236}">
                    <a16:creationId xmlns:a16="http://schemas.microsoft.com/office/drawing/2014/main" id="{9B6548E1-AE3F-0E4A-165F-D65EDDB0DC68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0" name="Google Shape;8023;p73">
                <a:extLst>
                  <a:ext uri="{FF2B5EF4-FFF2-40B4-BE49-F238E27FC236}">
                    <a16:creationId xmlns:a16="http://schemas.microsoft.com/office/drawing/2014/main" id="{EC2D0553-71E6-49F1-FFBF-4A087AA7CC10}"/>
                  </a:ext>
                </a:extLst>
              </p:cNvPr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1" name="Google Shape;8024;p73">
                <a:extLst>
                  <a:ext uri="{FF2B5EF4-FFF2-40B4-BE49-F238E27FC236}">
                    <a16:creationId xmlns:a16="http://schemas.microsoft.com/office/drawing/2014/main" id="{8BA67EEF-7EA0-1E21-3C58-4024842CAA23}"/>
                  </a:ext>
                </a:extLst>
              </p:cNvPr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2" name="Google Shape;8025;p73">
                <a:extLst>
                  <a:ext uri="{FF2B5EF4-FFF2-40B4-BE49-F238E27FC236}">
                    <a16:creationId xmlns:a16="http://schemas.microsoft.com/office/drawing/2014/main" id="{198ED6C3-83DD-D55F-8FFF-AB5B624C0499}"/>
                  </a:ext>
                </a:extLst>
              </p:cNvPr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3" name="Google Shape;8026;p73">
                <a:extLst>
                  <a:ext uri="{FF2B5EF4-FFF2-40B4-BE49-F238E27FC236}">
                    <a16:creationId xmlns:a16="http://schemas.microsoft.com/office/drawing/2014/main" id="{7D07E086-1BAB-C2D1-0226-45C7B6101FDA}"/>
                  </a:ext>
                </a:extLst>
              </p:cNvPr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4" name="Google Shape;8027;p73">
                <a:extLst>
                  <a:ext uri="{FF2B5EF4-FFF2-40B4-BE49-F238E27FC236}">
                    <a16:creationId xmlns:a16="http://schemas.microsoft.com/office/drawing/2014/main" id="{3AB77697-1524-12E9-1BC5-E0CD409D6E35}"/>
                  </a:ext>
                </a:extLst>
              </p:cNvPr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5" name="Google Shape;8028;p73">
                <a:extLst>
                  <a:ext uri="{FF2B5EF4-FFF2-40B4-BE49-F238E27FC236}">
                    <a16:creationId xmlns:a16="http://schemas.microsoft.com/office/drawing/2014/main" id="{3B0A862E-4DB7-4149-5487-EA9C85FAC64E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6" name="Google Shape;8029;p73">
                <a:extLst>
                  <a:ext uri="{FF2B5EF4-FFF2-40B4-BE49-F238E27FC236}">
                    <a16:creationId xmlns:a16="http://schemas.microsoft.com/office/drawing/2014/main" id="{E10828C8-4BE5-EF59-3185-A8F6E675B847}"/>
                  </a:ext>
                </a:extLst>
              </p:cNvPr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7" name="Google Shape;8030;p73">
                <a:extLst>
                  <a:ext uri="{FF2B5EF4-FFF2-40B4-BE49-F238E27FC236}">
                    <a16:creationId xmlns:a16="http://schemas.microsoft.com/office/drawing/2014/main" id="{A054BF4F-8A71-2447-EAC5-B3DC50F4F7D2}"/>
                  </a:ext>
                </a:extLst>
              </p:cNvPr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8" name="Google Shape;8031;p73">
                <a:extLst>
                  <a:ext uri="{FF2B5EF4-FFF2-40B4-BE49-F238E27FC236}">
                    <a16:creationId xmlns:a16="http://schemas.microsoft.com/office/drawing/2014/main" id="{10DDC91C-F2C1-B53D-73AB-334CAF89982B}"/>
                  </a:ext>
                </a:extLst>
              </p:cNvPr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59" name="Google Shape;8032;p73">
                <a:extLst>
                  <a:ext uri="{FF2B5EF4-FFF2-40B4-BE49-F238E27FC236}">
                    <a16:creationId xmlns:a16="http://schemas.microsoft.com/office/drawing/2014/main" id="{C9D47CCB-DA9B-9921-84E9-E5D2233D0DDE}"/>
                  </a:ext>
                </a:extLst>
              </p:cNvPr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  <p:sp>
            <p:nvSpPr>
              <p:cNvPr id="160" name="Google Shape;8033;p73">
                <a:extLst>
                  <a:ext uri="{FF2B5EF4-FFF2-40B4-BE49-F238E27FC236}">
                    <a16:creationId xmlns:a16="http://schemas.microsoft.com/office/drawing/2014/main" id="{59B411DE-B658-4D6D-3D34-3FCB51EC05FF}"/>
                  </a:ext>
                </a:extLst>
              </p:cNvPr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/>
              </a:p>
            </p:txBody>
          </p:sp>
        </p:grpSp>
      </p:grpSp>
      <p:sp>
        <p:nvSpPr>
          <p:cNvPr id="161" name="Google Shape;1529;p70">
            <a:extLst>
              <a:ext uri="{FF2B5EF4-FFF2-40B4-BE49-F238E27FC236}">
                <a16:creationId xmlns:a16="http://schemas.microsoft.com/office/drawing/2014/main" id="{142EC8FB-09C1-9701-2DA1-7E6FE9A1B7D8}"/>
              </a:ext>
            </a:extLst>
          </p:cNvPr>
          <p:cNvSpPr txBox="1">
            <a:spLocks/>
          </p:cNvSpPr>
          <p:nvPr/>
        </p:nvSpPr>
        <p:spPr>
          <a:xfrm>
            <a:off x="764750" y="374387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1600" dirty="0">
                <a:solidFill>
                  <a:schemeClr val="tx1"/>
                </a:solidFill>
                <a:cs typeface="B Nazanin" panose="00000700000000000000" pitchFamily="2" charset="-78"/>
              </a:rPr>
              <a:t>جدولهای و نمودار</a:t>
            </a:r>
          </a:p>
        </p:txBody>
      </p:sp>
    </p:spTree>
    <p:extLst>
      <p:ext uri="{BB962C8B-B14F-4D97-AF65-F5344CB8AC3E}">
        <p14:creationId xmlns:p14="http://schemas.microsoft.com/office/powerpoint/2010/main" val="4017036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038;p74">
            <a:extLst>
              <a:ext uri="{FF2B5EF4-FFF2-40B4-BE49-F238E27FC236}">
                <a16:creationId xmlns:a16="http://schemas.microsoft.com/office/drawing/2014/main" id="{E6EBCCE0-6407-481E-8BA8-8C262B6E986A}"/>
              </a:ext>
            </a:extLst>
          </p:cNvPr>
          <p:cNvGrpSpPr/>
          <p:nvPr/>
        </p:nvGrpSpPr>
        <p:grpSpPr>
          <a:xfrm>
            <a:off x="4796690" y="970936"/>
            <a:ext cx="745431" cy="718863"/>
            <a:chOff x="4249973" y="1201875"/>
            <a:chExt cx="1958568" cy="1888762"/>
          </a:xfrm>
        </p:grpSpPr>
        <p:sp>
          <p:nvSpPr>
            <p:cNvPr id="3" name="Google Shape;8039;p74">
              <a:extLst>
                <a:ext uri="{FF2B5EF4-FFF2-40B4-BE49-F238E27FC236}">
                  <a16:creationId xmlns:a16="http://schemas.microsoft.com/office/drawing/2014/main" id="{740C7CA2-4608-DA21-C288-78C53E21E57C}"/>
                </a:ext>
              </a:extLst>
            </p:cNvPr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8040;p74">
              <a:extLst>
                <a:ext uri="{FF2B5EF4-FFF2-40B4-BE49-F238E27FC236}">
                  <a16:creationId xmlns:a16="http://schemas.microsoft.com/office/drawing/2014/main" id="{DD989B40-5527-BFD1-78CE-DE4E3DD67A10}"/>
                </a:ext>
              </a:extLst>
            </p:cNvPr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17" name="Google Shape;8041;p74">
                <a:extLst>
                  <a:ext uri="{FF2B5EF4-FFF2-40B4-BE49-F238E27FC236}">
                    <a16:creationId xmlns:a16="http://schemas.microsoft.com/office/drawing/2014/main" id="{E0E02090-F1DA-9B73-C25A-8A0FB2ECC877}"/>
                  </a:ext>
                </a:extLst>
              </p:cNvPr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8" name="Google Shape;8042;p74">
                <a:extLst>
                  <a:ext uri="{FF2B5EF4-FFF2-40B4-BE49-F238E27FC236}">
                    <a16:creationId xmlns:a16="http://schemas.microsoft.com/office/drawing/2014/main" id="{60E085DD-7A15-779D-522A-8C42D479D249}"/>
                  </a:ext>
                </a:extLst>
              </p:cNvPr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8043;p74">
              <a:extLst>
                <a:ext uri="{FF2B5EF4-FFF2-40B4-BE49-F238E27FC236}">
                  <a16:creationId xmlns:a16="http://schemas.microsoft.com/office/drawing/2014/main" id="{D94CA821-6493-4AF2-22CF-5D0458CEA497}"/>
                </a:ext>
              </a:extLst>
            </p:cNvPr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15" name="Google Shape;8044;p74">
                <a:extLst>
                  <a:ext uri="{FF2B5EF4-FFF2-40B4-BE49-F238E27FC236}">
                    <a16:creationId xmlns:a16="http://schemas.microsoft.com/office/drawing/2014/main" id="{90EBE591-B7E5-6703-C7E7-7F28A2945DE7}"/>
                  </a:ext>
                </a:extLst>
              </p:cNvPr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6" name="Google Shape;8045;p74">
                <a:extLst>
                  <a:ext uri="{FF2B5EF4-FFF2-40B4-BE49-F238E27FC236}">
                    <a16:creationId xmlns:a16="http://schemas.microsoft.com/office/drawing/2014/main" id="{C4F6AB30-0499-820C-022E-E4D22EE0FEF7}"/>
                  </a:ext>
                </a:extLst>
              </p:cNvPr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8046;p74">
              <a:extLst>
                <a:ext uri="{FF2B5EF4-FFF2-40B4-BE49-F238E27FC236}">
                  <a16:creationId xmlns:a16="http://schemas.microsoft.com/office/drawing/2014/main" id="{23120CF0-70E1-4453-ECAE-B4C6D50BFC76}"/>
                </a:ext>
              </a:extLst>
            </p:cNvPr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13" name="Google Shape;8047;p74">
                <a:extLst>
                  <a:ext uri="{FF2B5EF4-FFF2-40B4-BE49-F238E27FC236}">
                    <a16:creationId xmlns:a16="http://schemas.microsoft.com/office/drawing/2014/main" id="{B6F742F2-C291-7289-E22A-631E54BD6171}"/>
                  </a:ext>
                </a:extLst>
              </p:cNvPr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4" name="Google Shape;8048;p74">
                <a:extLst>
                  <a:ext uri="{FF2B5EF4-FFF2-40B4-BE49-F238E27FC236}">
                    <a16:creationId xmlns:a16="http://schemas.microsoft.com/office/drawing/2014/main" id="{7632FC3D-65C4-9DAC-8972-76A87947E1C8}"/>
                  </a:ext>
                </a:extLst>
              </p:cNvPr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8049;p74">
              <a:extLst>
                <a:ext uri="{FF2B5EF4-FFF2-40B4-BE49-F238E27FC236}">
                  <a16:creationId xmlns:a16="http://schemas.microsoft.com/office/drawing/2014/main" id="{D5FB1FE5-4C5B-3A05-0083-2F6F56F51253}"/>
                </a:ext>
              </a:extLst>
            </p:cNvPr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11" name="Google Shape;8050;p74">
                <a:extLst>
                  <a:ext uri="{FF2B5EF4-FFF2-40B4-BE49-F238E27FC236}">
                    <a16:creationId xmlns:a16="http://schemas.microsoft.com/office/drawing/2014/main" id="{C5D69678-B23F-7E95-C56C-3F7CCCAC0A34}"/>
                  </a:ext>
                </a:extLst>
              </p:cNvPr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2" name="Google Shape;8051;p74">
                <a:extLst>
                  <a:ext uri="{FF2B5EF4-FFF2-40B4-BE49-F238E27FC236}">
                    <a16:creationId xmlns:a16="http://schemas.microsoft.com/office/drawing/2014/main" id="{7C668294-C9F6-8254-50E9-1C0B33A69E78}"/>
                  </a:ext>
                </a:extLst>
              </p:cNvPr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8052;p74">
              <a:extLst>
                <a:ext uri="{FF2B5EF4-FFF2-40B4-BE49-F238E27FC236}">
                  <a16:creationId xmlns:a16="http://schemas.microsoft.com/office/drawing/2014/main" id="{AF14F479-0C03-F9EA-3611-B4D4B2CA2162}"/>
                </a:ext>
              </a:extLst>
            </p:cNvPr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9" name="Google Shape;8053;p74">
                <a:extLst>
                  <a:ext uri="{FF2B5EF4-FFF2-40B4-BE49-F238E27FC236}">
                    <a16:creationId xmlns:a16="http://schemas.microsoft.com/office/drawing/2014/main" id="{F7FCA078-E94D-B4DB-B1BA-47B0C4FACBC5}"/>
                  </a:ext>
                </a:extLst>
              </p:cNvPr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0" name="Google Shape;8054;p74">
                <a:extLst>
                  <a:ext uri="{FF2B5EF4-FFF2-40B4-BE49-F238E27FC236}">
                    <a16:creationId xmlns:a16="http://schemas.microsoft.com/office/drawing/2014/main" id="{C5794F29-CE33-8E28-8A80-D8C09B3381CF}"/>
                  </a:ext>
                </a:extLst>
              </p:cNvPr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8055;p74">
            <a:extLst>
              <a:ext uri="{FF2B5EF4-FFF2-40B4-BE49-F238E27FC236}">
                <a16:creationId xmlns:a16="http://schemas.microsoft.com/office/drawing/2014/main" id="{5453690D-A9AD-3C31-6431-E30AB12C04BF}"/>
              </a:ext>
            </a:extLst>
          </p:cNvPr>
          <p:cNvGrpSpPr/>
          <p:nvPr/>
        </p:nvGrpSpPr>
        <p:grpSpPr>
          <a:xfrm>
            <a:off x="713063" y="1849386"/>
            <a:ext cx="761767" cy="729896"/>
            <a:chOff x="2657744" y="2337745"/>
            <a:chExt cx="832987" cy="798137"/>
          </a:xfrm>
        </p:grpSpPr>
        <p:sp>
          <p:nvSpPr>
            <p:cNvPr id="20" name="Google Shape;8056;p74">
              <a:extLst>
                <a:ext uri="{FF2B5EF4-FFF2-40B4-BE49-F238E27FC236}">
                  <a16:creationId xmlns:a16="http://schemas.microsoft.com/office/drawing/2014/main" id="{9EEF13D5-44FE-ABB2-AF69-67FA85C7AB1E}"/>
                </a:ext>
              </a:extLst>
            </p:cNvPr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057;p74">
              <a:extLst>
                <a:ext uri="{FF2B5EF4-FFF2-40B4-BE49-F238E27FC236}">
                  <a16:creationId xmlns:a16="http://schemas.microsoft.com/office/drawing/2014/main" id="{E56DEB1C-F9E7-595C-442A-597CB638D3CD}"/>
                </a:ext>
              </a:extLst>
            </p:cNvPr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58;p74">
              <a:extLst>
                <a:ext uri="{FF2B5EF4-FFF2-40B4-BE49-F238E27FC236}">
                  <a16:creationId xmlns:a16="http://schemas.microsoft.com/office/drawing/2014/main" id="{AA00F9E1-F873-4FFB-2169-4F359E7539CD}"/>
                </a:ext>
              </a:extLst>
            </p:cNvPr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059;p74">
              <a:extLst>
                <a:ext uri="{FF2B5EF4-FFF2-40B4-BE49-F238E27FC236}">
                  <a16:creationId xmlns:a16="http://schemas.microsoft.com/office/drawing/2014/main" id="{C5258244-D32C-3547-1AF3-F5C25E56AF21}"/>
                </a:ext>
              </a:extLst>
            </p:cNvPr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060;p74">
              <a:extLst>
                <a:ext uri="{FF2B5EF4-FFF2-40B4-BE49-F238E27FC236}">
                  <a16:creationId xmlns:a16="http://schemas.microsoft.com/office/drawing/2014/main" id="{60BAE1D2-D618-B757-9852-F6A327B9474D}"/>
                </a:ext>
              </a:extLst>
            </p:cNvPr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061;p74">
              <a:extLst>
                <a:ext uri="{FF2B5EF4-FFF2-40B4-BE49-F238E27FC236}">
                  <a16:creationId xmlns:a16="http://schemas.microsoft.com/office/drawing/2014/main" id="{17C38734-316A-092E-E3B0-C70D5CEA46F1}"/>
                </a:ext>
              </a:extLst>
            </p:cNvPr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8062;p74">
            <a:extLst>
              <a:ext uri="{FF2B5EF4-FFF2-40B4-BE49-F238E27FC236}">
                <a16:creationId xmlns:a16="http://schemas.microsoft.com/office/drawing/2014/main" id="{0D7A108A-9958-AFBB-7674-D0115AC373EE}"/>
              </a:ext>
            </a:extLst>
          </p:cNvPr>
          <p:cNvGrpSpPr/>
          <p:nvPr/>
        </p:nvGrpSpPr>
        <p:grpSpPr>
          <a:xfrm>
            <a:off x="3224027" y="1852592"/>
            <a:ext cx="685569" cy="723586"/>
            <a:chOff x="3398134" y="2057755"/>
            <a:chExt cx="704087" cy="743130"/>
          </a:xfrm>
        </p:grpSpPr>
        <p:grpSp>
          <p:nvGrpSpPr>
            <p:cNvPr id="27" name="Google Shape;8063;p74">
              <a:extLst>
                <a:ext uri="{FF2B5EF4-FFF2-40B4-BE49-F238E27FC236}">
                  <a16:creationId xmlns:a16="http://schemas.microsoft.com/office/drawing/2014/main" id="{1C418E6E-7E92-6258-7573-82C09F69CF4D}"/>
                </a:ext>
              </a:extLst>
            </p:cNvPr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40" name="Google Shape;8064;p74">
                <a:extLst>
                  <a:ext uri="{FF2B5EF4-FFF2-40B4-BE49-F238E27FC236}">
                    <a16:creationId xmlns:a16="http://schemas.microsoft.com/office/drawing/2014/main" id="{305DE0E2-2F71-B011-E7DC-A737C175169F}"/>
                  </a:ext>
                </a:extLst>
              </p:cNvPr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1" name="Google Shape;8065;p74">
                <a:extLst>
                  <a:ext uri="{FF2B5EF4-FFF2-40B4-BE49-F238E27FC236}">
                    <a16:creationId xmlns:a16="http://schemas.microsoft.com/office/drawing/2014/main" id="{BE58D60D-7E66-D894-37CB-F85970F86DDD}"/>
                  </a:ext>
                </a:extLst>
              </p:cNvPr>
              <p:cNvCxnSpPr>
                <a:stCxn id="40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8066;p74">
              <a:extLst>
                <a:ext uri="{FF2B5EF4-FFF2-40B4-BE49-F238E27FC236}">
                  <a16:creationId xmlns:a16="http://schemas.microsoft.com/office/drawing/2014/main" id="{E4A5C000-4741-40A6-5C3A-7E85A43093B8}"/>
                </a:ext>
              </a:extLst>
            </p:cNvPr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38" name="Google Shape;8067;p74">
                <a:extLst>
                  <a:ext uri="{FF2B5EF4-FFF2-40B4-BE49-F238E27FC236}">
                    <a16:creationId xmlns:a16="http://schemas.microsoft.com/office/drawing/2014/main" id="{5E39B21A-C765-F656-1510-1AA6CCCFF163}"/>
                  </a:ext>
                </a:extLst>
              </p:cNvPr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9" name="Google Shape;8068;p74">
                <a:extLst>
                  <a:ext uri="{FF2B5EF4-FFF2-40B4-BE49-F238E27FC236}">
                    <a16:creationId xmlns:a16="http://schemas.microsoft.com/office/drawing/2014/main" id="{413DC3FD-F03D-6B70-FED8-03D252726219}"/>
                  </a:ext>
                </a:extLst>
              </p:cNvPr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" name="Google Shape;8069;p74">
              <a:extLst>
                <a:ext uri="{FF2B5EF4-FFF2-40B4-BE49-F238E27FC236}">
                  <a16:creationId xmlns:a16="http://schemas.microsoft.com/office/drawing/2014/main" id="{39FAC57E-117F-35EE-1CB1-F971614FCDAC}"/>
                </a:ext>
              </a:extLst>
            </p:cNvPr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36" name="Google Shape;8070;p74">
                <a:extLst>
                  <a:ext uri="{FF2B5EF4-FFF2-40B4-BE49-F238E27FC236}">
                    <a16:creationId xmlns:a16="http://schemas.microsoft.com/office/drawing/2014/main" id="{FE29E465-B885-F175-2A81-4613D9F9487A}"/>
                  </a:ext>
                </a:extLst>
              </p:cNvPr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7" name="Google Shape;8071;p74">
                <a:extLst>
                  <a:ext uri="{FF2B5EF4-FFF2-40B4-BE49-F238E27FC236}">
                    <a16:creationId xmlns:a16="http://schemas.microsoft.com/office/drawing/2014/main" id="{204F3731-49D1-5678-A520-8CC24C5A88FE}"/>
                  </a:ext>
                </a:extLst>
              </p:cNvPr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oogle Shape;8072;p74">
              <a:extLst>
                <a:ext uri="{FF2B5EF4-FFF2-40B4-BE49-F238E27FC236}">
                  <a16:creationId xmlns:a16="http://schemas.microsoft.com/office/drawing/2014/main" id="{CA8E1401-32F6-891E-047A-56135E351526}"/>
                </a:ext>
              </a:extLst>
            </p:cNvPr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34" name="Google Shape;8073;p74">
                <a:extLst>
                  <a:ext uri="{FF2B5EF4-FFF2-40B4-BE49-F238E27FC236}">
                    <a16:creationId xmlns:a16="http://schemas.microsoft.com/office/drawing/2014/main" id="{37C5F050-05B7-8B19-9369-9FE565191619}"/>
                  </a:ext>
                </a:extLst>
              </p:cNvPr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" name="Google Shape;8074;p74">
                <a:extLst>
                  <a:ext uri="{FF2B5EF4-FFF2-40B4-BE49-F238E27FC236}">
                    <a16:creationId xmlns:a16="http://schemas.microsoft.com/office/drawing/2014/main" id="{6223B721-E9F0-DF0D-1821-C9CCCA140C83}"/>
                  </a:ext>
                </a:extLst>
              </p:cNvPr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1" name="Google Shape;8075;p74">
              <a:extLst>
                <a:ext uri="{FF2B5EF4-FFF2-40B4-BE49-F238E27FC236}">
                  <a16:creationId xmlns:a16="http://schemas.microsoft.com/office/drawing/2014/main" id="{0AB63355-3D2C-8297-BAE2-E5BDABB72CE1}"/>
                </a:ext>
              </a:extLst>
            </p:cNvPr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32" name="Google Shape;8076;p74">
                <a:extLst>
                  <a:ext uri="{FF2B5EF4-FFF2-40B4-BE49-F238E27FC236}">
                    <a16:creationId xmlns:a16="http://schemas.microsoft.com/office/drawing/2014/main" id="{EFC2E984-9147-AAC9-67EC-952E4C23B233}"/>
                  </a:ext>
                </a:extLst>
              </p:cNvPr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3" name="Google Shape;8077;p74">
                <a:extLst>
                  <a:ext uri="{FF2B5EF4-FFF2-40B4-BE49-F238E27FC236}">
                    <a16:creationId xmlns:a16="http://schemas.microsoft.com/office/drawing/2014/main" id="{3E4C5B08-9006-B296-6A07-7872A0BF2D89}"/>
                  </a:ext>
                </a:extLst>
              </p:cNvPr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2" name="Google Shape;8078;p74">
            <a:extLst>
              <a:ext uri="{FF2B5EF4-FFF2-40B4-BE49-F238E27FC236}">
                <a16:creationId xmlns:a16="http://schemas.microsoft.com/office/drawing/2014/main" id="{E013029F-0E0D-841C-FB96-99C6FF639B80}"/>
              </a:ext>
            </a:extLst>
          </p:cNvPr>
          <p:cNvGrpSpPr/>
          <p:nvPr/>
        </p:nvGrpSpPr>
        <p:grpSpPr>
          <a:xfrm>
            <a:off x="4899249" y="1859288"/>
            <a:ext cx="710153" cy="710153"/>
            <a:chOff x="5007123" y="2079403"/>
            <a:chExt cx="687600" cy="687600"/>
          </a:xfrm>
        </p:grpSpPr>
        <p:sp>
          <p:nvSpPr>
            <p:cNvPr id="43" name="Google Shape;8079;p74">
              <a:extLst>
                <a:ext uri="{FF2B5EF4-FFF2-40B4-BE49-F238E27FC236}">
                  <a16:creationId xmlns:a16="http://schemas.microsoft.com/office/drawing/2014/main" id="{DEEC4FDB-C19F-5AB4-227C-F3377158134D}"/>
                </a:ext>
              </a:extLst>
            </p:cNvPr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080;p74">
              <a:extLst>
                <a:ext uri="{FF2B5EF4-FFF2-40B4-BE49-F238E27FC236}">
                  <a16:creationId xmlns:a16="http://schemas.microsoft.com/office/drawing/2014/main" id="{FD976085-E989-C85D-96C5-85FF8345A5BB}"/>
                </a:ext>
              </a:extLst>
            </p:cNvPr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81;p74">
              <a:extLst>
                <a:ext uri="{FF2B5EF4-FFF2-40B4-BE49-F238E27FC236}">
                  <a16:creationId xmlns:a16="http://schemas.microsoft.com/office/drawing/2014/main" id="{F698D867-B13F-0CFD-ED7A-FBBB64C4C5E7}"/>
                </a:ext>
              </a:extLst>
            </p:cNvPr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82;p74">
              <a:extLst>
                <a:ext uri="{FF2B5EF4-FFF2-40B4-BE49-F238E27FC236}">
                  <a16:creationId xmlns:a16="http://schemas.microsoft.com/office/drawing/2014/main" id="{E5561E6D-286A-A348-3EE5-DCB16F7A7BA1}"/>
                </a:ext>
              </a:extLst>
            </p:cNvPr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8083;p74">
            <a:extLst>
              <a:ext uri="{FF2B5EF4-FFF2-40B4-BE49-F238E27FC236}">
                <a16:creationId xmlns:a16="http://schemas.microsoft.com/office/drawing/2014/main" id="{941F3B22-73F4-5BB9-4CF6-B5007F8A548B}"/>
              </a:ext>
            </a:extLst>
          </p:cNvPr>
          <p:cNvGrpSpPr/>
          <p:nvPr/>
        </p:nvGrpSpPr>
        <p:grpSpPr>
          <a:xfrm>
            <a:off x="5708687" y="1853794"/>
            <a:ext cx="720998" cy="721183"/>
            <a:chOff x="5797446" y="2063053"/>
            <a:chExt cx="698100" cy="698280"/>
          </a:xfrm>
        </p:grpSpPr>
        <p:sp>
          <p:nvSpPr>
            <p:cNvPr id="48" name="Google Shape;8084;p74">
              <a:extLst>
                <a:ext uri="{FF2B5EF4-FFF2-40B4-BE49-F238E27FC236}">
                  <a16:creationId xmlns:a16="http://schemas.microsoft.com/office/drawing/2014/main" id="{541D6AB4-B0BD-0549-FD1F-85EA98CE1A85}"/>
                </a:ext>
              </a:extLst>
            </p:cNvPr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85;p74">
              <a:extLst>
                <a:ext uri="{FF2B5EF4-FFF2-40B4-BE49-F238E27FC236}">
                  <a16:creationId xmlns:a16="http://schemas.microsoft.com/office/drawing/2014/main" id="{F76C0327-8DDE-0D73-F58B-2D48F9771024}"/>
                </a:ext>
              </a:extLst>
            </p:cNvPr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86;p74">
              <a:extLst>
                <a:ext uri="{FF2B5EF4-FFF2-40B4-BE49-F238E27FC236}">
                  <a16:creationId xmlns:a16="http://schemas.microsoft.com/office/drawing/2014/main" id="{F494EF71-BFA9-DD5D-8EEC-055AB216F5E3}"/>
                </a:ext>
              </a:extLst>
            </p:cNvPr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87;p74">
              <a:extLst>
                <a:ext uri="{FF2B5EF4-FFF2-40B4-BE49-F238E27FC236}">
                  <a16:creationId xmlns:a16="http://schemas.microsoft.com/office/drawing/2014/main" id="{9C7CF26A-2F1D-62AB-7647-D2FAF174F700}"/>
                </a:ext>
              </a:extLst>
            </p:cNvPr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8088;p74">
            <a:extLst>
              <a:ext uri="{FF2B5EF4-FFF2-40B4-BE49-F238E27FC236}">
                <a16:creationId xmlns:a16="http://schemas.microsoft.com/office/drawing/2014/main" id="{F8D3DB51-0BD0-1AE2-0879-8C905C657EF1}"/>
              </a:ext>
            </a:extLst>
          </p:cNvPr>
          <p:cNvGrpSpPr/>
          <p:nvPr/>
        </p:nvGrpSpPr>
        <p:grpSpPr>
          <a:xfrm>
            <a:off x="8153834" y="3499399"/>
            <a:ext cx="280585" cy="673164"/>
            <a:chOff x="8075075" y="3754290"/>
            <a:chExt cx="255612" cy="613194"/>
          </a:xfrm>
        </p:grpSpPr>
        <p:grpSp>
          <p:nvGrpSpPr>
            <p:cNvPr id="53" name="Google Shape;8089;p74">
              <a:extLst>
                <a:ext uri="{FF2B5EF4-FFF2-40B4-BE49-F238E27FC236}">
                  <a16:creationId xmlns:a16="http://schemas.microsoft.com/office/drawing/2014/main" id="{5CF6D368-A4ED-6B11-CF8C-C83C34A69D56}"/>
                </a:ext>
              </a:extLst>
            </p:cNvPr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55" name="Google Shape;8090;p74">
                <a:extLst>
                  <a:ext uri="{FF2B5EF4-FFF2-40B4-BE49-F238E27FC236}">
                    <a16:creationId xmlns:a16="http://schemas.microsoft.com/office/drawing/2014/main" id="{5C0E050B-92FA-9675-15EC-17200AD08333}"/>
                  </a:ext>
                </a:extLst>
              </p:cNvPr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091;p74">
                <a:extLst>
                  <a:ext uri="{FF2B5EF4-FFF2-40B4-BE49-F238E27FC236}">
                    <a16:creationId xmlns:a16="http://schemas.microsoft.com/office/drawing/2014/main" id="{C9B6C61A-2FCA-3DFE-DB71-83DDD871D0A0}"/>
                  </a:ext>
                </a:extLst>
              </p:cNvPr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8092;p74">
              <a:extLst>
                <a:ext uri="{FF2B5EF4-FFF2-40B4-BE49-F238E27FC236}">
                  <a16:creationId xmlns:a16="http://schemas.microsoft.com/office/drawing/2014/main" id="{C6265FAD-8974-34F3-395A-3F7678119ED0}"/>
                </a:ext>
              </a:extLst>
            </p:cNvPr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8093;p74">
            <a:extLst>
              <a:ext uri="{FF2B5EF4-FFF2-40B4-BE49-F238E27FC236}">
                <a16:creationId xmlns:a16="http://schemas.microsoft.com/office/drawing/2014/main" id="{60BB8651-A771-9A71-DF0E-60DABDC65591}"/>
              </a:ext>
            </a:extLst>
          </p:cNvPr>
          <p:cNvGrpSpPr/>
          <p:nvPr/>
        </p:nvGrpSpPr>
        <p:grpSpPr>
          <a:xfrm>
            <a:off x="5270892" y="3488196"/>
            <a:ext cx="470352" cy="683745"/>
            <a:chOff x="1697726" y="3244179"/>
            <a:chExt cx="788124" cy="1146069"/>
          </a:xfrm>
        </p:grpSpPr>
        <p:sp>
          <p:nvSpPr>
            <p:cNvPr id="58" name="Google Shape;8094;p74">
              <a:extLst>
                <a:ext uri="{FF2B5EF4-FFF2-40B4-BE49-F238E27FC236}">
                  <a16:creationId xmlns:a16="http://schemas.microsoft.com/office/drawing/2014/main" id="{DC9A195F-7C2D-9E48-C4C4-54BFFFF4568F}"/>
                </a:ext>
              </a:extLst>
            </p:cNvPr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95;p74">
              <a:extLst>
                <a:ext uri="{FF2B5EF4-FFF2-40B4-BE49-F238E27FC236}">
                  <a16:creationId xmlns:a16="http://schemas.microsoft.com/office/drawing/2014/main" id="{48D80C88-2B5A-EF19-A484-644585299D4E}"/>
                </a:ext>
              </a:extLst>
            </p:cNvPr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8096;p74">
            <a:extLst>
              <a:ext uri="{FF2B5EF4-FFF2-40B4-BE49-F238E27FC236}">
                <a16:creationId xmlns:a16="http://schemas.microsoft.com/office/drawing/2014/main" id="{5D2EDC65-6544-08B1-357C-44502DCD65AC}"/>
              </a:ext>
            </a:extLst>
          </p:cNvPr>
          <p:cNvSpPr/>
          <p:nvPr/>
        </p:nvSpPr>
        <p:spPr>
          <a:xfrm>
            <a:off x="8128357" y="3402198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8097;p74">
            <a:extLst>
              <a:ext uri="{FF2B5EF4-FFF2-40B4-BE49-F238E27FC236}">
                <a16:creationId xmlns:a16="http://schemas.microsoft.com/office/drawing/2014/main" id="{3A3D3919-206B-7B69-BAA7-984EE165DC50}"/>
              </a:ext>
            </a:extLst>
          </p:cNvPr>
          <p:cNvGrpSpPr/>
          <p:nvPr/>
        </p:nvGrpSpPr>
        <p:grpSpPr>
          <a:xfrm>
            <a:off x="5892043" y="3499398"/>
            <a:ext cx="293891" cy="293845"/>
            <a:chOff x="6134814" y="3754290"/>
            <a:chExt cx="293891" cy="293845"/>
          </a:xfrm>
        </p:grpSpPr>
        <p:sp>
          <p:nvSpPr>
            <p:cNvPr id="62" name="Google Shape;8098;p74">
              <a:extLst>
                <a:ext uri="{FF2B5EF4-FFF2-40B4-BE49-F238E27FC236}">
                  <a16:creationId xmlns:a16="http://schemas.microsoft.com/office/drawing/2014/main" id="{F6FFA176-9B66-A434-246F-7F8A033ABD4E}"/>
                </a:ext>
              </a:extLst>
            </p:cNvPr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099;p74">
              <a:extLst>
                <a:ext uri="{FF2B5EF4-FFF2-40B4-BE49-F238E27FC236}">
                  <a16:creationId xmlns:a16="http://schemas.microsoft.com/office/drawing/2014/main" id="{40483C2C-DD8C-DA28-AB26-1B59E2173750}"/>
                </a:ext>
              </a:extLst>
            </p:cNvPr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8100;p74">
            <a:extLst>
              <a:ext uri="{FF2B5EF4-FFF2-40B4-BE49-F238E27FC236}">
                <a16:creationId xmlns:a16="http://schemas.microsoft.com/office/drawing/2014/main" id="{7367DA66-6989-E0F6-9128-DC6A9D650838}"/>
              </a:ext>
            </a:extLst>
          </p:cNvPr>
          <p:cNvGrpSpPr/>
          <p:nvPr/>
        </p:nvGrpSpPr>
        <p:grpSpPr>
          <a:xfrm>
            <a:off x="5892043" y="3878069"/>
            <a:ext cx="293891" cy="293891"/>
            <a:chOff x="6134814" y="4086186"/>
            <a:chExt cx="293891" cy="293891"/>
          </a:xfrm>
        </p:grpSpPr>
        <p:sp>
          <p:nvSpPr>
            <p:cNvPr id="65" name="Google Shape;8101;p74">
              <a:extLst>
                <a:ext uri="{FF2B5EF4-FFF2-40B4-BE49-F238E27FC236}">
                  <a16:creationId xmlns:a16="http://schemas.microsoft.com/office/drawing/2014/main" id="{56BECB43-2185-BC4B-DF42-A1155E4AF9D6}"/>
                </a:ext>
              </a:extLst>
            </p:cNvPr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02;p74">
              <a:extLst>
                <a:ext uri="{FF2B5EF4-FFF2-40B4-BE49-F238E27FC236}">
                  <a16:creationId xmlns:a16="http://schemas.microsoft.com/office/drawing/2014/main" id="{01C7B5CC-C1EA-95AF-A0DC-2E988BD44566}"/>
                </a:ext>
              </a:extLst>
            </p:cNvPr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8103;p74">
            <a:extLst>
              <a:ext uri="{FF2B5EF4-FFF2-40B4-BE49-F238E27FC236}">
                <a16:creationId xmlns:a16="http://schemas.microsoft.com/office/drawing/2014/main" id="{EF267868-84F2-E0AC-5BE8-E1DD9EC8D539}"/>
              </a:ext>
            </a:extLst>
          </p:cNvPr>
          <p:cNvSpPr/>
          <p:nvPr/>
        </p:nvSpPr>
        <p:spPr>
          <a:xfrm>
            <a:off x="6930470" y="3498595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8104;p74">
            <a:extLst>
              <a:ext uri="{FF2B5EF4-FFF2-40B4-BE49-F238E27FC236}">
                <a16:creationId xmlns:a16="http://schemas.microsoft.com/office/drawing/2014/main" id="{6A53A6E8-BE4C-2614-AD71-04BF3ECD3815}"/>
              </a:ext>
            </a:extLst>
          </p:cNvPr>
          <p:cNvSpPr/>
          <p:nvPr/>
        </p:nvSpPr>
        <p:spPr>
          <a:xfrm rot="10800000">
            <a:off x="6336732" y="3496333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8105;p74">
            <a:extLst>
              <a:ext uri="{FF2B5EF4-FFF2-40B4-BE49-F238E27FC236}">
                <a16:creationId xmlns:a16="http://schemas.microsoft.com/office/drawing/2014/main" id="{2DD83AC2-1ABA-2E75-CAF8-AF4AF6CD78FB}"/>
              </a:ext>
            </a:extLst>
          </p:cNvPr>
          <p:cNvGrpSpPr/>
          <p:nvPr/>
        </p:nvGrpSpPr>
        <p:grpSpPr>
          <a:xfrm>
            <a:off x="7817018" y="2706762"/>
            <a:ext cx="622883" cy="621944"/>
            <a:chOff x="1187048" y="238125"/>
            <a:chExt cx="5256397" cy="5248476"/>
          </a:xfrm>
        </p:grpSpPr>
        <p:sp>
          <p:nvSpPr>
            <p:cNvPr id="70" name="Google Shape;8106;p74">
              <a:extLst>
                <a:ext uri="{FF2B5EF4-FFF2-40B4-BE49-F238E27FC236}">
                  <a16:creationId xmlns:a16="http://schemas.microsoft.com/office/drawing/2014/main" id="{33955F16-E553-C2F5-A07F-879A8908257F}"/>
                </a:ext>
              </a:extLst>
            </p:cNvPr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107;p74">
              <a:extLst>
                <a:ext uri="{FF2B5EF4-FFF2-40B4-BE49-F238E27FC236}">
                  <a16:creationId xmlns:a16="http://schemas.microsoft.com/office/drawing/2014/main" id="{792B47AB-54C8-8E49-EC42-6EF047071707}"/>
                </a:ext>
              </a:extLst>
            </p:cNvPr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108;p74">
              <a:extLst>
                <a:ext uri="{FF2B5EF4-FFF2-40B4-BE49-F238E27FC236}">
                  <a16:creationId xmlns:a16="http://schemas.microsoft.com/office/drawing/2014/main" id="{B5993A89-C004-9402-6D72-EC98993F0F3D}"/>
                </a:ext>
              </a:extLst>
            </p:cNvPr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109;p74">
              <a:extLst>
                <a:ext uri="{FF2B5EF4-FFF2-40B4-BE49-F238E27FC236}">
                  <a16:creationId xmlns:a16="http://schemas.microsoft.com/office/drawing/2014/main" id="{9D66850F-B572-8C8E-193E-6C694F0C092B}"/>
                </a:ext>
              </a:extLst>
            </p:cNvPr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8110;p74">
            <a:extLst>
              <a:ext uri="{FF2B5EF4-FFF2-40B4-BE49-F238E27FC236}">
                <a16:creationId xmlns:a16="http://schemas.microsoft.com/office/drawing/2014/main" id="{EDBBDC39-5B77-54F7-41DE-B1F368895318}"/>
              </a:ext>
            </a:extLst>
          </p:cNvPr>
          <p:cNvGrpSpPr/>
          <p:nvPr/>
        </p:nvGrpSpPr>
        <p:grpSpPr>
          <a:xfrm>
            <a:off x="2274123" y="2716370"/>
            <a:ext cx="1310987" cy="612407"/>
            <a:chOff x="238125" y="1188750"/>
            <a:chExt cx="7140450" cy="3335550"/>
          </a:xfrm>
        </p:grpSpPr>
        <p:sp>
          <p:nvSpPr>
            <p:cNvPr id="75" name="Google Shape;8111;p74">
              <a:extLst>
                <a:ext uri="{FF2B5EF4-FFF2-40B4-BE49-F238E27FC236}">
                  <a16:creationId xmlns:a16="http://schemas.microsoft.com/office/drawing/2014/main" id="{56CF33A8-682D-316D-3FAD-7FA21E7E50D4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12;p74">
              <a:extLst>
                <a:ext uri="{FF2B5EF4-FFF2-40B4-BE49-F238E27FC236}">
                  <a16:creationId xmlns:a16="http://schemas.microsoft.com/office/drawing/2014/main" id="{AB240C2B-1373-1C8E-423A-61D22E32619C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13;p74">
              <a:extLst>
                <a:ext uri="{FF2B5EF4-FFF2-40B4-BE49-F238E27FC236}">
                  <a16:creationId xmlns:a16="http://schemas.microsoft.com/office/drawing/2014/main" id="{6BD2D175-BD96-A531-08A5-8EE5501B8778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14;p74">
              <a:extLst>
                <a:ext uri="{FF2B5EF4-FFF2-40B4-BE49-F238E27FC236}">
                  <a16:creationId xmlns:a16="http://schemas.microsoft.com/office/drawing/2014/main" id="{8EEBA54A-A0B1-D768-B357-12B0922D6B7C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15;p74">
              <a:extLst>
                <a:ext uri="{FF2B5EF4-FFF2-40B4-BE49-F238E27FC236}">
                  <a16:creationId xmlns:a16="http://schemas.microsoft.com/office/drawing/2014/main" id="{2347CCE5-9E6B-7023-4047-C5235B51E9F7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116;p74">
            <a:extLst>
              <a:ext uri="{FF2B5EF4-FFF2-40B4-BE49-F238E27FC236}">
                <a16:creationId xmlns:a16="http://schemas.microsoft.com/office/drawing/2014/main" id="{FAA4D401-82DB-91A5-DEF0-E35D335C73E2}"/>
              </a:ext>
            </a:extLst>
          </p:cNvPr>
          <p:cNvGrpSpPr/>
          <p:nvPr/>
        </p:nvGrpSpPr>
        <p:grpSpPr>
          <a:xfrm>
            <a:off x="6599995" y="2706925"/>
            <a:ext cx="1110299" cy="621702"/>
            <a:chOff x="238125" y="1335475"/>
            <a:chExt cx="5418735" cy="3034175"/>
          </a:xfrm>
        </p:grpSpPr>
        <p:sp>
          <p:nvSpPr>
            <p:cNvPr id="81" name="Google Shape;8117;p74">
              <a:extLst>
                <a:ext uri="{FF2B5EF4-FFF2-40B4-BE49-F238E27FC236}">
                  <a16:creationId xmlns:a16="http://schemas.microsoft.com/office/drawing/2014/main" id="{EE9BED11-2E1A-12D1-9E66-2A7C4BDBB1BE}"/>
                </a:ext>
              </a:extLst>
            </p:cNvPr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18;p74">
              <a:extLst>
                <a:ext uri="{FF2B5EF4-FFF2-40B4-BE49-F238E27FC236}">
                  <a16:creationId xmlns:a16="http://schemas.microsoft.com/office/drawing/2014/main" id="{7D82FCF8-8382-5613-E200-8AB6F10D67C0}"/>
                </a:ext>
              </a:extLst>
            </p:cNvPr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19;p74">
              <a:extLst>
                <a:ext uri="{FF2B5EF4-FFF2-40B4-BE49-F238E27FC236}">
                  <a16:creationId xmlns:a16="http://schemas.microsoft.com/office/drawing/2014/main" id="{A9AF544A-374D-B66C-B2FD-C472BD2A7F1C}"/>
                </a:ext>
              </a:extLst>
            </p:cNvPr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120;p74">
            <a:extLst>
              <a:ext uri="{FF2B5EF4-FFF2-40B4-BE49-F238E27FC236}">
                <a16:creationId xmlns:a16="http://schemas.microsoft.com/office/drawing/2014/main" id="{0CBE891B-A74D-CB3F-4DE8-ED8F14F77D1F}"/>
              </a:ext>
            </a:extLst>
          </p:cNvPr>
          <p:cNvGrpSpPr/>
          <p:nvPr/>
        </p:nvGrpSpPr>
        <p:grpSpPr>
          <a:xfrm>
            <a:off x="5417655" y="2703822"/>
            <a:ext cx="1074451" cy="627181"/>
            <a:chOff x="5359127" y="2910889"/>
            <a:chExt cx="1097723" cy="640831"/>
          </a:xfrm>
        </p:grpSpPr>
        <p:grpSp>
          <p:nvGrpSpPr>
            <p:cNvPr id="85" name="Google Shape;8121;p74">
              <a:extLst>
                <a:ext uri="{FF2B5EF4-FFF2-40B4-BE49-F238E27FC236}">
                  <a16:creationId xmlns:a16="http://schemas.microsoft.com/office/drawing/2014/main" id="{C5D1408C-B6CA-18C8-AD12-EE78A97D8D63}"/>
                </a:ext>
              </a:extLst>
            </p:cNvPr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95" name="Google Shape;8122;p74">
                <a:extLst>
                  <a:ext uri="{FF2B5EF4-FFF2-40B4-BE49-F238E27FC236}">
                    <a16:creationId xmlns:a16="http://schemas.microsoft.com/office/drawing/2014/main" id="{D8FE99E9-44E8-34E8-2A44-CC9914CF80A1}"/>
                  </a:ext>
                </a:extLst>
              </p:cNvPr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6" name="Google Shape;8123;p74">
                <a:extLst>
                  <a:ext uri="{FF2B5EF4-FFF2-40B4-BE49-F238E27FC236}">
                    <a16:creationId xmlns:a16="http://schemas.microsoft.com/office/drawing/2014/main" id="{5240322D-82E8-4335-791B-032631FEC905}"/>
                  </a:ext>
                </a:extLst>
              </p:cNvPr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6" name="Google Shape;8124;p74">
              <a:extLst>
                <a:ext uri="{FF2B5EF4-FFF2-40B4-BE49-F238E27FC236}">
                  <a16:creationId xmlns:a16="http://schemas.microsoft.com/office/drawing/2014/main" id="{C4F3CE27-E319-2703-178D-9AF29B40E660}"/>
                </a:ext>
              </a:extLst>
            </p:cNvPr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93" name="Google Shape;8125;p74">
                <a:extLst>
                  <a:ext uri="{FF2B5EF4-FFF2-40B4-BE49-F238E27FC236}">
                    <a16:creationId xmlns:a16="http://schemas.microsoft.com/office/drawing/2014/main" id="{78E7C5AC-2560-B8B3-8871-7FD109EEA376}"/>
                  </a:ext>
                </a:extLst>
              </p:cNvPr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4" name="Google Shape;8126;p74">
                <a:extLst>
                  <a:ext uri="{FF2B5EF4-FFF2-40B4-BE49-F238E27FC236}">
                    <a16:creationId xmlns:a16="http://schemas.microsoft.com/office/drawing/2014/main" id="{E7C7B289-ECF3-9659-8987-F2FAF7D7CB85}"/>
                  </a:ext>
                </a:extLst>
              </p:cNvPr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7" name="Google Shape;8127;p74">
              <a:extLst>
                <a:ext uri="{FF2B5EF4-FFF2-40B4-BE49-F238E27FC236}">
                  <a16:creationId xmlns:a16="http://schemas.microsoft.com/office/drawing/2014/main" id="{F262C9F7-893B-676C-01C8-E0ABF357F1EE}"/>
                </a:ext>
              </a:extLst>
            </p:cNvPr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91" name="Google Shape;8128;p74">
                <a:extLst>
                  <a:ext uri="{FF2B5EF4-FFF2-40B4-BE49-F238E27FC236}">
                    <a16:creationId xmlns:a16="http://schemas.microsoft.com/office/drawing/2014/main" id="{DDE091C8-505B-AB80-9FDD-BF2B46489D21}"/>
                  </a:ext>
                </a:extLst>
              </p:cNvPr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2" name="Google Shape;8129;p74">
                <a:extLst>
                  <a:ext uri="{FF2B5EF4-FFF2-40B4-BE49-F238E27FC236}">
                    <a16:creationId xmlns:a16="http://schemas.microsoft.com/office/drawing/2014/main" id="{8DD353D7-CAD2-B4AC-0D19-4968116AA75F}"/>
                  </a:ext>
                </a:extLst>
              </p:cNvPr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  <p:grpSp>
          <p:nvGrpSpPr>
            <p:cNvPr id="88" name="Google Shape;8130;p74">
              <a:extLst>
                <a:ext uri="{FF2B5EF4-FFF2-40B4-BE49-F238E27FC236}">
                  <a16:creationId xmlns:a16="http://schemas.microsoft.com/office/drawing/2014/main" id="{537F1D5F-4D16-68D3-4F91-BB42A2F691B0}"/>
                </a:ext>
              </a:extLst>
            </p:cNvPr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9" name="Google Shape;8131;p74">
                <a:extLst>
                  <a:ext uri="{FF2B5EF4-FFF2-40B4-BE49-F238E27FC236}">
                    <a16:creationId xmlns:a16="http://schemas.microsoft.com/office/drawing/2014/main" id="{478262DB-7309-53F3-ED17-330560EC27AA}"/>
                  </a:ext>
                </a:extLst>
              </p:cNvPr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0" name="Google Shape;8132;p74">
                <a:extLst>
                  <a:ext uri="{FF2B5EF4-FFF2-40B4-BE49-F238E27FC236}">
                    <a16:creationId xmlns:a16="http://schemas.microsoft.com/office/drawing/2014/main" id="{4E2C5228-8647-47E7-20C0-8FBC426D57C5}"/>
                  </a:ext>
                </a:extLst>
              </p:cNvPr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</p:grpSp>
      </p:grpSp>
      <p:grpSp>
        <p:nvGrpSpPr>
          <p:cNvPr id="97" name="Google Shape;8133;p74">
            <a:extLst>
              <a:ext uri="{FF2B5EF4-FFF2-40B4-BE49-F238E27FC236}">
                <a16:creationId xmlns:a16="http://schemas.microsoft.com/office/drawing/2014/main" id="{74A26767-A965-31CD-2C94-B20746545294}"/>
              </a:ext>
            </a:extLst>
          </p:cNvPr>
          <p:cNvGrpSpPr/>
          <p:nvPr/>
        </p:nvGrpSpPr>
        <p:grpSpPr>
          <a:xfrm>
            <a:off x="7568868" y="1854534"/>
            <a:ext cx="874976" cy="719600"/>
            <a:chOff x="7608988" y="2093194"/>
            <a:chExt cx="817276" cy="672147"/>
          </a:xfrm>
        </p:grpSpPr>
        <p:cxnSp>
          <p:nvCxnSpPr>
            <p:cNvPr id="98" name="Google Shape;8134;p74">
              <a:extLst>
                <a:ext uri="{FF2B5EF4-FFF2-40B4-BE49-F238E27FC236}">
                  <a16:creationId xmlns:a16="http://schemas.microsoft.com/office/drawing/2014/main" id="{30C59701-E376-032E-BFC8-9D5045F84739}"/>
                </a:ext>
              </a:extLst>
            </p:cNvPr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8135;p74">
              <a:extLst>
                <a:ext uri="{FF2B5EF4-FFF2-40B4-BE49-F238E27FC236}">
                  <a16:creationId xmlns:a16="http://schemas.microsoft.com/office/drawing/2014/main" id="{C3F79037-FF26-5BB9-BB64-A63FA3859CF9}"/>
                </a:ext>
              </a:extLst>
            </p:cNvPr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8136;p74">
              <a:extLst>
                <a:ext uri="{FF2B5EF4-FFF2-40B4-BE49-F238E27FC236}">
                  <a16:creationId xmlns:a16="http://schemas.microsoft.com/office/drawing/2014/main" id="{80A919E6-9157-E605-4B62-970BCD635768}"/>
                </a:ext>
              </a:extLst>
            </p:cNvPr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8137;p74">
              <a:extLst>
                <a:ext uri="{FF2B5EF4-FFF2-40B4-BE49-F238E27FC236}">
                  <a16:creationId xmlns:a16="http://schemas.microsoft.com/office/drawing/2014/main" id="{673D1D1D-F32B-A287-39AD-89139476BAA0}"/>
                </a:ext>
              </a:extLst>
            </p:cNvPr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8138;p74">
              <a:extLst>
                <a:ext uri="{FF2B5EF4-FFF2-40B4-BE49-F238E27FC236}">
                  <a16:creationId xmlns:a16="http://schemas.microsoft.com/office/drawing/2014/main" id="{252A59B4-A8F0-35CC-D5D2-19ADA39AFC78}"/>
                </a:ext>
              </a:extLst>
            </p:cNvPr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8139;p74">
              <a:extLst>
                <a:ext uri="{FF2B5EF4-FFF2-40B4-BE49-F238E27FC236}">
                  <a16:creationId xmlns:a16="http://schemas.microsoft.com/office/drawing/2014/main" id="{828A6D30-5823-B907-D2F7-A2CA7D3D9F66}"/>
                </a:ext>
              </a:extLst>
            </p:cNvPr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" name="Google Shape;8140;p74">
              <a:extLst>
                <a:ext uri="{FF2B5EF4-FFF2-40B4-BE49-F238E27FC236}">
                  <a16:creationId xmlns:a16="http://schemas.microsoft.com/office/drawing/2014/main" id="{A5235155-2D9B-1816-71A3-EA4F0021DA19}"/>
                </a:ext>
              </a:extLst>
            </p:cNvPr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105" name="Google Shape;8141;p74">
                <a:extLst>
                  <a:ext uri="{FF2B5EF4-FFF2-40B4-BE49-F238E27FC236}">
                    <a16:creationId xmlns:a16="http://schemas.microsoft.com/office/drawing/2014/main" id="{CD79C709-00EE-48C0-664A-AF900B6893D0}"/>
                  </a:ext>
                </a:extLst>
              </p:cNvPr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14" name="Google Shape;8142;p74">
                  <a:extLst>
                    <a:ext uri="{FF2B5EF4-FFF2-40B4-BE49-F238E27FC236}">
                      <a16:creationId xmlns:a16="http://schemas.microsoft.com/office/drawing/2014/main" id="{3F762C2F-607D-8C19-7DF7-364248639AE5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8143;p74">
                  <a:extLst>
                    <a:ext uri="{FF2B5EF4-FFF2-40B4-BE49-F238E27FC236}">
                      <a16:creationId xmlns:a16="http://schemas.microsoft.com/office/drawing/2014/main" id="{6EC5E791-3A4E-7BD9-ACD4-64FF9282D38D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8144;p74">
                  <a:extLst>
                    <a:ext uri="{FF2B5EF4-FFF2-40B4-BE49-F238E27FC236}">
                      <a16:creationId xmlns:a16="http://schemas.microsoft.com/office/drawing/2014/main" id="{C906FF9D-1D4E-32C7-D385-C8ACF9EE5001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8145;p74">
                  <a:extLst>
                    <a:ext uri="{FF2B5EF4-FFF2-40B4-BE49-F238E27FC236}">
                      <a16:creationId xmlns:a16="http://schemas.microsoft.com/office/drawing/2014/main" id="{26BF4A89-F36A-FE54-9131-9ABC68146278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8146;p74">
                  <a:extLst>
                    <a:ext uri="{FF2B5EF4-FFF2-40B4-BE49-F238E27FC236}">
                      <a16:creationId xmlns:a16="http://schemas.microsoft.com/office/drawing/2014/main" id="{01B38BAC-E72F-16C7-8846-5D6A65CD0AAE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8147;p74">
                  <a:extLst>
                    <a:ext uri="{FF2B5EF4-FFF2-40B4-BE49-F238E27FC236}">
                      <a16:creationId xmlns:a16="http://schemas.microsoft.com/office/drawing/2014/main" id="{E78F3C2A-5CBF-AF19-6103-3711B3CD2D17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8148;p74">
                  <a:extLst>
                    <a:ext uri="{FF2B5EF4-FFF2-40B4-BE49-F238E27FC236}">
                      <a16:creationId xmlns:a16="http://schemas.microsoft.com/office/drawing/2014/main" id="{A58E37CE-ACCA-F2CF-965E-9ABA70DA5F1F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" name="Google Shape;8149;p74">
                <a:extLst>
                  <a:ext uri="{FF2B5EF4-FFF2-40B4-BE49-F238E27FC236}">
                    <a16:creationId xmlns:a16="http://schemas.microsoft.com/office/drawing/2014/main" id="{E3627940-A3A3-042C-4131-9BCF7E4C08B2}"/>
                  </a:ext>
                </a:extLst>
              </p:cNvPr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07" name="Google Shape;8150;p74">
                  <a:extLst>
                    <a:ext uri="{FF2B5EF4-FFF2-40B4-BE49-F238E27FC236}">
                      <a16:creationId xmlns:a16="http://schemas.microsoft.com/office/drawing/2014/main" id="{B5741127-44C1-FEE7-5C6D-F5010354E39B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8151;p74">
                  <a:extLst>
                    <a:ext uri="{FF2B5EF4-FFF2-40B4-BE49-F238E27FC236}">
                      <a16:creationId xmlns:a16="http://schemas.microsoft.com/office/drawing/2014/main" id="{327A73DE-1337-2F68-345B-18F55E7FCFE6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8152;p74">
                  <a:extLst>
                    <a:ext uri="{FF2B5EF4-FFF2-40B4-BE49-F238E27FC236}">
                      <a16:creationId xmlns:a16="http://schemas.microsoft.com/office/drawing/2014/main" id="{00853D06-81EB-1119-9D79-D360E8D09D02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8153;p74">
                  <a:extLst>
                    <a:ext uri="{FF2B5EF4-FFF2-40B4-BE49-F238E27FC236}">
                      <a16:creationId xmlns:a16="http://schemas.microsoft.com/office/drawing/2014/main" id="{392AAB34-8516-53DB-6AC7-122EC175C948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8154;p74">
                  <a:extLst>
                    <a:ext uri="{FF2B5EF4-FFF2-40B4-BE49-F238E27FC236}">
                      <a16:creationId xmlns:a16="http://schemas.microsoft.com/office/drawing/2014/main" id="{584CF612-BEB5-B0DE-E306-99D08903750E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8155;p74">
                  <a:extLst>
                    <a:ext uri="{FF2B5EF4-FFF2-40B4-BE49-F238E27FC236}">
                      <a16:creationId xmlns:a16="http://schemas.microsoft.com/office/drawing/2014/main" id="{06C8CB4F-E5DB-4113-9369-F433AF603454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8156;p74">
                  <a:extLst>
                    <a:ext uri="{FF2B5EF4-FFF2-40B4-BE49-F238E27FC236}">
                      <a16:creationId xmlns:a16="http://schemas.microsoft.com/office/drawing/2014/main" id="{96E9E589-0C10-4D97-EE85-1F6A4E8AAD8A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1" name="Google Shape;8157;p74">
            <a:extLst>
              <a:ext uri="{FF2B5EF4-FFF2-40B4-BE49-F238E27FC236}">
                <a16:creationId xmlns:a16="http://schemas.microsoft.com/office/drawing/2014/main" id="{239202E7-953B-DE98-9D03-C85136F0DA83}"/>
              </a:ext>
            </a:extLst>
          </p:cNvPr>
          <p:cNvGrpSpPr/>
          <p:nvPr/>
        </p:nvGrpSpPr>
        <p:grpSpPr>
          <a:xfrm>
            <a:off x="4013304" y="970936"/>
            <a:ext cx="712557" cy="785901"/>
            <a:chOff x="4206459" y="1191441"/>
            <a:chExt cx="712557" cy="785901"/>
          </a:xfrm>
        </p:grpSpPr>
        <p:sp>
          <p:nvSpPr>
            <p:cNvPr id="122" name="Google Shape;8158;p74">
              <a:extLst>
                <a:ext uri="{FF2B5EF4-FFF2-40B4-BE49-F238E27FC236}">
                  <a16:creationId xmlns:a16="http://schemas.microsoft.com/office/drawing/2014/main" id="{E9AD2C22-6AD0-328C-41EF-7F8BC1A1FC8B}"/>
                </a:ext>
              </a:extLst>
            </p:cNvPr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59;p74">
              <a:extLst>
                <a:ext uri="{FF2B5EF4-FFF2-40B4-BE49-F238E27FC236}">
                  <a16:creationId xmlns:a16="http://schemas.microsoft.com/office/drawing/2014/main" id="{33A8695B-CE9C-A821-8460-236DBA667AE0}"/>
                </a:ext>
              </a:extLst>
            </p:cNvPr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60;p74">
              <a:extLst>
                <a:ext uri="{FF2B5EF4-FFF2-40B4-BE49-F238E27FC236}">
                  <a16:creationId xmlns:a16="http://schemas.microsoft.com/office/drawing/2014/main" id="{1CB3DD01-DA47-99D1-311D-333F4922A8F9}"/>
                </a:ext>
              </a:extLst>
            </p:cNvPr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61;p74">
              <a:extLst>
                <a:ext uri="{FF2B5EF4-FFF2-40B4-BE49-F238E27FC236}">
                  <a16:creationId xmlns:a16="http://schemas.microsoft.com/office/drawing/2014/main" id="{66606647-5CEF-E478-9AEA-3F8D59D7A1D1}"/>
                </a:ext>
              </a:extLst>
            </p:cNvPr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" name="Google Shape;8162;p74">
              <a:extLst>
                <a:ext uri="{FF2B5EF4-FFF2-40B4-BE49-F238E27FC236}">
                  <a16:creationId xmlns:a16="http://schemas.microsoft.com/office/drawing/2014/main" id="{87B0A2ED-A9D2-849F-96CB-5B1ABF48043D}"/>
                </a:ext>
              </a:extLst>
            </p:cNvPr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156" name="Google Shape;8163;p74">
                <a:extLst>
                  <a:ext uri="{FF2B5EF4-FFF2-40B4-BE49-F238E27FC236}">
                    <a16:creationId xmlns:a16="http://schemas.microsoft.com/office/drawing/2014/main" id="{D06C454A-7E52-0F3D-4427-B9ECED82E47C}"/>
                  </a:ext>
                </a:extLst>
              </p:cNvPr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8164;p74">
                <a:extLst>
                  <a:ext uri="{FF2B5EF4-FFF2-40B4-BE49-F238E27FC236}">
                    <a16:creationId xmlns:a16="http://schemas.microsoft.com/office/drawing/2014/main" id="{AD2040C2-47D3-0A48-6C5F-C05B8EA6C79E}"/>
                  </a:ext>
                </a:extLst>
              </p:cNvPr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8165;p74">
                <a:extLst>
                  <a:ext uri="{FF2B5EF4-FFF2-40B4-BE49-F238E27FC236}">
                    <a16:creationId xmlns:a16="http://schemas.microsoft.com/office/drawing/2014/main" id="{535356FD-4120-8E5A-67CF-1D90D6CA0C43}"/>
                  </a:ext>
                </a:extLst>
              </p:cNvPr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8166;p74">
                <a:extLst>
                  <a:ext uri="{FF2B5EF4-FFF2-40B4-BE49-F238E27FC236}">
                    <a16:creationId xmlns:a16="http://schemas.microsoft.com/office/drawing/2014/main" id="{C7DE7D2F-184F-9256-6DB5-00B6652A0270}"/>
                  </a:ext>
                </a:extLst>
              </p:cNvPr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8167;p74">
              <a:extLst>
                <a:ext uri="{FF2B5EF4-FFF2-40B4-BE49-F238E27FC236}">
                  <a16:creationId xmlns:a16="http://schemas.microsoft.com/office/drawing/2014/main" id="{711274FE-182D-03A2-AAB1-667E9113D768}"/>
                </a:ext>
              </a:extLst>
            </p:cNvPr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152" name="Google Shape;8168;p74">
                <a:extLst>
                  <a:ext uri="{FF2B5EF4-FFF2-40B4-BE49-F238E27FC236}">
                    <a16:creationId xmlns:a16="http://schemas.microsoft.com/office/drawing/2014/main" id="{3CDB0ADD-E8EE-AD5C-7BAB-06B42EC4FF88}"/>
                  </a:ext>
                </a:extLst>
              </p:cNvPr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169;p74">
                <a:extLst>
                  <a:ext uri="{FF2B5EF4-FFF2-40B4-BE49-F238E27FC236}">
                    <a16:creationId xmlns:a16="http://schemas.microsoft.com/office/drawing/2014/main" id="{DEC14B40-F626-6CF5-F80C-805B257E2CF9}"/>
                  </a:ext>
                </a:extLst>
              </p:cNvPr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170;p74">
                <a:extLst>
                  <a:ext uri="{FF2B5EF4-FFF2-40B4-BE49-F238E27FC236}">
                    <a16:creationId xmlns:a16="http://schemas.microsoft.com/office/drawing/2014/main" id="{2344C681-CCE6-DC7B-F0DB-C2CCF1DE7181}"/>
                  </a:ext>
                </a:extLst>
              </p:cNvPr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8171;p74">
                <a:extLst>
                  <a:ext uri="{FF2B5EF4-FFF2-40B4-BE49-F238E27FC236}">
                    <a16:creationId xmlns:a16="http://schemas.microsoft.com/office/drawing/2014/main" id="{F1881131-B07D-E96B-F5F8-05394FC83E51}"/>
                  </a:ext>
                </a:extLst>
              </p:cNvPr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8172;p74">
              <a:extLst>
                <a:ext uri="{FF2B5EF4-FFF2-40B4-BE49-F238E27FC236}">
                  <a16:creationId xmlns:a16="http://schemas.microsoft.com/office/drawing/2014/main" id="{7C9335EF-08DA-54A9-87EF-67EA6BF7B5F4}"/>
                </a:ext>
              </a:extLst>
            </p:cNvPr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148" name="Google Shape;8173;p74">
                <a:extLst>
                  <a:ext uri="{FF2B5EF4-FFF2-40B4-BE49-F238E27FC236}">
                    <a16:creationId xmlns:a16="http://schemas.microsoft.com/office/drawing/2014/main" id="{93737A7A-8E15-618A-CA97-B4C427F758CE}"/>
                  </a:ext>
                </a:extLst>
              </p:cNvPr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174;p74">
                <a:extLst>
                  <a:ext uri="{FF2B5EF4-FFF2-40B4-BE49-F238E27FC236}">
                    <a16:creationId xmlns:a16="http://schemas.microsoft.com/office/drawing/2014/main" id="{1AA88899-1CDE-018A-EE56-A72E920602DA}"/>
                  </a:ext>
                </a:extLst>
              </p:cNvPr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175;p74">
                <a:extLst>
                  <a:ext uri="{FF2B5EF4-FFF2-40B4-BE49-F238E27FC236}">
                    <a16:creationId xmlns:a16="http://schemas.microsoft.com/office/drawing/2014/main" id="{7BD33BA0-4EE5-D4D1-42F5-CCF2B1A867E1}"/>
                  </a:ext>
                </a:extLst>
              </p:cNvPr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176;p74">
                <a:extLst>
                  <a:ext uri="{FF2B5EF4-FFF2-40B4-BE49-F238E27FC236}">
                    <a16:creationId xmlns:a16="http://schemas.microsoft.com/office/drawing/2014/main" id="{70C22B17-7F31-7A6B-393A-B96FAFC3144D}"/>
                  </a:ext>
                </a:extLst>
              </p:cNvPr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8177;p74">
              <a:extLst>
                <a:ext uri="{FF2B5EF4-FFF2-40B4-BE49-F238E27FC236}">
                  <a16:creationId xmlns:a16="http://schemas.microsoft.com/office/drawing/2014/main" id="{2F39D86A-D080-393A-97D8-AF068B9CAF49}"/>
                </a:ext>
              </a:extLst>
            </p:cNvPr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144" name="Google Shape;8178;p74">
                <a:extLst>
                  <a:ext uri="{FF2B5EF4-FFF2-40B4-BE49-F238E27FC236}">
                    <a16:creationId xmlns:a16="http://schemas.microsoft.com/office/drawing/2014/main" id="{1DA9ACC4-6FD8-5189-7E5F-FA3EA750B5D9}"/>
                  </a:ext>
                </a:extLst>
              </p:cNvPr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179;p74">
                <a:extLst>
                  <a:ext uri="{FF2B5EF4-FFF2-40B4-BE49-F238E27FC236}">
                    <a16:creationId xmlns:a16="http://schemas.microsoft.com/office/drawing/2014/main" id="{49ED249D-8179-A068-B53C-D9E6A0683E59}"/>
                  </a:ext>
                </a:extLst>
              </p:cNvPr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180;p74">
                <a:extLst>
                  <a:ext uri="{FF2B5EF4-FFF2-40B4-BE49-F238E27FC236}">
                    <a16:creationId xmlns:a16="http://schemas.microsoft.com/office/drawing/2014/main" id="{D67B4806-7F79-CB5A-E276-58854DB4F214}"/>
                  </a:ext>
                </a:extLst>
              </p:cNvPr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181;p74">
                <a:extLst>
                  <a:ext uri="{FF2B5EF4-FFF2-40B4-BE49-F238E27FC236}">
                    <a16:creationId xmlns:a16="http://schemas.microsoft.com/office/drawing/2014/main" id="{09A433EC-11F9-0BD4-C833-316296983661}"/>
                  </a:ext>
                </a:extLst>
              </p:cNvPr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" name="Google Shape;8182;p74">
              <a:extLst>
                <a:ext uri="{FF2B5EF4-FFF2-40B4-BE49-F238E27FC236}">
                  <a16:creationId xmlns:a16="http://schemas.microsoft.com/office/drawing/2014/main" id="{50B3164F-0B9D-32B6-589E-B29EE91C7815}"/>
                </a:ext>
              </a:extLst>
            </p:cNvPr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183;p74">
              <a:extLst>
                <a:ext uri="{FF2B5EF4-FFF2-40B4-BE49-F238E27FC236}">
                  <a16:creationId xmlns:a16="http://schemas.microsoft.com/office/drawing/2014/main" id="{10BD56CE-1A43-745B-63F8-72F1774F2DFE}"/>
                </a:ext>
              </a:extLst>
            </p:cNvPr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184;p74">
              <a:extLst>
                <a:ext uri="{FF2B5EF4-FFF2-40B4-BE49-F238E27FC236}">
                  <a16:creationId xmlns:a16="http://schemas.microsoft.com/office/drawing/2014/main" id="{1E18DDFC-4ADE-DDA9-99A2-039B9573BB5E}"/>
                </a:ext>
              </a:extLst>
            </p:cNvPr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185;p74">
              <a:extLst>
                <a:ext uri="{FF2B5EF4-FFF2-40B4-BE49-F238E27FC236}">
                  <a16:creationId xmlns:a16="http://schemas.microsoft.com/office/drawing/2014/main" id="{744E1B78-1676-46D2-A260-F36572468F43}"/>
                </a:ext>
              </a:extLst>
            </p:cNvPr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8186;p74">
              <a:extLst>
                <a:ext uri="{FF2B5EF4-FFF2-40B4-BE49-F238E27FC236}">
                  <a16:creationId xmlns:a16="http://schemas.microsoft.com/office/drawing/2014/main" id="{F5326814-7135-B11D-01D5-49DF6396FD2A}"/>
                </a:ext>
              </a:extLst>
            </p:cNvPr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140" name="Google Shape;8187;p74">
                <a:extLst>
                  <a:ext uri="{FF2B5EF4-FFF2-40B4-BE49-F238E27FC236}">
                    <a16:creationId xmlns:a16="http://schemas.microsoft.com/office/drawing/2014/main" id="{F4EE467E-2A62-B6C0-08CC-C7E1CE61C9AB}"/>
                  </a:ext>
                </a:extLst>
              </p:cNvPr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188;p74">
                <a:extLst>
                  <a:ext uri="{FF2B5EF4-FFF2-40B4-BE49-F238E27FC236}">
                    <a16:creationId xmlns:a16="http://schemas.microsoft.com/office/drawing/2014/main" id="{886A844D-8A68-0583-92BC-83E57E257A46}"/>
                  </a:ext>
                </a:extLst>
              </p:cNvPr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189;p74">
                <a:extLst>
                  <a:ext uri="{FF2B5EF4-FFF2-40B4-BE49-F238E27FC236}">
                    <a16:creationId xmlns:a16="http://schemas.microsoft.com/office/drawing/2014/main" id="{4C1B53D8-F01D-4B6F-E4CD-263C6B5BE056}"/>
                  </a:ext>
                </a:extLst>
              </p:cNvPr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8190;p74">
                <a:extLst>
                  <a:ext uri="{FF2B5EF4-FFF2-40B4-BE49-F238E27FC236}">
                    <a16:creationId xmlns:a16="http://schemas.microsoft.com/office/drawing/2014/main" id="{096C418C-51C8-BB2F-A24D-776C1F80CD80}"/>
                  </a:ext>
                </a:extLst>
              </p:cNvPr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" name="Google Shape;8191;p74">
              <a:extLst>
                <a:ext uri="{FF2B5EF4-FFF2-40B4-BE49-F238E27FC236}">
                  <a16:creationId xmlns:a16="http://schemas.microsoft.com/office/drawing/2014/main" id="{DC4E09B1-6131-5739-B4D0-2BDD04F57774}"/>
                </a:ext>
              </a:extLst>
            </p:cNvPr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136" name="Google Shape;8192;p74">
                <a:extLst>
                  <a:ext uri="{FF2B5EF4-FFF2-40B4-BE49-F238E27FC236}">
                    <a16:creationId xmlns:a16="http://schemas.microsoft.com/office/drawing/2014/main" id="{9E623292-8C0C-14F0-E783-C6D2E17D5827}"/>
                  </a:ext>
                </a:extLst>
              </p:cNvPr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193;p74">
                <a:extLst>
                  <a:ext uri="{FF2B5EF4-FFF2-40B4-BE49-F238E27FC236}">
                    <a16:creationId xmlns:a16="http://schemas.microsoft.com/office/drawing/2014/main" id="{F3E138CC-4DE7-6C8E-F1ED-B918B8569A5E}"/>
                  </a:ext>
                </a:extLst>
              </p:cNvPr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194;p74">
                <a:extLst>
                  <a:ext uri="{FF2B5EF4-FFF2-40B4-BE49-F238E27FC236}">
                    <a16:creationId xmlns:a16="http://schemas.microsoft.com/office/drawing/2014/main" id="{3E4AEC55-E253-FCFB-A51D-FF37F48D1812}"/>
                  </a:ext>
                </a:extLst>
              </p:cNvPr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195;p74">
                <a:extLst>
                  <a:ext uri="{FF2B5EF4-FFF2-40B4-BE49-F238E27FC236}">
                    <a16:creationId xmlns:a16="http://schemas.microsoft.com/office/drawing/2014/main" id="{566A865E-7B90-CC53-6C87-0DB4358FF64D}"/>
                  </a:ext>
                </a:extLst>
              </p:cNvPr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" name="Google Shape;8196;p74">
            <a:extLst>
              <a:ext uri="{FF2B5EF4-FFF2-40B4-BE49-F238E27FC236}">
                <a16:creationId xmlns:a16="http://schemas.microsoft.com/office/drawing/2014/main" id="{BCC97C42-0BF4-11A4-904A-E5B75D0ADAA2}"/>
              </a:ext>
            </a:extLst>
          </p:cNvPr>
          <p:cNvGrpSpPr/>
          <p:nvPr/>
        </p:nvGrpSpPr>
        <p:grpSpPr>
          <a:xfrm>
            <a:off x="4008780" y="1854159"/>
            <a:ext cx="791287" cy="720350"/>
            <a:chOff x="267375" y="1071875"/>
            <a:chExt cx="470500" cy="428550"/>
          </a:xfrm>
        </p:grpSpPr>
        <p:sp>
          <p:nvSpPr>
            <p:cNvPr id="161" name="Google Shape;8197;p74">
              <a:extLst>
                <a:ext uri="{FF2B5EF4-FFF2-40B4-BE49-F238E27FC236}">
                  <a16:creationId xmlns:a16="http://schemas.microsoft.com/office/drawing/2014/main" id="{3F654891-AC2E-68F5-40DB-DDD57249B33A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198;p74">
              <a:extLst>
                <a:ext uri="{FF2B5EF4-FFF2-40B4-BE49-F238E27FC236}">
                  <a16:creationId xmlns:a16="http://schemas.microsoft.com/office/drawing/2014/main" id="{F6B9FD95-48C7-7152-28B5-52546B506083}"/>
                </a:ext>
              </a:extLst>
            </p:cNvPr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199;p74">
              <a:extLst>
                <a:ext uri="{FF2B5EF4-FFF2-40B4-BE49-F238E27FC236}">
                  <a16:creationId xmlns:a16="http://schemas.microsoft.com/office/drawing/2014/main" id="{C6EC3382-67DA-7E3B-5768-FE0009FB40A6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200;p74">
              <a:extLst>
                <a:ext uri="{FF2B5EF4-FFF2-40B4-BE49-F238E27FC236}">
                  <a16:creationId xmlns:a16="http://schemas.microsoft.com/office/drawing/2014/main" id="{CB11D86D-78BF-BC07-9188-69310C0A10E8}"/>
                </a:ext>
              </a:extLst>
            </p:cNvPr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201;p74">
              <a:extLst>
                <a:ext uri="{FF2B5EF4-FFF2-40B4-BE49-F238E27FC236}">
                  <a16:creationId xmlns:a16="http://schemas.microsoft.com/office/drawing/2014/main" id="{B073F36E-70FF-E008-3F8B-378C50B4D574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202;p74">
              <a:extLst>
                <a:ext uri="{FF2B5EF4-FFF2-40B4-BE49-F238E27FC236}">
                  <a16:creationId xmlns:a16="http://schemas.microsoft.com/office/drawing/2014/main" id="{1B7FB513-0715-2E46-51C2-7DB787D74001}"/>
                </a:ext>
              </a:extLst>
            </p:cNvPr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203;p74">
              <a:extLst>
                <a:ext uri="{FF2B5EF4-FFF2-40B4-BE49-F238E27FC236}">
                  <a16:creationId xmlns:a16="http://schemas.microsoft.com/office/drawing/2014/main" id="{76C67A16-DD4A-5AC2-F56F-B43E81BE4CFC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204;p74">
              <a:extLst>
                <a:ext uri="{FF2B5EF4-FFF2-40B4-BE49-F238E27FC236}">
                  <a16:creationId xmlns:a16="http://schemas.microsoft.com/office/drawing/2014/main" id="{4ABF2131-26C3-8EBE-C69D-AD4D1831D89A}"/>
                </a:ext>
              </a:extLst>
            </p:cNvPr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8205;p74">
            <a:extLst>
              <a:ext uri="{FF2B5EF4-FFF2-40B4-BE49-F238E27FC236}">
                <a16:creationId xmlns:a16="http://schemas.microsoft.com/office/drawing/2014/main" id="{3EE79EC1-C17D-2ADC-BBE8-AF49275B3B72}"/>
              </a:ext>
            </a:extLst>
          </p:cNvPr>
          <p:cNvGrpSpPr/>
          <p:nvPr/>
        </p:nvGrpSpPr>
        <p:grpSpPr>
          <a:xfrm>
            <a:off x="709275" y="3498789"/>
            <a:ext cx="1408444" cy="673166"/>
            <a:chOff x="712664" y="3693287"/>
            <a:chExt cx="1460738" cy="698160"/>
          </a:xfrm>
        </p:grpSpPr>
        <p:grpSp>
          <p:nvGrpSpPr>
            <p:cNvPr id="170" name="Google Shape;8206;p74">
              <a:extLst>
                <a:ext uri="{FF2B5EF4-FFF2-40B4-BE49-F238E27FC236}">
                  <a16:creationId xmlns:a16="http://schemas.microsoft.com/office/drawing/2014/main" id="{17E97CC4-CD8E-58A1-3D30-88EF5C842D94}"/>
                </a:ext>
              </a:extLst>
            </p:cNvPr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182" name="Google Shape;8207;p74">
                <a:extLst>
                  <a:ext uri="{FF2B5EF4-FFF2-40B4-BE49-F238E27FC236}">
                    <a16:creationId xmlns:a16="http://schemas.microsoft.com/office/drawing/2014/main" id="{6CFF25AC-10CE-1F3D-D13E-547A9583DC1F}"/>
                  </a:ext>
                </a:extLst>
              </p:cNvPr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8208;p74">
                <a:extLst>
                  <a:ext uri="{FF2B5EF4-FFF2-40B4-BE49-F238E27FC236}">
                    <a16:creationId xmlns:a16="http://schemas.microsoft.com/office/drawing/2014/main" id="{95B9F931-EBF7-293A-EE49-BDA04038CCE6}"/>
                  </a:ext>
                </a:extLst>
              </p:cNvPr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8209;p74">
                <a:extLst>
                  <a:ext uri="{FF2B5EF4-FFF2-40B4-BE49-F238E27FC236}">
                    <a16:creationId xmlns:a16="http://schemas.microsoft.com/office/drawing/2014/main" id="{F76EC00D-671A-4D50-8002-BE9C988A4875}"/>
                  </a:ext>
                </a:extLst>
              </p:cNvPr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8210;p74">
              <a:extLst>
                <a:ext uri="{FF2B5EF4-FFF2-40B4-BE49-F238E27FC236}">
                  <a16:creationId xmlns:a16="http://schemas.microsoft.com/office/drawing/2014/main" id="{F7A4E139-1D78-227B-454C-BA8370A15EB3}"/>
                </a:ext>
              </a:extLst>
            </p:cNvPr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179" name="Google Shape;8211;p74">
                <a:extLst>
                  <a:ext uri="{FF2B5EF4-FFF2-40B4-BE49-F238E27FC236}">
                    <a16:creationId xmlns:a16="http://schemas.microsoft.com/office/drawing/2014/main" id="{C0280DD5-040B-FBE9-3449-247222D24E47}"/>
                  </a:ext>
                </a:extLst>
              </p:cNvPr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8212;p74">
                <a:extLst>
                  <a:ext uri="{FF2B5EF4-FFF2-40B4-BE49-F238E27FC236}">
                    <a16:creationId xmlns:a16="http://schemas.microsoft.com/office/drawing/2014/main" id="{6736A6C9-7273-2255-A1F1-5C3BC88A4F1A}"/>
                  </a:ext>
                </a:extLst>
              </p:cNvPr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8213;p74">
                <a:extLst>
                  <a:ext uri="{FF2B5EF4-FFF2-40B4-BE49-F238E27FC236}">
                    <a16:creationId xmlns:a16="http://schemas.microsoft.com/office/drawing/2014/main" id="{ECE90760-0409-E82E-FEA2-A051AB9A3585}"/>
                  </a:ext>
                </a:extLst>
              </p:cNvPr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8214;p74">
              <a:extLst>
                <a:ext uri="{FF2B5EF4-FFF2-40B4-BE49-F238E27FC236}">
                  <a16:creationId xmlns:a16="http://schemas.microsoft.com/office/drawing/2014/main" id="{3C873677-E3E5-37CB-0496-07FCAE2B7FAA}"/>
                </a:ext>
              </a:extLst>
            </p:cNvPr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173" name="Google Shape;8215;p74">
                <a:extLst>
                  <a:ext uri="{FF2B5EF4-FFF2-40B4-BE49-F238E27FC236}">
                    <a16:creationId xmlns:a16="http://schemas.microsoft.com/office/drawing/2014/main" id="{63EFC9D4-ED79-2648-DE4E-FE3A81F0B549}"/>
                  </a:ext>
                </a:extLst>
              </p:cNvPr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8216;p74">
                <a:extLst>
                  <a:ext uri="{FF2B5EF4-FFF2-40B4-BE49-F238E27FC236}">
                    <a16:creationId xmlns:a16="http://schemas.microsoft.com/office/drawing/2014/main" id="{FE5ACFCE-FB2C-BB5A-EC35-90187DB40624}"/>
                  </a:ext>
                </a:extLst>
              </p:cNvPr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8217;p74">
                <a:extLst>
                  <a:ext uri="{FF2B5EF4-FFF2-40B4-BE49-F238E27FC236}">
                    <a16:creationId xmlns:a16="http://schemas.microsoft.com/office/drawing/2014/main" id="{A5A62DD6-91A7-BCCA-CD4E-00F3287D0A19}"/>
                  </a:ext>
                </a:extLst>
              </p:cNvPr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8218;p74">
                <a:extLst>
                  <a:ext uri="{FF2B5EF4-FFF2-40B4-BE49-F238E27FC236}">
                    <a16:creationId xmlns:a16="http://schemas.microsoft.com/office/drawing/2014/main" id="{FD618BA5-350F-4C2D-B23B-4FCC48F3D255}"/>
                  </a:ext>
                </a:extLst>
              </p:cNvPr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8219;p74">
                <a:extLst>
                  <a:ext uri="{FF2B5EF4-FFF2-40B4-BE49-F238E27FC236}">
                    <a16:creationId xmlns:a16="http://schemas.microsoft.com/office/drawing/2014/main" id="{379884B0-64AF-76C6-6C5E-4F7BFC146F54}"/>
                  </a:ext>
                </a:extLst>
              </p:cNvPr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8220;p74">
                <a:extLst>
                  <a:ext uri="{FF2B5EF4-FFF2-40B4-BE49-F238E27FC236}">
                    <a16:creationId xmlns:a16="http://schemas.microsoft.com/office/drawing/2014/main" id="{60472214-86FC-BEC5-2C2B-F5038ECFBE39}"/>
                  </a:ext>
                </a:extLst>
              </p:cNvPr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" name="Google Shape;8221;p74">
            <a:extLst>
              <a:ext uri="{FF2B5EF4-FFF2-40B4-BE49-F238E27FC236}">
                <a16:creationId xmlns:a16="http://schemas.microsoft.com/office/drawing/2014/main" id="{4C72F8A2-8C5B-1226-6267-55FFA7A1BB29}"/>
              </a:ext>
            </a:extLst>
          </p:cNvPr>
          <p:cNvGrpSpPr/>
          <p:nvPr/>
        </p:nvGrpSpPr>
        <p:grpSpPr>
          <a:xfrm>
            <a:off x="3146990" y="970936"/>
            <a:ext cx="795485" cy="738831"/>
            <a:chOff x="3348603" y="1236445"/>
            <a:chExt cx="749256" cy="695894"/>
          </a:xfrm>
        </p:grpSpPr>
        <p:grpSp>
          <p:nvGrpSpPr>
            <p:cNvPr id="186" name="Google Shape;8222;p74">
              <a:extLst>
                <a:ext uri="{FF2B5EF4-FFF2-40B4-BE49-F238E27FC236}">
                  <a16:creationId xmlns:a16="http://schemas.microsoft.com/office/drawing/2014/main" id="{D2DEC4AE-9AE8-F008-02E9-8931EA9BBE22}"/>
                </a:ext>
              </a:extLst>
            </p:cNvPr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196" name="Google Shape;8223;p74">
                <a:extLst>
                  <a:ext uri="{FF2B5EF4-FFF2-40B4-BE49-F238E27FC236}">
                    <a16:creationId xmlns:a16="http://schemas.microsoft.com/office/drawing/2014/main" id="{16A3E287-AEA5-1A0A-C7E9-4E31D3684795}"/>
                  </a:ext>
                </a:extLst>
              </p:cNvPr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8224;p74">
                <a:extLst>
                  <a:ext uri="{FF2B5EF4-FFF2-40B4-BE49-F238E27FC236}">
                    <a16:creationId xmlns:a16="http://schemas.microsoft.com/office/drawing/2014/main" id="{F792961E-3A2A-FF47-B292-B51F7E82E9B0}"/>
                  </a:ext>
                </a:extLst>
              </p:cNvPr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8225;p74">
              <a:extLst>
                <a:ext uri="{FF2B5EF4-FFF2-40B4-BE49-F238E27FC236}">
                  <a16:creationId xmlns:a16="http://schemas.microsoft.com/office/drawing/2014/main" id="{B6128EEB-1973-5A3A-A640-664F1A612CAE}"/>
                </a:ext>
              </a:extLst>
            </p:cNvPr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194" name="Google Shape;8226;p74">
                <a:extLst>
                  <a:ext uri="{FF2B5EF4-FFF2-40B4-BE49-F238E27FC236}">
                    <a16:creationId xmlns:a16="http://schemas.microsoft.com/office/drawing/2014/main" id="{EDE5557B-F47E-46CE-145B-3079281A8595}"/>
                  </a:ext>
                </a:extLst>
              </p:cNvPr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8227;p74">
                <a:extLst>
                  <a:ext uri="{FF2B5EF4-FFF2-40B4-BE49-F238E27FC236}">
                    <a16:creationId xmlns:a16="http://schemas.microsoft.com/office/drawing/2014/main" id="{B9F37248-A505-CF4C-C9DA-0736202D7B1F}"/>
                  </a:ext>
                </a:extLst>
              </p:cNvPr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" name="Google Shape;8228;p74">
              <a:extLst>
                <a:ext uri="{FF2B5EF4-FFF2-40B4-BE49-F238E27FC236}">
                  <a16:creationId xmlns:a16="http://schemas.microsoft.com/office/drawing/2014/main" id="{26A7EF85-D236-83AD-458D-60EB1AC121A3}"/>
                </a:ext>
              </a:extLst>
            </p:cNvPr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192" name="Google Shape;8229;p74">
                <a:extLst>
                  <a:ext uri="{FF2B5EF4-FFF2-40B4-BE49-F238E27FC236}">
                    <a16:creationId xmlns:a16="http://schemas.microsoft.com/office/drawing/2014/main" id="{587D444A-BDD0-7A1B-F801-FFC203D7C1B9}"/>
                  </a:ext>
                </a:extLst>
              </p:cNvPr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8230;p74">
                <a:extLst>
                  <a:ext uri="{FF2B5EF4-FFF2-40B4-BE49-F238E27FC236}">
                    <a16:creationId xmlns:a16="http://schemas.microsoft.com/office/drawing/2014/main" id="{B24B0AAE-1E32-7EEE-E6F1-5553169EC123}"/>
                  </a:ext>
                </a:extLst>
              </p:cNvPr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8231;p74">
              <a:extLst>
                <a:ext uri="{FF2B5EF4-FFF2-40B4-BE49-F238E27FC236}">
                  <a16:creationId xmlns:a16="http://schemas.microsoft.com/office/drawing/2014/main" id="{C260DB54-1DF2-2C46-A3FE-81CDE3078EDB}"/>
                </a:ext>
              </a:extLst>
            </p:cNvPr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190" name="Google Shape;8232;p74">
                <a:extLst>
                  <a:ext uri="{FF2B5EF4-FFF2-40B4-BE49-F238E27FC236}">
                    <a16:creationId xmlns:a16="http://schemas.microsoft.com/office/drawing/2014/main" id="{05806BCE-3E51-EDB8-7EF7-9418360BD836}"/>
                  </a:ext>
                </a:extLst>
              </p:cNvPr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8233;p74">
                <a:extLst>
                  <a:ext uri="{FF2B5EF4-FFF2-40B4-BE49-F238E27FC236}">
                    <a16:creationId xmlns:a16="http://schemas.microsoft.com/office/drawing/2014/main" id="{F467BF47-0A89-9616-C436-14DFEBA9F261}"/>
                  </a:ext>
                </a:extLst>
              </p:cNvPr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" name="Google Shape;8234;p74">
            <a:extLst>
              <a:ext uri="{FF2B5EF4-FFF2-40B4-BE49-F238E27FC236}">
                <a16:creationId xmlns:a16="http://schemas.microsoft.com/office/drawing/2014/main" id="{54890F53-D9FB-29F6-5A5F-4B356E751B34}"/>
              </a:ext>
            </a:extLst>
          </p:cNvPr>
          <p:cNvGrpSpPr/>
          <p:nvPr/>
        </p:nvGrpSpPr>
        <p:grpSpPr>
          <a:xfrm>
            <a:off x="2268517" y="3493832"/>
            <a:ext cx="1324924" cy="678083"/>
            <a:chOff x="2413923" y="3711366"/>
            <a:chExt cx="1374117" cy="703260"/>
          </a:xfrm>
        </p:grpSpPr>
        <p:grpSp>
          <p:nvGrpSpPr>
            <p:cNvPr id="199" name="Google Shape;8235;p74">
              <a:extLst>
                <a:ext uri="{FF2B5EF4-FFF2-40B4-BE49-F238E27FC236}">
                  <a16:creationId xmlns:a16="http://schemas.microsoft.com/office/drawing/2014/main" id="{18E5679B-2AFF-1AEE-F7DF-64FF26E0E069}"/>
                </a:ext>
              </a:extLst>
            </p:cNvPr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203" name="Google Shape;8236;p74">
                <a:extLst>
                  <a:ext uri="{FF2B5EF4-FFF2-40B4-BE49-F238E27FC236}">
                    <a16:creationId xmlns:a16="http://schemas.microsoft.com/office/drawing/2014/main" id="{C87E993E-DC30-3705-34DB-9A4263838266}"/>
                  </a:ext>
                </a:extLst>
              </p:cNvPr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4" name="Google Shape;8237;p74">
                <a:extLst>
                  <a:ext uri="{FF2B5EF4-FFF2-40B4-BE49-F238E27FC236}">
                    <a16:creationId xmlns:a16="http://schemas.microsoft.com/office/drawing/2014/main" id="{CE3B5979-B780-A95D-96DE-6EAEF59E244E}"/>
                  </a:ext>
                </a:extLst>
              </p:cNvPr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217" name="Google Shape;8238;p74">
                  <a:extLst>
                    <a:ext uri="{FF2B5EF4-FFF2-40B4-BE49-F238E27FC236}">
                      <a16:creationId xmlns:a16="http://schemas.microsoft.com/office/drawing/2014/main" id="{DB0B371F-65E6-9AFA-E2A5-C23C08EAC0DA}"/>
                    </a:ext>
                  </a:extLst>
                </p:cNvPr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18" name="Google Shape;8239;p74">
                  <a:extLst>
                    <a:ext uri="{FF2B5EF4-FFF2-40B4-BE49-F238E27FC236}">
                      <a16:creationId xmlns:a16="http://schemas.microsoft.com/office/drawing/2014/main" id="{F7358D25-6C75-D33A-2301-43DA959868EC}"/>
                    </a:ext>
                  </a:extLst>
                </p:cNvPr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5" name="Google Shape;8240;p74">
                <a:extLst>
                  <a:ext uri="{FF2B5EF4-FFF2-40B4-BE49-F238E27FC236}">
                    <a16:creationId xmlns:a16="http://schemas.microsoft.com/office/drawing/2014/main" id="{7281CBF1-FD25-AEAD-DE44-CCA11B5D5E57}"/>
                  </a:ext>
                </a:extLst>
              </p:cNvPr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215" name="Google Shape;8241;p74">
                  <a:extLst>
                    <a:ext uri="{FF2B5EF4-FFF2-40B4-BE49-F238E27FC236}">
                      <a16:creationId xmlns:a16="http://schemas.microsoft.com/office/drawing/2014/main" id="{0D517363-DF5A-8E84-BCE8-687F5035EEC7}"/>
                    </a:ext>
                  </a:extLst>
                </p:cNvPr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16" name="Google Shape;8242;p74">
                  <a:extLst>
                    <a:ext uri="{FF2B5EF4-FFF2-40B4-BE49-F238E27FC236}">
                      <a16:creationId xmlns:a16="http://schemas.microsoft.com/office/drawing/2014/main" id="{63694C64-12C5-1BB6-777D-6334D74E327D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6" name="Google Shape;8243;p74">
                <a:extLst>
                  <a:ext uri="{FF2B5EF4-FFF2-40B4-BE49-F238E27FC236}">
                    <a16:creationId xmlns:a16="http://schemas.microsoft.com/office/drawing/2014/main" id="{96F1ACCA-9D5D-9790-EC1E-901D95F642CA}"/>
                  </a:ext>
                </a:extLst>
              </p:cNvPr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213" name="Google Shape;8244;p74">
                  <a:extLst>
                    <a:ext uri="{FF2B5EF4-FFF2-40B4-BE49-F238E27FC236}">
                      <a16:creationId xmlns:a16="http://schemas.microsoft.com/office/drawing/2014/main" id="{EC2AE5B7-563E-810F-8859-471DF63C8D6F}"/>
                    </a:ext>
                  </a:extLst>
                </p:cNvPr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14" name="Google Shape;8245;p74">
                  <a:extLst>
                    <a:ext uri="{FF2B5EF4-FFF2-40B4-BE49-F238E27FC236}">
                      <a16:creationId xmlns:a16="http://schemas.microsoft.com/office/drawing/2014/main" id="{615806D8-885A-BBEE-99CB-9E04D9DC57A3}"/>
                    </a:ext>
                  </a:extLst>
                </p:cNvPr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" name="Google Shape;8246;p74">
                <a:extLst>
                  <a:ext uri="{FF2B5EF4-FFF2-40B4-BE49-F238E27FC236}">
                    <a16:creationId xmlns:a16="http://schemas.microsoft.com/office/drawing/2014/main" id="{E1C7F9A3-7F35-058B-1B31-6D3F5D010211}"/>
                  </a:ext>
                </a:extLst>
              </p:cNvPr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211" name="Google Shape;8247;p74">
                  <a:extLst>
                    <a:ext uri="{FF2B5EF4-FFF2-40B4-BE49-F238E27FC236}">
                      <a16:creationId xmlns:a16="http://schemas.microsoft.com/office/drawing/2014/main" id="{DDC4EF59-54D1-EE2B-C8A1-1C1018AD2EAC}"/>
                    </a:ext>
                  </a:extLst>
                </p:cNvPr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12" name="Google Shape;8248;p74">
                  <a:extLst>
                    <a:ext uri="{FF2B5EF4-FFF2-40B4-BE49-F238E27FC236}">
                      <a16:creationId xmlns:a16="http://schemas.microsoft.com/office/drawing/2014/main" id="{8B9DBCD2-1592-66ED-ACE5-032B952165E7}"/>
                    </a:ext>
                  </a:extLst>
                </p:cNvPr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8" name="Google Shape;8249;p74">
                <a:extLst>
                  <a:ext uri="{FF2B5EF4-FFF2-40B4-BE49-F238E27FC236}">
                    <a16:creationId xmlns:a16="http://schemas.microsoft.com/office/drawing/2014/main" id="{7618C5F7-74EB-64D9-72DB-9C93C8BD7ACF}"/>
                  </a:ext>
                </a:extLst>
              </p:cNvPr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209" name="Google Shape;8250;p74">
                  <a:extLst>
                    <a:ext uri="{FF2B5EF4-FFF2-40B4-BE49-F238E27FC236}">
                      <a16:creationId xmlns:a16="http://schemas.microsoft.com/office/drawing/2014/main" id="{D6FDE3F5-9795-35DA-40D4-33B61B36BBCF}"/>
                    </a:ext>
                  </a:extLst>
                </p:cNvPr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210" name="Google Shape;8251;p74">
                  <a:extLst>
                    <a:ext uri="{FF2B5EF4-FFF2-40B4-BE49-F238E27FC236}">
                      <a16:creationId xmlns:a16="http://schemas.microsoft.com/office/drawing/2014/main" id="{56277753-D66F-0AB1-0FC8-1FF96E4B9167}"/>
                    </a:ext>
                  </a:extLst>
                </p:cNvPr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0" name="Google Shape;8252;p74">
              <a:extLst>
                <a:ext uri="{FF2B5EF4-FFF2-40B4-BE49-F238E27FC236}">
                  <a16:creationId xmlns:a16="http://schemas.microsoft.com/office/drawing/2014/main" id="{E0D4BEBE-1750-50A6-3E59-D0F4A35DFB01}"/>
                </a:ext>
              </a:extLst>
            </p:cNvPr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201" name="Google Shape;8253;p74">
                <a:extLst>
                  <a:ext uri="{FF2B5EF4-FFF2-40B4-BE49-F238E27FC236}">
                    <a16:creationId xmlns:a16="http://schemas.microsoft.com/office/drawing/2014/main" id="{7BD3BA6C-277B-012E-2332-F0307BA1E4A1}"/>
                  </a:ext>
                </a:extLst>
              </p:cNvPr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8254;p74">
                <a:extLst>
                  <a:ext uri="{FF2B5EF4-FFF2-40B4-BE49-F238E27FC236}">
                    <a16:creationId xmlns:a16="http://schemas.microsoft.com/office/drawing/2014/main" id="{6F53D351-3C15-1416-EFA0-0EC357323649}"/>
                  </a:ext>
                </a:extLst>
              </p:cNvPr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" name="Google Shape;8255;p74">
            <a:extLst>
              <a:ext uri="{FF2B5EF4-FFF2-40B4-BE49-F238E27FC236}">
                <a16:creationId xmlns:a16="http://schemas.microsoft.com/office/drawing/2014/main" id="{1A60A853-52FB-63CA-CEF5-1AAFC40C0588}"/>
              </a:ext>
            </a:extLst>
          </p:cNvPr>
          <p:cNvGrpSpPr/>
          <p:nvPr/>
        </p:nvGrpSpPr>
        <p:grpSpPr>
          <a:xfrm>
            <a:off x="6392789" y="1044380"/>
            <a:ext cx="1131087" cy="587383"/>
            <a:chOff x="238125" y="999450"/>
            <a:chExt cx="7140700" cy="3708225"/>
          </a:xfrm>
        </p:grpSpPr>
        <p:sp>
          <p:nvSpPr>
            <p:cNvPr id="220" name="Google Shape;8256;p74">
              <a:extLst>
                <a:ext uri="{FF2B5EF4-FFF2-40B4-BE49-F238E27FC236}">
                  <a16:creationId xmlns:a16="http://schemas.microsoft.com/office/drawing/2014/main" id="{2D9BBD8C-40A2-A49C-89FC-55F8262E9667}"/>
                </a:ext>
              </a:extLst>
            </p:cNvPr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257;p74">
              <a:extLst>
                <a:ext uri="{FF2B5EF4-FFF2-40B4-BE49-F238E27FC236}">
                  <a16:creationId xmlns:a16="http://schemas.microsoft.com/office/drawing/2014/main" id="{D8000847-37C6-8DFF-2519-17DF8091DCDE}"/>
                </a:ext>
              </a:extLst>
            </p:cNvPr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258;p74">
              <a:extLst>
                <a:ext uri="{FF2B5EF4-FFF2-40B4-BE49-F238E27FC236}">
                  <a16:creationId xmlns:a16="http://schemas.microsoft.com/office/drawing/2014/main" id="{7D15A7E3-0143-7E27-4B15-9B9B320F14A3}"/>
                </a:ext>
              </a:extLst>
            </p:cNvPr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259;p74">
              <a:extLst>
                <a:ext uri="{FF2B5EF4-FFF2-40B4-BE49-F238E27FC236}">
                  <a16:creationId xmlns:a16="http://schemas.microsoft.com/office/drawing/2014/main" id="{A62363EE-E012-6129-D974-1A0972A985E5}"/>
                </a:ext>
              </a:extLst>
            </p:cNvPr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260;p74">
              <a:extLst>
                <a:ext uri="{FF2B5EF4-FFF2-40B4-BE49-F238E27FC236}">
                  <a16:creationId xmlns:a16="http://schemas.microsoft.com/office/drawing/2014/main" id="{22831A53-B313-7238-B0F4-75E3CEDA1B85}"/>
                </a:ext>
              </a:extLst>
            </p:cNvPr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8261;p74">
              <a:extLst>
                <a:ext uri="{FF2B5EF4-FFF2-40B4-BE49-F238E27FC236}">
                  <a16:creationId xmlns:a16="http://schemas.microsoft.com/office/drawing/2014/main" id="{46B8AC2E-A0CA-7479-77D7-0ADD452E89CF}"/>
                </a:ext>
              </a:extLst>
            </p:cNvPr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8262;p74">
              <a:extLst>
                <a:ext uri="{FF2B5EF4-FFF2-40B4-BE49-F238E27FC236}">
                  <a16:creationId xmlns:a16="http://schemas.microsoft.com/office/drawing/2014/main" id="{A581641D-42DC-0F2C-CE4E-5FC1FB3985D5}"/>
                </a:ext>
              </a:extLst>
            </p:cNvPr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8263;p74">
              <a:extLst>
                <a:ext uri="{FF2B5EF4-FFF2-40B4-BE49-F238E27FC236}">
                  <a16:creationId xmlns:a16="http://schemas.microsoft.com/office/drawing/2014/main" id="{7F5BCC56-A4C9-B5EA-BE31-34B23CCDE9D1}"/>
                </a:ext>
              </a:extLst>
            </p:cNvPr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8264;p74">
              <a:extLst>
                <a:ext uri="{FF2B5EF4-FFF2-40B4-BE49-F238E27FC236}">
                  <a16:creationId xmlns:a16="http://schemas.microsoft.com/office/drawing/2014/main" id="{6F50C809-6EF2-BC64-E8AF-8F7B2F267E29}"/>
                </a:ext>
              </a:extLst>
            </p:cNvPr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8265;p74">
            <a:extLst>
              <a:ext uri="{FF2B5EF4-FFF2-40B4-BE49-F238E27FC236}">
                <a16:creationId xmlns:a16="http://schemas.microsoft.com/office/drawing/2014/main" id="{59CD8A3C-4ACA-44A7-BFC2-D6404E76CFCD}"/>
              </a:ext>
            </a:extLst>
          </p:cNvPr>
          <p:cNvGrpSpPr/>
          <p:nvPr/>
        </p:nvGrpSpPr>
        <p:grpSpPr>
          <a:xfrm>
            <a:off x="3744240" y="3493874"/>
            <a:ext cx="1375854" cy="678131"/>
            <a:chOff x="3913765" y="3641905"/>
            <a:chExt cx="1522805" cy="750560"/>
          </a:xfrm>
        </p:grpSpPr>
        <p:grpSp>
          <p:nvGrpSpPr>
            <p:cNvPr id="230" name="Google Shape;8266;p74">
              <a:extLst>
                <a:ext uri="{FF2B5EF4-FFF2-40B4-BE49-F238E27FC236}">
                  <a16:creationId xmlns:a16="http://schemas.microsoft.com/office/drawing/2014/main" id="{731F19B2-036A-EA2C-9354-2DD980DE451A}"/>
                </a:ext>
              </a:extLst>
            </p:cNvPr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236" name="Google Shape;8267;p74">
                <a:extLst>
                  <a:ext uri="{FF2B5EF4-FFF2-40B4-BE49-F238E27FC236}">
                    <a16:creationId xmlns:a16="http://schemas.microsoft.com/office/drawing/2014/main" id="{5D4E7F27-349E-27E4-B550-8EFB2193B301}"/>
                  </a:ext>
                </a:extLst>
              </p:cNvPr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243" name="Google Shape;8268;p74">
                  <a:extLst>
                    <a:ext uri="{FF2B5EF4-FFF2-40B4-BE49-F238E27FC236}">
                      <a16:creationId xmlns:a16="http://schemas.microsoft.com/office/drawing/2014/main" id="{ADBCBA7C-A434-B90B-EC46-594B153DB4FF}"/>
                    </a:ext>
                  </a:extLst>
                </p:cNvPr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8269;p74">
                  <a:extLst>
                    <a:ext uri="{FF2B5EF4-FFF2-40B4-BE49-F238E27FC236}">
                      <a16:creationId xmlns:a16="http://schemas.microsoft.com/office/drawing/2014/main" id="{19794D7F-8985-48DF-CC3C-A3405406B22F}"/>
                    </a:ext>
                  </a:extLst>
                </p:cNvPr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 </a:t>
                  </a:r>
                  <a:endParaRPr/>
                </a:p>
              </p:txBody>
            </p:sp>
          </p:grpSp>
          <p:grpSp>
            <p:nvGrpSpPr>
              <p:cNvPr id="237" name="Google Shape;8270;p74">
                <a:extLst>
                  <a:ext uri="{FF2B5EF4-FFF2-40B4-BE49-F238E27FC236}">
                    <a16:creationId xmlns:a16="http://schemas.microsoft.com/office/drawing/2014/main" id="{43701F11-4505-2CE4-606A-BE04A6A2AB30}"/>
                  </a:ext>
                </a:extLst>
              </p:cNvPr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241" name="Google Shape;8271;p74">
                  <a:extLst>
                    <a:ext uri="{FF2B5EF4-FFF2-40B4-BE49-F238E27FC236}">
                      <a16:creationId xmlns:a16="http://schemas.microsoft.com/office/drawing/2014/main" id="{1736D700-B0FA-7B7D-03A0-87C15A5B38BE}"/>
                    </a:ext>
                  </a:extLst>
                </p:cNvPr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8272;p74">
                  <a:extLst>
                    <a:ext uri="{FF2B5EF4-FFF2-40B4-BE49-F238E27FC236}">
                      <a16:creationId xmlns:a16="http://schemas.microsoft.com/office/drawing/2014/main" id="{4D7A416B-50D9-C9E3-D47A-E99616AA2DC6}"/>
                    </a:ext>
                  </a:extLst>
                </p:cNvPr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8" name="Google Shape;8273;p74">
                <a:extLst>
                  <a:ext uri="{FF2B5EF4-FFF2-40B4-BE49-F238E27FC236}">
                    <a16:creationId xmlns:a16="http://schemas.microsoft.com/office/drawing/2014/main" id="{C2C4C1DA-6800-45B7-C355-0C1E316C792F}"/>
                  </a:ext>
                </a:extLst>
              </p:cNvPr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239" name="Google Shape;8274;p74">
                  <a:extLst>
                    <a:ext uri="{FF2B5EF4-FFF2-40B4-BE49-F238E27FC236}">
                      <a16:creationId xmlns:a16="http://schemas.microsoft.com/office/drawing/2014/main" id="{C1A4505F-193C-92F5-BEEA-C2045EBA766A}"/>
                    </a:ext>
                  </a:extLst>
                </p:cNvPr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8275;p74">
                  <a:extLst>
                    <a:ext uri="{FF2B5EF4-FFF2-40B4-BE49-F238E27FC236}">
                      <a16:creationId xmlns:a16="http://schemas.microsoft.com/office/drawing/2014/main" id="{0E6665C2-24C0-3464-877D-E312CC4831AE}"/>
                    </a:ext>
                  </a:extLst>
                </p:cNvPr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" name="Google Shape;8276;p74">
              <a:extLst>
                <a:ext uri="{FF2B5EF4-FFF2-40B4-BE49-F238E27FC236}">
                  <a16:creationId xmlns:a16="http://schemas.microsoft.com/office/drawing/2014/main" id="{5190FF38-7AD0-AA2E-D5FA-ACCDC4FB8A49}"/>
                </a:ext>
              </a:extLst>
            </p:cNvPr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232" name="Google Shape;8277;p74">
                <a:extLst>
                  <a:ext uri="{FF2B5EF4-FFF2-40B4-BE49-F238E27FC236}">
                    <a16:creationId xmlns:a16="http://schemas.microsoft.com/office/drawing/2014/main" id="{B71DB16F-8683-A106-32D9-3B9862767C69}"/>
                  </a:ext>
                </a:extLst>
              </p:cNvPr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78;p74">
                <a:extLst>
                  <a:ext uri="{FF2B5EF4-FFF2-40B4-BE49-F238E27FC236}">
                    <a16:creationId xmlns:a16="http://schemas.microsoft.com/office/drawing/2014/main" id="{C24E8D10-30E2-F42C-A299-37C6BE8E010F}"/>
                  </a:ext>
                </a:extLst>
              </p:cNvPr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9;p74">
                <a:extLst>
                  <a:ext uri="{FF2B5EF4-FFF2-40B4-BE49-F238E27FC236}">
                    <a16:creationId xmlns:a16="http://schemas.microsoft.com/office/drawing/2014/main" id="{1C0BA993-5C16-F4DD-0A06-CAF4E1E9990E}"/>
                  </a:ext>
                </a:extLst>
              </p:cNvPr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8280;p74">
                <a:extLst>
                  <a:ext uri="{FF2B5EF4-FFF2-40B4-BE49-F238E27FC236}">
                    <a16:creationId xmlns:a16="http://schemas.microsoft.com/office/drawing/2014/main" id="{9722B6CB-5B65-A287-BF52-8A623F0D5DEF}"/>
                  </a:ext>
                </a:extLst>
              </p:cNvPr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" name="Google Shape;8281;p74">
            <a:extLst>
              <a:ext uri="{FF2B5EF4-FFF2-40B4-BE49-F238E27FC236}">
                <a16:creationId xmlns:a16="http://schemas.microsoft.com/office/drawing/2014/main" id="{EABE7B99-6797-BA40-8B2B-D1F57360241E}"/>
              </a:ext>
            </a:extLst>
          </p:cNvPr>
          <p:cNvGrpSpPr/>
          <p:nvPr/>
        </p:nvGrpSpPr>
        <p:grpSpPr>
          <a:xfrm>
            <a:off x="6528949" y="1853801"/>
            <a:ext cx="940737" cy="721067"/>
            <a:chOff x="6599718" y="2068734"/>
            <a:chExt cx="940737" cy="721067"/>
          </a:xfrm>
        </p:grpSpPr>
        <p:sp>
          <p:nvSpPr>
            <p:cNvPr id="246" name="Google Shape;8282;p74">
              <a:extLst>
                <a:ext uri="{FF2B5EF4-FFF2-40B4-BE49-F238E27FC236}">
                  <a16:creationId xmlns:a16="http://schemas.microsoft.com/office/drawing/2014/main" id="{28069D73-B9DC-A6DE-D265-DF44759295D4}"/>
                </a:ext>
              </a:extLst>
            </p:cNvPr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283;p74">
              <a:extLst>
                <a:ext uri="{FF2B5EF4-FFF2-40B4-BE49-F238E27FC236}">
                  <a16:creationId xmlns:a16="http://schemas.microsoft.com/office/drawing/2014/main" id="{2E06673C-5A8F-27DD-0561-9099ECBA7BD9}"/>
                </a:ext>
              </a:extLst>
            </p:cNvPr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284;p74">
              <a:extLst>
                <a:ext uri="{FF2B5EF4-FFF2-40B4-BE49-F238E27FC236}">
                  <a16:creationId xmlns:a16="http://schemas.microsoft.com/office/drawing/2014/main" id="{657B8C9B-6FD7-32B4-F0ED-BD8DB3CBAA2C}"/>
                </a:ext>
              </a:extLst>
            </p:cNvPr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285;p74">
              <a:extLst>
                <a:ext uri="{FF2B5EF4-FFF2-40B4-BE49-F238E27FC236}">
                  <a16:creationId xmlns:a16="http://schemas.microsoft.com/office/drawing/2014/main" id="{43B9D05E-F325-D3FA-9D57-110C4B4C8D19}"/>
                </a:ext>
              </a:extLst>
            </p:cNvPr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286;p74">
              <a:extLst>
                <a:ext uri="{FF2B5EF4-FFF2-40B4-BE49-F238E27FC236}">
                  <a16:creationId xmlns:a16="http://schemas.microsoft.com/office/drawing/2014/main" id="{8ABEEFA0-EB40-7290-A433-F1123CCAD5B3}"/>
                </a:ext>
              </a:extLst>
            </p:cNvPr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287;p74">
              <a:extLst>
                <a:ext uri="{FF2B5EF4-FFF2-40B4-BE49-F238E27FC236}">
                  <a16:creationId xmlns:a16="http://schemas.microsoft.com/office/drawing/2014/main" id="{EAC2C0BC-36CC-D8C8-5671-A43D8BC07741}"/>
                </a:ext>
              </a:extLst>
            </p:cNvPr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8288;p74">
              <a:extLst>
                <a:ext uri="{FF2B5EF4-FFF2-40B4-BE49-F238E27FC236}">
                  <a16:creationId xmlns:a16="http://schemas.microsoft.com/office/drawing/2014/main" id="{A5E2914B-5D54-5BA2-9FCF-F886B5542256}"/>
                </a:ext>
              </a:extLst>
            </p:cNvPr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253" name="Google Shape;8289;p74">
                <a:extLst>
                  <a:ext uri="{FF2B5EF4-FFF2-40B4-BE49-F238E27FC236}">
                    <a16:creationId xmlns:a16="http://schemas.microsoft.com/office/drawing/2014/main" id="{6AE3B380-B9C9-1A7D-D891-CC2733FAD750}"/>
                  </a:ext>
                </a:extLst>
              </p:cNvPr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8290;p74">
                <a:extLst>
                  <a:ext uri="{FF2B5EF4-FFF2-40B4-BE49-F238E27FC236}">
                    <a16:creationId xmlns:a16="http://schemas.microsoft.com/office/drawing/2014/main" id="{F2554827-883F-EB96-3FE4-1560DC77635F}"/>
                  </a:ext>
                </a:extLst>
              </p:cNvPr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8291;p74">
                <a:extLst>
                  <a:ext uri="{FF2B5EF4-FFF2-40B4-BE49-F238E27FC236}">
                    <a16:creationId xmlns:a16="http://schemas.microsoft.com/office/drawing/2014/main" id="{DF658B02-A2F2-768B-53DC-93094261CF14}"/>
                  </a:ext>
                </a:extLst>
              </p:cNvPr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8292;p74">
                <a:extLst>
                  <a:ext uri="{FF2B5EF4-FFF2-40B4-BE49-F238E27FC236}">
                    <a16:creationId xmlns:a16="http://schemas.microsoft.com/office/drawing/2014/main" id="{4ABF8B02-9677-4C1E-7509-791E097AD58F}"/>
                  </a:ext>
                </a:extLst>
              </p:cNvPr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8293;p74">
                <a:extLst>
                  <a:ext uri="{FF2B5EF4-FFF2-40B4-BE49-F238E27FC236}">
                    <a16:creationId xmlns:a16="http://schemas.microsoft.com/office/drawing/2014/main" id="{25FA1C93-4F96-D9B0-9317-93A499A186E1}"/>
                  </a:ext>
                </a:extLst>
              </p:cNvPr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8294;p74">
                <a:extLst>
                  <a:ext uri="{FF2B5EF4-FFF2-40B4-BE49-F238E27FC236}">
                    <a16:creationId xmlns:a16="http://schemas.microsoft.com/office/drawing/2014/main" id="{66E398CD-F315-8365-4CBD-87BEEFF3FF23}"/>
                  </a:ext>
                </a:extLst>
              </p:cNvPr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9" name="Google Shape;8295;p74">
                <a:extLst>
                  <a:ext uri="{FF2B5EF4-FFF2-40B4-BE49-F238E27FC236}">
                    <a16:creationId xmlns:a16="http://schemas.microsoft.com/office/drawing/2014/main" id="{C31FFE54-66ED-FD78-FDC9-C1234E7E8C40}"/>
                  </a:ext>
                </a:extLst>
              </p:cNvPr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260" name="Google Shape;8296;p74">
                  <a:extLst>
                    <a:ext uri="{FF2B5EF4-FFF2-40B4-BE49-F238E27FC236}">
                      <a16:creationId xmlns:a16="http://schemas.microsoft.com/office/drawing/2014/main" id="{4EBE28D3-DC08-C33B-0480-9B6A025F09A6}"/>
                    </a:ext>
                  </a:extLst>
                </p:cNvPr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8297;p74">
                  <a:extLst>
                    <a:ext uri="{FF2B5EF4-FFF2-40B4-BE49-F238E27FC236}">
                      <a16:creationId xmlns:a16="http://schemas.microsoft.com/office/drawing/2014/main" id="{1E0C7021-AB2D-98D0-9AE6-54631B1F9818}"/>
                    </a:ext>
                  </a:extLst>
                </p:cNvPr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8298;p74">
                  <a:extLst>
                    <a:ext uri="{FF2B5EF4-FFF2-40B4-BE49-F238E27FC236}">
                      <a16:creationId xmlns:a16="http://schemas.microsoft.com/office/drawing/2014/main" id="{92DF39A4-DD4F-28F0-6C83-05AADB0E0FD4}"/>
                    </a:ext>
                  </a:extLst>
                </p:cNvPr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8299;p74">
                  <a:extLst>
                    <a:ext uri="{FF2B5EF4-FFF2-40B4-BE49-F238E27FC236}">
                      <a16:creationId xmlns:a16="http://schemas.microsoft.com/office/drawing/2014/main" id="{259ADB55-4A85-58D6-6DD7-A7E78C48B6F9}"/>
                    </a:ext>
                  </a:extLst>
                </p:cNvPr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8300;p74">
                  <a:extLst>
                    <a:ext uri="{FF2B5EF4-FFF2-40B4-BE49-F238E27FC236}">
                      <a16:creationId xmlns:a16="http://schemas.microsoft.com/office/drawing/2014/main" id="{38DE566A-FA77-9620-345E-FD27C4A5CE92}"/>
                    </a:ext>
                  </a:extLst>
                </p:cNvPr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8301;p74">
                  <a:extLst>
                    <a:ext uri="{FF2B5EF4-FFF2-40B4-BE49-F238E27FC236}">
                      <a16:creationId xmlns:a16="http://schemas.microsoft.com/office/drawing/2014/main" id="{3F54C307-53AA-F293-A0A9-46C6C9AD08E7}"/>
                    </a:ext>
                  </a:extLst>
                </p:cNvPr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8302;p74">
                  <a:extLst>
                    <a:ext uri="{FF2B5EF4-FFF2-40B4-BE49-F238E27FC236}">
                      <a16:creationId xmlns:a16="http://schemas.microsoft.com/office/drawing/2014/main" id="{466CD2EC-5E9F-F1B6-4A88-7D634912CC8D}"/>
                    </a:ext>
                  </a:extLst>
                </p:cNvPr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67" name="Google Shape;8303;p74">
            <a:extLst>
              <a:ext uri="{FF2B5EF4-FFF2-40B4-BE49-F238E27FC236}">
                <a16:creationId xmlns:a16="http://schemas.microsoft.com/office/drawing/2014/main" id="{0DEAA94D-D0F0-9D44-6C54-FFA34B69FB39}"/>
              </a:ext>
            </a:extLst>
          </p:cNvPr>
          <p:cNvGrpSpPr/>
          <p:nvPr/>
        </p:nvGrpSpPr>
        <p:grpSpPr>
          <a:xfrm>
            <a:off x="2412267" y="1858147"/>
            <a:ext cx="712577" cy="712374"/>
            <a:chOff x="2559249" y="2069323"/>
            <a:chExt cx="685566" cy="685634"/>
          </a:xfrm>
        </p:grpSpPr>
        <p:sp>
          <p:nvSpPr>
            <p:cNvPr id="268" name="Google Shape;8304;p74">
              <a:extLst>
                <a:ext uri="{FF2B5EF4-FFF2-40B4-BE49-F238E27FC236}">
                  <a16:creationId xmlns:a16="http://schemas.microsoft.com/office/drawing/2014/main" id="{DB3E0A87-D277-3F15-5088-87CC1E205D40}"/>
                </a:ext>
              </a:extLst>
            </p:cNvPr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305;p74">
              <a:extLst>
                <a:ext uri="{FF2B5EF4-FFF2-40B4-BE49-F238E27FC236}">
                  <a16:creationId xmlns:a16="http://schemas.microsoft.com/office/drawing/2014/main" id="{52711B93-DBEC-B4D2-E5A7-9868D9C182C6}"/>
                </a:ext>
              </a:extLst>
            </p:cNvPr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306;p74">
              <a:extLst>
                <a:ext uri="{FF2B5EF4-FFF2-40B4-BE49-F238E27FC236}">
                  <a16:creationId xmlns:a16="http://schemas.microsoft.com/office/drawing/2014/main" id="{AC14CF11-100E-61DA-1F8C-4AC8FBAC5B95}"/>
                </a:ext>
              </a:extLst>
            </p:cNvPr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307;p74">
              <a:extLst>
                <a:ext uri="{FF2B5EF4-FFF2-40B4-BE49-F238E27FC236}">
                  <a16:creationId xmlns:a16="http://schemas.microsoft.com/office/drawing/2014/main" id="{A1115198-1CF9-815C-C08A-0B66D2E31D04}"/>
                </a:ext>
              </a:extLst>
            </p:cNvPr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308;p74">
              <a:extLst>
                <a:ext uri="{FF2B5EF4-FFF2-40B4-BE49-F238E27FC236}">
                  <a16:creationId xmlns:a16="http://schemas.microsoft.com/office/drawing/2014/main" id="{CA3D8743-F754-24D1-635D-509AD1827C79}"/>
                </a:ext>
              </a:extLst>
            </p:cNvPr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309;p74">
              <a:extLst>
                <a:ext uri="{FF2B5EF4-FFF2-40B4-BE49-F238E27FC236}">
                  <a16:creationId xmlns:a16="http://schemas.microsoft.com/office/drawing/2014/main" id="{844F71AE-9893-0661-8C75-C9A937C3C60C}"/>
                </a:ext>
              </a:extLst>
            </p:cNvPr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310;p74">
              <a:extLst>
                <a:ext uri="{FF2B5EF4-FFF2-40B4-BE49-F238E27FC236}">
                  <a16:creationId xmlns:a16="http://schemas.microsoft.com/office/drawing/2014/main" id="{73A38A2A-7174-2F2C-BF7D-302C4986D056}"/>
                </a:ext>
              </a:extLst>
            </p:cNvPr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311;p74">
              <a:extLst>
                <a:ext uri="{FF2B5EF4-FFF2-40B4-BE49-F238E27FC236}">
                  <a16:creationId xmlns:a16="http://schemas.microsoft.com/office/drawing/2014/main" id="{27C0579A-09FF-5CE9-0E7B-2985D916030D}"/>
                </a:ext>
              </a:extLst>
            </p:cNvPr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312;p74">
              <a:extLst>
                <a:ext uri="{FF2B5EF4-FFF2-40B4-BE49-F238E27FC236}">
                  <a16:creationId xmlns:a16="http://schemas.microsoft.com/office/drawing/2014/main" id="{78EA9A25-65DB-3FA3-2853-ECD88C08E304}"/>
                </a:ext>
              </a:extLst>
            </p:cNvPr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313;p74">
              <a:extLst>
                <a:ext uri="{FF2B5EF4-FFF2-40B4-BE49-F238E27FC236}">
                  <a16:creationId xmlns:a16="http://schemas.microsoft.com/office/drawing/2014/main" id="{84882FE7-03AF-BA03-C3FC-CB6756F7822A}"/>
                </a:ext>
              </a:extLst>
            </p:cNvPr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314;p74">
              <a:extLst>
                <a:ext uri="{FF2B5EF4-FFF2-40B4-BE49-F238E27FC236}">
                  <a16:creationId xmlns:a16="http://schemas.microsoft.com/office/drawing/2014/main" id="{FECD5778-F0B9-A5BA-2BD9-686E7065DB57}"/>
                </a:ext>
              </a:extLst>
            </p:cNvPr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315;p74">
              <a:extLst>
                <a:ext uri="{FF2B5EF4-FFF2-40B4-BE49-F238E27FC236}">
                  <a16:creationId xmlns:a16="http://schemas.microsoft.com/office/drawing/2014/main" id="{A41D333B-1F3E-924E-E8E5-965397909151}"/>
                </a:ext>
              </a:extLst>
            </p:cNvPr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316;p74">
              <a:extLst>
                <a:ext uri="{FF2B5EF4-FFF2-40B4-BE49-F238E27FC236}">
                  <a16:creationId xmlns:a16="http://schemas.microsoft.com/office/drawing/2014/main" id="{FEC5685C-871F-E90C-4178-5DA29965F7F6}"/>
                </a:ext>
              </a:extLst>
            </p:cNvPr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8317;p74">
            <a:extLst>
              <a:ext uri="{FF2B5EF4-FFF2-40B4-BE49-F238E27FC236}">
                <a16:creationId xmlns:a16="http://schemas.microsoft.com/office/drawing/2014/main" id="{2754CFC4-7E11-110E-982F-3561A4CF86E4}"/>
              </a:ext>
            </a:extLst>
          </p:cNvPr>
          <p:cNvGrpSpPr/>
          <p:nvPr/>
        </p:nvGrpSpPr>
        <p:grpSpPr>
          <a:xfrm>
            <a:off x="7594705" y="970936"/>
            <a:ext cx="845645" cy="711911"/>
            <a:chOff x="951975" y="315800"/>
            <a:chExt cx="5860325" cy="4933550"/>
          </a:xfrm>
        </p:grpSpPr>
        <p:sp>
          <p:nvSpPr>
            <p:cNvPr id="282" name="Google Shape;8318;p74">
              <a:extLst>
                <a:ext uri="{FF2B5EF4-FFF2-40B4-BE49-F238E27FC236}">
                  <a16:creationId xmlns:a16="http://schemas.microsoft.com/office/drawing/2014/main" id="{460BD064-4392-B8CA-62A2-F0241CA953A3}"/>
                </a:ext>
              </a:extLst>
            </p:cNvPr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319;p74">
              <a:extLst>
                <a:ext uri="{FF2B5EF4-FFF2-40B4-BE49-F238E27FC236}">
                  <a16:creationId xmlns:a16="http://schemas.microsoft.com/office/drawing/2014/main" id="{1D92E0D6-280A-9C2B-570C-C78DA332A0A2}"/>
                </a:ext>
              </a:extLst>
            </p:cNvPr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320;p74">
              <a:extLst>
                <a:ext uri="{FF2B5EF4-FFF2-40B4-BE49-F238E27FC236}">
                  <a16:creationId xmlns:a16="http://schemas.microsoft.com/office/drawing/2014/main" id="{48CFC401-3606-628A-120E-50203B3262DC}"/>
                </a:ext>
              </a:extLst>
            </p:cNvPr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321;p74">
              <a:extLst>
                <a:ext uri="{FF2B5EF4-FFF2-40B4-BE49-F238E27FC236}">
                  <a16:creationId xmlns:a16="http://schemas.microsoft.com/office/drawing/2014/main" id="{B37BE7E0-B31B-6ABD-6BB4-FCDAD9A07491}"/>
                </a:ext>
              </a:extLst>
            </p:cNvPr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322;p74">
              <a:extLst>
                <a:ext uri="{FF2B5EF4-FFF2-40B4-BE49-F238E27FC236}">
                  <a16:creationId xmlns:a16="http://schemas.microsoft.com/office/drawing/2014/main" id="{67231441-A569-DA19-79E4-83419D7EAE96}"/>
                </a:ext>
              </a:extLst>
            </p:cNvPr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323;p74">
              <a:extLst>
                <a:ext uri="{FF2B5EF4-FFF2-40B4-BE49-F238E27FC236}">
                  <a16:creationId xmlns:a16="http://schemas.microsoft.com/office/drawing/2014/main" id="{394F4D07-0253-7C16-6D4E-A72F5F743157}"/>
                </a:ext>
              </a:extLst>
            </p:cNvPr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324;p74">
              <a:extLst>
                <a:ext uri="{FF2B5EF4-FFF2-40B4-BE49-F238E27FC236}">
                  <a16:creationId xmlns:a16="http://schemas.microsoft.com/office/drawing/2014/main" id="{816A6DE8-6993-3CE0-8D44-B9C31D5B9318}"/>
                </a:ext>
              </a:extLst>
            </p:cNvPr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325;p74">
              <a:extLst>
                <a:ext uri="{FF2B5EF4-FFF2-40B4-BE49-F238E27FC236}">
                  <a16:creationId xmlns:a16="http://schemas.microsoft.com/office/drawing/2014/main" id="{333FEE7E-CC20-D10F-4F9D-49B86C315045}"/>
                </a:ext>
              </a:extLst>
            </p:cNvPr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8326;p74">
            <a:extLst>
              <a:ext uri="{FF2B5EF4-FFF2-40B4-BE49-F238E27FC236}">
                <a16:creationId xmlns:a16="http://schemas.microsoft.com/office/drawing/2014/main" id="{6F0067E9-DB26-48ED-1E39-EADCF66967E8}"/>
              </a:ext>
            </a:extLst>
          </p:cNvPr>
          <p:cNvGrpSpPr/>
          <p:nvPr/>
        </p:nvGrpSpPr>
        <p:grpSpPr>
          <a:xfrm>
            <a:off x="3691834" y="2707045"/>
            <a:ext cx="1617932" cy="621724"/>
            <a:chOff x="3862800" y="3038525"/>
            <a:chExt cx="1329006" cy="510698"/>
          </a:xfrm>
        </p:grpSpPr>
        <p:sp>
          <p:nvSpPr>
            <p:cNvPr id="291" name="Google Shape;8327;p74">
              <a:extLst>
                <a:ext uri="{FF2B5EF4-FFF2-40B4-BE49-F238E27FC236}">
                  <a16:creationId xmlns:a16="http://schemas.microsoft.com/office/drawing/2014/main" id="{1DDC0324-6100-3CD1-9E56-F5E6C9A747EF}"/>
                </a:ext>
              </a:extLst>
            </p:cNvPr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328;p74">
              <a:extLst>
                <a:ext uri="{FF2B5EF4-FFF2-40B4-BE49-F238E27FC236}">
                  <a16:creationId xmlns:a16="http://schemas.microsoft.com/office/drawing/2014/main" id="{EDC65F5C-8F99-02E6-172E-F8DDAB08D968}"/>
                </a:ext>
              </a:extLst>
            </p:cNvPr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8329;p74">
              <a:extLst>
                <a:ext uri="{FF2B5EF4-FFF2-40B4-BE49-F238E27FC236}">
                  <a16:creationId xmlns:a16="http://schemas.microsoft.com/office/drawing/2014/main" id="{F1445F1F-2AF4-F3F3-E82A-FC785C5F1977}"/>
                </a:ext>
              </a:extLst>
            </p:cNvPr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303" name="Google Shape;8330;p74">
                <a:extLst>
                  <a:ext uri="{FF2B5EF4-FFF2-40B4-BE49-F238E27FC236}">
                    <a16:creationId xmlns:a16="http://schemas.microsoft.com/office/drawing/2014/main" id="{4CD762FD-F3FF-50C6-1A55-014E4FA3F158}"/>
                  </a:ext>
                </a:extLst>
              </p:cNvPr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8331;p74">
                <a:extLst>
                  <a:ext uri="{FF2B5EF4-FFF2-40B4-BE49-F238E27FC236}">
                    <a16:creationId xmlns:a16="http://schemas.microsoft.com/office/drawing/2014/main" id="{02CFDBE5-8FD3-D73B-DC27-C6E6AB4E25ED}"/>
                  </a:ext>
                </a:extLst>
              </p:cNvPr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8332;p74">
              <a:extLst>
                <a:ext uri="{FF2B5EF4-FFF2-40B4-BE49-F238E27FC236}">
                  <a16:creationId xmlns:a16="http://schemas.microsoft.com/office/drawing/2014/main" id="{3A1CE6EA-4992-110F-76B6-338E2EE574C6}"/>
                </a:ext>
              </a:extLst>
            </p:cNvPr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301" name="Google Shape;8333;p74">
                <a:extLst>
                  <a:ext uri="{FF2B5EF4-FFF2-40B4-BE49-F238E27FC236}">
                    <a16:creationId xmlns:a16="http://schemas.microsoft.com/office/drawing/2014/main" id="{7EA3EFA2-8B55-0CBE-CC74-119BC8347BE8}"/>
                  </a:ext>
                </a:extLst>
              </p:cNvPr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8334;p74">
                <a:extLst>
                  <a:ext uri="{FF2B5EF4-FFF2-40B4-BE49-F238E27FC236}">
                    <a16:creationId xmlns:a16="http://schemas.microsoft.com/office/drawing/2014/main" id="{354D00E3-1C39-0759-D080-F3DFF95A592D}"/>
                  </a:ext>
                </a:extLst>
              </p:cNvPr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8335;p74">
              <a:extLst>
                <a:ext uri="{FF2B5EF4-FFF2-40B4-BE49-F238E27FC236}">
                  <a16:creationId xmlns:a16="http://schemas.microsoft.com/office/drawing/2014/main" id="{63B07A9B-FE6F-2D43-31E9-4B90E347529A}"/>
                </a:ext>
              </a:extLst>
            </p:cNvPr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299" name="Google Shape;8336;p74">
                <a:extLst>
                  <a:ext uri="{FF2B5EF4-FFF2-40B4-BE49-F238E27FC236}">
                    <a16:creationId xmlns:a16="http://schemas.microsoft.com/office/drawing/2014/main" id="{94A1F74A-AEBD-5FF7-2B36-1EECAEF8550C}"/>
                  </a:ext>
                </a:extLst>
              </p:cNvPr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8337;p74">
                <a:extLst>
                  <a:ext uri="{FF2B5EF4-FFF2-40B4-BE49-F238E27FC236}">
                    <a16:creationId xmlns:a16="http://schemas.microsoft.com/office/drawing/2014/main" id="{CA8E02BB-BFF1-B43A-D605-47C018B166AA}"/>
                  </a:ext>
                </a:extLst>
              </p:cNvPr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8338;p74">
              <a:extLst>
                <a:ext uri="{FF2B5EF4-FFF2-40B4-BE49-F238E27FC236}">
                  <a16:creationId xmlns:a16="http://schemas.microsoft.com/office/drawing/2014/main" id="{3DF2872A-C980-CAB8-9579-FA12FBDD03E4}"/>
                </a:ext>
              </a:extLst>
            </p:cNvPr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297" name="Google Shape;8339;p74">
                <a:extLst>
                  <a:ext uri="{FF2B5EF4-FFF2-40B4-BE49-F238E27FC236}">
                    <a16:creationId xmlns:a16="http://schemas.microsoft.com/office/drawing/2014/main" id="{36C54CD8-5940-FAA7-FCF1-662C3485EBB1}"/>
                  </a:ext>
                </a:extLst>
              </p:cNvPr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8340;p74">
                <a:extLst>
                  <a:ext uri="{FF2B5EF4-FFF2-40B4-BE49-F238E27FC236}">
                    <a16:creationId xmlns:a16="http://schemas.microsoft.com/office/drawing/2014/main" id="{8A4EA794-A4A0-4CF5-CDDC-B13623696343}"/>
                  </a:ext>
                </a:extLst>
              </p:cNvPr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5" name="Google Shape;8341;p74">
            <a:extLst>
              <a:ext uri="{FF2B5EF4-FFF2-40B4-BE49-F238E27FC236}">
                <a16:creationId xmlns:a16="http://schemas.microsoft.com/office/drawing/2014/main" id="{94CD44CE-54B1-0F55-F6CB-B9BE9BBE5956}"/>
              </a:ext>
            </a:extLst>
          </p:cNvPr>
          <p:cNvGrpSpPr/>
          <p:nvPr/>
        </p:nvGrpSpPr>
        <p:grpSpPr>
          <a:xfrm>
            <a:off x="700156" y="970936"/>
            <a:ext cx="883205" cy="775176"/>
            <a:chOff x="649648" y="271400"/>
            <a:chExt cx="6215377" cy="5455143"/>
          </a:xfrm>
        </p:grpSpPr>
        <p:sp>
          <p:nvSpPr>
            <p:cNvPr id="306" name="Google Shape;8342;p74">
              <a:extLst>
                <a:ext uri="{FF2B5EF4-FFF2-40B4-BE49-F238E27FC236}">
                  <a16:creationId xmlns:a16="http://schemas.microsoft.com/office/drawing/2014/main" id="{189E38D9-4C59-8DF5-8D45-4689B8CFE04E}"/>
                </a:ext>
              </a:extLst>
            </p:cNvPr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343;p74">
              <a:extLst>
                <a:ext uri="{FF2B5EF4-FFF2-40B4-BE49-F238E27FC236}">
                  <a16:creationId xmlns:a16="http://schemas.microsoft.com/office/drawing/2014/main" id="{832C4A50-6839-1BB3-8A2B-BDB84465B478}"/>
                </a:ext>
              </a:extLst>
            </p:cNvPr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344;p74">
              <a:extLst>
                <a:ext uri="{FF2B5EF4-FFF2-40B4-BE49-F238E27FC236}">
                  <a16:creationId xmlns:a16="http://schemas.microsoft.com/office/drawing/2014/main" id="{B6049519-AEEB-DE06-B7FD-4F7596C458CF}"/>
                </a:ext>
              </a:extLst>
            </p:cNvPr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345;p74">
              <a:extLst>
                <a:ext uri="{FF2B5EF4-FFF2-40B4-BE49-F238E27FC236}">
                  <a16:creationId xmlns:a16="http://schemas.microsoft.com/office/drawing/2014/main" id="{9F218B5D-B54D-4365-1789-889FD37329AB}"/>
                </a:ext>
              </a:extLst>
            </p:cNvPr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346;p74">
              <a:extLst>
                <a:ext uri="{FF2B5EF4-FFF2-40B4-BE49-F238E27FC236}">
                  <a16:creationId xmlns:a16="http://schemas.microsoft.com/office/drawing/2014/main" id="{1C94E120-2E6F-555A-2D5A-0DA4BBEE414D}"/>
                </a:ext>
              </a:extLst>
            </p:cNvPr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347;p74">
              <a:extLst>
                <a:ext uri="{FF2B5EF4-FFF2-40B4-BE49-F238E27FC236}">
                  <a16:creationId xmlns:a16="http://schemas.microsoft.com/office/drawing/2014/main" id="{4913E4B8-1C36-CAA5-4F7B-595DE4EB42A8}"/>
                </a:ext>
              </a:extLst>
            </p:cNvPr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348;p74">
              <a:extLst>
                <a:ext uri="{FF2B5EF4-FFF2-40B4-BE49-F238E27FC236}">
                  <a16:creationId xmlns:a16="http://schemas.microsoft.com/office/drawing/2014/main" id="{841519E6-42A6-8C67-176C-EAD4B2A9977A}"/>
                </a:ext>
              </a:extLst>
            </p:cNvPr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349;p74">
              <a:extLst>
                <a:ext uri="{FF2B5EF4-FFF2-40B4-BE49-F238E27FC236}">
                  <a16:creationId xmlns:a16="http://schemas.microsoft.com/office/drawing/2014/main" id="{FBB07644-7FB1-47A7-28C4-D84A5FBB896B}"/>
                </a:ext>
              </a:extLst>
            </p:cNvPr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350;p74">
              <a:extLst>
                <a:ext uri="{FF2B5EF4-FFF2-40B4-BE49-F238E27FC236}">
                  <a16:creationId xmlns:a16="http://schemas.microsoft.com/office/drawing/2014/main" id="{4B4E6495-FA2B-DBAD-4896-6F9BCBC079E5}"/>
                </a:ext>
              </a:extLst>
            </p:cNvPr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351;p74">
              <a:extLst>
                <a:ext uri="{FF2B5EF4-FFF2-40B4-BE49-F238E27FC236}">
                  <a16:creationId xmlns:a16="http://schemas.microsoft.com/office/drawing/2014/main" id="{681AE7D2-BA56-CBA8-B5EE-BA8318972461}"/>
                </a:ext>
              </a:extLst>
            </p:cNvPr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352;p74">
              <a:extLst>
                <a:ext uri="{FF2B5EF4-FFF2-40B4-BE49-F238E27FC236}">
                  <a16:creationId xmlns:a16="http://schemas.microsoft.com/office/drawing/2014/main" id="{2AB51500-031C-0C33-14C3-319E87A22510}"/>
                </a:ext>
              </a:extLst>
            </p:cNvPr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353;p74">
              <a:extLst>
                <a:ext uri="{FF2B5EF4-FFF2-40B4-BE49-F238E27FC236}">
                  <a16:creationId xmlns:a16="http://schemas.microsoft.com/office/drawing/2014/main" id="{2E8646B1-B10D-DBFF-FD43-9D475FBEF69B}"/>
                </a:ext>
              </a:extLst>
            </p:cNvPr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8354;p74">
            <a:extLst>
              <a:ext uri="{FF2B5EF4-FFF2-40B4-BE49-F238E27FC236}">
                <a16:creationId xmlns:a16="http://schemas.microsoft.com/office/drawing/2014/main" id="{C12D7284-9C9F-BD8D-D63D-9D2F4D5DD9FC}"/>
              </a:ext>
            </a:extLst>
          </p:cNvPr>
          <p:cNvGrpSpPr/>
          <p:nvPr/>
        </p:nvGrpSpPr>
        <p:grpSpPr>
          <a:xfrm>
            <a:off x="2308457" y="970936"/>
            <a:ext cx="767704" cy="815489"/>
            <a:chOff x="2499700" y="1135950"/>
            <a:chExt cx="732402" cy="777990"/>
          </a:xfrm>
        </p:grpSpPr>
        <p:grpSp>
          <p:nvGrpSpPr>
            <p:cNvPr id="319" name="Google Shape;8355;p74">
              <a:extLst>
                <a:ext uri="{FF2B5EF4-FFF2-40B4-BE49-F238E27FC236}">
                  <a16:creationId xmlns:a16="http://schemas.microsoft.com/office/drawing/2014/main" id="{448E57FF-FDA5-E45F-F4A7-E3097C197F57}"/>
                </a:ext>
              </a:extLst>
            </p:cNvPr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326" name="Google Shape;8356;p74">
                <a:extLst>
                  <a:ext uri="{FF2B5EF4-FFF2-40B4-BE49-F238E27FC236}">
                    <a16:creationId xmlns:a16="http://schemas.microsoft.com/office/drawing/2014/main" id="{586E531A-74F4-A8F9-FB22-82718B47FCC0}"/>
                  </a:ext>
                </a:extLst>
              </p:cNvPr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8357;p74">
                <a:extLst>
                  <a:ext uri="{FF2B5EF4-FFF2-40B4-BE49-F238E27FC236}">
                    <a16:creationId xmlns:a16="http://schemas.microsoft.com/office/drawing/2014/main" id="{1DD17F1D-F13C-6746-4671-CCEDBAF8B232}"/>
                  </a:ext>
                </a:extLst>
              </p:cNvPr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8358;p74">
                <a:extLst>
                  <a:ext uri="{FF2B5EF4-FFF2-40B4-BE49-F238E27FC236}">
                    <a16:creationId xmlns:a16="http://schemas.microsoft.com/office/drawing/2014/main" id="{7279138E-BEDB-D78B-B896-A93B5A268520}"/>
                  </a:ext>
                </a:extLst>
              </p:cNvPr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8359;p74">
                <a:extLst>
                  <a:ext uri="{FF2B5EF4-FFF2-40B4-BE49-F238E27FC236}">
                    <a16:creationId xmlns:a16="http://schemas.microsoft.com/office/drawing/2014/main" id="{30C62B77-EEDA-8D76-DF62-DF672F278158}"/>
                  </a:ext>
                </a:extLst>
              </p:cNvPr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8360;p74">
                <a:extLst>
                  <a:ext uri="{FF2B5EF4-FFF2-40B4-BE49-F238E27FC236}">
                    <a16:creationId xmlns:a16="http://schemas.microsoft.com/office/drawing/2014/main" id="{7245E096-2D74-A616-CD71-E16550A5E916}"/>
                  </a:ext>
                </a:extLst>
              </p:cNvPr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8361;p74">
                <a:extLst>
                  <a:ext uri="{FF2B5EF4-FFF2-40B4-BE49-F238E27FC236}">
                    <a16:creationId xmlns:a16="http://schemas.microsoft.com/office/drawing/2014/main" id="{7B5EBDCF-BE24-40C8-69F4-03D784168148}"/>
                  </a:ext>
                </a:extLst>
              </p:cNvPr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8362;p74">
                <a:extLst>
                  <a:ext uri="{FF2B5EF4-FFF2-40B4-BE49-F238E27FC236}">
                    <a16:creationId xmlns:a16="http://schemas.microsoft.com/office/drawing/2014/main" id="{446511E1-DECE-77D4-A08E-82EAD0F5E3F2}"/>
                  </a:ext>
                </a:extLst>
              </p:cNvPr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8363;p74">
                <a:extLst>
                  <a:ext uri="{FF2B5EF4-FFF2-40B4-BE49-F238E27FC236}">
                    <a16:creationId xmlns:a16="http://schemas.microsoft.com/office/drawing/2014/main" id="{B43554A7-0DE9-2D9A-3F87-69A4DE312E6D}"/>
                  </a:ext>
                </a:extLst>
              </p:cNvPr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8364;p74">
                <a:extLst>
                  <a:ext uri="{FF2B5EF4-FFF2-40B4-BE49-F238E27FC236}">
                    <a16:creationId xmlns:a16="http://schemas.microsoft.com/office/drawing/2014/main" id="{2BF30ADC-536E-F642-B8F2-BFB29707D02E}"/>
                  </a:ext>
                </a:extLst>
              </p:cNvPr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8365;p74">
                <a:extLst>
                  <a:ext uri="{FF2B5EF4-FFF2-40B4-BE49-F238E27FC236}">
                    <a16:creationId xmlns:a16="http://schemas.microsoft.com/office/drawing/2014/main" id="{F18D2F70-6926-D162-83E9-D176AB208AAA}"/>
                  </a:ext>
                </a:extLst>
              </p:cNvPr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8366;p74">
                <a:extLst>
                  <a:ext uri="{FF2B5EF4-FFF2-40B4-BE49-F238E27FC236}">
                    <a16:creationId xmlns:a16="http://schemas.microsoft.com/office/drawing/2014/main" id="{C9755A10-E99C-8976-5E7C-E262EBECFB96}"/>
                  </a:ext>
                </a:extLst>
              </p:cNvPr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8367;p74">
                <a:extLst>
                  <a:ext uri="{FF2B5EF4-FFF2-40B4-BE49-F238E27FC236}">
                    <a16:creationId xmlns:a16="http://schemas.microsoft.com/office/drawing/2014/main" id="{EC262F5F-43FF-0634-9097-9AC75DD58AB5}"/>
                  </a:ext>
                </a:extLst>
              </p:cNvPr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8368;p74">
                <a:extLst>
                  <a:ext uri="{FF2B5EF4-FFF2-40B4-BE49-F238E27FC236}">
                    <a16:creationId xmlns:a16="http://schemas.microsoft.com/office/drawing/2014/main" id="{B4D5F22B-CC98-8C14-BC1D-59F98040EAFE}"/>
                  </a:ext>
                </a:extLst>
              </p:cNvPr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8369;p74">
                <a:extLst>
                  <a:ext uri="{FF2B5EF4-FFF2-40B4-BE49-F238E27FC236}">
                    <a16:creationId xmlns:a16="http://schemas.microsoft.com/office/drawing/2014/main" id="{66F728AA-CC18-550F-34B9-9A2C8CEB5E15}"/>
                  </a:ext>
                </a:extLst>
              </p:cNvPr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8370;p74">
                <a:extLst>
                  <a:ext uri="{FF2B5EF4-FFF2-40B4-BE49-F238E27FC236}">
                    <a16:creationId xmlns:a16="http://schemas.microsoft.com/office/drawing/2014/main" id="{3B7D13FF-523C-2BB5-321F-7B782FE93648}"/>
                  </a:ext>
                </a:extLst>
              </p:cNvPr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8371;p74">
                <a:extLst>
                  <a:ext uri="{FF2B5EF4-FFF2-40B4-BE49-F238E27FC236}">
                    <a16:creationId xmlns:a16="http://schemas.microsoft.com/office/drawing/2014/main" id="{E92C77A5-0934-A8F1-A7F1-2DF3CD9D5FF1}"/>
                  </a:ext>
                </a:extLst>
              </p:cNvPr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8372;p74">
                <a:extLst>
                  <a:ext uri="{FF2B5EF4-FFF2-40B4-BE49-F238E27FC236}">
                    <a16:creationId xmlns:a16="http://schemas.microsoft.com/office/drawing/2014/main" id="{2D392610-2130-0A36-176D-B38E6D123022}"/>
                  </a:ext>
                </a:extLst>
              </p:cNvPr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8373;p74">
                <a:extLst>
                  <a:ext uri="{FF2B5EF4-FFF2-40B4-BE49-F238E27FC236}">
                    <a16:creationId xmlns:a16="http://schemas.microsoft.com/office/drawing/2014/main" id="{244B8FCF-2B9F-701C-4D6B-155E7D0BFDF8}"/>
                  </a:ext>
                </a:extLst>
              </p:cNvPr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8374;p74">
                <a:extLst>
                  <a:ext uri="{FF2B5EF4-FFF2-40B4-BE49-F238E27FC236}">
                    <a16:creationId xmlns:a16="http://schemas.microsoft.com/office/drawing/2014/main" id="{7AF05743-44D3-A14F-C74C-A1562BCF51E6}"/>
                  </a:ext>
                </a:extLst>
              </p:cNvPr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8375;p74">
                <a:extLst>
                  <a:ext uri="{FF2B5EF4-FFF2-40B4-BE49-F238E27FC236}">
                    <a16:creationId xmlns:a16="http://schemas.microsoft.com/office/drawing/2014/main" id="{6A626974-6DA5-BDB4-D418-8128F4EA7C1A}"/>
                  </a:ext>
                </a:extLst>
              </p:cNvPr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8376;p74">
                <a:extLst>
                  <a:ext uri="{FF2B5EF4-FFF2-40B4-BE49-F238E27FC236}">
                    <a16:creationId xmlns:a16="http://schemas.microsoft.com/office/drawing/2014/main" id="{3366F78B-E8E1-3A18-31DF-8354ACF021B7}"/>
                  </a:ext>
                </a:extLst>
              </p:cNvPr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8377;p74">
                <a:extLst>
                  <a:ext uri="{FF2B5EF4-FFF2-40B4-BE49-F238E27FC236}">
                    <a16:creationId xmlns:a16="http://schemas.microsoft.com/office/drawing/2014/main" id="{33888292-A7FF-7B1E-9802-2787E5AC4975}"/>
                  </a:ext>
                </a:extLst>
              </p:cNvPr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8378;p74">
                <a:extLst>
                  <a:ext uri="{FF2B5EF4-FFF2-40B4-BE49-F238E27FC236}">
                    <a16:creationId xmlns:a16="http://schemas.microsoft.com/office/drawing/2014/main" id="{A02B64C0-5C60-CDD4-0E08-D3FA445A5693}"/>
                  </a:ext>
                </a:extLst>
              </p:cNvPr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8379;p74">
                <a:extLst>
                  <a:ext uri="{FF2B5EF4-FFF2-40B4-BE49-F238E27FC236}">
                    <a16:creationId xmlns:a16="http://schemas.microsoft.com/office/drawing/2014/main" id="{600CF642-ABAB-8D8B-CF60-FF4914870F92}"/>
                  </a:ext>
                </a:extLst>
              </p:cNvPr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8380;p74">
                <a:extLst>
                  <a:ext uri="{FF2B5EF4-FFF2-40B4-BE49-F238E27FC236}">
                    <a16:creationId xmlns:a16="http://schemas.microsoft.com/office/drawing/2014/main" id="{C5115361-B834-9D8C-DD5A-2B1F4958FB93}"/>
                  </a:ext>
                </a:extLst>
              </p:cNvPr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8381;p74">
                <a:extLst>
                  <a:ext uri="{FF2B5EF4-FFF2-40B4-BE49-F238E27FC236}">
                    <a16:creationId xmlns:a16="http://schemas.microsoft.com/office/drawing/2014/main" id="{7BE2A00D-F219-B21D-A5C2-21A3BEBC1851}"/>
                  </a:ext>
                </a:extLst>
              </p:cNvPr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8382;p74">
                <a:extLst>
                  <a:ext uri="{FF2B5EF4-FFF2-40B4-BE49-F238E27FC236}">
                    <a16:creationId xmlns:a16="http://schemas.microsoft.com/office/drawing/2014/main" id="{81455F84-BF3D-24B2-CB7A-73DE8F903C51}"/>
                  </a:ext>
                </a:extLst>
              </p:cNvPr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8383;p74">
              <a:extLst>
                <a:ext uri="{FF2B5EF4-FFF2-40B4-BE49-F238E27FC236}">
                  <a16:creationId xmlns:a16="http://schemas.microsoft.com/office/drawing/2014/main" id="{BB4AE2F8-0460-8A7A-15AC-C9F539659C5D}"/>
                </a:ext>
              </a:extLst>
            </p:cNvPr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321" name="Google Shape;8384;p74">
                <a:extLst>
                  <a:ext uri="{FF2B5EF4-FFF2-40B4-BE49-F238E27FC236}">
                    <a16:creationId xmlns:a16="http://schemas.microsoft.com/office/drawing/2014/main" id="{F300751B-8433-DB6D-9D66-C634EB058C60}"/>
                  </a:ext>
                </a:extLst>
              </p:cNvPr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8385;p74">
                <a:extLst>
                  <a:ext uri="{FF2B5EF4-FFF2-40B4-BE49-F238E27FC236}">
                    <a16:creationId xmlns:a16="http://schemas.microsoft.com/office/drawing/2014/main" id="{2FDA907E-11E1-7AE9-20E9-86D569F32989}"/>
                  </a:ext>
                </a:extLst>
              </p:cNvPr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8386;p74">
                <a:extLst>
                  <a:ext uri="{FF2B5EF4-FFF2-40B4-BE49-F238E27FC236}">
                    <a16:creationId xmlns:a16="http://schemas.microsoft.com/office/drawing/2014/main" id="{A4F2A45A-8800-7743-9227-1E5BE097ABE5}"/>
                  </a:ext>
                </a:extLst>
              </p:cNvPr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8387;p74">
                <a:extLst>
                  <a:ext uri="{FF2B5EF4-FFF2-40B4-BE49-F238E27FC236}">
                    <a16:creationId xmlns:a16="http://schemas.microsoft.com/office/drawing/2014/main" id="{78DBCAD9-AB3B-69FC-6980-C60C3E7AE471}"/>
                  </a:ext>
                </a:extLst>
              </p:cNvPr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8388;p74">
                <a:extLst>
                  <a:ext uri="{FF2B5EF4-FFF2-40B4-BE49-F238E27FC236}">
                    <a16:creationId xmlns:a16="http://schemas.microsoft.com/office/drawing/2014/main" id="{1AA32CEB-62FC-F7A6-156D-4A3CE005B7A1}"/>
                  </a:ext>
                </a:extLst>
              </p:cNvPr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3" name="Google Shape;8389;p74">
            <a:extLst>
              <a:ext uri="{FF2B5EF4-FFF2-40B4-BE49-F238E27FC236}">
                <a16:creationId xmlns:a16="http://schemas.microsoft.com/office/drawing/2014/main" id="{3C65A172-65E2-4660-B7EC-7F30E8861609}"/>
              </a:ext>
            </a:extLst>
          </p:cNvPr>
          <p:cNvGrpSpPr/>
          <p:nvPr/>
        </p:nvGrpSpPr>
        <p:grpSpPr>
          <a:xfrm>
            <a:off x="1654189" y="970936"/>
            <a:ext cx="583439" cy="870229"/>
            <a:chOff x="1716825" y="1121550"/>
            <a:chExt cx="622800" cy="928938"/>
          </a:xfrm>
        </p:grpSpPr>
        <p:grpSp>
          <p:nvGrpSpPr>
            <p:cNvPr id="354" name="Google Shape;8390;p74">
              <a:extLst>
                <a:ext uri="{FF2B5EF4-FFF2-40B4-BE49-F238E27FC236}">
                  <a16:creationId xmlns:a16="http://schemas.microsoft.com/office/drawing/2014/main" id="{E3A84D78-AA8D-2B08-40E2-54AD36A8A6B6}"/>
                </a:ext>
              </a:extLst>
            </p:cNvPr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365" name="Google Shape;8391;p74">
                <a:extLst>
                  <a:ext uri="{FF2B5EF4-FFF2-40B4-BE49-F238E27FC236}">
                    <a16:creationId xmlns:a16="http://schemas.microsoft.com/office/drawing/2014/main" id="{AF4E27B1-9A39-97A6-518E-419D52F6D880}"/>
                  </a:ext>
                </a:extLst>
              </p:cNvPr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6" name="Google Shape;8392;p74">
                <a:extLst>
                  <a:ext uri="{FF2B5EF4-FFF2-40B4-BE49-F238E27FC236}">
                    <a16:creationId xmlns:a16="http://schemas.microsoft.com/office/drawing/2014/main" id="{70C5FA6B-1D63-6B0C-BB00-4190A4E4D9A1}"/>
                  </a:ext>
                </a:extLst>
              </p:cNvPr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8393;p74">
              <a:extLst>
                <a:ext uri="{FF2B5EF4-FFF2-40B4-BE49-F238E27FC236}">
                  <a16:creationId xmlns:a16="http://schemas.microsoft.com/office/drawing/2014/main" id="{E440C0C8-ACDA-56D8-4384-C2439AEFA9F4}"/>
                </a:ext>
              </a:extLst>
            </p:cNvPr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363" name="Google Shape;8394;p74">
                <a:extLst>
                  <a:ext uri="{FF2B5EF4-FFF2-40B4-BE49-F238E27FC236}">
                    <a16:creationId xmlns:a16="http://schemas.microsoft.com/office/drawing/2014/main" id="{8B9406CB-7CBE-AD71-7055-B762891360C9}"/>
                  </a:ext>
                </a:extLst>
              </p:cNvPr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4" name="Google Shape;8395;p74">
                <a:extLst>
                  <a:ext uri="{FF2B5EF4-FFF2-40B4-BE49-F238E27FC236}">
                    <a16:creationId xmlns:a16="http://schemas.microsoft.com/office/drawing/2014/main" id="{DF9D7949-92D6-170F-F1E2-B200F6ACF87F}"/>
                  </a:ext>
                </a:extLst>
              </p:cNvPr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8396;p74">
              <a:extLst>
                <a:ext uri="{FF2B5EF4-FFF2-40B4-BE49-F238E27FC236}">
                  <a16:creationId xmlns:a16="http://schemas.microsoft.com/office/drawing/2014/main" id="{3D3E6554-B084-7DF9-38D1-E1F8B5BBB294}"/>
                </a:ext>
              </a:extLst>
            </p:cNvPr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361" name="Google Shape;8397;p74">
                <a:extLst>
                  <a:ext uri="{FF2B5EF4-FFF2-40B4-BE49-F238E27FC236}">
                    <a16:creationId xmlns:a16="http://schemas.microsoft.com/office/drawing/2014/main" id="{C8939517-1189-EC53-61A3-067CA561A38F}"/>
                  </a:ext>
                </a:extLst>
              </p:cNvPr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2" name="Google Shape;8398;p74">
                <a:extLst>
                  <a:ext uri="{FF2B5EF4-FFF2-40B4-BE49-F238E27FC236}">
                    <a16:creationId xmlns:a16="http://schemas.microsoft.com/office/drawing/2014/main" id="{6BF878F0-B7B6-4A9A-137C-289B99EE9341}"/>
                  </a:ext>
                </a:extLst>
              </p:cNvPr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8399;p74">
              <a:extLst>
                <a:ext uri="{FF2B5EF4-FFF2-40B4-BE49-F238E27FC236}">
                  <a16:creationId xmlns:a16="http://schemas.microsoft.com/office/drawing/2014/main" id="{9D212E08-954F-BDE5-7FB1-381AC8541FC4}"/>
                </a:ext>
              </a:extLst>
            </p:cNvPr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359" name="Google Shape;8400;p74">
                <a:extLst>
                  <a:ext uri="{FF2B5EF4-FFF2-40B4-BE49-F238E27FC236}">
                    <a16:creationId xmlns:a16="http://schemas.microsoft.com/office/drawing/2014/main" id="{603FBBBC-4369-2A59-9FD2-EB5E91313F5B}"/>
                  </a:ext>
                </a:extLst>
              </p:cNvPr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60" name="Google Shape;8401;p74">
                <a:extLst>
                  <a:ext uri="{FF2B5EF4-FFF2-40B4-BE49-F238E27FC236}">
                    <a16:creationId xmlns:a16="http://schemas.microsoft.com/office/drawing/2014/main" id="{395965EF-A837-FAAD-818B-7A286809BA2C}"/>
                  </a:ext>
                </a:extLst>
              </p:cNvPr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" name="Google Shape;8402;p74">
              <a:extLst>
                <a:ext uri="{FF2B5EF4-FFF2-40B4-BE49-F238E27FC236}">
                  <a16:creationId xmlns:a16="http://schemas.microsoft.com/office/drawing/2014/main" id="{165B2048-8607-2AC9-376F-4B42C95CF171}"/>
                </a:ext>
              </a:extLst>
            </p:cNvPr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8403;p74">
            <a:extLst>
              <a:ext uri="{FF2B5EF4-FFF2-40B4-BE49-F238E27FC236}">
                <a16:creationId xmlns:a16="http://schemas.microsoft.com/office/drawing/2014/main" id="{CE9A5438-70AD-7AFF-5546-0665D1DB229B}"/>
              </a:ext>
            </a:extLst>
          </p:cNvPr>
          <p:cNvGrpSpPr/>
          <p:nvPr/>
        </p:nvGrpSpPr>
        <p:grpSpPr>
          <a:xfrm>
            <a:off x="1574012" y="1857258"/>
            <a:ext cx="739072" cy="714152"/>
            <a:chOff x="4334725" y="1355875"/>
            <a:chExt cx="3106650" cy="3001900"/>
          </a:xfrm>
        </p:grpSpPr>
        <p:grpSp>
          <p:nvGrpSpPr>
            <p:cNvPr id="368" name="Google Shape;8404;p74">
              <a:extLst>
                <a:ext uri="{FF2B5EF4-FFF2-40B4-BE49-F238E27FC236}">
                  <a16:creationId xmlns:a16="http://schemas.microsoft.com/office/drawing/2014/main" id="{120C0109-AB83-3772-DA2D-6BED1AE5FC19}"/>
                </a:ext>
              </a:extLst>
            </p:cNvPr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373" name="Google Shape;8405;p74">
                <a:extLst>
                  <a:ext uri="{FF2B5EF4-FFF2-40B4-BE49-F238E27FC236}">
                    <a16:creationId xmlns:a16="http://schemas.microsoft.com/office/drawing/2014/main" id="{64EE902F-4721-FDFA-AA04-3F6A37F6E36C}"/>
                  </a:ext>
                </a:extLst>
              </p:cNvPr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8406;p74">
                <a:extLst>
                  <a:ext uri="{FF2B5EF4-FFF2-40B4-BE49-F238E27FC236}">
                    <a16:creationId xmlns:a16="http://schemas.microsoft.com/office/drawing/2014/main" id="{431657E6-1231-34C5-D190-B9B5F2553CCF}"/>
                  </a:ext>
                </a:extLst>
              </p:cNvPr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8407;p74">
                <a:extLst>
                  <a:ext uri="{FF2B5EF4-FFF2-40B4-BE49-F238E27FC236}">
                    <a16:creationId xmlns:a16="http://schemas.microsoft.com/office/drawing/2014/main" id="{757B294A-2EAF-F2AF-2588-00919C7F1927}"/>
                  </a:ext>
                </a:extLst>
              </p:cNvPr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" name="Google Shape;8408;p74">
              <a:extLst>
                <a:ext uri="{FF2B5EF4-FFF2-40B4-BE49-F238E27FC236}">
                  <a16:creationId xmlns:a16="http://schemas.microsoft.com/office/drawing/2014/main" id="{E90B388C-74D4-E615-E8C2-5FEA3F4796BB}"/>
                </a:ext>
              </a:extLst>
            </p:cNvPr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370" name="Google Shape;8409;p74">
                <a:extLst>
                  <a:ext uri="{FF2B5EF4-FFF2-40B4-BE49-F238E27FC236}">
                    <a16:creationId xmlns:a16="http://schemas.microsoft.com/office/drawing/2014/main" id="{9DA3393C-D1E1-80F6-0B9F-A271D9CE7D18}"/>
                  </a:ext>
                </a:extLst>
              </p:cNvPr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8410;p74">
                <a:extLst>
                  <a:ext uri="{FF2B5EF4-FFF2-40B4-BE49-F238E27FC236}">
                    <a16:creationId xmlns:a16="http://schemas.microsoft.com/office/drawing/2014/main" id="{12838657-74A2-92B5-47B1-CD8D3DCEE792}"/>
                  </a:ext>
                </a:extLst>
              </p:cNvPr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8411;p74">
                <a:extLst>
                  <a:ext uri="{FF2B5EF4-FFF2-40B4-BE49-F238E27FC236}">
                    <a16:creationId xmlns:a16="http://schemas.microsoft.com/office/drawing/2014/main" id="{B88E9945-8414-527C-06A6-CE1355CB0BC2}"/>
                  </a:ext>
                </a:extLst>
              </p:cNvPr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8412;p74">
            <a:extLst>
              <a:ext uri="{FF2B5EF4-FFF2-40B4-BE49-F238E27FC236}">
                <a16:creationId xmlns:a16="http://schemas.microsoft.com/office/drawing/2014/main" id="{9DE82BEA-0642-DD35-CDF0-73113272F73E}"/>
              </a:ext>
            </a:extLst>
          </p:cNvPr>
          <p:cNvGrpSpPr/>
          <p:nvPr/>
        </p:nvGrpSpPr>
        <p:grpSpPr>
          <a:xfrm>
            <a:off x="7690961" y="3488029"/>
            <a:ext cx="312074" cy="684173"/>
            <a:chOff x="7645573" y="3754300"/>
            <a:chExt cx="293855" cy="644170"/>
          </a:xfrm>
        </p:grpSpPr>
        <p:sp>
          <p:nvSpPr>
            <p:cNvPr id="377" name="Google Shape;8413;p74">
              <a:extLst>
                <a:ext uri="{FF2B5EF4-FFF2-40B4-BE49-F238E27FC236}">
                  <a16:creationId xmlns:a16="http://schemas.microsoft.com/office/drawing/2014/main" id="{4FB7B0BE-7176-4841-4C48-7D5656CB4650}"/>
                </a:ext>
              </a:extLst>
            </p:cNvPr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414;p74">
              <a:extLst>
                <a:ext uri="{FF2B5EF4-FFF2-40B4-BE49-F238E27FC236}">
                  <a16:creationId xmlns:a16="http://schemas.microsoft.com/office/drawing/2014/main" id="{695DD66B-DC53-3CA2-A767-DE9EB0F24438}"/>
                </a:ext>
              </a:extLst>
            </p:cNvPr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8415;p74">
            <a:extLst>
              <a:ext uri="{FF2B5EF4-FFF2-40B4-BE49-F238E27FC236}">
                <a16:creationId xmlns:a16="http://schemas.microsoft.com/office/drawing/2014/main" id="{D89FB315-5D61-C77D-D95C-A5D31CCCE5EB}"/>
              </a:ext>
            </a:extLst>
          </p:cNvPr>
          <p:cNvGrpSpPr/>
          <p:nvPr/>
        </p:nvGrpSpPr>
        <p:grpSpPr>
          <a:xfrm>
            <a:off x="5612949" y="970936"/>
            <a:ext cx="709011" cy="739359"/>
            <a:chOff x="5830645" y="1256617"/>
            <a:chExt cx="530340" cy="553040"/>
          </a:xfrm>
        </p:grpSpPr>
        <p:grpSp>
          <p:nvGrpSpPr>
            <p:cNvPr id="380" name="Google Shape;8416;p74">
              <a:extLst>
                <a:ext uri="{FF2B5EF4-FFF2-40B4-BE49-F238E27FC236}">
                  <a16:creationId xmlns:a16="http://schemas.microsoft.com/office/drawing/2014/main" id="{CB78D09F-7257-262C-DD1A-A16AA9EF5A07}"/>
                </a:ext>
              </a:extLst>
            </p:cNvPr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391" name="Google Shape;8417;p74">
                <a:extLst>
                  <a:ext uri="{FF2B5EF4-FFF2-40B4-BE49-F238E27FC236}">
                    <a16:creationId xmlns:a16="http://schemas.microsoft.com/office/drawing/2014/main" id="{2DDE1B1C-0695-78B0-C100-8F96B08A7B0B}"/>
                  </a:ext>
                </a:extLst>
              </p:cNvPr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8418;p74">
                <a:extLst>
                  <a:ext uri="{FF2B5EF4-FFF2-40B4-BE49-F238E27FC236}">
                    <a16:creationId xmlns:a16="http://schemas.microsoft.com/office/drawing/2014/main" id="{858F3010-CB04-A13A-DBC5-178773531E82}"/>
                  </a:ext>
                </a:extLst>
              </p:cNvPr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8419;p74">
              <a:extLst>
                <a:ext uri="{FF2B5EF4-FFF2-40B4-BE49-F238E27FC236}">
                  <a16:creationId xmlns:a16="http://schemas.microsoft.com/office/drawing/2014/main" id="{F40C788C-E363-AF45-7239-B10C7209B77C}"/>
                </a:ext>
              </a:extLst>
            </p:cNvPr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389" name="Google Shape;8420;p74">
                <a:extLst>
                  <a:ext uri="{FF2B5EF4-FFF2-40B4-BE49-F238E27FC236}">
                    <a16:creationId xmlns:a16="http://schemas.microsoft.com/office/drawing/2014/main" id="{A1C9BE44-9EB0-4D2D-C574-68526B8D1B52}"/>
                  </a:ext>
                </a:extLst>
              </p:cNvPr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8421;p74">
                <a:extLst>
                  <a:ext uri="{FF2B5EF4-FFF2-40B4-BE49-F238E27FC236}">
                    <a16:creationId xmlns:a16="http://schemas.microsoft.com/office/drawing/2014/main" id="{54C30DF1-52F0-8FA4-9403-5DE1FAC328B3}"/>
                  </a:ext>
                </a:extLst>
              </p:cNvPr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8422;p74">
              <a:extLst>
                <a:ext uri="{FF2B5EF4-FFF2-40B4-BE49-F238E27FC236}">
                  <a16:creationId xmlns:a16="http://schemas.microsoft.com/office/drawing/2014/main" id="{8122CBE4-0B38-188B-CDFC-F05E8A342DF7}"/>
                </a:ext>
              </a:extLst>
            </p:cNvPr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387" name="Google Shape;8423;p74">
                <a:extLst>
                  <a:ext uri="{FF2B5EF4-FFF2-40B4-BE49-F238E27FC236}">
                    <a16:creationId xmlns:a16="http://schemas.microsoft.com/office/drawing/2014/main" id="{DBAE9163-C9F3-643A-5560-A91898A51D53}"/>
                  </a:ext>
                </a:extLst>
              </p:cNvPr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8424;p74">
                <a:extLst>
                  <a:ext uri="{FF2B5EF4-FFF2-40B4-BE49-F238E27FC236}">
                    <a16:creationId xmlns:a16="http://schemas.microsoft.com/office/drawing/2014/main" id="{F681BF7A-2A0E-1BC3-2297-10C019F5D0FC}"/>
                  </a:ext>
                </a:extLst>
              </p:cNvPr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8425;p74">
              <a:extLst>
                <a:ext uri="{FF2B5EF4-FFF2-40B4-BE49-F238E27FC236}">
                  <a16:creationId xmlns:a16="http://schemas.microsoft.com/office/drawing/2014/main" id="{5B41B0E3-3ADE-5954-EFFC-93A0D34A0F42}"/>
                </a:ext>
              </a:extLst>
            </p:cNvPr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385" name="Google Shape;8426;p74">
                <a:extLst>
                  <a:ext uri="{FF2B5EF4-FFF2-40B4-BE49-F238E27FC236}">
                    <a16:creationId xmlns:a16="http://schemas.microsoft.com/office/drawing/2014/main" id="{FDF032E5-2202-A85C-3322-CB8070490408}"/>
                  </a:ext>
                </a:extLst>
              </p:cNvPr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8427;p74">
                <a:extLst>
                  <a:ext uri="{FF2B5EF4-FFF2-40B4-BE49-F238E27FC236}">
                    <a16:creationId xmlns:a16="http://schemas.microsoft.com/office/drawing/2014/main" id="{4997E49C-093A-6BAF-1E21-8EA09EBD1B4B}"/>
                  </a:ext>
                </a:extLst>
              </p:cNvPr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4" name="Google Shape;8428;p74">
              <a:extLst>
                <a:ext uri="{FF2B5EF4-FFF2-40B4-BE49-F238E27FC236}">
                  <a16:creationId xmlns:a16="http://schemas.microsoft.com/office/drawing/2014/main" id="{DEB3ECB3-BAFE-33F6-FE76-3DD9DBA91E2F}"/>
                </a:ext>
              </a:extLst>
            </p:cNvPr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8429;p74">
            <a:extLst>
              <a:ext uri="{FF2B5EF4-FFF2-40B4-BE49-F238E27FC236}">
                <a16:creationId xmlns:a16="http://schemas.microsoft.com/office/drawing/2014/main" id="{8CFB0435-6F23-8E13-D7BD-E1867932A80E}"/>
              </a:ext>
            </a:extLst>
          </p:cNvPr>
          <p:cNvGrpSpPr/>
          <p:nvPr/>
        </p:nvGrpSpPr>
        <p:grpSpPr>
          <a:xfrm>
            <a:off x="714444" y="2707052"/>
            <a:ext cx="1452955" cy="621360"/>
            <a:chOff x="732422" y="2990152"/>
            <a:chExt cx="1337773" cy="572102"/>
          </a:xfrm>
        </p:grpSpPr>
        <p:sp>
          <p:nvSpPr>
            <p:cNvPr id="394" name="Google Shape;8430;p74">
              <a:extLst>
                <a:ext uri="{FF2B5EF4-FFF2-40B4-BE49-F238E27FC236}">
                  <a16:creationId xmlns:a16="http://schemas.microsoft.com/office/drawing/2014/main" id="{76EC17EF-E85E-53FD-311F-1CE2CED87E8E}"/>
                </a:ext>
              </a:extLst>
            </p:cNvPr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431;p74">
              <a:extLst>
                <a:ext uri="{FF2B5EF4-FFF2-40B4-BE49-F238E27FC236}">
                  <a16:creationId xmlns:a16="http://schemas.microsoft.com/office/drawing/2014/main" id="{3195722A-38DD-B4DD-B5AE-E82C6F0FABC4}"/>
                </a:ext>
              </a:extLst>
            </p:cNvPr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432;p74">
              <a:extLst>
                <a:ext uri="{FF2B5EF4-FFF2-40B4-BE49-F238E27FC236}">
                  <a16:creationId xmlns:a16="http://schemas.microsoft.com/office/drawing/2014/main" id="{E08F5B00-111B-9814-73E8-4FA8BA077040}"/>
                </a:ext>
              </a:extLst>
            </p:cNvPr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433;p74">
              <a:extLst>
                <a:ext uri="{FF2B5EF4-FFF2-40B4-BE49-F238E27FC236}">
                  <a16:creationId xmlns:a16="http://schemas.microsoft.com/office/drawing/2014/main" id="{A32BBD1B-CA8E-4727-FD4B-A829BB9E93B0}"/>
                </a:ext>
              </a:extLst>
            </p:cNvPr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434;p74">
              <a:extLst>
                <a:ext uri="{FF2B5EF4-FFF2-40B4-BE49-F238E27FC236}">
                  <a16:creationId xmlns:a16="http://schemas.microsoft.com/office/drawing/2014/main" id="{08B1EA01-35E5-3850-F94A-2D3221FB7FC1}"/>
                </a:ext>
              </a:extLst>
            </p:cNvPr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435;p74">
              <a:extLst>
                <a:ext uri="{FF2B5EF4-FFF2-40B4-BE49-F238E27FC236}">
                  <a16:creationId xmlns:a16="http://schemas.microsoft.com/office/drawing/2014/main" id="{5058AF17-2FD6-EAC3-2CA6-FB057ED2A8A8}"/>
                </a:ext>
              </a:extLst>
            </p:cNvPr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1529;p70">
            <a:extLst>
              <a:ext uri="{FF2B5EF4-FFF2-40B4-BE49-F238E27FC236}">
                <a16:creationId xmlns:a16="http://schemas.microsoft.com/office/drawing/2014/main" id="{77056F2A-3919-D305-70A5-1B3F285451EB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000" dirty="0">
                <a:solidFill>
                  <a:schemeClr val="tx1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  <p:extLst>
      <p:ext uri="{BB962C8B-B14F-4D97-AF65-F5344CB8AC3E}">
        <p14:creationId xmlns:p14="http://schemas.microsoft.com/office/powerpoint/2010/main" val="1326246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>
            <a:extLst>
              <a:ext uri="{FF2B5EF4-FFF2-40B4-BE49-F238E27FC236}">
                <a16:creationId xmlns:a16="http://schemas.microsoft.com/office/drawing/2014/main" id="{7AB46F44-96DC-725C-FE90-6CA11682606F}"/>
              </a:ext>
            </a:extLst>
          </p:cNvPr>
          <p:cNvGrpSpPr/>
          <p:nvPr/>
        </p:nvGrpSpPr>
        <p:grpSpPr>
          <a:xfrm>
            <a:off x="400050" y="683075"/>
            <a:ext cx="2314575" cy="2738475"/>
            <a:chOff x="884237" y="1516734"/>
            <a:chExt cx="6172200" cy="7302600"/>
          </a:xfrm>
        </p:grpSpPr>
        <p:grpSp>
          <p:nvGrpSpPr>
            <p:cNvPr id="3" name="กลุ่ม 4">
              <a:extLst>
                <a:ext uri="{FF2B5EF4-FFF2-40B4-BE49-F238E27FC236}">
                  <a16:creationId xmlns:a16="http://schemas.microsoft.com/office/drawing/2014/main" id="{511D1022-3471-0D8C-D0EC-12CA34E22265}"/>
                </a:ext>
              </a:extLst>
            </p:cNvPr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AD384C-3F17-FF6E-8C03-FDE0AB9B838C}"/>
                  </a:ext>
                </a:extLst>
              </p:cNvPr>
              <p:cNvSpPr txBox="1"/>
              <p:nvPr/>
            </p:nvSpPr>
            <p:spPr>
              <a:xfrm>
                <a:off x="808037" y="1532659"/>
                <a:ext cx="3886200" cy="1600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3300" dirty="0">
                    <a:latin typeface="Lato Black" pitchFamily="34" charset="0"/>
                    <a:ea typeface="Lato Black" pitchFamily="34" charset="0"/>
                    <a:cs typeface="Lato Black" pitchFamily="34" charset="0"/>
                  </a:rPr>
                  <a:t>نمادها</a:t>
                </a:r>
                <a:endParaRPr lang="en-US" sz="3300" dirty="0">
                  <a:latin typeface="Lato Black" pitchFamily="34" charset="0"/>
                  <a:ea typeface="Lato Black" pitchFamily="34" charset="0"/>
                  <a:cs typeface="Lato Black" pitchFamily="34" charset="0"/>
                </a:endParaRPr>
              </a:p>
            </p:txBody>
          </p:sp>
          <p:grpSp>
            <p:nvGrpSpPr>
              <p:cNvPr id="8" name="กลุ่ม 17">
                <a:extLst>
                  <a:ext uri="{FF2B5EF4-FFF2-40B4-BE49-F238E27FC236}">
                    <a16:creationId xmlns:a16="http://schemas.microsoft.com/office/drawing/2014/main" id="{4A49C6FF-17C3-BD95-3274-F01DFEAEF789}"/>
                  </a:ext>
                </a:extLst>
              </p:cNvPr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9" name="Rectangle 35">
                  <a:extLst>
                    <a:ext uri="{FF2B5EF4-FFF2-40B4-BE49-F238E27FC236}">
                      <a16:creationId xmlns:a16="http://schemas.microsoft.com/office/drawing/2014/main" id="{A8957655-62D9-A10C-6B1C-5EB6CB92AFBB}"/>
                    </a:ext>
                  </a:extLst>
                </p:cNvPr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tx1"/>
                    </a:solidFill>
                    <a:latin typeface="Open Sans Light"/>
                  </a:endParaRPr>
                </a:p>
              </p:txBody>
            </p:sp>
            <p:sp>
              <p:nvSpPr>
                <p:cNvPr id="10" name="Rectangle 35">
                  <a:extLst>
                    <a:ext uri="{FF2B5EF4-FFF2-40B4-BE49-F238E27FC236}">
                      <a16:creationId xmlns:a16="http://schemas.microsoft.com/office/drawing/2014/main" id="{3C013B2B-64D8-BCF0-CAE1-90CB4CAF355C}"/>
                    </a:ext>
                  </a:extLst>
                </p:cNvPr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tx1"/>
                    </a:solidFill>
                    <a:latin typeface="Open Sans Light"/>
                  </a:endParaRPr>
                </a:p>
              </p:txBody>
            </p:sp>
          </p:grpSp>
        </p:grp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E4CC38E7-271F-D025-7978-13735CF0358F}"/>
                </a:ext>
              </a:extLst>
            </p:cNvPr>
            <p:cNvGrpSpPr/>
            <p:nvPr/>
          </p:nvGrpSpPr>
          <p:grpSpPr>
            <a:xfrm>
              <a:off x="1112837" y="6062993"/>
              <a:ext cx="5943600" cy="2756341"/>
              <a:chOff x="960437" y="4996193"/>
              <a:chExt cx="5943600" cy="2756341"/>
            </a:xfrm>
          </p:grpSpPr>
          <p:sp>
            <p:nvSpPr>
              <p:cNvPr id="5" name="Title 20">
                <a:extLst>
                  <a:ext uri="{FF2B5EF4-FFF2-40B4-BE49-F238E27FC236}">
                    <a16:creationId xmlns:a16="http://schemas.microsoft.com/office/drawing/2014/main" id="{7F4DFCED-6394-7463-E6B2-F6D61F017CA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0437" y="7080715"/>
                <a:ext cx="5943600" cy="67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5" tIns="45722" rIns="91445" bIns="45722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900" dirty="0"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EAA976-36B7-EAF4-DCF6-24CB07D5A52F}"/>
                  </a:ext>
                </a:extLst>
              </p:cNvPr>
              <p:cNvSpPr txBox="1"/>
              <p:nvPr/>
            </p:nvSpPr>
            <p:spPr>
              <a:xfrm>
                <a:off x="1119402" y="4996193"/>
                <a:ext cx="5022024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350" b="1" dirty="0">
                    <a:latin typeface="Lato Black" charset="0"/>
                    <a:ea typeface="Lato Black" charset="0"/>
                    <a:cs typeface="Lato Black" charset="0"/>
                  </a:rPr>
                  <a:t>مجموعه آیکون های اجتماعی</a:t>
                </a:r>
                <a:endParaRPr lang="en-US" sz="1350" b="1" dirty="0"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</p:grpSp>
      </p:grpSp>
      <p:grpSp>
        <p:nvGrpSpPr>
          <p:cNvPr id="11" name="กลุ่ม 660">
            <a:extLst>
              <a:ext uri="{FF2B5EF4-FFF2-40B4-BE49-F238E27FC236}">
                <a16:creationId xmlns:a16="http://schemas.microsoft.com/office/drawing/2014/main" id="{36AAA3AE-6399-B1D4-C975-BA347F03241E}"/>
              </a:ext>
            </a:extLst>
          </p:cNvPr>
          <p:cNvGrpSpPr/>
          <p:nvPr/>
        </p:nvGrpSpPr>
        <p:grpSpPr>
          <a:xfrm>
            <a:off x="3686176" y="789385"/>
            <a:ext cx="493514" cy="488156"/>
            <a:chOff x="9799638" y="2105025"/>
            <a:chExt cx="1316037" cy="1301750"/>
          </a:xfrm>
        </p:grpSpPr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304E0309-4E3A-F443-7F66-9463B0DCE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FE1CD46-3BCD-CF1F-2B0C-F919E654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14" name="กลุ่ม 661">
            <a:extLst>
              <a:ext uri="{FF2B5EF4-FFF2-40B4-BE49-F238E27FC236}">
                <a16:creationId xmlns:a16="http://schemas.microsoft.com/office/drawing/2014/main" id="{3A67B59D-E2B0-5108-4F2D-FE93FE71AB9D}"/>
              </a:ext>
            </a:extLst>
          </p:cNvPr>
          <p:cNvGrpSpPr/>
          <p:nvPr/>
        </p:nvGrpSpPr>
        <p:grpSpPr>
          <a:xfrm>
            <a:off x="4472583" y="789385"/>
            <a:ext cx="494109" cy="488156"/>
            <a:chOff x="11896725" y="2105025"/>
            <a:chExt cx="1317625" cy="1301750"/>
          </a:xfrm>
        </p:grpSpPr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5D9A0244-EEF4-6393-EF15-DFEB04FFE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8DE435C-1763-2C1E-597B-410023B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17" name="กลุ่ม 2085">
            <a:extLst>
              <a:ext uri="{FF2B5EF4-FFF2-40B4-BE49-F238E27FC236}">
                <a16:creationId xmlns:a16="http://schemas.microsoft.com/office/drawing/2014/main" id="{60D42951-6559-A120-D600-FD0A3548F18A}"/>
              </a:ext>
            </a:extLst>
          </p:cNvPr>
          <p:cNvGrpSpPr/>
          <p:nvPr/>
        </p:nvGrpSpPr>
        <p:grpSpPr>
          <a:xfrm>
            <a:off x="5259586" y="2977158"/>
            <a:ext cx="493514" cy="494109"/>
            <a:chOff x="13995400" y="7939088"/>
            <a:chExt cx="1316037" cy="1317625"/>
          </a:xfrm>
        </p:grpSpPr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FC8A0282-9634-D248-8B62-AEB94E98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9B89255-8A22-0FFA-458E-E139A4A22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8B3E2D9-B1DB-4204-C1C1-A1CC2D1E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3EA599E-38D4-1273-3A76-FFED3A96B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5ACF0087-C6CE-0E39-A181-88F549857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3" name="กลุ่ม 662">
            <a:extLst>
              <a:ext uri="{FF2B5EF4-FFF2-40B4-BE49-F238E27FC236}">
                <a16:creationId xmlns:a16="http://schemas.microsoft.com/office/drawing/2014/main" id="{E65EC151-EC4D-7378-3C70-0B42F78248C9}"/>
              </a:ext>
            </a:extLst>
          </p:cNvPr>
          <p:cNvGrpSpPr/>
          <p:nvPr/>
        </p:nvGrpSpPr>
        <p:grpSpPr>
          <a:xfrm>
            <a:off x="5259586" y="789385"/>
            <a:ext cx="493514" cy="488156"/>
            <a:chOff x="13995400" y="2105025"/>
            <a:chExt cx="1316037" cy="1301750"/>
          </a:xfrm>
        </p:grpSpPr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756032C0-81D9-D1D3-1F2C-3B333552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08E1A99-15D5-9E5C-0D31-B6044099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AAA048E-4434-0B11-1C56-456038E80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27" name="กลุ่ม 663">
            <a:extLst>
              <a:ext uri="{FF2B5EF4-FFF2-40B4-BE49-F238E27FC236}">
                <a16:creationId xmlns:a16="http://schemas.microsoft.com/office/drawing/2014/main" id="{526D2602-B52C-2F70-B3EA-D811D7F9C8E9}"/>
              </a:ext>
            </a:extLst>
          </p:cNvPr>
          <p:cNvGrpSpPr/>
          <p:nvPr/>
        </p:nvGrpSpPr>
        <p:grpSpPr>
          <a:xfrm>
            <a:off x="6045995" y="789385"/>
            <a:ext cx="494109" cy="488156"/>
            <a:chOff x="16092488" y="2105025"/>
            <a:chExt cx="1317625" cy="1301750"/>
          </a:xfrm>
        </p:grpSpPr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59E09BA1-E27A-B33F-0558-42A289B94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91148CE-FB7B-FC09-B088-74B8DEB6E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487F367-F6B1-1B80-F9AE-5FE4B3D45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31" name="กลุ่ม 2084">
            <a:extLst>
              <a:ext uri="{FF2B5EF4-FFF2-40B4-BE49-F238E27FC236}">
                <a16:creationId xmlns:a16="http://schemas.microsoft.com/office/drawing/2014/main" id="{B1165369-9E1C-27D4-412D-3D18F9ED8DD4}"/>
              </a:ext>
            </a:extLst>
          </p:cNvPr>
          <p:cNvGrpSpPr/>
          <p:nvPr/>
        </p:nvGrpSpPr>
        <p:grpSpPr>
          <a:xfrm>
            <a:off x="6045995" y="2977158"/>
            <a:ext cx="494109" cy="494109"/>
            <a:chOff x="16092488" y="7939088"/>
            <a:chExt cx="1317625" cy="1317625"/>
          </a:xfrm>
        </p:grpSpPr>
        <p:sp>
          <p:nvSpPr>
            <p:cNvPr id="32" name="Oval 21">
              <a:extLst>
                <a:ext uri="{FF2B5EF4-FFF2-40B4-BE49-F238E27FC236}">
                  <a16:creationId xmlns:a16="http://schemas.microsoft.com/office/drawing/2014/main" id="{7C790DD5-EDF0-6FFE-810A-FAF198E84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FFE7F896-06A1-4775-97A5-A9C3CFA54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5329628E-C51B-9122-4032-DF278F248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0EE08AB1-270D-848B-2CC8-68B373BD0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36" name="กลุ่ม 668">
            <a:extLst>
              <a:ext uri="{FF2B5EF4-FFF2-40B4-BE49-F238E27FC236}">
                <a16:creationId xmlns:a16="http://schemas.microsoft.com/office/drawing/2014/main" id="{AE85F381-E4E0-5497-CCDD-B52AD852C16D}"/>
              </a:ext>
            </a:extLst>
          </p:cNvPr>
          <p:cNvGrpSpPr/>
          <p:nvPr/>
        </p:nvGrpSpPr>
        <p:grpSpPr>
          <a:xfrm>
            <a:off x="6045995" y="1518643"/>
            <a:ext cx="494109" cy="494109"/>
            <a:chOff x="16092488" y="4049713"/>
            <a:chExt cx="1317625" cy="1317625"/>
          </a:xfrm>
        </p:grpSpPr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A73C9B77-AEC5-7784-B8F6-54220E3A8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EB0CA1DC-4BD2-DE87-F60D-5C2C71F91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39" name="กลุ่ม 664">
            <a:extLst>
              <a:ext uri="{FF2B5EF4-FFF2-40B4-BE49-F238E27FC236}">
                <a16:creationId xmlns:a16="http://schemas.microsoft.com/office/drawing/2014/main" id="{360A765B-71F7-D152-4495-5D21B07FA8DE}"/>
              </a:ext>
            </a:extLst>
          </p:cNvPr>
          <p:cNvGrpSpPr/>
          <p:nvPr/>
        </p:nvGrpSpPr>
        <p:grpSpPr>
          <a:xfrm>
            <a:off x="6832997" y="789385"/>
            <a:ext cx="493514" cy="488156"/>
            <a:chOff x="18191163" y="2105025"/>
            <a:chExt cx="1316037" cy="1301750"/>
          </a:xfrm>
        </p:grpSpPr>
        <p:sp>
          <p:nvSpPr>
            <p:cNvPr id="40" name="Oval 27">
              <a:extLst>
                <a:ext uri="{FF2B5EF4-FFF2-40B4-BE49-F238E27FC236}">
                  <a16:creationId xmlns:a16="http://schemas.microsoft.com/office/drawing/2014/main" id="{F0BA998B-C2D1-DCB7-2A6D-6E85D33E4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8C8B77C3-6223-AB14-7373-98A187E79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42" name="กลุ่ม 2083">
            <a:extLst>
              <a:ext uri="{FF2B5EF4-FFF2-40B4-BE49-F238E27FC236}">
                <a16:creationId xmlns:a16="http://schemas.microsoft.com/office/drawing/2014/main" id="{54222D0B-9512-0C9F-318B-B67654748D8F}"/>
              </a:ext>
            </a:extLst>
          </p:cNvPr>
          <p:cNvGrpSpPr/>
          <p:nvPr/>
        </p:nvGrpSpPr>
        <p:grpSpPr>
          <a:xfrm>
            <a:off x="6832997" y="2977158"/>
            <a:ext cx="493514" cy="494109"/>
            <a:chOff x="18191163" y="7939088"/>
            <a:chExt cx="1316037" cy="1317625"/>
          </a:xfrm>
        </p:grpSpPr>
        <p:sp>
          <p:nvSpPr>
            <p:cNvPr id="43" name="Oval 29">
              <a:extLst>
                <a:ext uri="{FF2B5EF4-FFF2-40B4-BE49-F238E27FC236}">
                  <a16:creationId xmlns:a16="http://schemas.microsoft.com/office/drawing/2014/main" id="{83B69B6D-F1D1-D63A-E1FD-AC74E327C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D041F16-6F53-B0C6-A155-D40A33EF9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8D2E030-CF82-CB6D-1359-1AD186F03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94D920B0-92AD-1008-4FE6-E0C28A95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CA7DCAB9-0853-4336-7571-EAF34223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BAB6007-D6C5-D626-086C-A4EAD97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49" name="กลุ่ม 2079">
            <a:extLst>
              <a:ext uri="{FF2B5EF4-FFF2-40B4-BE49-F238E27FC236}">
                <a16:creationId xmlns:a16="http://schemas.microsoft.com/office/drawing/2014/main" id="{0714DE37-6545-BD64-E1E7-76A3E1E5E1AB}"/>
              </a:ext>
            </a:extLst>
          </p:cNvPr>
          <p:cNvGrpSpPr/>
          <p:nvPr/>
        </p:nvGrpSpPr>
        <p:grpSpPr>
          <a:xfrm>
            <a:off x="4472583" y="2247900"/>
            <a:ext cx="494109" cy="494109"/>
            <a:chOff x="11896725" y="5994400"/>
            <a:chExt cx="1317625" cy="1317625"/>
          </a:xfrm>
        </p:grpSpPr>
        <p:sp>
          <p:nvSpPr>
            <p:cNvPr id="50" name="Oval 35">
              <a:extLst>
                <a:ext uri="{FF2B5EF4-FFF2-40B4-BE49-F238E27FC236}">
                  <a16:creationId xmlns:a16="http://schemas.microsoft.com/office/drawing/2014/main" id="{7F7C3B6D-7D04-A12A-A2DA-B95723FB7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752282D-D1F4-E2D4-E4B5-412EC169B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52" name="กลุ่ม 666">
            <a:extLst>
              <a:ext uri="{FF2B5EF4-FFF2-40B4-BE49-F238E27FC236}">
                <a16:creationId xmlns:a16="http://schemas.microsoft.com/office/drawing/2014/main" id="{897B6DBF-F6CD-9520-01B2-6382370A0075}"/>
              </a:ext>
            </a:extLst>
          </p:cNvPr>
          <p:cNvGrpSpPr/>
          <p:nvPr/>
        </p:nvGrpSpPr>
        <p:grpSpPr>
          <a:xfrm>
            <a:off x="4472583" y="1518643"/>
            <a:ext cx="494109" cy="494109"/>
            <a:chOff x="11896725" y="4049713"/>
            <a:chExt cx="1317625" cy="1317625"/>
          </a:xfrm>
        </p:grpSpPr>
        <p:sp>
          <p:nvSpPr>
            <p:cNvPr id="53" name="Oval 37">
              <a:extLst>
                <a:ext uri="{FF2B5EF4-FFF2-40B4-BE49-F238E27FC236}">
                  <a16:creationId xmlns:a16="http://schemas.microsoft.com/office/drawing/2014/main" id="{785BE625-2C19-14E9-5FF8-6D2AD6892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97EF2FAD-DB7E-1245-9E08-BB6B077F7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55" name="กลุ่ม 2080">
            <a:extLst>
              <a:ext uri="{FF2B5EF4-FFF2-40B4-BE49-F238E27FC236}">
                <a16:creationId xmlns:a16="http://schemas.microsoft.com/office/drawing/2014/main" id="{CD75704E-D693-7507-48FB-C4CEB1C9B1AF}"/>
              </a:ext>
            </a:extLst>
          </p:cNvPr>
          <p:cNvGrpSpPr/>
          <p:nvPr/>
        </p:nvGrpSpPr>
        <p:grpSpPr>
          <a:xfrm>
            <a:off x="5259586" y="2247900"/>
            <a:ext cx="493514" cy="494109"/>
            <a:chOff x="13995400" y="5994400"/>
            <a:chExt cx="1316037" cy="1317625"/>
          </a:xfrm>
        </p:grpSpPr>
        <p:sp>
          <p:nvSpPr>
            <p:cNvPr id="56" name="Oval 39">
              <a:extLst>
                <a:ext uri="{FF2B5EF4-FFF2-40B4-BE49-F238E27FC236}">
                  <a16:creationId xmlns:a16="http://schemas.microsoft.com/office/drawing/2014/main" id="{AD5C92B6-1DC6-E1B8-C51A-6002D0CC7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56E1D397-B8A7-637F-11AD-D8A990379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58" name="กลุ่ม 2087">
            <a:extLst>
              <a:ext uri="{FF2B5EF4-FFF2-40B4-BE49-F238E27FC236}">
                <a16:creationId xmlns:a16="http://schemas.microsoft.com/office/drawing/2014/main" id="{CA7D0EFC-2B3F-7C26-D3E8-D7534A67B64F}"/>
              </a:ext>
            </a:extLst>
          </p:cNvPr>
          <p:cNvGrpSpPr/>
          <p:nvPr/>
        </p:nvGrpSpPr>
        <p:grpSpPr>
          <a:xfrm>
            <a:off x="3686176" y="2977158"/>
            <a:ext cx="493514" cy="494109"/>
            <a:chOff x="9799638" y="7939088"/>
            <a:chExt cx="1316037" cy="1317625"/>
          </a:xfrm>
        </p:grpSpPr>
        <p:sp>
          <p:nvSpPr>
            <p:cNvPr id="59" name="Oval 41">
              <a:extLst>
                <a:ext uri="{FF2B5EF4-FFF2-40B4-BE49-F238E27FC236}">
                  <a16:creationId xmlns:a16="http://schemas.microsoft.com/office/drawing/2014/main" id="{2DE0DCBC-C68C-58CF-7412-9B187DDB8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A0A9606C-6955-47E5-9478-8933674E5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1" name="กลุ่ม 667">
            <a:extLst>
              <a:ext uri="{FF2B5EF4-FFF2-40B4-BE49-F238E27FC236}">
                <a16:creationId xmlns:a16="http://schemas.microsoft.com/office/drawing/2014/main" id="{1FE38B56-BB85-F9E7-4C7A-E42F07677BCD}"/>
              </a:ext>
            </a:extLst>
          </p:cNvPr>
          <p:cNvGrpSpPr/>
          <p:nvPr/>
        </p:nvGrpSpPr>
        <p:grpSpPr>
          <a:xfrm>
            <a:off x="5259586" y="1518643"/>
            <a:ext cx="493514" cy="494109"/>
            <a:chOff x="13995400" y="4049713"/>
            <a:chExt cx="1316037" cy="1317625"/>
          </a:xfrm>
        </p:grpSpPr>
        <p:sp>
          <p:nvSpPr>
            <p:cNvPr id="62" name="Oval 43">
              <a:extLst>
                <a:ext uri="{FF2B5EF4-FFF2-40B4-BE49-F238E27FC236}">
                  <a16:creationId xmlns:a16="http://schemas.microsoft.com/office/drawing/2014/main" id="{5DFEFC0F-7B71-C8DF-87CC-EA75B1933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E3126694-6708-C29B-3BBB-FA8B5B117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C278DC59-E022-0451-B554-DB5201EF0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5" name="กลุ่ม 2082">
            <a:extLst>
              <a:ext uri="{FF2B5EF4-FFF2-40B4-BE49-F238E27FC236}">
                <a16:creationId xmlns:a16="http://schemas.microsoft.com/office/drawing/2014/main" id="{6C68E29D-0912-DB44-6B4D-D82ED06D40E9}"/>
              </a:ext>
            </a:extLst>
          </p:cNvPr>
          <p:cNvGrpSpPr/>
          <p:nvPr/>
        </p:nvGrpSpPr>
        <p:grpSpPr>
          <a:xfrm>
            <a:off x="6832997" y="2247900"/>
            <a:ext cx="493514" cy="494109"/>
            <a:chOff x="18191163" y="5994400"/>
            <a:chExt cx="1316037" cy="1317625"/>
          </a:xfrm>
        </p:grpSpPr>
        <p:sp>
          <p:nvSpPr>
            <p:cNvPr id="66" name="Oval 46">
              <a:extLst>
                <a:ext uri="{FF2B5EF4-FFF2-40B4-BE49-F238E27FC236}">
                  <a16:creationId xmlns:a16="http://schemas.microsoft.com/office/drawing/2014/main" id="{F0F6E32A-D406-9D66-9F24-2C04593C0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393F21B0-2843-0426-BABB-645147F94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68" name="กลุ่ม 2081">
            <a:extLst>
              <a:ext uri="{FF2B5EF4-FFF2-40B4-BE49-F238E27FC236}">
                <a16:creationId xmlns:a16="http://schemas.microsoft.com/office/drawing/2014/main" id="{EE513605-E897-1795-0975-853E0B0F84A0}"/>
              </a:ext>
            </a:extLst>
          </p:cNvPr>
          <p:cNvGrpSpPr/>
          <p:nvPr/>
        </p:nvGrpSpPr>
        <p:grpSpPr>
          <a:xfrm>
            <a:off x="6045995" y="2247900"/>
            <a:ext cx="494109" cy="494109"/>
            <a:chOff x="16092488" y="5994400"/>
            <a:chExt cx="1317625" cy="1317625"/>
          </a:xfrm>
        </p:grpSpPr>
        <p:sp>
          <p:nvSpPr>
            <p:cNvPr id="69" name="Oval 48">
              <a:extLst>
                <a:ext uri="{FF2B5EF4-FFF2-40B4-BE49-F238E27FC236}">
                  <a16:creationId xmlns:a16="http://schemas.microsoft.com/office/drawing/2014/main" id="{6FF4FA55-9F88-FAF6-E405-BB4069EC9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12441E69-499A-3116-5F78-8C13B7A5A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71" name="กลุ่ม 2086">
            <a:extLst>
              <a:ext uri="{FF2B5EF4-FFF2-40B4-BE49-F238E27FC236}">
                <a16:creationId xmlns:a16="http://schemas.microsoft.com/office/drawing/2014/main" id="{8F01E04A-E0C1-8DEC-747E-154D48BE62AB}"/>
              </a:ext>
            </a:extLst>
          </p:cNvPr>
          <p:cNvGrpSpPr/>
          <p:nvPr/>
        </p:nvGrpSpPr>
        <p:grpSpPr>
          <a:xfrm>
            <a:off x="4472583" y="2977158"/>
            <a:ext cx="494109" cy="494109"/>
            <a:chOff x="11896725" y="7939088"/>
            <a:chExt cx="1317625" cy="1317625"/>
          </a:xfrm>
        </p:grpSpPr>
        <p:sp>
          <p:nvSpPr>
            <p:cNvPr id="72" name="Oval 50">
              <a:extLst>
                <a:ext uri="{FF2B5EF4-FFF2-40B4-BE49-F238E27FC236}">
                  <a16:creationId xmlns:a16="http://schemas.microsoft.com/office/drawing/2014/main" id="{36613C18-747A-7261-0AB8-D4623770B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73" name="Oval 51">
              <a:extLst>
                <a:ext uri="{FF2B5EF4-FFF2-40B4-BE49-F238E27FC236}">
                  <a16:creationId xmlns:a16="http://schemas.microsoft.com/office/drawing/2014/main" id="{7C36B586-7BC6-59A6-DF59-D80BFE779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74" name="Oval 52">
              <a:extLst>
                <a:ext uri="{FF2B5EF4-FFF2-40B4-BE49-F238E27FC236}">
                  <a16:creationId xmlns:a16="http://schemas.microsoft.com/office/drawing/2014/main" id="{5EC4398B-40B8-AF41-8F2E-D4BAB493B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75" name="กลุ่ม 665">
            <a:extLst>
              <a:ext uri="{FF2B5EF4-FFF2-40B4-BE49-F238E27FC236}">
                <a16:creationId xmlns:a16="http://schemas.microsoft.com/office/drawing/2014/main" id="{F2AE9E83-8C58-5CD2-FD0C-0FBAEC79BCEB}"/>
              </a:ext>
            </a:extLst>
          </p:cNvPr>
          <p:cNvGrpSpPr/>
          <p:nvPr/>
        </p:nvGrpSpPr>
        <p:grpSpPr>
          <a:xfrm>
            <a:off x="3686176" y="1518643"/>
            <a:ext cx="493514" cy="494109"/>
            <a:chOff x="9799638" y="4049713"/>
            <a:chExt cx="1316037" cy="1317625"/>
          </a:xfrm>
        </p:grpSpPr>
        <p:sp>
          <p:nvSpPr>
            <p:cNvPr id="76" name="Oval 53">
              <a:extLst>
                <a:ext uri="{FF2B5EF4-FFF2-40B4-BE49-F238E27FC236}">
                  <a16:creationId xmlns:a16="http://schemas.microsoft.com/office/drawing/2014/main" id="{C94785B5-3711-D6BA-795D-E536AB50B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08B33A44-678D-A591-5437-C14F0DA40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78" name="กลุ่ม 669">
            <a:extLst>
              <a:ext uri="{FF2B5EF4-FFF2-40B4-BE49-F238E27FC236}">
                <a16:creationId xmlns:a16="http://schemas.microsoft.com/office/drawing/2014/main" id="{EDD64778-F802-F55D-65F9-D2AAAFBC82F1}"/>
              </a:ext>
            </a:extLst>
          </p:cNvPr>
          <p:cNvGrpSpPr/>
          <p:nvPr/>
        </p:nvGrpSpPr>
        <p:grpSpPr>
          <a:xfrm>
            <a:off x="6832997" y="1518643"/>
            <a:ext cx="493514" cy="494109"/>
            <a:chOff x="18191163" y="4049713"/>
            <a:chExt cx="1316037" cy="1317625"/>
          </a:xfrm>
        </p:grpSpPr>
        <p:sp>
          <p:nvSpPr>
            <p:cNvPr id="79" name="Oval 55">
              <a:extLst>
                <a:ext uri="{FF2B5EF4-FFF2-40B4-BE49-F238E27FC236}">
                  <a16:creationId xmlns:a16="http://schemas.microsoft.com/office/drawing/2014/main" id="{8A8BB730-519B-BA79-7F8D-02B533A8A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80" name="Oval 56">
              <a:extLst>
                <a:ext uri="{FF2B5EF4-FFF2-40B4-BE49-F238E27FC236}">
                  <a16:creationId xmlns:a16="http://schemas.microsoft.com/office/drawing/2014/main" id="{D7A09BDA-DD39-5FAC-8015-0EFA2E6B8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id="{589EB91F-A9DF-44CB-A77D-527A965D2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82" name="Freeform 58">
              <a:extLst>
                <a:ext uri="{FF2B5EF4-FFF2-40B4-BE49-F238E27FC236}">
                  <a16:creationId xmlns:a16="http://schemas.microsoft.com/office/drawing/2014/main" id="{678B562B-A483-8E5F-2C39-275E201DC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83" name="กลุ่ม 670">
            <a:extLst>
              <a:ext uri="{FF2B5EF4-FFF2-40B4-BE49-F238E27FC236}">
                <a16:creationId xmlns:a16="http://schemas.microsoft.com/office/drawing/2014/main" id="{0C0F5605-0934-92D3-7568-EA506B6156E3}"/>
              </a:ext>
            </a:extLst>
          </p:cNvPr>
          <p:cNvGrpSpPr/>
          <p:nvPr/>
        </p:nvGrpSpPr>
        <p:grpSpPr>
          <a:xfrm>
            <a:off x="3686176" y="2247900"/>
            <a:ext cx="493514" cy="494109"/>
            <a:chOff x="9799638" y="5994400"/>
            <a:chExt cx="1316037" cy="1317625"/>
          </a:xfrm>
        </p:grpSpPr>
        <p:sp>
          <p:nvSpPr>
            <p:cNvPr id="84" name="Oval 59">
              <a:extLst>
                <a:ext uri="{FF2B5EF4-FFF2-40B4-BE49-F238E27FC236}">
                  <a16:creationId xmlns:a16="http://schemas.microsoft.com/office/drawing/2014/main" id="{C74A7599-E788-81C0-FCB3-F369D2FB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85" name="Freeform 60">
              <a:extLst>
                <a:ext uri="{FF2B5EF4-FFF2-40B4-BE49-F238E27FC236}">
                  <a16:creationId xmlns:a16="http://schemas.microsoft.com/office/drawing/2014/main" id="{0FBD758A-F699-B0ED-5A77-1CBABDFA1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86" name="กลุ่ม 2090">
            <a:extLst>
              <a:ext uri="{FF2B5EF4-FFF2-40B4-BE49-F238E27FC236}">
                <a16:creationId xmlns:a16="http://schemas.microsoft.com/office/drawing/2014/main" id="{E8F2BF51-C520-61C2-82DB-BB3AFAABE3CD}"/>
              </a:ext>
            </a:extLst>
          </p:cNvPr>
          <p:cNvGrpSpPr/>
          <p:nvPr/>
        </p:nvGrpSpPr>
        <p:grpSpPr>
          <a:xfrm>
            <a:off x="5259586" y="3706416"/>
            <a:ext cx="493514" cy="494109"/>
            <a:chOff x="13995400" y="9883775"/>
            <a:chExt cx="1316037" cy="1317625"/>
          </a:xfrm>
        </p:grpSpPr>
        <p:sp>
          <p:nvSpPr>
            <p:cNvPr id="87" name="Oval 61">
              <a:extLst>
                <a:ext uri="{FF2B5EF4-FFF2-40B4-BE49-F238E27FC236}">
                  <a16:creationId xmlns:a16="http://schemas.microsoft.com/office/drawing/2014/main" id="{5528236C-5BEA-382E-6249-3145393B8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88" name="Freeform 62">
              <a:extLst>
                <a:ext uri="{FF2B5EF4-FFF2-40B4-BE49-F238E27FC236}">
                  <a16:creationId xmlns:a16="http://schemas.microsoft.com/office/drawing/2014/main" id="{DE497F56-E1BD-A013-33ED-4C6FBDD22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89" name="กลุ่ม 2089">
            <a:extLst>
              <a:ext uri="{FF2B5EF4-FFF2-40B4-BE49-F238E27FC236}">
                <a16:creationId xmlns:a16="http://schemas.microsoft.com/office/drawing/2014/main" id="{54D20A5C-80D2-3FD1-ED7D-71BBA190638C}"/>
              </a:ext>
            </a:extLst>
          </p:cNvPr>
          <p:cNvGrpSpPr/>
          <p:nvPr/>
        </p:nvGrpSpPr>
        <p:grpSpPr>
          <a:xfrm>
            <a:off x="4472583" y="3706416"/>
            <a:ext cx="494109" cy="494109"/>
            <a:chOff x="11896725" y="9883775"/>
            <a:chExt cx="1317625" cy="1317625"/>
          </a:xfrm>
        </p:grpSpPr>
        <p:sp>
          <p:nvSpPr>
            <p:cNvPr id="90" name="Oval 63">
              <a:extLst>
                <a:ext uri="{FF2B5EF4-FFF2-40B4-BE49-F238E27FC236}">
                  <a16:creationId xmlns:a16="http://schemas.microsoft.com/office/drawing/2014/main" id="{C8E42C60-4044-CA82-6750-E53291931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91" name="Freeform 64">
              <a:extLst>
                <a:ext uri="{FF2B5EF4-FFF2-40B4-BE49-F238E27FC236}">
                  <a16:creationId xmlns:a16="http://schemas.microsoft.com/office/drawing/2014/main" id="{0364F5B3-AF36-FB6B-3A00-B8503597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92" name="Freeform 65">
              <a:extLst>
                <a:ext uri="{FF2B5EF4-FFF2-40B4-BE49-F238E27FC236}">
                  <a16:creationId xmlns:a16="http://schemas.microsoft.com/office/drawing/2014/main" id="{0F847D15-A8A4-C1D5-6DE8-E2430A50C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93" name="Freeform 66">
              <a:extLst>
                <a:ext uri="{FF2B5EF4-FFF2-40B4-BE49-F238E27FC236}">
                  <a16:creationId xmlns:a16="http://schemas.microsoft.com/office/drawing/2014/main" id="{CB17C13E-88EE-CBE9-B7CA-E7220127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94" name="Freeform 67">
              <a:extLst>
                <a:ext uri="{FF2B5EF4-FFF2-40B4-BE49-F238E27FC236}">
                  <a16:creationId xmlns:a16="http://schemas.microsoft.com/office/drawing/2014/main" id="{E00BAD49-0D0D-F50B-5004-AC3286C2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95" name="กลุ่ม 2088">
            <a:extLst>
              <a:ext uri="{FF2B5EF4-FFF2-40B4-BE49-F238E27FC236}">
                <a16:creationId xmlns:a16="http://schemas.microsoft.com/office/drawing/2014/main" id="{179AE650-D815-FDAF-8D34-73E58086B9B8}"/>
              </a:ext>
            </a:extLst>
          </p:cNvPr>
          <p:cNvGrpSpPr/>
          <p:nvPr/>
        </p:nvGrpSpPr>
        <p:grpSpPr>
          <a:xfrm>
            <a:off x="3686176" y="3706416"/>
            <a:ext cx="493514" cy="494109"/>
            <a:chOff x="9799638" y="9883775"/>
            <a:chExt cx="1316037" cy="1317625"/>
          </a:xfrm>
        </p:grpSpPr>
        <p:sp>
          <p:nvSpPr>
            <p:cNvPr id="96" name="Oval 68">
              <a:extLst>
                <a:ext uri="{FF2B5EF4-FFF2-40B4-BE49-F238E27FC236}">
                  <a16:creationId xmlns:a16="http://schemas.microsoft.com/office/drawing/2014/main" id="{D2035742-6D2E-5DB7-7C39-7BEED064A8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97" name="Freeform 69">
              <a:extLst>
                <a:ext uri="{FF2B5EF4-FFF2-40B4-BE49-F238E27FC236}">
                  <a16:creationId xmlns:a16="http://schemas.microsoft.com/office/drawing/2014/main" id="{3A301A2D-4093-5282-6E99-2094B767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98" name="Freeform 70">
              <a:extLst>
                <a:ext uri="{FF2B5EF4-FFF2-40B4-BE49-F238E27FC236}">
                  <a16:creationId xmlns:a16="http://schemas.microsoft.com/office/drawing/2014/main" id="{31116FFE-A58E-AB12-BE2C-5F2870DA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99" name="กลุ่ม 2091">
            <a:extLst>
              <a:ext uri="{FF2B5EF4-FFF2-40B4-BE49-F238E27FC236}">
                <a16:creationId xmlns:a16="http://schemas.microsoft.com/office/drawing/2014/main" id="{2AE7289D-2A80-B5CA-025C-60297A0F8E4A}"/>
              </a:ext>
            </a:extLst>
          </p:cNvPr>
          <p:cNvGrpSpPr/>
          <p:nvPr/>
        </p:nvGrpSpPr>
        <p:grpSpPr>
          <a:xfrm>
            <a:off x="6045995" y="3706416"/>
            <a:ext cx="494109" cy="494109"/>
            <a:chOff x="16092488" y="9883775"/>
            <a:chExt cx="1317625" cy="1317625"/>
          </a:xfrm>
        </p:grpSpPr>
        <p:sp>
          <p:nvSpPr>
            <p:cNvPr id="100" name="Oval 71">
              <a:extLst>
                <a:ext uri="{FF2B5EF4-FFF2-40B4-BE49-F238E27FC236}">
                  <a16:creationId xmlns:a16="http://schemas.microsoft.com/office/drawing/2014/main" id="{70D5FED0-EB5F-68CE-A05F-469A84076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2794868E-3875-B0FD-D663-EEBA79BA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  <p:grpSp>
        <p:nvGrpSpPr>
          <p:cNvPr id="102" name="กลุ่ม 2092">
            <a:extLst>
              <a:ext uri="{FF2B5EF4-FFF2-40B4-BE49-F238E27FC236}">
                <a16:creationId xmlns:a16="http://schemas.microsoft.com/office/drawing/2014/main" id="{CBE16C98-13A9-97DA-9EAF-B1690B560BD0}"/>
              </a:ext>
            </a:extLst>
          </p:cNvPr>
          <p:cNvGrpSpPr/>
          <p:nvPr/>
        </p:nvGrpSpPr>
        <p:grpSpPr>
          <a:xfrm>
            <a:off x="6832997" y="3706416"/>
            <a:ext cx="493514" cy="494109"/>
            <a:chOff x="18191163" y="9883775"/>
            <a:chExt cx="1316037" cy="1317625"/>
          </a:xfrm>
        </p:grpSpPr>
        <p:sp>
          <p:nvSpPr>
            <p:cNvPr id="103" name="Oval 73">
              <a:extLst>
                <a:ext uri="{FF2B5EF4-FFF2-40B4-BE49-F238E27FC236}">
                  <a16:creationId xmlns:a16="http://schemas.microsoft.com/office/drawing/2014/main" id="{F33596C8-A81C-45F1-8A57-A6F4D9F50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id="{7FEA81E2-419B-0975-5D86-0D2716D3F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05" name="Freeform 75">
              <a:extLst>
                <a:ext uri="{FF2B5EF4-FFF2-40B4-BE49-F238E27FC236}">
                  <a16:creationId xmlns:a16="http://schemas.microsoft.com/office/drawing/2014/main" id="{6181DB1C-7DB5-7993-095A-35D056EA2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  <p:sp>
          <p:nvSpPr>
            <p:cNvPr id="106" name="Freeform 76">
              <a:extLst>
                <a:ext uri="{FF2B5EF4-FFF2-40B4-BE49-F238E27FC236}">
                  <a16:creationId xmlns:a16="http://schemas.microsoft.com/office/drawing/2014/main" id="{EDC0D3D4-7C14-9929-CB38-C6B8E6BA6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/>
            </a:p>
          </p:txBody>
        </p:sp>
      </p:grpSp>
    </p:spTree>
    <p:extLst>
      <p:ext uri="{BB962C8B-B14F-4D97-AF65-F5344CB8AC3E}">
        <p14:creationId xmlns:p14="http://schemas.microsoft.com/office/powerpoint/2010/main" val="3073839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84;p27">
            <a:extLst>
              <a:ext uri="{FF2B5EF4-FFF2-40B4-BE49-F238E27FC236}">
                <a16:creationId xmlns:a16="http://schemas.microsoft.com/office/drawing/2014/main" id="{A79AE5DB-9DFC-76F8-511E-98310237A46B}"/>
              </a:ext>
            </a:extLst>
          </p:cNvPr>
          <p:cNvSpPr/>
          <p:nvPr/>
        </p:nvSpPr>
        <p:spPr>
          <a:xfrm>
            <a:off x="1042813" y="1767791"/>
            <a:ext cx="362447" cy="354614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3" name="Google Shape;13885;p27">
            <a:extLst>
              <a:ext uri="{FF2B5EF4-FFF2-40B4-BE49-F238E27FC236}">
                <a16:creationId xmlns:a16="http://schemas.microsoft.com/office/drawing/2014/main" id="{CE433111-0370-C4BD-3354-E8B3AAC29CCF}"/>
              </a:ext>
            </a:extLst>
          </p:cNvPr>
          <p:cNvGrpSpPr/>
          <p:nvPr/>
        </p:nvGrpSpPr>
        <p:grpSpPr>
          <a:xfrm>
            <a:off x="2541658" y="1767756"/>
            <a:ext cx="356737" cy="353239"/>
            <a:chOff x="3192838" y="1931233"/>
            <a:chExt cx="298300" cy="295375"/>
          </a:xfrm>
        </p:grpSpPr>
        <p:sp>
          <p:nvSpPr>
            <p:cNvPr id="4" name="Google Shape;13886;p27">
              <a:extLst>
                <a:ext uri="{FF2B5EF4-FFF2-40B4-BE49-F238E27FC236}">
                  <a16:creationId xmlns:a16="http://schemas.microsoft.com/office/drawing/2014/main" id="{6981FB42-B4CD-6408-207D-4894E9C982F6}"/>
                </a:ext>
              </a:extLst>
            </p:cNvPr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" name="Google Shape;13887;p27">
              <a:extLst>
                <a:ext uri="{FF2B5EF4-FFF2-40B4-BE49-F238E27FC236}">
                  <a16:creationId xmlns:a16="http://schemas.microsoft.com/office/drawing/2014/main" id="{4FB3A5D0-C1DE-6DEC-FC62-E5BA11F2ED5C}"/>
                </a:ext>
              </a:extLst>
            </p:cNvPr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" name="Google Shape;13888;p27">
              <a:extLst>
                <a:ext uri="{FF2B5EF4-FFF2-40B4-BE49-F238E27FC236}">
                  <a16:creationId xmlns:a16="http://schemas.microsoft.com/office/drawing/2014/main" id="{27276F05-852C-0EFA-9FDA-4E0F6B4810C1}"/>
                </a:ext>
              </a:extLst>
            </p:cNvPr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" name="Google Shape;13889;p27">
              <a:extLst>
                <a:ext uri="{FF2B5EF4-FFF2-40B4-BE49-F238E27FC236}">
                  <a16:creationId xmlns:a16="http://schemas.microsoft.com/office/drawing/2014/main" id="{7F282B77-CD8A-4416-BECE-DC0A0361DAA7}"/>
                </a:ext>
              </a:extLst>
            </p:cNvPr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" name="Google Shape;13890;p27">
              <a:extLst>
                <a:ext uri="{FF2B5EF4-FFF2-40B4-BE49-F238E27FC236}">
                  <a16:creationId xmlns:a16="http://schemas.microsoft.com/office/drawing/2014/main" id="{722BA2F7-B45F-21D6-A03B-6CB73E566161}"/>
                </a:ext>
              </a:extLst>
            </p:cNvPr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" name="Google Shape;13891;p27">
              <a:extLst>
                <a:ext uri="{FF2B5EF4-FFF2-40B4-BE49-F238E27FC236}">
                  <a16:creationId xmlns:a16="http://schemas.microsoft.com/office/drawing/2014/main" id="{3AC0FE84-18EE-67F4-5EBB-E981C575E881}"/>
                </a:ext>
              </a:extLst>
            </p:cNvPr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0" name="Google Shape;13892;p27">
              <a:extLst>
                <a:ext uri="{FF2B5EF4-FFF2-40B4-BE49-F238E27FC236}">
                  <a16:creationId xmlns:a16="http://schemas.microsoft.com/office/drawing/2014/main" id="{5C004994-A7A3-4E42-BCEE-46D342290410}"/>
                </a:ext>
              </a:extLst>
            </p:cNvPr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1" name="Google Shape;13893;p27">
              <a:extLst>
                <a:ext uri="{FF2B5EF4-FFF2-40B4-BE49-F238E27FC236}">
                  <a16:creationId xmlns:a16="http://schemas.microsoft.com/office/drawing/2014/main" id="{B631F36C-5172-E27E-7D26-9B4B79055560}"/>
                </a:ext>
              </a:extLst>
            </p:cNvPr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" name="Google Shape;13894;p27">
              <a:extLst>
                <a:ext uri="{FF2B5EF4-FFF2-40B4-BE49-F238E27FC236}">
                  <a16:creationId xmlns:a16="http://schemas.microsoft.com/office/drawing/2014/main" id="{9B8CC567-5AED-F492-16EB-0CF9E12D7333}"/>
                </a:ext>
              </a:extLst>
            </p:cNvPr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" name="Google Shape;13895;p27">
              <a:extLst>
                <a:ext uri="{FF2B5EF4-FFF2-40B4-BE49-F238E27FC236}">
                  <a16:creationId xmlns:a16="http://schemas.microsoft.com/office/drawing/2014/main" id="{18923BB9-7FE2-3E30-3B25-C4BE35300A3D}"/>
                </a:ext>
              </a:extLst>
            </p:cNvPr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" name="Google Shape;13896;p27">
              <a:extLst>
                <a:ext uri="{FF2B5EF4-FFF2-40B4-BE49-F238E27FC236}">
                  <a16:creationId xmlns:a16="http://schemas.microsoft.com/office/drawing/2014/main" id="{1A3ECC7C-E9E0-2343-75B8-908894470184}"/>
                </a:ext>
              </a:extLst>
            </p:cNvPr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" name="Google Shape;13897;p27">
              <a:extLst>
                <a:ext uri="{FF2B5EF4-FFF2-40B4-BE49-F238E27FC236}">
                  <a16:creationId xmlns:a16="http://schemas.microsoft.com/office/drawing/2014/main" id="{04578EBC-0906-6A12-BA4D-103B2910F09D}"/>
                </a:ext>
              </a:extLst>
            </p:cNvPr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" name="Google Shape;13898;p27">
              <a:extLst>
                <a:ext uri="{FF2B5EF4-FFF2-40B4-BE49-F238E27FC236}">
                  <a16:creationId xmlns:a16="http://schemas.microsoft.com/office/drawing/2014/main" id="{8962B60E-A76A-888B-8A19-293969E66BA2}"/>
                </a:ext>
              </a:extLst>
            </p:cNvPr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" name="Google Shape;13899;p27">
              <a:extLst>
                <a:ext uri="{FF2B5EF4-FFF2-40B4-BE49-F238E27FC236}">
                  <a16:creationId xmlns:a16="http://schemas.microsoft.com/office/drawing/2014/main" id="{097AEDCA-CD02-2581-E9BA-0C10E838281E}"/>
                </a:ext>
              </a:extLst>
            </p:cNvPr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" name="Google Shape;13900;p27">
              <a:extLst>
                <a:ext uri="{FF2B5EF4-FFF2-40B4-BE49-F238E27FC236}">
                  <a16:creationId xmlns:a16="http://schemas.microsoft.com/office/drawing/2014/main" id="{C4112328-F547-C701-E732-CA2A363AC1F5}"/>
                </a:ext>
              </a:extLst>
            </p:cNvPr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" name="Google Shape;13901;p27">
              <a:extLst>
                <a:ext uri="{FF2B5EF4-FFF2-40B4-BE49-F238E27FC236}">
                  <a16:creationId xmlns:a16="http://schemas.microsoft.com/office/drawing/2014/main" id="{77BE2FB6-C358-31E8-35B5-583CA98A7F62}"/>
                </a:ext>
              </a:extLst>
            </p:cNvPr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" name="Google Shape;13902;p27">
              <a:extLst>
                <a:ext uri="{FF2B5EF4-FFF2-40B4-BE49-F238E27FC236}">
                  <a16:creationId xmlns:a16="http://schemas.microsoft.com/office/drawing/2014/main" id="{974C2845-20A0-94D2-8A15-7F1400401347}"/>
                </a:ext>
              </a:extLst>
            </p:cNvPr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" name="Google Shape;13903;p27">
              <a:extLst>
                <a:ext uri="{FF2B5EF4-FFF2-40B4-BE49-F238E27FC236}">
                  <a16:creationId xmlns:a16="http://schemas.microsoft.com/office/drawing/2014/main" id="{108D1BE1-CE78-36AB-958C-F730746DA062}"/>
                </a:ext>
              </a:extLst>
            </p:cNvPr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" name="Google Shape;13904;p27">
              <a:extLst>
                <a:ext uri="{FF2B5EF4-FFF2-40B4-BE49-F238E27FC236}">
                  <a16:creationId xmlns:a16="http://schemas.microsoft.com/office/drawing/2014/main" id="{06B4CAF4-D934-20A5-CEB6-295D80A234C2}"/>
                </a:ext>
              </a:extLst>
            </p:cNvPr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" name="Google Shape;13905;p27">
              <a:extLst>
                <a:ext uri="{FF2B5EF4-FFF2-40B4-BE49-F238E27FC236}">
                  <a16:creationId xmlns:a16="http://schemas.microsoft.com/office/drawing/2014/main" id="{B1065897-AC18-F823-18B1-09684A5F1F39}"/>
                </a:ext>
              </a:extLst>
            </p:cNvPr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" name="Google Shape;13906;p27">
              <a:extLst>
                <a:ext uri="{FF2B5EF4-FFF2-40B4-BE49-F238E27FC236}">
                  <a16:creationId xmlns:a16="http://schemas.microsoft.com/office/drawing/2014/main" id="{53B86C3B-B793-5A8C-4B5E-0FE82935FFE8}"/>
                </a:ext>
              </a:extLst>
            </p:cNvPr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" name="Google Shape;13907;p27">
              <a:extLst>
                <a:ext uri="{FF2B5EF4-FFF2-40B4-BE49-F238E27FC236}">
                  <a16:creationId xmlns:a16="http://schemas.microsoft.com/office/drawing/2014/main" id="{806D594D-B0F7-17EA-AC48-E9B3496CD78A}"/>
                </a:ext>
              </a:extLst>
            </p:cNvPr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" name="Google Shape;13908;p27">
              <a:extLst>
                <a:ext uri="{FF2B5EF4-FFF2-40B4-BE49-F238E27FC236}">
                  <a16:creationId xmlns:a16="http://schemas.microsoft.com/office/drawing/2014/main" id="{49F7F1E7-EDC6-3031-1F28-C77FAB706B00}"/>
                </a:ext>
              </a:extLst>
            </p:cNvPr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" name="Google Shape;13909;p27">
              <a:extLst>
                <a:ext uri="{FF2B5EF4-FFF2-40B4-BE49-F238E27FC236}">
                  <a16:creationId xmlns:a16="http://schemas.microsoft.com/office/drawing/2014/main" id="{C558A221-E2F2-4727-5AE4-834F12BE6E5E}"/>
                </a:ext>
              </a:extLst>
            </p:cNvPr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8" name="Google Shape;13910;p27">
            <a:extLst>
              <a:ext uri="{FF2B5EF4-FFF2-40B4-BE49-F238E27FC236}">
                <a16:creationId xmlns:a16="http://schemas.microsoft.com/office/drawing/2014/main" id="{B751FC89-2822-2052-7EFF-6D25F2C62BBD}"/>
              </a:ext>
            </a:extLst>
          </p:cNvPr>
          <p:cNvGrpSpPr/>
          <p:nvPr/>
        </p:nvGrpSpPr>
        <p:grpSpPr>
          <a:xfrm>
            <a:off x="3272903" y="1766411"/>
            <a:ext cx="342506" cy="355302"/>
            <a:chOff x="3676863" y="1930108"/>
            <a:chExt cx="286400" cy="297100"/>
          </a:xfrm>
        </p:grpSpPr>
        <p:sp>
          <p:nvSpPr>
            <p:cNvPr id="29" name="Google Shape;13911;p27">
              <a:extLst>
                <a:ext uri="{FF2B5EF4-FFF2-40B4-BE49-F238E27FC236}">
                  <a16:creationId xmlns:a16="http://schemas.microsoft.com/office/drawing/2014/main" id="{1D03CDBF-31BE-5AA3-CD62-648818764C34}"/>
                </a:ext>
              </a:extLst>
            </p:cNvPr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" name="Google Shape;13912;p27">
              <a:extLst>
                <a:ext uri="{FF2B5EF4-FFF2-40B4-BE49-F238E27FC236}">
                  <a16:creationId xmlns:a16="http://schemas.microsoft.com/office/drawing/2014/main" id="{ECFD54F2-AFF4-B07E-043C-6024C24085F2}"/>
                </a:ext>
              </a:extLst>
            </p:cNvPr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" name="Google Shape;13913;p27">
              <a:extLst>
                <a:ext uri="{FF2B5EF4-FFF2-40B4-BE49-F238E27FC236}">
                  <a16:creationId xmlns:a16="http://schemas.microsoft.com/office/drawing/2014/main" id="{D7B83570-A0B9-255E-1A8B-74895EB1C2C6}"/>
                </a:ext>
              </a:extLst>
            </p:cNvPr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2" name="Google Shape;13914;p27">
            <a:extLst>
              <a:ext uri="{FF2B5EF4-FFF2-40B4-BE49-F238E27FC236}">
                <a16:creationId xmlns:a16="http://schemas.microsoft.com/office/drawing/2014/main" id="{0319DCFF-5DB7-F3D6-304C-89AD08DB0C3F}"/>
              </a:ext>
            </a:extLst>
          </p:cNvPr>
          <p:cNvGrpSpPr/>
          <p:nvPr/>
        </p:nvGrpSpPr>
        <p:grpSpPr>
          <a:xfrm>
            <a:off x="1797586" y="1765574"/>
            <a:ext cx="357455" cy="356139"/>
            <a:chOff x="2698088" y="1929408"/>
            <a:chExt cx="298900" cy="297800"/>
          </a:xfrm>
        </p:grpSpPr>
        <p:sp>
          <p:nvSpPr>
            <p:cNvPr id="33" name="Google Shape;13915;p27">
              <a:extLst>
                <a:ext uri="{FF2B5EF4-FFF2-40B4-BE49-F238E27FC236}">
                  <a16:creationId xmlns:a16="http://schemas.microsoft.com/office/drawing/2014/main" id="{39E9D314-6A0D-9838-709B-4058BBBD5E80}"/>
                </a:ext>
              </a:extLst>
            </p:cNvPr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" name="Google Shape;13916;p27">
              <a:extLst>
                <a:ext uri="{FF2B5EF4-FFF2-40B4-BE49-F238E27FC236}">
                  <a16:creationId xmlns:a16="http://schemas.microsoft.com/office/drawing/2014/main" id="{DF375034-B76D-BE78-8D9C-A67D3A2EB342}"/>
                </a:ext>
              </a:extLst>
            </p:cNvPr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5" name="Google Shape;13917;p27">
            <a:extLst>
              <a:ext uri="{FF2B5EF4-FFF2-40B4-BE49-F238E27FC236}">
                <a16:creationId xmlns:a16="http://schemas.microsoft.com/office/drawing/2014/main" id="{A53F7C71-4C9C-4576-400B-DC2FFD73EB3F}"/>
              </a:ext>
            </a:extLst>
          </p:cNvPr>
          <p:cNvGrpSpPr/>
          <p:nvPr/>
        </p:nvGrpSpPr>
        <p:grpSpPr>
          <a:xfrm>
            <a:off x="4822994" y="1767099"/>
            <a:ext cx="288391" cy="354734"/>
            <a:chOff x="4718163" y="1930683"/>
            <a:chExt cx="241150" cy="296625"/>
          </a:xfrm>
        </p:grpSpPr>
        <p:sp>
          <p:nvSpPr>
            <p:cNvPr id="36" name="Google Shape;13918;p27">
              <a:extLst>
                <a:ext uri="{FF2B5EF4-FFF2-40B4-BE49-F238E27FC236}">
                  <a16:creationId xmlns:a16="http://schemas.microsoft.com/office/drawing/2014/main" id="{AB9CEF93-CD4D-93A1-277E-036C856F5AAD}"/>
                </a:ext>
              </a:extLst>
            </p:cNvPr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7" name="Google Shape;13919;p27">
              <a:extLst>
                <a:ext uri="{FF2B5EF4-FFF2-40B4-BE49-F238E27FC236}">
                  <a16:creationId xmlns:a16="http://schemas.microsoft.com/office/drawing/2014/main" id="{C9C27935-233E-615D-29DC-A24A8C0FE120}"/>
                </a:ext>
              </a:extLst>
            </p:cNvPr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8" name="Google Shape;13920;p27">
              <a:extLst>
                <a:ext uri="{FF2B5EF4-FFF2-40B4-BE49-F238E27FC236}">
                  <a16:creationId xmlns:a16="http://schemas.microsoft.com/office/drawing/2014/main" id="{B557B2D9-3A3C-F2CA-9125-CD03307803E4}"/>
                </a:ext>
              </a:extLst>
            </p:cNvPr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9" name="Google Shape;13921;p27">
              <a:extLst>
                <a:ext uri="{FF2B5EF4-FFF2-40B4-BE49-F238E27FC236}">
                  <a16:creationId xmlns:a16="http://schemas.microsoft.com/office/drawing/2014/main" id="{3281A063-B702-618E-778B-ACE368202796}"/>
                </a:ext>
              </a:extLst>
            </p:cNvPr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0" name="Google Shape;13922;p27">
              <a:extLst>
                <a:ext uri="{FF2B5EF4-FFF2-40B4-BE49-F238E27FC236}">
                  <a16:creationId xmlns:a16="http://schemas.microsoft.com/office/drawing/2014/main" id="{0399C8B1-AE97-09AA-89FB-729AF3A241D9}"/>
                </a:ext>
              </a:extLst>
            </p:cNvPr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1" name="Google Shape;13923;p27">
              <a:extLst>
                <a:ext uri="{FF2B5EF4-FFF2-40B4-BE49-F238E27FC236}">
                  <a16:creationId xmlns:a16="http://schemas.microsoft.com/office/drawing/2014/main" id="{65C2BF5F-B5A4-4F35-D4FD-2E2EF21DB37E}"/>
                </a:ext>
              </a:extLst>
            </p:cNvPr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2" name="Google Shape;13924;p27">
              <a:extLst>
                <a:ext uri="{FF2B5EF4-FFF2-40B4-BE49-F238E27FC236}">
                  <a16:creationId xmlns:a16="http://schemas.microsoft.com/office/drawing/2014/main" id="{8680010C-546E-7F06-04A9-6FDC3598DD3B}"/>
                </a:ext>
              </a:extLst>
            </p:cNvPr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3" name="Google Shape;13925;p27">
              <a:extLst>
                <a:ext uri="{FF2B5EF4-FFF2-40B4-BE49-F238E27FC236}">
                  <a16:creationId xmlns:a16="http://schemas.microsoft.com/office/drawing/2014/main" id="{8F7F71C6-E891-C944-E7C1-5DF7B235E122}"/>
                </a:ext>
              </a:extLst>
            </p:cNvPr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44" name="Google Shape;13926;p27">
            <a:extLst>
              <a:ext uri="{FF2B5EF4-FFF2-40B4-BE49-F238E27FC236}">
                <a16:creationId xmlns:a16="http://schemas.microsoft.com/office/drawing/2014/main" id="{BBFDE165-DA31-1134-EA43-FF29D5854B64}"/>
              </a:ext>
            </a:extLst>
          </p:cNvPr>
          <p:cNvGrpSpPr/>
          <p:nvPr/>
        </p:nvGrpSpPr>
        <p:grpSpPr>
          <a:xfrm>
            <a:off x="5516509" y="1765693"/>
            <a:ext cx="356019" cy="355302"/>
            <a:chOff x="5170638" y="1929508"/>
            <a:chExt cx="297700" cy="297100"/>
          </a:xfrm>
        </p:grpSpPr>
        <p:sp>
          <p:nvSpPr>
            <p:cNvPr id="45" name="Google Shape;13927;p27">
              <a:extLst>
                <a:ext uri="{FF2B5EF4-FFF2-40B4-BE49-F238E27FC236}">
                  <a16:creationId xmlns:a16="http://schemas.microsoft.com/office/drawing/2014/main" id="{D5AD71D6-4349-1330-9C4B-093F146713F1}"/>
                </a:ext>
              </a:extLst>
            </p:cNvPr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6" name="Google Shape;13928;p27">
              <a:extLst>
                <a:ext uri="{FF2B5EF4-FFF2-40B4-BE49-F238E27FC236}">
                  <a16:creationId xmlns:a16="http://schemas.microsoft.com/office/drawing/2014/main" id="{D07E4587-74D8-5DE8-B270-957904B7BE70}"/>
                </a:ext>
              </a:extLst>
            </p:cNvPr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7" name="Google Shape;13929;p27">
              <a:extLst>
                <a:ext uri="{FF2B5EF4-FFF2-40B4-BE49-F238E27FC236}">
                  <a16:creationId xmlns:a16="http://schemas.microsoft.com/office/drawing/2014/main" id="{8B4A34EE-8C20-A142-2D26-FACC268538A5}"/>
                </a:ext>
              </a:extLst>
            </p:cNvPr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8" name="Google Shape;13930;p27">
              <a:extLst>
                <a:ext uri="{FF2B5EF4-FFF2-40B4-BE49-F238E27FC236}">
                  <a16:creationId xmlns:a16="http://schemas.microsoft.com/office/drawing/2014/main" id="{8E090A15-DEE9-0090-C2CD-4A0EEBF5337F}"/>
                </a:ext>
              </a:extLst>
            </p:cNvPr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49" name="Google Shape;13931;p27">
              <a:extLst>
                <a:ext uri="{FF2B5EF4-FFF2-40B4-BE49-F238E27FC236}">
                  <a16:creationId xmlns:a16="http://schemas.microsoft.com/office/drawing/2014/main" id="{FDB8B838-8B81-B045-DA33-1751425527F2}"/>
                </a:ext>
              </a:extLst>
            </p:cNvPr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0" name="Google Shape;13932;p27">
              <a:extLst>
                <a:ext uri="{FF2B5EF4-FFF2-40B4-BE49-F238E27FC236}">
                  <a16:creationId xmlns:a16="http://schemas.microsoft.com/office/drawing/2014/main" id="{6D5534C7-2695-59CE-4CBC-196F3CFD4638}"/>
                </a:ext>
              </a:extLst>
            </p:cNvPr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51" name="Google Shape;13933;p27">
            <a:extLst>
              <a:ext uri="{FF2B5EF4-FFF2-40B4-BE49-F238E27FC236}">
                <a16:creationId xmlns:a16="http://schemas.microsoft.com/office/drawing/2014/main" id="{60C872F9-E231-C8C4-03FF-4285A871F1CB}"/>
              </a:ext>
            </a:extLst>
          </p:cNvPr>
          <p:cNvGrpSpPr/>
          <p:nvPr/>
        </p:nvGrpSpPr>
        <p:grpSpPr>
          <a:xfrm>
            <a:off x="6274094" y="1767099"/>
            <a:ext cx="356019" cy="353897"/>
            <a:chOff x="5676688" y="1930683"/>
            <a:chExt cx="297700" cy="295925"/>
          </a:xfrm>
        </p:grpSpPr>
        <p:sp>
          <p:nvSpPr>
            <p:cNvPr id="52" name="Google Shape;13934;p27">
              <a:extLst>
                <a:ext uri="{FF2B5EF4-FFF2-40B4-BE49-F238E27FC236}">
                  <a16:creationId xmlns:a16="http://schemas.microsoft.com/office/drawing/2014/main" id="{43711031-CC08-4441-18C4-8DDC402EB2AD}"/>
                </a:ext>
              </a:extLst>
            </p:cNvPr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3" name="Google Shape;13935;p27">
              <a:extLst>
                <a:ext uri="{FF2B5EF4-FFF2-40B4-BE49-F238E27FC236}">
                  <a16:creationId xmlns:a16="http://schemas.microsoft.com/office/drawing/2014/main" id="{4F711350-5B8D-888B-47BC-00351DE440D4}"/>
                </a:ext>
              </a:extLst>
            </p:cNvPr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4" name="Google Shape;13936;p27">
              <a:extLst>
                <a:ext uri="{FF2B5EF4-FFF2-40B4-BE49-F238E27FC236}">
                  <a16:creationId xmlns:a16="http://schemas.microsoft.com/office/drawing/2014/main" id="{A5527461-EEE8-4B3C-C3B9-0BC10729F92C}"/>
                </a:ext>
              </a:extLst>
            </p:cNvPr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5" name="Google Shape;13937;p27">
              <a:extLst>
                <a:ext uri="{FF2B5EF4-FFF2-40B4-BE49-F238E27FC236}">
                  <a16:creationId xmlns:a16="http://schemas.microsoft.com/office/drawing/2014/main" id="{E78716F0-DCB1-A547-C17E-768B9B91638C}"/>
                </a:ext>
              </a:extLst>
            </p:cNvPr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56" name="Google Shape;13938;p27">
            <a:extLst>
              <a:ext uri="{FF2B5EF4-FFF2-40B4-BE49-F238E27FC236}">
                <a16:creationId xmlns:a16="http://schemas.microsoft.com/office/drawing/2014/main" id="{E41F221A-0C3C-D26B-7636-1326A2F2E2F6}"/>
              </a:ext>
            </a:extLst>
          </p:cNvPr>
          <p:cNvSpPr/>
          <p:nvPr/>
        </p:nvSpPr>
        <p:spPr>
          <a:xfrm>
            <a:off x="7034468" y="1768508"/>
            <a:ext cx="302622" cy="357455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57" name="Google Shape;13939;p27">
            <a:extLst>
              <a:ext uri="{FF2B5EF4-FFF2-40B4-BE49-F238E27FC236}">
                <a16:creationId xmlns:a16="http://schemas.microsoft.com/office/drawing/2014/main" id="{E94CDBEB-BB3E-0F42-6502-6CE3BB8137E0}"/>
              </a:ext>
            </a:extLst>
          </p:cNvPr>
          <p:cNvGrpSpPr/>
          <p:nvPr/>
        </p:nvGrpSpPr>
        <p:grpSpPr>
          <a:xfrm>
            <a:off x="7742296" y="1767816"/>
            <a:ext cx="354614" cy="355332"/>
            <a:chOff x="6649513" y="1931283"/>
            <a:chExt cx="296525" cy="297125"/>
          </a:xfrm>
        </p:grpSpPr>
        <p:sp>
          <p:nvSpPr>
            <p:cNvPr id="58" name="Google Shape;13940;p27">
              <a:extLst>
                <a:ext uri="{FF2B5EF4-FFF2-40B4-BE49-F238E27FC236}">
                  <a16:creationId xmlns:a16="http://schemas.microsoft.com/office/drawing/2014/main" id="{1B74C5D6-2CAE-FE06-9ADE-5C05E17228FE}"/>
                </a:ext>
              </a:extLst>
            </p:cNvPr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59" name="Google Shape;13941;p27">
              <a:extLst>
                <a:ext uri="{FF2B5EF4-FFF2-40B4-BE49-F238E27FC236}">
                  <a16:creationId xmlns:a16="http://schemas.microsoft.com/office/drawing/2014/main" id="{AD3047FE-3E0A-CFEA-CE44-5301AC2A1FB9}"/>
                </a:ext>
              </a:extLst>
            </p:cNvPr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0" name="Google Shape;13942;p27">
              <a:extLst>
                <a:ext uri="{FF2B5EF4-FFF2-40B4-BE49-F238E27FC236}">
                  <a16:creationId xmlns:a16="http://schemas.microsoft.com/office/drawing/2014/main" id="{0BFA0CF6-C244-7E0E-193F-35BBBAC8B9F0}"/>
                </a:ext>
              </a:extLst>
            </p:cNvPr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61" name="Google Shape;13943;p27">
            <a:extLst>
              <a:ext uri="{FF2B5EF4-FFF2-40B4-BE49-F238E27FC236}">
                <a16:creationId xmlns:a16="http://schemas.microsoft.com/office/drawing/2014/main" id="{DB371D66-5F1F-5AAD-E0D7-3A564675ECE5}"/>
              </a:ext>
            </a:extLst>
          </p:cNvPr>
          <p:cNvGrpSpPr/>
          <p:nvPr/>
        </p:nvGrpSpPr>
        <p:grpSpPr>
          <a:xfrm>
            <a:off x="7740143" y="2291860"/>
            <a:ext cx="356767" cy="354584"/>
            <a:chOff x="6647713" y="2369483"/>
            <a:chExt cx="298325" cy="296500"/>
          </a:xfrm>
        </p:grpSpPr>
        <p:sp>
          <p:nvSpPr>
            <p:cNvPr id="62" name="Google Shape;13944;p27">
              <a:extLst>
                <a:ext uri="{FF2B5EF4-FFF2-40B4-BE49-F238E27FC236}">
                  <a16:creationId xmlns:a16="http://schemas.microsoft.com/office/drawing/2014/main" id="{D6F03B50-59D1-0732-5502-704473A42D89}"/>
                </a:ext>
              </a:extLst>
            </p:cNvPr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3" name="Google Shape;13945;p27">
              <a:extLst>
                <a:ext uri="{FF2B5EF4-FFF2-40B4-BE49-F238E27FC236}">
                  <a16:creationId xmlns:a16="http://schemas.microsoft.com/office/drawing/2014/main" id="{9C225557-6132-7C08-AA8E-739AE41C4D31}"/>
                </a:ext>
              </a:extLst>
            </p:cNvPr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4" name="Google Shape;13946;p27">
              <a:extLst>
                <a:ext uri="{FF2B5EF4-FFF2-40B4-BE49-F238E27FC236}">
                  <a16:creationId xmlns:a16="http://schemas.microsoft.com/office/drawing/2014/main" id="{66313718-0133-0B19-8B28-338630E44234}"/>
                </a:ext>
              </a:extLst>
            </p:cNvPr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65" name="Google Shape;13947;p27">
            <a:extLst>
              <a:ext uri="{FF2B5EF4-FFF2-40B4-BE49-F238E27FC236}">
                <a16:creationId xmlns:a16="http://schemas.microsoft.com/office/drawing/2014/main" id="{C0FC089F-B6BB-997B-17BF-A4D35EB54193}"/>
              </a:ext>
            </a:extLst>
          </p:cNvPr>
          <p:cNvGrpSpPr/>
          <p:nvPr/>
        </p:nvGrpSpPr>
        <p:grpSpPr>
          <a:xfrm>
            <a:off x="7007492" y="2291860"/>
            <a:ext cx="355302" cy="354584"/>
            <a:chOff x="6162513" y="2369483"/>
            <a:chExt cx="297100" cy="296500"/>
          </a:xfrm>
        </p:grpSpPr>
        <p:sp>
          <p:nvSpPr>
            <p:cNvPr id="66" name="Google Shape;13948;p27">
              <a:extLst>
                <a:ext uri="{FF2B5EF4-FFF2-40B4-BE49-F238E27FC236}">
                  <a16:creationId xmlns:a16="http://schemas.microsoft.com/office/drawing/2014/main" id="{BD69BC71-7448-2082-B797-CFCC8852B9FF}"/>
                </a:ext>
              </a:extLst>
            </p:cNvPr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7" name="Google Shape;13949;p27">
              <a:extLst>
                <a:ext uri="{FF2B5EF4-FFF2-40B4-BE49-F238E27FC236}">
                  <a16:creationId xmlns:a16="http://schemas.microsoft.com/office/drawing/2014/main" id="{E3CBF94A-A063-7E6D-B15C-A0B7A97E3D76}"/>
                </a:ext>
              </a:extLst>
            </p:cNvPr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8" name="Google Shape;13950;p27">
              <a:extLst>
                <a:ext uri="{FF2B5EF4-FFF2-40B4-BE49-F238E27FC236}">
                  <a16:creationId xmlns:a16="http://schemas.microsoft.com/office/drawing/2014/main" id="{5105FF80-6DEC-C6CB-5117-0B4D657990FC}"/>
                </a:ext>
              </a:extLst>
            </p:cNvPr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69" name="Google Shape;13951;p27">
              <a:extLst>
                <a:ext uri="{FF2B5EF4-FFF2-40B4-BE49-F238E27FC236}">
                  <a16:creationId xmlns:a16="http://schemas.microsoft.com/office/drawing/2014/main" id="{E188A7E5-69AE-6C68-20D1-147AF5AA7950}"/>
                </a:ext>
              </a:extLst>
            </p:cNvPr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0" name="Google Shape;13952;p27">
              <a:extLst>
                <a:ext uri="{FF2B5EF4-FFF2-40B4-BE49-F238E27FC236}">
                  <a16:creationId xmlns:a16="http://schemas.microsoft.com/office/drawing/2014/main" id="{38DB2EB7-0DDE-37F8-CF9B-BD29D1FFF466}"/>
                </a:ext>
              </a:extLst>
            </p:cNvPr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1" name="Google Shape;13953;p27">
              <a:extLst>
                <a:ext uri="{FF2B5EF4-FFF2-40B4-BE49-F238E27FC236}">
                  <a16:creationId xmlns:a16="http://schemas.microsoft.com/office/drawing/2014/main" id="{3E8AF5EB-E5B2-9039-4F58-7F50F6EBCB57}"/>
                </a:ext>
              </a:extLst>
            </p:cNvPr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72" name="Google Shape;13954;p27">
            <a:extLst>
              <a:ext uri="{FF2B5EF4-FFF2-40B4-BE49-F238E27FC236}">
                <a16:creationId xmlns:a16="http://schemas.microsoft.com/office/drawing/2014/main" id="{52DAF118-29F2-6441-3E35-D43F3E8B1773}"/>
              </a:ext>
            </a:extLst>
          </p:cNvPr>
          <p:cNvGrpSpPr/>
          <p:nvPr/>
        </p:nvGrpSpPr>
        <p:grpSpPr>
          <a:xfrm>
            <a:off x="6273377" y="2292547"/>
            <a:ext cx="356019" cy="354614"/>
            <a:chOff x="5676088" y="2370058"/>
            <a:chExt cx="297700" cy="296525"/>
          </a:xfrm>
        </p:grpSpPr>
        <p:sp>
          <p:nvSpPr>
            <p:cNvPr id="73" name="Google Shape;13955;p27">
              <a:extLst>
                <a:ext uri="{FF2B5EF4-FFF2-40B4-BE49-F238E27FC236}">
                  <a16:creationId xmlns:a16="http://schemas.microsoft.com/office/drawing/2014/main" id="{5E2777C7-7F3E-9898-12A9-61CCEBA999F7}"/>
                </a:ext>
              </a:extLst>
            </p:cNvPr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4" name="Google Shape;13956;p27">
              <a:extLst>
                <a:ext uri="{FF2B5EF4-FFF2-40B4-BE49-F238E27FC236}">
                  <a16:creationId xmlns:a16="http://schemas.microsoft.com/office/drawing/2014/main" id="{0378AD1F-0865-DD8C-F350-9935E9EC6895}"/>
                </a:ext>
              </a:extLst>
            </p:cNvPr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5" name="Google Shape;13957;p27">
              <a:extLst>
                <a:ext uri="{FF2B5EF4-FFF2-40B4-BE49-F238E27FC236}">
                  <a16:creationId xmlns:a16="http://schemas.microsoft.com/office/drawing/2014/main" id="{42E6850D-E3BA-861C-01A4-E0EE8CC84BF2}"/>
                </a:ext>
              </a:extLst>
            </p:cNvPr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6" name="Google Shape;13958;p27">
              <a:extLst>
                <a:ext uri="{FF2B5EF4-FFF2-40B4-BE49-F238E27FC236}">
                  <a16:creationId xmlns:a16="http://schemas.microsoft.com/office/drawing/2014/main" id="{ADA13B10-8161-2C1A-81D4-97C426DEEA91}"/>
                </a:ext>
              </a:extLst>
            </p:cNvPr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77" name="Google Shape;13959;p27">
              <a:extLst>
                <a:ext uri="{FF2B5EF4-FFF2-40B4-BE49-F238E27FC236}">
                  <a16:creationId xmlns:a16="http://schemas.microsoft.com/office/drawing/2014/main" id="{F8A5C0FC-3B42-9C80-8018-6D1F41C86A88}"/>
                </a:ext>
              </a:extLst>
            </p:cNvPr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78" name="Google Shape;13960;p27">
            <a:extLst>
              <a:ext uri="{FF2B5EF4-FFF2-40B4-BE49-F238E27FC236}">
                <a16:creationId xmlns:a16="http://schemas.microsoft.com/office/drawing/2014/main" id="{1E53C855-D6A6-B1AF-BA2C-AFC2A0478302}"/>
              </a:ext>
            </a:extLst>
          </p:cNvPr>
          <p:cNvGrpSpPr/>
          <p:nvPr/>
        </p:nvGrpSpPr>
        <p:grpSpPr>
          <a:xfrm>
            <a:off x="5514356" y="2292547"/>
            <a:ext cx="356049" cy="355332"/>
            <a:chOff x="5168838" y="2370058"/>
            <a:chExt cx="297725" cy="297125"/>
          </a:xfrm>
        </p:grpSpPr>
        <p:sp>
          <p:nvSpPr>
            <p:cNvPr id="79" name="Google Shape;13961;p27">
              <a:extLst>
                <a:ext uri="{FF2B5EF4-FFF2-40B4-BE49-F238E27FC236}">
                  <a16:creationId xmlns:a16="http://schemas.microsoft.com/office/drawing/2014/main" id="{CF5B2681-A93B-173F-795C-CDADD497D96B}"/>
                </a:ext>
              </a:extLst>
            </p:cNvPr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0" name="Google Shape;13962;p27">
              <a:extLst>
                <a:ext uri="{FF2B5EF4-FFF2-40B4-BE49-F238E27FC236}">
                  <a16:creationId xmlns:a16="http://schemas.microsoft.com/office/drawing/2014/main" id="{01AA9C7D-B10C-3DF6-5DB4-EDAACB1E2AC2}"/>
                </a:ext>
              </a:extLst>
            </p:cNvPr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1" name="Google Shape;13963;p27">
              <a:extLst>
                <a:ext uri="{FF2B5EF4-FFF2-40B4-BE49-F238E27FC236}">
                  <a16:creationId xmlns:a16="http://schemas.microsoft.com/office/drawing/2014/main" id="{0888E18F-C465-0FF3-1D1E-2BEFFEB9B355}"/>
                </a:ext>
              </a:extLst>
            </p:cNvPr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2" name="Google Shape;13964;p27">
              <a:extLst>
                <a:ext uri="{FF2B5EF4-FFF2-40B4-BE49-F238E27FC236}">
                  <a16:creationId xmlns:a16="http://schemas.microsoft.com/office/drawing/2014/main" id="{65959C33-E4F3-1D07-CB4C-38EF454605B7}"/>
                </a:ext>
              </a:extLst>
            </p:cNvPr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3" name="Google Shape;13965;p27">
              <a:extLst>
                <a:ext uri="{FF2B5EF4-FFF2-40B4-BE49-F238E27FC236}">
                  <a16:creationId xmlns:a16="http://schemas.microsoft.com/office/drawing/2014/main" id="{FF6BEF67-6353-B777-42BC-F9C0067B8DD2}"/>
                </a:ext>
              </a:extLst>
            </p:cNvPr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4" name="Google Shape;13966;p27">
              <a:extLst>
                <a:ext uri="{FF2B5EF4-FFF2-40B4-BE49-F238E27FC236}">
                  <a16:creationId xmlns:a16="http://schemas.microsoft.com/office/drawing/2014/main" id="{1E498819-4CE4-9CA7-1247-F8CD31BDD694}"/>
                </a:ext>
              </a:extLst>
            </p:cNvPr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5" name="Google Shape;13967;p27">
              <a:extLst>
                <a:ext uri="{FF2B5EF4-FFF2-40B4-BE49-F238E27FC236}">
                  <a16:creationId xmlns:a16="http://schemas.microsoft.com/office/drawing/2014/main" id="{38121F14-7CA4-9617-29B2-1A8F70A68123}"/>
                </a:ext>
              </a:extLst>
            </p:cNvPr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6" name="Google Shape;13968;p27">
              <a:extLst>
                <a:ext uri="{FF2B5EF4-FFF2-40B4-BE49-F238E27FC236}">
                  <a16:creationId xmlns:a16="http://schemas.microsoft.com/office/drawing/2014/main" id="{3C884305-284C-1F3F-8966-8DD77F866B08}"/>
                </a:ext>
              </a:extLst>
            </p:cNvPr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7" name="Google Shape;13969;p27">
              <a:extLst>
                <a:ext uri="{FF2B5EF4-FFF2-40B4-BE49-F238E27FC236}">
                  <a16:creationId xmlns:a16="http://schemas.microsoft.com/office/drawing/2014/main" id="{A1EFF088-6815-82B6-8A28-EF9C32CFDA9B}"/>
                </a:ext>
              </a:extLst>
            </p:cNvPr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88" name="Google Shape;13970;p27">
              <a:extLst>
                <a:ext uri="{FF2B5EF4-FFF2-40B4-BE49-F238E27FC236}">
                  <a16:creationId xmlns:a16="http://schemas.microsoft.com/office/drawing/2014/main" id="{EB5AE33D-4463-A9CC-5F52-C5C975CB7605}"/>
                </a:ext>
              </a:extLst>
            </p:cNvPr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89" name="Google Shape;13971;p27">
            <a:extLst>
              <a:ext uri="{FF2B5EF4-FFF2-40B4-BE49-F238E27FC236}">
                <a16:creationId xmlns:a16="http://schemas.microsoft.com/office/drawing/2014/main" id="{4F102C49-E93A-62B3-D45F-939A92454A60}"/>
              </a:ext>
            </a:extLst>
          </p:cNvPr>
          <p:cNvGrpSpPr/>
          <p:nvPr/>
        </p:nvGrpSpPr>
        <p:grpSpPr>
          <a:xfrm>
            <a:off x="4770285" y="2355930"/>
            <a:ext cx="355332" cy="227849"/>
            <a:chOff x="4674088" y="2423058"/>
            <a:chExt cx="297125" cy="190525"/>
          </a:xfrm>
        </p:grpSpPr>
        <p:sp>
          <p:nvSpPr>
            <p:cNvPr id="90" name="Google Shape;13972;p27">
              <a:extLst>
                <a:ext uri="{FF2B5EF4-FFF2-40B4-BE49-F238E27FC236}">
                  <a16:creationId xmlns:a16="http://schemas.microsoft.com/office/drawing/2014/main" id="{1C711249-C1A5-35B9-9CA5-09C9A8BFCD43}"/>
                </a:ext>
              </a:extLst>
            </p:cNvPr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1" name="Google Shape;13973;p27">
              <a:extLst>
                <a:ext uri="{FF2B5EF4-FFF2-40B4-BE49-F238E27FC236}">
                  <a16:creationId xmlns:a16="http://schemas.microsoft.com/office/drawing/2014/main" id="{C81C9F77-FA18-3D73-C9C5-2F5AC0D2D6BF}"/>
                </a:ext>
              </a:extLst>
            </p:cNvPr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2" name="Google Shape;13974;p27">
              <a:extLst>
                <a:ext uri="{FF2B5EF4-FFF2-40B4-BE49-F238E27FC236}">
                  <a16:creationId xmlns:a16="http://schemas.microsoft.com/office/drawing/2014/main" id="{54C056C8-339B-1E59-27DB-293C04D64CAF}"/>
                </a:ext>
              </a:extLst>
            </p:cNvPr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3" name="Google Shape;13975;p27">
              <a:extLst>
                <a:ext uri="{FF2B5EF4-FFF2-40B4-BE49-F238E27FC236}">
                  <a16:creationId xmlns:a16="http://schemas.microsoft.com/office/drawing/2014/main" id="{1D71BAEC-4A97-4F63-3886-F645CCB71A09}"/>
                </a:ext>
              </a:extLst>
            </p:cNvPr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94" name="Google Shape;13976;p27">
              <a:extLst>
                <a:ext uri="{FF2B5EF4-FFF2-40B4-BE49-F238E27FC236}">
                  <a16:creationId xmlns:a16="http://schemas.microsoft.com/office/drawing/2014/main" id="{C7885EEB-A64B-BEA6-987A-CC87764C6030}"/>
                </a:ext>
              </a:extLst>
            </p:cNvPr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95" name="Google Shape;13977;p27">
            <a:extLst>
              <a:ext uri="{FF2B5EF4-FFF2-40B4-BE49-F238E27FC236}">
                <a16:creationId xmlns:a16="http://schemas.microsoft.com/office/drawing/2014/main" id="{687941D1-3800-7058-88CC-B6C95A19A325}"/>
              </a:ext>
            </a:extLst>
          </p:cNvPr>
          <p:cNvSpPr/>
          <p:nvPr/>
        </p:nvSpPr>
        <p:spPr>
          <a:xfrm>
            <a:off x="4088105" y="2577914"/>
            <a:ext cx="10733" cy="18656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96" name="Google Shape;13978;p27">
            <a:extLst>
              <a:ext uri="{FF2B5EF4-FFF2-40B4-BE49-F238E27FC236}">
                <a16:creationId xmlns:a16="http://schemas.microsoft.com/office/drawing/2014/main" id="{053A1C23-3180-FAE2-F473-7D7521AB89F9}"/>
              </a:ext>
            </a:extLst>
          </p:cNvPr>
          <p:cNvSpPr/>
          <p:nvPr/>
        </p:nvSpPr>
        <p:spPr>
          <a:xfrm>
            <a:off x="4318814" y="254457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97" name="Google Shape;13979;p27">
            <a:extLst>
              <a:ext uri="{FF2B5EF4-FFF2-40B4-BE49-F238E27FC236}">
                <a16:creationId xmlns:a16="http://schemas.microsoft.com/office/drawing/2014/main" id="{2C0E6FCD-C7E3-AEC7-934E-0400A2C24B09}"/>
              </a:ext>
            </a:extLst>
          </p:cNvPr>
          <p:cNvSpPr/>
          <p:nvPr/>
        </p:nvSpPr>
        <p:spPr>
          <a:xfrm>
            <a:off x="4318814" y="2572324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98" name="Google Shape;13980;p27">
            <a:extLst>
              <a:ext uri="{FF2B5EF4-FFF2-40B4-BE49-F238E27FC236}">
                <a16:creationId xmlns:a16="http://schemas.microsoft.com/office/drawing/2014/main" id="{BAD62FCA-72AB-0A3F-EA73-B02271B85990}"/>
              </a:ext>
            </a:extLst>
          </p:cNvPr>
          <p:cNvSpPr/>
          <p:nvPr/>
        </p:nvSpPr>
        <p:spPr>
          <a:xfrm>
            <a:off x="4318814" y="251608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99" name="Google Shape;13981;p27">
            <a:extLst>
              <a:ext uri="{FF2B5EF4-FFF2-40B4-BE49-F238E27FC236}">
                <a16:creationId xmlns:a16="http://schemas.microsoft.com/office/drawing/2014/main" id="{42BA48DC-C616-E210-72A6-6A7094C9B6C6}"/>
              </a:ext>
            </a:extLst>
          </p:cNvPr>
          <p:cNvSpPr/>
          <p:nvPr/>
        </p:nvSpPr>
        <p:spPr>
          <a:xfrm>
            <a:off x="4318814" y="248831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0" name="Google Shape;13982;p27">
            <a:extLst>
              <a:ext uri="{FF2B5EF4-FFF2-40B4-BE49-F238E27FC236}">
                <a16:creationId xmlns:a16="http://schemas.microsoft.com/office/drawing/2014/main" id="{ED073C38-4352-1C34-7E76-9978E85FBC17}"/>
              </a:ext>
            </a:extLst>
          </p:cNvPr>
          <p:cNvSpPr/>
          <p:nvPr/>
        </p:nvSpPr>
        <p:spPr>
          <a:xfrm>
            <a:off x="4318814" y="2461256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1" name="Google Shape;13983;p27">
            <a:extLst>
              <a:ext uri="{FF2B5EF4-FFF2-40B4-BE49-F238E27FC236}">
                <a16:creationId xmlns:a16="http://schemas.microsoft.com/office/drawing/2014/main" id="{D8BF9407-C458-C3AC-BEF2-939123DD9FF1}"/>
              </a:ext>
            </a:extLst>
          </p:cNvPr>
          <p:cNvSpPr/>
          <p:nvPr/>
        </p:nvSpPr>
        <p:spPr>
          <a:xfrm>
            <a:off x="4318814" y="243351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2" name="Google Shape;13984;p27">
            <a:extLst>
              <a:ext uri="{FF2B5EF4-FFF2-40B4-BE49-F238E27FC236}">
                <a16:creationId xmlns:a16="http://schemas.microsoft.com/office/drawing/2014/main" id="{B8A40CD3-EC5F-B776-24E1-09FB8426A41C}"/>
              </a:ext>
            </a:extLst>
          </p:cNvPr>
          <p:cNvSpPr/>
          <p:nvPr/>
        </p:nvSpPr>
        <p:spPr>
          <a:xfrm>
            <a:off x="4273250" y="2591547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3" name="Google Shape;13985;p27">
            <a:extLst>
              <a:ext uri="{FF2B5EF4-FFF2-40B4-BE49-F238E27FC236}">
                <a16:creationId xmlns:a16="http://schemas.microsoft.com/office/drawing/2014/main" id="{CE5F20AB-D302-19A9-0E37-5806D8957DD3}"/>
              </a:ext>
            </a:extLst>
          </p:cNvPr>
          <p:cNvSpPr/>
          <p:nvPr/>
        </p:nvSpPr>
        <p:spPr>
          <a:xfrm>
            <a:off x="4273250" y="253602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4" name="Google Shape;13986;p27">
            <a:extLst>
              <a:ext uri="{FF2B5EF4-FFF2-40B4-BE49-F238E27FC236}">
                <a16:creationId xmlns:a16="http://schemas.microsoft.com/office/drawing/2014/main" id="{5C66EAEC-FC87-3953-FBFF-39463895D47D}"/>
              </a:ext>
            </a:extLst>
          </p:cNvPr>
          <p:cNvSpPr/>
          <p:nvPr/>
        </p:nvSpPr>
        <p:spPr>
          <a:xfrm>
            <a:off x="4273250" y="256308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5" name="Google Shape;13987;p27">
            <a:extLst>
              <a:ext uri="{FF2B5EF4-FFF2-40B4-BE49-F238E27FC236}">
                <a16:creationId xmlns:a16="http://schemas.microsoft.com/office/drawing/2014/main" id="{07D8B752-DFD7-E9B0-4EF5-F6A9BF624CE4}"/>
              </a:ext>
            </a:extLst>
          </p:cNvPr>
          <p:cNvSpPr/>
          <p:nvPr/>
        </p:nvSpPr>
        <p:spPr>
          <a:xfrm>
            <a:off x="4273250" y="250897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6" name="Google Shape;13988;p27">
            <a:extLst>
              <a:ext uri="{FF2B5EF4-FFF2-40B4-BE49-F238E27FC236}">
                <a16:creationId xmlns:a16="http://schemas.microsoft.com/office/drawing/2014/main" id="{C44CCBA6-7A4D-3DC3-D6DC-9F9EA379BE84}"/>
              </a:ext>
            </a:extLst>
          </p:cNvPr>
          <p:cNvSpPr/>
          <p:nvPr/>
        </p:nvSpPr>
        <p:spPr>
          <a:xfrm>
            <a:off x="4135821" y="2522485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7" name="Google Shape;13989;p27">
            <a:extLst>
              <a:ext uri="{FF2B5EF4-FFF2-40B4-BE49-F238E27FC236}">
                <a16:creationId xmlns:a16="http://schemas.microsoft.com/office/drawing/2014/main" id="{4A294AB7-0857-4022-B52E-51E3700BEA54}"/>
              </a:ext>
            </a:extLst>
          </p:cNvPr>
          <p:cNvSpPr/>
          <p:nvPr/>
        </p:nvSpPr>
        <p:spPr>
          <a:xfrm>
            <a:off x="4135821" y="2466966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8" name="Google Shape;13990;p27">
            <a:extLst>
              <a:ext uri="{FF2B5EF4-FFF2-40B4-BE49-F238E27FC236}">
                <a16:creationId xmlns:a16="http://schemas.microsoft.com/office/drawing/2014/main" id="{BAEE8F2D-ACCE-FA84-31AA-1C5700053713}"/>
              </a:ext>
            </a:extLst>
          </p:cNvPr>
          <p:cNvSpPr/>
          <p:nvPr/>
        </p:nvSpPr>
        <p:spPr>
          <a:xfrm>
            <a:off x="4135821" y="2494740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09" name="Google Shape;13991;p27">
            <a:extLst>
              <a:ext uri="{FF2B5EF4-FFF2-40B4-BE49-F238E27FC236}">
                <a16:creationId xmlns:a16="http://schemas.microsoft.com/office/drawing/2014/main" id="{E8BA8392-D9A2-AB65-AC20-DBF8EA0D0172}"/>
              </a:ext>
            </a:extLst>
          </p:cNvPr>
          <p:cNvSpPr/>
          <p:nvPr/>
        </p:nvSpPr>
        <p:spPr>
          <a:xfrm>
            <a:off x="4135821" y="255097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0" name="Google Shape;13992;p27">
            <a:extLst>
              <a:ext uri="{FF2B5EF4-FFF2-40B4-BE49-F238E27FC236}">
                <a16:creationId xmlns:a16="http://schemas.microsoft.com/office/drawing/2014/main" id="{E748D6EB-D1E5-9D99-804A-8D7B3F7E4286}"/>
              </a:ext>
            </a:extLst>
          </p:cNvPr>
          <p:cNvSpPr/>
          <p:nvPr/>
        </p:nvSpPr>
        <p:spPr>
          <a:xfrm>
            <a:off x="4135821" y="257875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1" name="Google Shape;13993;p27">
            <a:extLst>
              <a:ext uri="{FF2B5EF4-FFF2-40B4-BE49-F238E27FC236}">
                <a16:creationId xmlns:a16="http://schemas.microsoft.com/office/drawing/2014/main" id="{39FFAD83-ABBD-9FB4-35F4-5D1B42B47DDC}"/>
              </a:ext>
            </a:extLst>
          </p:cNvPr>
          <p:cNvSpPr/>
          <p:nvPr/>
        </p:nvSpPr>
        <p:spPr>
          <a:xfrm>
            <a:off x="4261860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2" name="Google Shape;13994;p27">
            <a:extLst>
              <a:ext uri="{FF2B5EF4-FFF2-40B4-BE49-F238E27FC236}">
                <a16:creationId xmlns:a16="http://schemas.microsoft.com/office/drawing/2014/main" id="{E3BDA345-EA6C-8D83-CD99-C6A73A227FB1}"/>
              </a:ext>
            </a:extLst>
          </p:cNvPr>
          <p:cNvSpPr/>
          <p:nvPr/>
        </p:nvSpPr>
        <p:spPr>
          <a:xfrm>
            <a:off x="4316691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3" name="Google Shape;13995;p27">
            <a:extLst>
              <a:ext uri="{FF2B5EF4-FFF2-40B4-BE49-F238E27FC236}">
                <a16:creationId xmlns:a16="http://schemas.microsoft.com/office/drawing/2014/main" id="{8F6FAFD5-C4AD-3E17-F87F-E8BDA709B602}"/>
              </a:ext>
            </a:extLst>
          </p:cNvPr>
          <p:cNvSpPr/>
          <p:nvPr/>
        </p:nvSpPr>
        <p:spPr>
          <a:xfrm>
            <a:off x="4073874" y="2358738"/>
            <a:ext cx="17849" cy="10703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4" name="Google Shape;13996;p27">
            <a:extLst>
              <a:ext uri="{FF2B5EF4-FFF2-40B4-BE49-F238E27FC236}">
                <a16:creationId xmlns:a16="http://schemas.microsoft.com/office/drawing/2014/main" id="{62846B0E-4CDD-56A1-9C15-DAAA8565E498}"/>
              </a:ext>
            </a:extLst>
          </p:cNvPr>
          <p:cNvSpPr/>
          <p:nvPr/>
        </p:nvSpPr>
        <p:spPr>
          <a:xfrm>
            <a:off x="4288916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5" name="Google Shape;13997;p27">
            <a:extLst>
              <a:ext uri="{FF2B5EF4-FFF2-40B4-BE49-F238E27FC236}">
                <a16:creationId xmlns:a16="http://schemas.microsoft.com/office/drawing/2014/main" id="{F18FB860-0F14-FF7B-E6BF-65C3357946F2}"/>
              </a:ext>
            </a:extLst>
          </p:cNvPr>
          <p:cNvSpPr/>
          <p:nvPr/>
        </p:nvSpPr>
        <p:spPr>
          <a:xfrm>
            <a:off x="4101648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6" name="Google Shape;13998;p27">
            <a:extLst>
              <a:ext uri="{FF2B5EF4-FFF2-40B4-BE49-F238E27FC236}">
                <a16:creationId xmlns:a16="http://schemas.microsoft.com/office/drawing/2014/main" id="{F8B198CC-64CC-9347-33E3-968DB9995321}"/>
              </a:ext>
            </a:extLst>
          </p:cNvPr>
          <p:cNvSpPr/>
          <p:nvPr/>
        </p:nvSpPr>
        <p:spPr>
          <a:xfrm>
            <a:off x="4233368" y="2358738"/>
            <a:ext cx="18566" cy="10703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7" name="Google Shape;13999;p27">
            <a:extLst>
              <a:ext uri="{FF2B5EF4-FFF2-40B4-BE49-F238E27FC236}">
                <a16:creationId xmlns:a16="http://schemas.microsoft.com/office/drawing/2014/main" id="{5816B6D0-8558-E58C-A44A-F67125FADD7F}"/>
              </a:ext>
            </a:extLst>
          </p:cNvPr>
          <p:cNvSpPr/>
          <p:nvPr/>
        </p:nvSpPr>
        <p:spPr>
          <a:xfrm>
            <a:off x="4129423" y="2358738"/>
            <a:ext cx="18536" cy="10703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8" name="Google Shape;14000;p27">
            <a:extLst>
              <a:ext uri="{FF2B5EF4-FFF2-40B4-BE49-F238E27FC236}">
                <a16:creationId xmlns:a16="http://schemas.microsoft.com/office/drawing/2014/main" id="{AE625668-5FBA-DB2F-337C-81D3F5BAB464}"/>
              </a:ext>
            </a:extLst>
          </p:cNvPr>
          <p:cNvSpPr/>
          <p:nvPr/>
        </p:nvSpPr>
        <p:spPr>
          <a:xfrm>
            <a:off x="4385036" y="2344507"/>
            <a:ext cx="39196" cy="39196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19" name="Google Shape;14001;p27">
            <a:extLst>
              <a:ext uri="{FF2B5EF4-FFF2-40B4-BE49-F238E27FC236}">
                <a16:creationId xmlns:a16="http://schemas.microsoft.com/office/drawing/2014/main" id="{303E7EB7-B8E4-E229-C797-BDAF13D4B960}"/>
              </a:ext>
            </a:extLst>
          </p:cNvPr>
          <p:cNvSpPr/>
          <p:nvPr/>
        </p:nvSpPr>
        <p:spPr>
          <a:xfrm>
            <a:off x="4073874" y="2322443"/>
            <a:ext cx="296224" cy="247790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0" name="Google Shape;14002;p27">
            <a:extLst>
              <a:ext uri="{FF2B5EF4-FFF2-40B4-BE49-F238E27FC236}">
                <a16:creationId xmlns:a16="http://schemas.microsoft.com/office/drawing/2014/main" id="{A64E6E69-9BD6-0EAD-98B6-FF52DC9014F3}"/>
              </a:ext>
            </a:extLst>
          </p:cNvPr>
          <p:cNvSpPr/>
          <p:nvPr/>
        </p:nvSpPr>
        <p:spPr>
          <a:xfrm>
            <a:off x="4399267" y="2470524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1" name="Google Shape;14003;p27">
            <a:extLst>
              <a:ext uri="{FF2B5EF4-FFF2-40B4-BE49-F238E27FC236}">
                <a16:creationId xmlns:a16="http://schemas.microsoft.com/office/drawing/2014/main" id="{60DBACDD-CA46-7A43-42A9-7A42CA935845}"/>
              </a:ext>
            </a:extLst>
          </p:cNvPr>
          <p:cNvSpPr/>
          <p:nvPr/>
        </p:nvSpPr>
        <p:spPr>
          <a:xfrm>
            <a:off x="4399267" y="241569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" name="Google Shape;14004;p27">
            <a:extLst>
              <a:ext uri="{FF2B5EF4-FFF2-40B4-BE49-F238E27FC236}">
                <a16:creationId xmlns:a16="http://schemas.microsoft.com/office/drawing/2014/main" id="{BC2D62CB-9296-BAE9-4799-10D19A10D463}"/>
              </a:ext>
            </a:extLst>
          </p:cNvPr>
          <p:cNvSpPr/>
          <p:nvPr/>
        </p:nvSpPr>
        <p:spPr>
          <a:xfrm>
            <a:off x="4399267" y="249829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" name="Google Shape;14005;p27">
            <a:extLst>
              <a:ext uri="{FF2B5EF4-FFF2-40B4-BE49-F238E27FC236}">
                <a16:creationId xmlns:a16="http://schemas.microsoft.com/office/drawing/2014/main" id="{DC1570AA-A48D-DC74-8E00-8261A3FFB08C}"/>
              </a:ext>
            </a:extLst>
          </p:cNvPr>
          <p:cNvSpPr/>
          <p:nvPr/>
        </p:nvSpPr>
        <p:spPr>
          <a:xfrm>
            <a:off x="4399267" y="244346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4" name="Google Shape;14006;p27">
            <a:extLst>
              <a:ext uri="{FF2B5EF4-FFF2-40B4-BE49-F238E27FC236}">
                <a16:creationId xmlns:a16="http://schemas.microsoft.com/office/drawing/2014/main" id="{83738208-5444-38F9-B57D-845C57345EA1}"/>
              </a:ext>
            </a:extLst>
          </p:cNvPr>
          <p:cNvSpPr/>
          <p:nvPr/>
        </p:nvSpPr>
        <p:spPr>
          <a:xfrm>
            <a:off x="4399267" y="255453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5" name="Google Shape;14007;p27">
            <a:extLst>
              <a:ext uri="{FF2B5EF4-FFF2-40B4-BE49-F238E27FC236}">
                <a16:creationId xmlns:a16="http://schemas.microsoft.com/office/drawing/2014/main" id="{718BFA74-2CAB-D129-C55C-BFBAC9B19701}"/>
              </a:ext>
            </a:extLst>
          </p:cNvPr>
          <p:cNvSpPr/>
          <p:nvPr/>
        </p:nvSpPr>
        <p:spPr>
          <a:xfrm>
            <a:off x="4399267" y="258230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6" name="Google Shape;14008;p27">
            <a:extLst>
              <a:ext uri="{FF2B5EF4-FFF2-40B4-BE49-F238E27FC236}">
                <a16:creationId xmlns:a16="http://schemas.microsoft.com/office/drawing/2014/main" id="{EBB78BB1-3EF1-B9F4-508D-8ADA808577ED}"/>
              </a:ext>
            </a:extLst>
          </p:cNvPr>
          <p:cNvSpPr/>
          <p:nvPr/>
        </p:nvSpPr>
        <p:spPr>
          <a:xfrm>
            <a:off x="4399267" y="2526043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7" name="Google Shape;14009;p27">
            <a:extLst>
              <a:ext uri="{FF2B5EF4-FFF2-40B4-BE49-F238E27FC236}">
                <a16:creationId xmlns:a16="http://schemas.microsoft.com/office/drawing/2014/main" id="{D11ED835-7487-880A-B5C7-D24FCDDB5577}"/>
              </a:ext>
            </a:extLst>
          </p:cNvPr>
          <p:cNvSpPr/>
          <p:nvPr/>
        </p:nvSpPr>
        <p:spPr>
          <a:xfrm>
            <a:off x="4022630" y="2292516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8" name="Google Shape;14010;p27">
            <a:extLst>
              <a:ext uri="{FF2B5EF4-FFF2-40B4-BE49-F238E27FC236}">
                <a16:creationId xmlns:a16="http://schemas.microsoft.com/office/drawing/2014/main" id="{949AB236-FDAB-1B2C-0DDC-789FE8A73A2B}"/>
              </a:ext>
            </a:extLst>
          </p:cNvPr>
          <p:cNvGrpSpPr/>
          <p:nvPr/>
        </p:nvGrpSpPr>
        <p:grpSpPr>
          <a:xfrm>
            <a:off x="3245846" y="2291082"/>
            <a:ext cx="361730" cy="358919"/>
            <a:chOff x="3654238" y="2368833"/>
            <a:chExt cx="302475" cy="300125"/>
          </a:xfrm>
        </p:grpSpPr>
        <p:sp>
          <p:nvSpPr>
            <p:cNvPr id="129" name="Google Shape;14011;p27">
              <a:extLst>
                <a:ext uri="{FF2B5EF4-FFF2-40B4-BE49-F238E27FC236}">
                  <a16:creationId xmlns:a16="http://schemas.microsoft.com/office/drawing/2014/main" id="{56E70845-3164-5A1D-1203-B087577A4348}"/>
                </a:ext>
              </a:extLst>
            </p:cNvPr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0" name="Google Shape;14012;p27">
              <a:extLst>
                <a:ext uri="{FF2B5EF4-FFF2-40B4-BE49-F238E27FC236}">
                  <a16:creationId xmlns:a16="http://schemas.microsoft.com/office/drawing/2014/main" id="{F7452BEB-8F01-039A-EDE5-CB714A326D27}"/>
                </a:ext>
              </a:extLst>
            </p:cNvPr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1" name="Google Shape;14013;p27">
              <a:extLst>
                <a:ext uri="{FF2B5EF4-FFF2-40B4-BE49-F238E27FC236}">
                  <a16:creationId xmlns:a16="http://schemas.microsoft.com/office/drawing/2014/main" id="{8F530992-23F2-6F16-31C5-0D4FA1108338}"/>
                </a:ext>
              </a:extLst>
            </p:cNvPr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2" name="Google Shape;14014;p27">
              <a:extLst>
                <a:ext uri="{FF2B5EF4-FFF2-40B4-BE49-F238E27FC236}">
                  <a16:creationId xmlns:a16="http://schemas.microsoft.com/office/drawing/2014/main" id="{F74CF3B0-1D84-EE97-48BE-2B34DA947E36}"/>
                </a:ext>
              </a:extLst>
            </p:cNvPr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3" name="Google Shape;14015;p27">
              <a:extLst>
                <a:ext uri="{FF2B5EF4-FFF2-40B4-BE49-F238E27FC236}">
                  <a16:creationId xmlns:a16="http://schemas.microsoft.com/office/drawing/2014/main" id="{616936BC-D893-A7EE-D192-C01AC12E2289}"/>
                </a:ext>
              </a:extLst>
            </p:cNvPr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4" name="Google Shape;14016;p27">
              <a:extLst>
                <a:ext uri="{FF2B5EF4-FFF2-40B4-BE49-F238E27FC236}">
                  <a16:creationId xmlns:a16="http://schemas.microsoft.com/office/drawing/2014/main" id="{966456DD-86A5-0040-25A4-5AA2AA716811}"/>
                </a:ext>
              </a:extLst>
            </p:cNvPr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5" name="Google Shape;14017;p27">
              <a:extLst>
                <a:ext uri="{FF2B5EF4-FFF2-40B4-BE49-F238E27FC236}">
                  <a16:creationId xmlns:a16="http://schemas.microsoft.com/office/drawing/2014/main" id="{396A82BF-A57E-53D4-2C90-BA00DC4ABC2B}"/>
                </a:ext>
              </a:extLst>
            </p:cNvPr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6" name="Google Shape;14018;p27">
              <a:extLst>
                <a:ext uri="{FF2B5EF4-FFF2-40B4-BE49-F238E27FC236}">
                  <a16:creationId xmlns:a16="http://schemas.microsoft.com/office/drawing/2014/main" id="{FEC502C8-C3F9-A54E-A98A-DC343A87E1AD}"/>
                </a:ext>
              </a:extLst>
            </p:cNvPr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7" name="Google Shape;14019;p27">
              <a:extLst>
                <a:ext uri="{FF2B5EF4-FFF2-40B4-BE49-F238E27FC236}">
                  <a16:creationId xmlns:a16="http://schemas.microsoft.com/office/drawing/2014/main" id="{DB023C55-43A4-3880-282A-873A119D62BE}"/>
                </a:ext>
              </a:extLst>
            </p:cNvPr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" name="Google Shape;14020;p27">
              <a:extLst>
                <a:ext uri="{FF2B5EF4-FFF2-40B4-BE49-F238E27FC236}">
                  <a16:creationId xmlns:a16="http://schemas.microsoft.com/office/drawing/2014/main" id="{A23F8FCE-5D2C-302F-7CFD-AECE68D6453A}"/>
                </a:ext>
              </a:extLst>
            </p:cNvPr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" name="Google Shape;14021;p27">
              <a:extLst>
                <a:ext uri="{FF2B5EF4-FFF2-40B4-BE49-F238E27FC236}">
                  <a16:creationId xmlns:a16="http://schemas.microsoft.com/office/drawing/2014/main" id="{0300C84C-5175-8816-AD32-7924EF3346C2}"/>
                </a:ext>
              </a:extLst>
            </p:cNvPr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" name="Google Shape;14022;p27">
              <a:extLst>
                <a:ext uri="{FF2B5EF4-FFF2-40B4-BE49-F238E27FC236}">
                  <a16:creationId xmlns:a16="http://schemas.microsoft.com/office/drawing/2014/main" id="{491D68C9-E4C6-1C20-E956-D0A4C2327F6B}"/>
                </a:ext>
              </a:extLst>
            </p:cNvPr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" name="Google Shape;14023;p27">
            <a:extLst>
              <a:ext uri="{FF2B5EF4-FFF2-40B4-BE49-F238E27FC236}">
                <a16:creationId xmlns:a16="http://schemas.microsoft.com/office/drawing/2014/main" id="{89DA1AB6-96BC-76DF-5075-3CA81158AD70}"/>
              </a:ext>
            </a:extLst>
          </p:cNvPr>
          <p:cNvGrpSpPr/>
          <p:nvPr/>
        </p:nvGrpSpPr>
        <p:grpSpPr>
          <a:xfrm>
            <a:off x="2544498" y="2291052"/>
            <a:ext cx="353179" cy="355332"/>
            <a:chOff x="3195213" y="2368808"/>
            <a:chExt cx="295325" cy="297125"/>
          </a:xfrm>
        </p:grpSpPr>
        <p:sp>
          <p:nvSpPr>
            <p:cNvPr id="142" name="Google Shape;14024;p27">
              <a:extLst>
                <a:ext uri="{FF2B5EF4-FFF2-40B4-BE49-F238E27FC236}">
                  <a16:creationId xmlns:a16="http://schemas.microsoft.com/office/drawing/2014/main" id="{145CB3CD-93F6-153E-8992-B30E10604959}"/>
                </a:ext>
              </a:extLst>
            </p:cNvPr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3" name="Google Shape;14025;p27">
              <a:extLst>
                <a:ext uri="{FF2B5EF4-FFF2-40B4-BE49-F238E27FC236}">
                  <a16:creationId xmlns:a16="http://schemas.microsoft.com/office/drawing/2014/main" id="{560E56F5-9DF3-2B96-C435-4920107C0975}"/>
                </a:ext>
              </a:extLst>
            </p:cNvPr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4" name="Google Shape;14026;p27">
              <a:extLst>
                <a:ext uri="{FF2B5EF4-FFF2-40B4-BE49-F238E27FC236}">
                  <a16:creationId xmlns:a16="http://schemas.microsoft.com/office/drawing/2014/main" id="{20B56934-B7F9-D70C-3209-EBD2B4AD642B}"/>
                </a:ext>
              </a:extLst>
            </p:cNvPr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5" name="Google Shape;14027;p27">
              <a:extLst>
                <a:ext uri="{FF2B5EF4-FFF2-40B4-BE49-F238E27FC236}">
                  <a16:creationId xmlns:a16="http://schemas.microsoft.com/office/drawing/2014/main" id="{07478C29-333C-F333-DD53-8E77D0013F1B}"/>
                </a:ext>
              </a:extLst>
            </p:cNvPr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6" name="Google Shape;14028;p27">
              <a:extLst>
                <a:ext uri="{FF2B5EF4-FFF2-40B4-BE49-F238E27FC236}">
                  <a16:creationId xmlns:a16="http://schemas.microsoft.com/office/drawing/2014/main" id="{22C9355F-F703-C3D0-E95E-2941CCDCC31C}"/>
                </a:ext>
              </a:extLst>
            </p:cNvPr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7" name="Google Shape;14029;p27">
              <a:extLst>
                <a:ext uri="{FF2B5EF4-FFF2-40B4-BE49-F238E27FC236}">
                  <a16:creationId xmlns:a16="http://schemas.microsoft.com/office/drawing/2014/main" id="{B50BC11C-A01C-CCBF-5A85-4A66AC5C1171}"/>
                </a:ext>
              </a:extLst>
            </p:cNvPr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8" name="Google Shape;14030;p27">
              <a:extLst>
                <a:ext uri="{FF2B5EF4-FFF2-40B4-BE49-F238E27FC236}">
                  <a16:creationId xmlns:a16="http://schemas.microsoft.com/office/drawing/2014/main" id="{A71B6F7A-ECC9-ECFD-14D1-12D327D7A16A}"/>
                </a:ext>
              </a:extLst>
            </p:cNvPr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9" name="Google Shape;14031;p27">
              <a:extLst>
                <a:ext uri="{FF2B5EF4-FFF2-40B4-BE49-F238E27FC236}">
                  <a16:creationId xmlns:a16="http://schemas.microsoft.com/office/drawing/2014/main" id="{E5AF699B-92AF-99C9-172D-D6CC580BC997}"/>
                </a:ext>
              </a:extLst>
            </p:cNvPr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0" name="Google Shape;14032;p27">
              <a:extLst>
                <a:ext uri="{FF2B5EF4-FFF2-40B4-BE49-F238E27FC236}">
                  <a16:creationId xmlns:a16="http://schemas.microsoft.com/office/drawing/2014/main" id="{921AC5F8-A9E9-FE4A-FEB0-D8F6E63535AE}"/>
                </a:ext>
              </a:extLst>
            </p:cNvPr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1" name="Google Shape;14033;p27">
              <a:extLst>
                <a:ext uri="{FF2B5EF4-FFF2-40B4-BE49-F238E27FC236}">
                  <a16:creationId xmlns:a16="http://schemas.microsoft.com/office/drawing/2014/main" id="{7F22223B-18D6-1368-2EC9-7242A988EEA9}"/>
                </a:ext>
              </a:extLst>
            </p:cNvPr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2" name="Google Shape;14034;p27">
              <a:extLst>
                <a:ext uri="{FF2B5EF4-FFF2-40B4-BE49-F238E27FC236}">
                  <a16:creationId xmlns:a16="http://schemas.microsoft.com/office/drawing/2014/main" id="{BB722623-2287-CEE0-AB15-4D04E2907382}"/>
                </a:ext>
              </a:extLst>
            </p:cNvPr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3" name="Google Shape;14035;p27">
              <a:extLst>
                <a:ext uri="{FF2B5EF4-FFF2-40B4-BE49-F238E27FC236}">
                  <a16:creationId xmlns:a16="http://schemas.microsoft.com/office/drawing/2014/main" id="{25BD66E4-8A0A-958A-F661-87C42B1F9CD2}"/>
                </a:ext>
              </a:extLst>
            </p:cNvPr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54" name="Google Shape;14036;p27">
            <a:extLst>
              <a:ext uri="{FF2B5EF4-FFF2-40B4-BE49-F238E27FC236}">
                <a16:creationId xmlns:a16="http://schemas.microsoft.com/office/drawing/2014/main" id="{4D99FF88-9EAA-9A01-A3C1-FDA2483747CC}"/>
              </a:ext>
            </a:extLst>
          </p:cNvPr>
          <p:cNvGrpSpPr/>
          <p:nvPr/>
        </p:nvGrpSpPr>
        <p:grpSpPr>
          <a:xfrm>
            <a:off x="1781203" y="2291860"/>
            <a:ext cx="368158" cy="355302"/>
            <a:chOff x="2684388" y="2369483"/>
            <a:chExt cx="307850" cy="297100"/>
          </a:xfrm>
        </p:grpSpPr>
        <p:sp>
          <p:nvSpPr>
            <p:cNvPr id="155" name="Google Shape;14037;p27">
              <a:extLst>
                <a:ext uri="{FF2B5EF4-FFF2-40B4-BE49-F238E27FC236}">
                  <a16:creationId xmlns:a16="http://schemas.microsoft.com/office/drawing/2014/main" id="{8351DE91-F2E6-9C50-C4A8-278D8F0C7C18}"/>
                </a:ext>
              </a:extLst>
            </p:cNvPr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6" name="Google Shape;14038;p27">
              <a:extLst>
                <a:ext uri="{FF2B5EF4-FFF2-40B4-BE49-F238E27FC236}">
                  <a16:creationId xmlns:a16="http://schemas.microsoft.com/office/drawing/2014/main" id="{D89E5A35-E477-4A74-62AE-B9966FEA3F8F}"/>
                </a:ext>
              </a:extLst>
            </p:cNvPr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7" name="Google Shape;14039;p27">
              <a:extLst>
                <a:ext uri="{FF2B5EF4-FFF2-40B4-BE49-F238E27FC236}">
                  <a16:creationId xmlns:a16="http://schemas.microsoft.com/office/drawing/2014/main" id="{3EBA0C7C-7B27-EDFD-E043-9B69B5172D83}"/>
                </a:ext>
              </a:extLst>
            </p:cNvPr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58" name="Google Shape;14040;p27">
              <a:extLst>
                <a:ext uri="{FF2B5EF4-FFF2-40B4-BE49-F238E27FC236}">
                  <a16:creationId xmlns:a16="http://schemas.microsoft.com/office/drawing/2014/main" id="{BA4C423A-5F67-AFA8-A817-2895CC2EFA6C}"/>
                </a:ext>
              </a:extLst>
            </p:cNvPr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59" name="Google Shape;14041;p27">
            <a:extLst>
              <a:ext uri="{FF2B5EF4-FFF2-40B4-BE49-F238E27FC236}">
                <a16:creationId xmlns:a16="http://schemas.microsoft.com/office/drawing/2014/main" id="{9521BE29-0D11-8D81-45E9-803437C5777E}"/>
              </a:ext>
            </a:extLst>
          </p:cNvPr>
          <p:cNvSpPr/>
          <p:nvPr/>
        </p:nvSpPr>
        <p:spPr>
          <a:xfrm>
            <a:off x="1042813" y="2292426"/>
            <a:ext cx="356019" cy="355421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60" name="Google Shape;14042;p27">
            <a:extLst>
              <a:ext uri="{FF2B5EF4-FFF2-40B4-BE49-F238E27FC236}">
                <a16:creationId xmlns:a16="http://schemas.microsoft.com/office/drawing/2014/main" id="{46C47528-B388-3EA4-3888-90841B23C4B6}"/>
              </a:ext>
            </a:extLst>
          </p:cNvPr>
          <p:cNvGrpSpPr/>
          <p:nvPr/>
        </p:nvGrpSpPr>
        <p:grpSpPr>
          <a:xfrm>
            <a:off x="1041406" y="2835815"/>
            <a:ext cx="356767" cy="356737"/>
            <a:chOff x="2193213" y="2824333"/>
            <a:chExt cx="298325" cy="298300"/>
          </a:xfrm>
        </p:grpSpPr>
        <p:sp>
          <p:nvSpPr>
            <p:cNvPr id="161" name="Google Shape;14043;p27">
              <a:extLst>
                <a:ext uri="{FF2B5EF4-FFF2-40B4-BE49-F238E27FC236}">
                  <a16:creationId xmlns:a16="http://schemas.microsoft.com/office/drawing/2014/main" id="{FC418B0F-3B30-2A7F-11E3-97F354357EB6}"/>
                </a:ext>
              </a:extLst>
            </p:cNvPr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2" name="Google Shape;14044;p27">
              <a:extLst>
                <a:ext uri="{FF2B5EF4-FFF2-40B4-BE49-F238E27FC236}">
                  <a16:creationId xmlns:a16="http://schemas.microsoft.com/office/drawing/2014/main" id="{128ABB73-EC67-F952-6F1F-4C8A214AB165}"/>
                </a:ext>
              </a:extLst>
            </p:cNvPr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3" name="Google Shape;14045;p27">
              <a:extLst>
                <a:ext uri="{FF2B5EF4-FFF2-40B4-BE49-F238E27FC236}">
                  <a16:creationId xmlns:a16="http://schemas.microsoft.com/office/drawing/2014/main" id="{99F7FB7E-03E4-CC09-4208-88AB5A484D61}"/>
                </a:ext>
              </a:extLst>
            </p:cNvPr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4" name="Google Shape;14046;p27">
              <a:extLst>
                <a:ext uri="{FF2B5EF4-FFF2-40B4-BE49-F238E27FC236}">
                  <a16:creationId xmlns:a16="http://schemas.microsoft.com/office/drawing/2014/main" id="{9D74342E-B8AC-4A48-9FC1-0527B61E0A12}"/>
                </a:ext>
              </a:extLst>
            </p:cNvPr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5" name="Google Shape;14047;p27">
              <a:extLst>
                <a:ext uri="{FF2B5EF4-FFF2-40B4-BE49-F238E27FC236}">
                  <a16:creationId xmlns:a16="http://schemas.microsoft.com/office/drawing/2014/main" id="{4FD28F35-3F7E-A10D-8B30-F08792FF70F1}"/>
                </a:ext>
              </a:extLst>
            </p:cNvPr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6" name="Google Shape;14048;p27">
              <a:extLst>
                <a:ext uri="{FF2B5EF4-FFF2-40B4-BE49-F238E27FC236}">
                  <a16:creationId xmlns:a16="http://schemas.microsoft.com/office/drawing/2014/main" id="{0BB971FF-873C-21EB-8371-C181AC6F71C8}"/>
                </a:ext>
              </a:extLst>
            </p:cNvPr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7" name="Google Shape;14049;p27">
              <a:extLst>
                <a:ext uri="{FF2B5EF4-FFF2-40B4-BE49-F238E27FC236}">
                  <a16:creationId xmlns:a16="http://schemas.microsoft.com/office/drawing/2014/main" id="{45A73762-4362-D051-BBB7-48783C4720AB}"/>
                </a:ext>
              </a:extLst>
            </p:cNvPr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8" name="Google Shape;14050;p27">
              <a:extLst>
                <a:ext uri="{FF2B5EF4-FFF2-40B4-BE49-F238E27FC236}">
                  <a16:creationId xmlns:a16="http://schemas.microsoft.com/office/drawing/2014/main" id="{5513678E-295D-8522-9376-CC5C86FC83AF}"/>
                </a:ext>
              </a:extLst>
            </p:cNvPr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69" name="Google Shape;14051;p27">
              <a:extLst>
                <a:ext uri="{FF2B5EF4-FFF2-40B4-BE49-F238E27FC236}">
                  <a16:creationId xmlns:a16="http://schemas.microsoft.com/office/drawing/2014/main" id="{6C8BFE1D-F87D-76F7-FDE0-C6DAA124DAC5}"/>
                </a:ext>
              </a:extLst>
            </p:cNvPr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0" name="Google Shape;14052;p27">
              <a:extLst>
                <a:ext uri="{FF2B5EF4-FFF2-40B4-BE49-F238E27FC236}">
                  <a16:creationId xmlns:a16="http://schemas.microsoft.com/office/drawing/2014/main" id="{B0D5A338-2F19-F67A-9C50-0D45522C3DEE}"/>
                </a:ext>
              </a:extLst>
            </p:cNvPr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1" name="Google Shape;14053;p27">
              <a:extLst>
                <a:ext uri="{FF2B5EF4-FFF2-40B4-BE49-F238E27FC236}">
                  <a16:creationId xmlns:a16="http://schemas.microsoft.com/office/drawing/2014/main" id="{AE46A440-1532-BBAE-437B-3FA1C991257E}"/>
                </a:ext>
              </a:extLst>
            </p:cNvPr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2" name="Google Shape;14054;p27">
              <a:extLst>
                <a:ext uri="{FF2B5EF4-FFF2-40B4-BE49-F238E27FC236}">
                  <a16:creationId xmlns:a16="http://schemas.microsoft.com/office/drawing/2014/main" id="{EC1AE01F-509F-24CE-0279-922159CB8B68}"/>
                </a:ext>
              </a:extLst>
            </p:cNvPr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3" name="Google Shape;14055;p27">
              <a:extLst>
                <a:ext uri="{FF2B5EF4-FFF2-40B4-BE49-F238E27FC236}">
                  <a16:creationId xmlns:a16="http://schemas.microsoft.com/office/drawing/2014/main" id="{BCE0EB43-A95D-954C-2757-B154CB7CC262}"/>
                </a:ext>
              </a:extLst>
            </p:cNvPr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4" name="Google Shape;14056;p27">
              <a:extLst>
                <a:ext uri="{FF2B5EF4-FFF2-40B4-BE49-F238E27FC236}">
                  <a16:creationId xmlns:a16="http://schemas.microsoft.com/office/drawing/2014/main" id="{B519886F-F44E-F749-C7C3-C02913FCF282}"/>
                </a:ext>
              </a:extLst>
            </p:cNvPr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5" name="Google Shape;14057;p27">
              <a:extLst>
                <a:ext uri="{FF2B5EF4-FFF2-40B4-BE49-F238E27FC236}">
                  <a16:creationId xmlns:a16="http://schemas.microsoft.com/office/drawing/2014/main" id="{C089A5AE-4380-C95D-56FA-A3906D70851C}"/>
                </a:ext>
              </a:extLst>
            </p:cNvPr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76" name="Google Shape;14058;p27">
              <a:extLst>
                <a:ext uri="{FF2B5EF4-FFF2-40B4-BE49-F238E27FC236}">
                  <a16:creationId xmlns:a16="http://schemas.microsoft.com/office/drawing/2014/main" id="{47783D0A-49B5-581C-3946-F3E99D97DA62}"/>
                </a:ext>
              </a:extLst>
            </p:cNvPr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77" name="Google Shape;14059;p27">
            <a:extLst>
              <a:ext uri="{FF2B5EF4-FFF2-40B4-BE49-F238E27FC236}">
                <a16:creationId xmlns:a16="http://schemas.microsoft.com/office/drawing/2014/main" id="{FBC9BD07-AE1F-3379-CF85-A4E2C53361B9}"/>
              </a:ext>
            </a:extLst>
          </p:cNvPr>
          <p:cNvSpPr/>
          <p:nvPr/>
        </p:nvSpPr>
        <p:spPr>
          <a:xfrm>
            <a:off x="1775487" y="2834342"/>
            <a:ext cx="361730" cy="354614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78" name="Google Shape;14060;p27">
            <a:extLst>
              <a:ext uri="{FF2B5EF4-FFF2-40B4-BE49-F238E27FC236}">
                <a16:creationId xmlns:a16="http://schemas.microsoft.com/office/drawing/2014/main" id="{FB5AD931-3E0E-DB9E-60D4-CA127F43E8FC}"/>
              </a:ext>
            </a:extLst>
          </p:cNvPr>
          <p:cNvGrpSpPr/>
          <p:nvPr/>
        </p:nvGrpSpPr>
        <p:grpSpPr>
          <a:xfrm>
            <a:off x="2543093" y="2836502"/>
            <a:ext cx="356019" cy="356737"/>
            <a:chOff x="3194038" y="2824908"/>
            <a:chExt cx="297700" cy="298300"/>
          </a:xfrm>
        </p:grpSpPr>
        <p:sp>
          <p:nvSpPr>
            <p:cNvPr id="179" name="Google Shape;14061;p27">
              <a:extLst>
                <a:ext uri="{FF2B5EF4-FFF2-40B4-BE49-F238E27FC236}">
                  <a16:creationId xmlns:a16="http://schemas.microsoft.com/office/drawing/2014/main" id="{4D6456BF-F157-F45F-A362-BB98B27534F2}"/>
                </a:ext>
              </a:extLst>
            </p:cNvPr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0" name="Google Shape;14062;p27">
              <a:extLst>
                <a:ext uri="{FF2B5EF4-FFF2-40B4-BE49-F238E27FC236}">
                  <a16:creationId xmlns:a16="http://schemas.microsoft.com/office/drawing/2014/main" id="{4B1AA2E5-526D-410A-E32E-08871BA1DC37}"/>
                </a:ext>
              </a:extLst>
            </p:cNvPr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1" name="Google Shape;14063;p27">
              <a:extLst>
                <a:ext uri="{FF2B5EF4-FFF2-40B4-BE49-F238E27FC236}">
                  <a16:creationId xmlns:a16="http://schemas.microsoft.com/office/drawing/2014/main" id="{8B24A569-E923-6899-8F31-C9EE1E89F31B}"/>
                </a:ext>
              </a:extLst>
            </p:cNvPr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2" name="Google Shape;14064;p27">
              <a:extLst>
                <a:ext uri="{FF2B5EF4-FFF2-40B4-BE49-F238E27FC236}">
                  <a16:creationId xmlns:a16="http://schemas.microsoft.com/office/drawing/2014/main" id="{80001A50-D55A-6A1D-4A30-AC415423E8B9}"/>
                </a:ext>
              </a:extLst>
            </p:cNvPr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3" name="Google Shape;14065;p27">
              <a:extLst>
                <a:ext uri="{FF2B5EF4-FFF2-40B4-BE49-F238E27FC236}">
                  <a16:creationId xmlns:a16="http://schemas.microsoft.com/office/drawing/2014/main" id="{44871E00-FB33-1038-F243-787A0C7D523D}"/>
                </a:ext>
              </a:extLst>
            </p:cNvPr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4" name="Google Shape;14066;p27">
              <a:extLst>
                <a:ext uri="{FF2B5EF4-FFF2-40B4-BE49-F238E27FC236}">
                  <a16:creationId xmlns:a16="http://schemas.microsoft.com/office/drawing/2014/main" id="{AD55B935-CBEB-8AF9-BAF4-9E0E2FFF01EB}"/>
                </a:ext>
              </a:extLst>
            </p:cNvPr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5" name="Google Shape;14067;p27">
              <a:extLst>
                <a:ext uri="{FF2B5EF4-FFF2-40B4-BE49-F238E27FC236}">
                  <a16:creationId xmlns:a16="http://schemas.microsoft.com/office/drawing/2014/main" id="{ABA0D0DA-0139-B68B-785E-E0F3864FB8B4}"/>
                </a:ext>
              </a:extLst>
            </p:cNvPr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6" name="Google Shape;14068;p27">
              <a:extLst>
                <a:ext uri="{FF2B5EF4-FFF2-40B4-BE49-F238E27FC236}">
                  <a16:creationId xmlns:a16="http://schemas.microsoft.com/office/drawing/2014/main" id="{14FD5D95-818D-B33C-9B02-57965B640A7B}"/>
                </a:ext>
              </a:extLst>
            </p:cNvPr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87" name="Google Shape;14069;p27">
            <a:extLst>
              <a:ext uri="{FF2B5EF4-FFF2-40B4-BE49-F238E27FC236}">
                <a16:creationId xmlns:a16="http://schemas.microsoft.com/office/drawing/2014/main" id="{8B85DC3E-9E05-8BF5-F9AE-EABD6F20C9FB}"/>
              </a:ext>
            </a:extLst>
          </p:cNvPr>
          <p:cNvGrpSpPr/>
          <p:nvPr/>
        </p:nvGrpSpPr>
        <p:grpSpPr>
          <a:xfrm>
            <a:off x="3233738" y="2836323"/>
            <a:ext cx="370281" cy="356946"/>
            <a:chOff x="3644113" y="2824758"/>
            <a:chExt cx="309625" cy="298475"/>
          </a:xfrm>
        </p:grpSpPr>
        <p:sp>
          <p:nvSpPr>
            <p:cNvPr id="188" name="Google Shape;14070;p27">
              <a:extLst>
                <a:ext uri="{FF2B5EF4-FFF2-40B4-BE49-F238E27FC236}">
                  <a16:creationId xmlns:a16="http://schemas.microsoft.com/office/drawing/2014/main" id="{CD02C3F7-6F08-3E89-4DC3-4410868345F9}"/>
                </a:ext>
              </a:extLst>
            </p:cNvPr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89" name="Google Shape;14071;p27">
              <a:extLst>
                <a:ext uri="{FF2B5EF4-FFF2-40B4-BE49-F238E27FC236}">
                  <a16:creationId xmlns:a16="http://schemas.microsoft.com/office/drawing/2014/main" id="{66C52AAC-D3CB-DEE5-B836-B09692258824}"/>
                </a:ext>
              </a:extLst>
            </p:cNvPr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0" name="Google Shape;14072;p27">
              <a:extLst>
                <a:ext uri="{FF2B5EF4-FFF2-40B4-BE49-F238E27FC236}">
                  <a16:creationId xmlns:a16="http://schemas.microsoft.com/office/drawing/2014/main" id="{16C9E33B-B234-4908-EA60-0302EEDC6FD4}"/>
                </a:ext>
              </a:extLst>
            </p:cNvPr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91" name="Google Shape;14073;p27">
            <a:extLst>
              <a:ext uri="{FF2B5EF4-FFF2-40B4-BE49-F238E27FC236}">
                <a16:creationId xmlns:a16="http://schemas.microsoft.com/office/drawing/2014/main" id="{097EBE65-256D-C6B0-3F70-E8A59EAD6E06}"/>
              </a:ext>
            </a:extLst>
          </p:cNvPr>
          <p:cNvGrpSpPr/>
          <p:nvPr/>
        </p:nvGrpSpPr>
        <p:grpSpPr>
          <a:xfrm>
            <a:off x="4022685" y="2836502"/>
            <a:ext cx="356019" cy="352492"/>
            <a:chOff x="4176388" y="2824908"/>
            <a:chExt cx="297700" cy="294750"/>
          </a:xfrm>
        </p:grpSpPr>
        <p:sp>
          <p:nvSpPr>
            <p:cNvPr id="192" name="Google Shape;14074;p27">
              <a:extLst>
                <a:ext uri="{FF2B5EF4-FFF2-40B4-BE49-F238E27FC236}">
                  <a16:creationId xmlns:a16="http://schemas.microsoft.com/office/drawing/2014/main" id="{0A5F9249-FCAE-C4FE-D691-7C9D5C135461}"/>
                </a:ext>
              </a:extLst>
            </p:cNvPr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3" name="Google Shape;14075;p27">
              <a:extLst>
                <a:ext uri="{FF2B5EF4-FFF2-40B4-BE49-F238E27FC236}">
                  <a16:creationId xmlns:a16="http://schemas.microsoft.com/office/drawing/2014/main" id="{67A587C7-1944-FC7A-0859-A463AF40770F}"/>
                </a:ext>
              </a:extLst>
            </p:cNvPr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4" name="Google Shape;14076;p27">
              <a:extLst>
                <a:ext uri="{FF2B5EF4-FFF2-40B4-BE49-F238E27FC236}">
                  <a16:creationId xmlns:a16="http://schemas.microsoft.com/office/drawing/2014/main" id="{C0EC465E-604C-A544-E3B0-87CED79F05F4}"/>
                </a:ext>
              </a:extLst>
            </p:cNvPr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5" name="Google Shape;14077;p27">
              <a:extLst>
                <a:ext uri="{FF2B5EF4-FFF2-40B4-BE49-F238E27FC236}">
                  <a16:creationId xmlns:a16="http://schemas.microsoft.com/office/drawing/2014/main" id="{14DF5812-CF19-A0EF-7283-DD9780B4D897}"/>
                </a:ext>
              </a:extLst>
            </p:cNvPr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6" name="Google Shape;14078;p27">
              <a:extLst>
                <a:ext uri="{FF2B5EF4-FFF2-40B4-BE49-F238E27FC236}">
                  <a16:creationId xmlns:a16="http://schemas.microsoft.com/office/drawing/2014/main" id="{4B44F9B2-553E-BB4C-5E0F-250404E37B9E}"/>
                </a:ext>
              </a:extLst>
            </p:cNvPr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7" name="Google Shape;14079;p27">
              <a:extLst>
                <a:ext uri="{FF2B5EF4-FFF2-40B4-BE49-F238E27FC236}">
                  <a16:creationId xmlns:a16="http://schemas.microsoft.com/office/drawing/2014/main" id="{6A64FF73-E00E-461C-1040-8D7DCCA4E605}"/>
                </a:ext>
              </a:extLst>
            </p:cNvPr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8" name="Google Shape;14080;p27">
              <a:extLst>
                <a:ext uri="{FF2B5EF4-FFF2-40B4-BE49-F238E27FC236}">
                  <a16:creationId xmlns:a16="http://schemas.microsoft.com/office/drawing/2014/main" id="{FF1E3B0A-83BF-2D5F-E4EC-4DF3F523D809}"/>
                </a:ext>
              </a:extLst>
            </p:cNvPr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99" name="Google Shape;14081;p27">
              <a:extLst>
                <a:ext uri="{FF2B5EF4-FFF2-40B4-BE49-F238E27FC236}">
                  <a16:creationId xmlns:a16="http://schemas.microsoft.com/office/drawing/2014/main" id="{9DB5E94F-8DEE-00E1-FBF9-E5386500CFBD}"/>
                </a:ext>
              </a:extLst>
            </p:cNvPr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0" name="Google Shape;14082;p27">
              <a:extLst>
                <a:ext uri="{FF2B5EF4-FFF2-40B4-BE49-F238E27FC236}">
                  <a16:creationId xmlns:a16="http://schemas.microsoft.com/office/drawing/2014/main" id="{6635EA6F-1D2F-2EB4-BCF5-E95F795ED49A}"/>
                </a:ext>
              </a:extLst>
            </p:cNvPr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1" name="Google Shape;14083;p27">
              <a:extLst>
                <a:ext uri="{FF2B5EF4-FFF2-40B4-BE49-F238E27FC236}">
                  <a16:creationId xmlns:a16="http://schemas.microsoft.com/office/drawing/2014/main" id="{B617B74E-14E6-EEBF-41D1-36EA70BB11AE}"/>
                </a:ext>
              </a:extLst>
            </p:cNvPr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2" name="Google Shape;14084;p27">
              <a:extLst>
                <a:ext uri="{FF2B5EF4-FFF2-40B4-BE49-F238E27FC236}">
                  <a16:creationId xmlns:a16="http://schemas.microsoft.com/office/drawing/2014/main" id="{B88B691A-14D1-DEE6-6701-9A89084E0151}"/>
                </a:ext>
              </a:extLst>
            </p:cNvPr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3" name="Google Shape;14085;p27">
              <a:extLst>
                <a:ext uri="{FF2B5EF4-FFF2-40B4-BE49-F238E27FC236}">
                  <a16:creationId xmlns:a16="http://schemas.microsoft.com/office/drawing/2014/main" id="{5DE5895D-D4FB-6B5C-4409-76914786C643}"/>
                </a:ext>
              </a:extLst>
            </p:cNvPr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4" name="Google Shape;14086;p27">
              <a:extLst>
                <a:ext uri="{FF2B5EF4-FFF2-40B4-BE49-F238E27FC236}">
                  <a16:creationId xmlns:a16="http://schemas.microsoft.com/office/drawing/2014/main" id="{1C5E0038-7FA2-F691-C8CC-F5565056580E}"/>
                </a:ext>
              </a:extLst>
            </p:cNvPr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5" name="Google Shape;14087;p27">
              <a:extLst>
                <a:ext uri="{FF2B5EF4-FFF2-40B4-BE49-F238E27FC236}">
                  <a16:creationId xmlns:a16="http://schemas.microsoft.com/office/drawing/2014/main" id="{F06CD8DC-9E48-4335-340C-2B4C9C4506A6}"/>
                </a:ext>
              </a:extLst>
            </p:cNvPr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6" name="Google Shape;14088;p27">
              <a:extLst>
                <a:ext uri="{FF2B5EF4-FFF2-40B4-BE49-F238E27FC236}">
                  <a16:creationId xmlns:a16="http://schemas.microsoft.com/office/drawing/2014/main" id="{26A6F5B5-DC27-A598-0B60-6776AD776943}"/>
                </a:ext>
              </a:extLst>
            </p:cNvPr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07" name="Google Shape;14089;p27">
            <a:extLst>
              <a:ext uri="{FF2B5EF4-FFF2-40B4-BE49-F238E27FC236}">
                <a16:creationId xmlns:a16="http://schemas.microsoft.com/office/drawing/2014/main" id="{EED22913-538A-FB98-36A8-BB10737EA7D1}"/>
              </a:ext>
            </a:extLst>
          </p:cNvPr>
          <p:cNvGrpSpPr/>
          <p:nvPr/>
        </p:nvGrpSpPr>
        <p:grpSpPr>
          <a:xfrm>
            <a:off x="4769597" y="2833722"/>
            <a:ext cx="356019" cy="358112"/>
            <a:chOff x="4673513" y="2822583"/>
            <a:chExt cx="297700" cy="299450"/>
          </a:xfrm>
        </p:grpSpPr>
        <p:sp>
          <p:nvSpPr>
            <p:cNvPr id="208" name="Google Shape;14090;p27">
              <a:extLst>
                <a:ext uri="{FF2B5EF4-FFF2-40B4-BE49-F238E27FC236}">
                  <a16:creationId xmlns:a16="http://schemas.microsoft.com/office/drawing/2014/main" id="{A9175125-31D8-A6FE-005C-9768F9AB6CF4}"/>
                </a:ext>
              </a:extLst>
            </p:cNvPr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09" name="Google Shape;14091;p27">
              <a:extLst>
                <a:ext uri="{FF2B5EF4-FFF2-40B4-BE49-F238E27FC236}">
                  <a16:creationId xmlns:a16="http://schemas.microsoft.com/office/drawing/2014/main" id="{13731415-C366-9DB1-1112-8806B7740FEE}"/>
                </a:ext>
              </a:extLst>
            </p:cNvPr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10" name="Google Shape;14092;p27">
            <a:extLst>
              <a:ext uri="{FF2B5EF4-FFF2-40B4-BE49-F238E27FC236}">
                <a16:creationId xmlns:a16="http://schemas.microsoft.com/office/drawing/2014/main" id="{18BE9562-3C32-F43F-243D-82CDF8623167}"/>
              </a:ext>
            </a:extLst>
          </p:cNvPr>
          <p:cNvGrpSpPr/>
          <p:nvPr/>
        </p:nvGrpSpPr>
        <p:grpSpPr>
          <a:xfrm>
            <a:off x="5512951" y="2843648"/>
            <a:ext cx="357455" cy="338201"/>
            <a:chOff x="5167663" y="2830883"/>
            <a:chExt cx="298900" cy="282800"/>
          </a:xfrm>
        </p:grpSpPr>
        <p:sp>
          <p:nvSpPr>
            <p:cNvPr id="211" name="Google Shape;14093;p27">
              <a:extLst>
                <a:ext uri="{FF2B5EF4-FFF2-40B4-BE49-F238E27FC236}">
                  <a16:creationId xmlns:a16="http://schemas.microsoft.com/office/drawing/2014/main" id="{3B4ABB91-4EAC-EB7E-F3A5-D7F792A0FD2F}"/>
                </a:ext>
              </a:extLst>
            </p:cNvPr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2" name="Google Shape;14094;p27">
              <a:extLst>
                <a:ext uri="{FF2B5EF4-FFF2-40B4-BE49-F238E27FC236}">
                  <a16:creationId xmlns:a16="http://schemas.microsoft.com/office/drawing/2014/main" id="{7C334B5E-64A6-E998-E6BE-832F2E5DBEFF}"/>
                </a:ext>
              </a:extLst>
            </p:cNvPr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3" name="Google Shape;14095;p27">
              <a:extLst>
                <a:ext uri="{FF2B5EF4-FFF2-40B4-BE49-F238E27FC236}">
                  <a16:creationId xmlns:a16="http://schemas.microsoft.com/office/drawing/2014/main" id="{2D53687A-9824-F948-60D2-3B6DDCFF23DB}"/>
                </a:ext>
              </a:extLst>
            </p:cNvPr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4" name="Google Shape;14096;p27">
              <a:extLst>
                <a:ext uri="{FF2B5EF4-FFF2-40B4-BE49-F238E27FC236}">
                  <a16:creationId xmlns:a16="http://schemas.microsoft.com/office/drawing/2014/main" id="{1C8C2BB0-A577-2E87-86F0-3E09AD123257}"/>
                </a:ext>
              </a:extLst>
            </p:cNvPr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15" name="Google Shape;14097;p27">
            <a:extLst>
              <a:ext uri="{FF2B5EF4-FFF2-40B4-BE49-F238E27FC236}">
                <a16:creationId xmlns:a16="http://schemas.microsoft.com/office/drawing/2014/main" id="{376BD326-7BE0-CF0B-AAC5-7F0DBCE2AF4C}"/>
              </a:ext>
            </a:extLst>
          </p:cNvPr>
          <p:cNvGrpSpPr/>
          <p:nvPr/>
        </p:nvGrpSpPr>
        <p:grpSpPr>
          <a:xfrm>
            <a:off x="6296159" y="2835994"/>
            <a:ext cx="309768" cy="355123"/>
            <a:chOff x="5695138" y="2824483"/>
            <a:chExt cx="259025" cy="296950"/>
          </a:xfrm>
        </p:grpSpPr>
        <p:sp>
          <p:nvSpPr>
            <p:cNvPr id="216" name="Google Shape;14098;p27">
              <a:extLst>
                <a:ext uri="{FF2B5EF4-FFF2-40B4-BE49-F238E27FC236}">
                  <a16:creationId xmlns:a16="http://schemas.microsoft.com/office/drawing/2014/main" id="{7B5B14CD-BE3B-BCF6-BED8-24E813F6D887}"/>
                </a:ext>
              </a:extLst>
            </p:cNvPr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7" name="Google Shape;14099;p27">
              <a:extLst>
                <a:ext uri="{FF2B5EF4-FFF2-40B4-BE49-F238E27FC236}">
                  <a16:creationId xmlns:a16="http://schemas.microsoft.com/office/drawing/2014/main" id="{51D04511-B457-C7F8-1F6B-318701B175CE}"/>
                </a:ext>
              </a:extLst>
            </p:cNvPr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8" name="Google Shape;14100;p27">
              <a:extLst>
                <a:ext uri="{FF2B5EF4-FFF2-40B4-BE49-F238E27FC236}">
                  <a16:creationId xmlns:a16="http://schemas.microsoft.com/office/drawing/2014/main" id="{7F919551-A403-4FFD-1918-533F88CC6805}"/>
                </a:ext>
              </a:extLst>
            </p:cNvPr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19" name="Google Shape;14101;p27">
              <a:extLst>
                <a:ext uri="{FF2B5EF4-FFF2-40B4-BE49-F238E27FC236}">
                  <a16:creationId xmlns:a16="http://schemas.microsoft.com/office/drawing/2014/main" id="{BC601043-4D38-1A8E-5364-97A38079E30F}"/>
                </a:ext>
              </a:extLst>
            </p:cNvPr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220" name="Google Shape;14102;p27">
            <a:extLst>
              <a:ext uri="{FF2B5EF4-FFF2-40B4-BE49-F238E27FC236}">
                <a16:creationId xmlns:a16="http://schemas.microsoft.com/office/drawing/2014/main" id="{8B682302-4D26-CB53-1360-5181321D600A}"/>
              </a:ext>
            </a:extLst>
          </p:cNvPr>
          <p:cNvSpPr/>
          <p:nvPr/>
        </p:nvSpPr>
        <p:spPr>
          <a:xfrm>
            <a:off x="6997425" y="2836465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21" name="Google Shape;14103;p27">
            <a:extLst>
              <a:ext uri="{FF2B5EF4-FFF2-40B4-BE49-F238E27FC236}">
                <a16:creationId xmlns:a16="http://schemas.microsoft.com/office/drawing/2014/main" id="{E8991992-12A6-AB9F-C85F-BF58E4735C7B}"/>
              </a:ext>
            </a:extLst>
          </p:cNvPr>
          <p:cNvSpPr/>
          <p:nvPr/>
        </p:nvSpPr>
        <p:spPr>
          <a:xfrm>
            <a:off x="7749323" y="2835777"/>
            <a:ext cx="341071" cy="356019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222" name="Google Shape;14104;p27">
            <a:extLst>
              <a:ext uri="{FF2B5EF4-FFF2-40B4-BE49-F238E27FC236}">
                <a16:creationId xmlns:a16="http://schemas.microsoft.com/office/drawing/2014/main" id="{25D8F0E5-7920-DD83-9C53-E94FC428FF5E}"/>
              </a:ext>
            </a:extLst>
          </p:cNvPr>
          <p:cNvGrpSpPr/>
          <p:nvPr/>
        </p:nvGrpSpPr>
        <p:grpSpPr>
          <a:xfrm>
            <a:off x="7751534" y="3421058"/>
            <a:ext cx="351056" cy="355302"/>
            <a:chOff x="6657238" y="3313708"/>
            <a:chExt cx="293550" cy="297100"/>
          </a:xfrm>
        </p:grpSpPr>
        <p:sp>
          <p:nvSpPr>
            <p:cNvPr id="223" name="Google Shape;14105;p27">
              <a:extLst>
                <a:ext uri="{FF2B5EF4-FFF2-40B4-BE49-F238E27FC236}">
                  <a16:creationId xmlns:a16="http://schemas.microsoft.com/office/drawing/2014/main" id="{59FB6033-211E-DCDD-6ED4-299BD1B65E38}"/>
                </a:ext>
              </a:extLst>
            </p:cNvPr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4" name="Google Shape;14106;p27">
              <a:extLst>
                <a:ext uri="{FF2B5EF4-FFF2-40B4-BE49-F238E27FC236}">
                  <a16:creationId xmlns:a16="http://schemas.microsoft.com/office/drawing/2014/main" id="{2703BFC0-B33D-1040-3B1E-C1A0126D26C8}"/>
                </a:ext>
              </a:extLst>
            </p:cNvPr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5" name="Google Shape;14107;p27">
              <a:extLst>
                <a:ext uri="{FF2B5EF4-FFF2-40B4-BE49-F238E27FC236}">
                  <a16:creationId xmlns:a16="http://schemas.microsoft.com/office/drawing/2014/main" id="{31586517-71C5-7F5B-0424-A2BF3878494E}"/>
                </a:ext>
              </a:extLst>
            </p:cNvPr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6" name="Google Shape;14108;p27">
              <a:extLst>
                <a:ext uri="{FF2B5EF4-FFF2-40B4-BE49-F238E27FC236}">
                  <a16:creationId xmlns:a16="http://schemas.microsoft.com/office/drawing/2014/main" id="{90BBA341-473A-C55A-10E7-C342A0031A99}"/>
                </a:ext>
              </a:extLst>
            </p:cNvPr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7" name="Google Shape;14109;p27">
              <a:extLst>
                <a:ext uri="{FF2B5EF4-FFF2-40B4-BE49-F238E27FC236}">
                  <a16:creationId xmlns:a16="http://schemas.microsoft.com/office/drawing/2014/main" id="{CC39802D-33A8-B3C9-E6C4-27A9C2891948}"/>
                </a:ext>
              </a:extLst>
            </p:cNvPr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8" name="Google Shape;14110;p27">
              <a:extLst>
                <a:ext uri="{FF2B5EF4-FFF2-40B4-BE49-F238E27FC236}">
                  <a16:creationId xmlns:a16="http://schemas.microsoft.com/office/drawing/2014/main" id="{B765B1F6-0004-38FB-A4B6-C410502BC063}"/>
                </a:ext>
              </a:extLst>
            </p:cNvPr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29" name="Google Shape;14111;p27">
              <a:extLst>
                <a:ext uri="{FF2B5EF4-FFF2-40B4-BE49-F238E27FC236}">
                  <a16:creationId xmlns:a16="http://schemas.microsoft.com/office/drawing/2014/main" id="{B48AF75E-5646-DAF5-678F-9800BEFD37B2}"/>
                </a:ext>
              </a:extLst>
            </p:cNvPr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0" name="Google Shape;14112;p27">
              <a:extLst>
                <a:ext uri="{FF2B5EF4-FFF2-40B4-BE49-F238E27FC236}">
                  <a16:creationId xmlns:a16="http://schemas.microsoft.com/office/drawing/2014/main" id="{D317F579-D97F-B49C-B507-ABC4996FB63E}"/>
                </a:ext>
              </a:extLst>
            </p:cNvPr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1" name="Google Shape;14113;p27">
              <a:extLst>
                <a:ext uri="{FF2B5EF4-FFF2-40B4-BE49-F238E27FC236}">
                  <a16:creationId xmlns:a16="http://schemas.microsoft.com/office/drawing/2014/main" id="{69E2537B-755F-6E8E-6C51-B9B3620E3709}"/>
                </a:ext>
              </a:extLst>
            </p:cNvPr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2" name="Google Shape;14114;p27">
              <a:extLst>
                <a:ext uri="{FF2B5EF4-FFF2-40B4-BE49-F238E27FC236}">
                  <a16:creationId xmlns:a16="http://schemas.microsoft.com/office/drawing/2014/main" id="{B80954EB-54AF-54E9-1011-7F2A8BAC3B86}"/>
                </a:ext>
              </a:extLst>
            </p:cNvPr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3" name="Google Shape;14115;p27">
              <a:extLst>
                <a:ext uri="{FF2B5EF4-FFF2-40B4-BE49-F238E27FC236}">
                  <a16:creationId xmlns:a16="http://schemas.microsoft.com/office/drawing/2014/main" id="{ED3F5FCC-ECAF-F32D-FF24-97004FBF03FD}"/>
                </a:ext>
              </a:extLst>
            </p:cNvPr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4" name="Google Shape;14116;p27">
              <a:extLst>
                <a:ext uri="{FF2B5EF4-FFF2-40B4-BE49-F238E27FC236}">
                  <a16:creationId xmlns:a16="http://schemas.microsoft.com/office/drawing/2014/main" id="{D0F9B0E3-B132-55BB-8ED4-CDD84C5E973A}"/>
                </a:ext>
              </a:extLst>
            </p:cNvPr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5" name="Google Shape;14117;p27">
              <a:extLst>
                <a:ext uri="{FF2B5EF4-FFF2-40B4-BE49-F238E27FC236}">
                  <a16:creationId xmlns:a16="http://schemas.microsoft.com/office/drawing/2014/main" id="{560B5637-F0BA-B525-C5CA-E016827F6819}"/>
                </a:ext>
              </a:extLst>
            </p:cNvPr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6" name="Google Shape;14118;p27">
              <a:extLst>
                <a:ext uri="{FF2B5EF4-FFF2-40B4-BE49-F238E27FC236}">
                  <a16:creationId xmlns:a16="http://schemas.microsoft.com/office/drawing/2014/main" id="{173F79AA-A094-6A0A-2BD0-551EA2A468E9}"/>
                </a:ext>
              </a:extLst>
            </p:cNvPr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7" name="Google Shape;14119;p27">
              <a:extLst>
                <a:ext uri="{FF2B5EF4-FFF2-40B4-BE49-F238E27FC236}">
                  <a16:creationId xmlns:a16="http://schemas.microsoft.com/office/drawing/2014/main" id="{3D9A91F0-C3DE-C352-3D61-6404B4003859}"/>
                </a:ext>
              </a:extLst>
            </p:cNvPr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38" name="Google Shape;14120;p27">
              <a:extLst>
                <a:ext uri="{FF2B5EF4-FFF2-40B4-BE49-F238E27FC236}">
                  <a16:creationId xmlns:a16="http://schemas.microsoft.com/office/drawing/2014/main" id="{EBD9E5B5-867E-5ACC-836C-0CBE5130DF04}"/>
                </a:ext>
              </a:extLst>
            </p:cNvPr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239" name="Google Shape;14121;p27">
            <a:extLst>
              <a:ext uri="{FF2B5EF4-FFF2-40B4-BE49-F238E27FC236}">
                <a16:creationId xmlns:a16="http://schemas.microsoft.com/office/drawing/2014/main" id="{0643DA9B-D8CA-BD80-AC75-2F1D7860B408}"/>
              </a:ext>
            </a:extLst>
          </p:cNvPr>
          <p:cNvSpPr/>
          <p:nvPr/>
        </p:nvSpPr>
        <p:spPr>
          <a:xfrm>
            <a:off x="7126312" y="3574088"/>
            <a:ext cx="103984" cy="10703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40" name="Google Shape;14122;p27">
            <a:extLst>
              <a:ext uri="{FF2B5EF4-FFF2-40B4-BE49-F238E27FC236}">
                <a16:creationId xmlns:a16="http://schemas.microsoft.com/office/drawing/2014/main" id="{7097CFB2-D57F-EA81-FEC3-E54F1AEE85CA}"/>
              </a:ext>
            </a:extLst>
          </p:cNvPr>
          <p:cNvSpPr/>
          <p:nvPr/>
        </p:nvSpPr>
        <p:spPr>
          <a:xfrm>
            <a:off x="7126312" y="3600427"/>
            <a:ext cx="103984" cy="10733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41" name="Google Shape;14123;p27">
            <a:extLst>
              <a:ext uri="{FF2B5EF4-FFF2-40B4-BE49-F238E27FC236}">
                <a16:creationId xmlns:a16="http://schemas.microsoft.com/office/drawing/2014/main" id="{06089934-465F-D10B-E958-C98CEBCDCBFE}"/>
              </a:ext>
            </a:extLst>
          </p:cNvPr>
          <p:cNvSpPr/>
          <p:nvPr/>
        </p:nvSpPr>
        <p:spPr>
          <a:xfrm>
            <a:off x="7149811" y="3625362"/>
            <a:ext cx="56985" cy="10703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242" name="Google Shape;14124;p27">
            <a:extLst>
              <a:ext uri="{FF2B5EF4-FFF2-40B4-BE49-F238E27FC236}">
                <a16:creationId xmlns:a16="http://schemas.microsoft.com/office/drawing/2014/main" id="{4FC3E607-831C-A49C-E47B-EC96D454103D}"/>
              </a:ext>
            </a:extLst>
          </p:cNvPr>
          <p:cNvSpPr/>
          <p:nvPr/>
        </p:nvSpPr>
        <p:spPr>
          <a:xfrm>
            <a:off x="7007411" y="3422450"/>
            <a:ext cx="337513" cy="355302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243" name="Google Shape;14125;p27">
            <a:extLst>
              <a:ext uri="{FF2B5EF4-FFF2-40B4-BE49-F238E27FC236}">
                <a16:creationId xmlns:a16="http://schemas.microsoft.com/office/drawing/2014/main" id="{88840E5C-E08F-3DB3-9B8E-EAAB7103AB50}"/>
              </a:ext>
            </a:extLst>
          </p:cNvPr>
          <p:cNvGrpSpPr/>
          <p:nvPr/>
        </p:nvGrpSpPr>
        <p:grpSpPr>
          <a:xfrm>
            <a:off x="6273377" y="3422493"/>
            <a:ext cx="356019" cy="355302"/>
            <a:chOff x="5676088" y="3314908"/>
            <a:chExt cx="297700" cy="297100"/>
          </a:xfrm>
        </p:grpSpPr>
        <p:sp>
          <p:nvSpPr>
            <p:cNvPr id="244" name="Google Shape;14126;p27">
              <a:extLst>
                <a:ext uri="{FF2B5EF4-FFF2-40B4-BE49-F238E27FC236}">
                  <a16:creationId xmlns:a16="http://schemas.microsoft.com/office/drawing/2014/main" id="{AED95D6C-2B94-22D6-E4AE-A9C3792E6641}"/>
                </a:ext>
              </a:extLst>
            </p:cNvPr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5" name="Google Shape;14127;p27">
              <a:extLst>
                <a:ext uri="{FF2B5EF4-FFF2-40B4-BE49-F238E27FC236}">
                  <a16:creationId xmlns:a16="http://schemas.microsoft.com/office/drawing/2014/main" id="{CBBD249A-0975-54C6-8D74-F6B08FF75897}"/>
                </a:ext>
              </a:extLst>
            </p:cNvPr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46" name="Google Shape;14128;p27">
            <a:extLst>
              <a:ext uri="{FF2B5EF4-FFF2-40B4-BE49-F238E27FC236}">
                <a16:creationId xmlns:a16="http://schemas.microsoft.com/office/drawing/2014/main" id="{30A32CB8-8834-3FD0-C043-462685963E6C}"/>
              </a:ext>
            </a:extLst>
          </p:cNvPr>
          <p:cNvGrpSpPr/>
          <p:nvPr/>
        </p:nvGrpSpPr>
        <p:grpSpPr>
          <a:xfrm>
            <a:off x="5513639" y="3420341"/>
            <a:ext cx="356049" cy="355332"/>
            <a:chOff x="5168238" y="3313108"/>
            <a:chExt cx="297725" cy="297125"/>
          </a:xfrm>
        </p:grpSpPr>
        <p:sp>
          <p:nvSpPr>
            <p:cNvPr id="247" name="Google Shape;14129;p27">
              <a:extLst>
                <a:ext uri="{FF2B5EF4-FFF2-40B4-BE49-F238E27FC236}">
                  <a16:creationId xmlns:a16="http://schemas.microsoft.com/office/drawing/2014/main" id="{4FB4F36D-8714-6070-3B57-F85D9BFF962F}"/>
                </a:ext>
              </a:extLst>
            </p:cNvPr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8" name="Google Shape;14130;p27">
              <a:extLst>
                <a:ext uri="{FF2B5EF4-FFF2-40B4-BE49-F238E27FC236}">
                  <a16:creationId xmlns:a16="http://schemas.microsoft.com/office/drawing/2014/main" id="{268A0A07-B991-1555-685D-FEBDFDB9DBC8}"/>
                </a:ext>
              </a:extLst>
            </p:cNvPr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49" name="Google Shape;14131;p27">
              <a:extLst>
                <a:ext uri="{FF2B5EF4-FFF2-40B4-BE49-F238E27FC236}">
                  <a16:creationId xmlns:a16="http://schemas.microsoft.com/office/drawing/2014/main" id="{B10C4E60-E911-0156-D435-DF59B8B871D9}"/>
                </a:ext>
              </a:extLst>
            </p:cNvPr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0" name="Google Shape;14132;p27">
              <a:extLst>
                <a:ext uri="{FF2B5EF4-FFF2-40B4-BE49-F238E27FC236}">
                  <a16:creationId xmlns:a16="http://schemas.microsoft.com/office/drawing/2014/main" id="{E9296C09-4C82-957F-9CE9-7FBDA73F593C}"/>
                </a:ext>
              </a:extLst>
            </p:cNvPr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1" name="Google Shape;14133;p27">
              <a:extLst>
                <a:ext uri="{FF2B5EF4-FFF2-40B4-BE49-F238E27FC236}">
                  <a16:creationId xmlns:a16="http://schemas.microsoft.com/office/drawing/2014/main" id="{793A0434-45DE-8B31-92F3-CFF066F33AA4}"/>
                </a:ext>
              </a:extLst>
            </p:cNvPr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252" name="Google Shape;14134;p27">
            <a:extLst>
              <a:ext uri="{FF2B5EF4-FFF2-40B4-BE49-F238E27FC236}">
                <a16:creationId xmlns:a16="http://schemas.microsoft.com/office/drawing/2014/main" id="{E4A5D8DC-2315-EAF4-7322-BED52F96CF38}"/>
              </a:ext>
            </a:extLst>
          </p:cNvPr>
          <p:cNvSpPr/>
          <p:nvPr/>
        </p:nvSpPr>
        <p:spPr>
          <a:xfrm>
            <a:off x="4760267" y="3419579"/>
            <a:ext cx="366005" cy="35578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253" name="Google Shape;14135;p27">
            <a:extLst>
              <a:ext uri="{FF2B5EF4-FFF2-40B4-BE49-F238E27FC236}">
                <a16:creationId xmlns:a16="http://schemas.microsoft.com/office/drawing/2014/main" id="{B4D5E7BC-22E8-FF85-1B2B-21A43A86C61B}"/>
              </a:ext>
            </a:extLst>
          </p:cNvPr>
          <p:cNvGrpSpPr/>
          <p:nvPr/>
        </p:nvGrpSpPr>
        <p:grpSpPr>
          <a:xfrm>
            <a:off x="4024091" y="3421058"/>
            <a:ext cx="351056" cy="355302"/>
            <a:chOff x="4177563" y="3313708"/>
            <a:chExt cx="293550" cy="297100"/>
          </a:xfrm>
        </p:grpSpPr>
        <p:sp>
          <p:nvSpPr>
            <p:cNvPr id="254" name="Google Shape;14136;p27">
              <a:extLst>
                <a:ext uri="{FF2B5EF4-FFF2-40B4-BE49-F238E27FC236}">
                  <a16:creationId xmlns:a16="http://schemas.microsoft.com/office/drawing/2014/main" id="{3FC4EEEC-455B-5E66-EDF7-FA63A02C3AB0}"/>
                </a:ext>
              </a:extLst>
            </p:cNvPr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5" name="Google Shape;14137;p27">
              <a:extLst>
                <a:ext uri="{FF2B5EF4-FFF2-40B4-BE49-F238E27FC236}">
                  <a16:creationId xmlns:a16="http://schemas.microsoft.com/office/drawing/2014/main" id="{3321FBEA-4929-B9E5-CAC0-066D11C0EAAF}"/>
                </a:ext>
              </a:extLst>
            </p:cNvPr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6" name="Google Shape;14138;p27">
              <a:extLst>
                <a:ext uri="{FF2B5EF4-FFF2-40B4-BE49-F238E27FC236}">
                  <a16:creationId xmlns:a16="http://schemas.microsoft.com/office/drawing/2014/main" id="{F3E380FE-EBF9-ABA5-5D05-BB01D16F0B31}"/>
                </a:ext>
              </a:extLst>
            </p:cNvPr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7" name="Google Shape;14139;p27">
              <a:extLst>
                <a:ext uri="{FF2B5EF4-FFF2-40B4-BE49-F238E27FC236}">
                  <a16:creationId xmlns:a16="http://schemas.microsoft.com/office/drawing/2014/main" id="{4F3BD4ED-293F-EE7E-B282-94985E8DB399}"/>
                </a:ext>
              </a:extLst>
            </p:cNvPr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8" name="Google Shape;14140;p27">
              <a:extLst>
                <a:ext uri="{FF2B5EF4-FFF2-40B4-BE49-F238E27FC236}">
                  <a16:creationId xmlns:a16="http://schemas.microsoft.com/office/drawing/2014/main" id="{C5FCCB7E-B7F8-077E-8EE3-1E54AC26FE8E}"/>
                </a:ext>
              </a:extLst>
            </p:cNvPr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59" name="Google Shape;14141;p27">
              <a:extLst>
                <a:ext uri="{FF2B5EF4-FFF2-40B4-BE49-F238E27FC236}">
                  <a16:creationId xmlns:a16="http://schemas.microsoft.com/office/drawing/2014/main" id="{B7711591-1005-899F-34F2-1D9BA70A8B80}"/>
                </a:ext>
              </a:extLst>
            </p:cNvPr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0" name="Google Shape;14142;p27">
              <a:extLst>
                <a:ext uri="{FF2B5EF4-FFF2-40B4-BE49-F238E27FC236}">
                  <a16:creationId xmlns:a16="http://schemas.microsoft.com/office/drawing/2014/main" id="{EACE067C-52BA-2BDE-5B95-8B0C0FAA8AF5}"/>
                </a:ext>
              </a:extLst>
            </p:cNvPr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1" name="Google Shape;14143;p27">
              <a:extLst>
                <a:ext uri="{FF2B5EF4-FFF2-40B4-BE49-F238E27FC236}">
                  <a16:creationId xmlns:a16="http://schemas.microsoft.com/office/drawing/2014/main" id="{B0F1D054-5B11-BBC5-DBCC-EF7DF811E71A}"/>
                </a:ext>
              </a:extLst>
            </p:cNvPr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2" name="Google Shape;14144;p27">
              <a:extLst>
                <a:ext uri="{FF2B5EF4-FFF2-40B4-BE49-F238E27FC236}">
                  <a16:creationId xmlns:a16="http://schemas.microsoft.com/office/drawing/2014/main" id="{0875DC2B-18FF-26A9-E1DA-FA559A7869A0}"/>
                </a:ext>
              </a:extLst>
            </p:cNvPr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3" name="Google Shape;14145;p27">
              <a:extLst>
                <a:ext uri="{FF2B5EF4-FFF2-40B4-BE49-F238E27FC236}">
                  <a16:creationId xmlns:a16="http://schemas.microsoft.com/office/drawing/2014/main" id="{E37EB023-23DE-6F06-A34C-FB34B1B1A3EB}"/>
                </a:ext>
              </a:extLst>
            </p:cNvPr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4" name="Google Shape;14146;p27">
              <a:extLst>
                <a:ext uri="{FF2B5EF4-FFF2-40B4-BE49-F238E27FC236}">
                  <a16:creationId xmlns:a16="http://schemas.microsoft.com/office/drawing/2014/main" id="{7BD42138-27AB-9DF6-937A-9503E46C3F21}"/>
                </a:ext>
              </a:extLst>
            </p:cNvPr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5" name="Google Shape;14147;p27">
              <a:extLst>
                <a:ext uri="{FF2B5EF4-FFF2-40B4-BE49-F238E27FC236}">
                  <a16:creationId xmlns:a16="http://schemas.microsoft.com/office/drawing/2014/main" id="{09B0DFE2-BD16-C20B-2B9B-7E49279AB35C}"/>
                </a:ext>
              </a:extLst>
            </p:cNvPr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66" name="Google Shape;14148;p27">
              <a:extLst>
                <a:ext uri="{FF2B5EF4-FFF2-40B4-BE49-F238E27FC236}">
                  <a16:creationId xmlns:a16="http://schemas.microsoft.com/office/drawing/2014/main" id="{9C09FC3F-2BC6-2DC6-11B6-3D9B10E74234}"/>
                </a:ext>
              </a:extLst>
            </p:cNvPr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267" name="Google Shape;14149;p27">
            <a:extLst>
              <a:ext uri="{FF2B5EF4-FFF2-40B4-BE49-F238E27FC236}">
                <a16:creationId xmlns:a16="http://schemas.microsoft.com/office/drawing/2014/main" id="{47E4FF2B-62A8-68F2-75F4-1DB45B8495BB}"/>
              </a:ext>
            </a:extLst>
          </p:cNvPr>
          <p:cNvSpPr/>
          <p:nvPr/>
        </p:nvSpPr>
        <p:spPr>
          <a:xfrm>
            <a:off x="3247951" y="3420895"/>
            <a:ext cx="356019" cy="356139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268" name="Google Shape;14150;p27">
            <a:extLst>
              <a:ext uri="{FF2B5EF4-FFF2-40B4-BE49-F238E27FC236}">
                <a16:creationId xmlns:a16="http://schemas.microsoft.com/office/drawing/2014/main" id="{D520931A-AD1E-D94D-3D93-4CE25F1ABB77}"/>
              </a:ext>
            </a:extLst>
          </p:cNvPr>
          <p:cNvGrpSpPr/>
          <p:nvPr/>
        </p:nvGrpSpPr>
        <p:grpSpPr>
          <a:xfrm>
            <a:off x="2543093" y="3421058"/>
            <a:ext cx="354584" cy="354614"/>
            <a:chOff x="3194038" y="3313708"/>
            <a:chExt cx="296500" cy="296525"/>
          </a:xfrm>
        </p:grpSpPr>
        <p:sp>
          <p:nvSpPr>
            <p:cNvPr id="269" name="Google Shape;14151;p27">
              <a:extLst>
                <a:ext uri="{FF2B5EF4-FFF2-40B4-BE49-F238E27FC236}">
                  <a16:creationId xmlns:a16="http://schemas.microsoft.com/office/drawing/2014/main" id="{5D20A19D-8862-85A9-F1A8-E39CDA9F0D03}"/>
                </a:ext>
              </a:extLst>
            </p:cNvPr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0" name="Google Shape;14152;p27">
              <a:extLst>
                <a:ext uri="{FF2B5EF4-FFF2-40B4-BE49-F238E27FC236}">
                  <a16:creationId xmlns:a16="http://schemas.microsoft.com/office/drawing/2014/main" id="{37BBED82-0E9D-E5E5-B8A7-762C6C505C38}"/>
                </a:ext>
              </a:extLst>
            </p:cNvPr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1" name="Google Shape;14153;p27">
              <a:extLst>
                <a:ext uri="{FF2B5EF4-FFF2-40B4-BE49-F238E27FC236}">
                  <a16:creationId xmlns:a16="http://schemas.microsoft.com/office/drawing/2014/main" id="{21DE8BB0-A3E0-9D3D-D0A6-B4A95129AF9E}"/>
                </a:ext>
              </a:extLst>
            </p:cNvPr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2" name="Google Shape;14154;p27">
              <a:extLst>
                <a:ext uri="{FF2B5EF4-FFF2-40B4-BE49-F238E27FC236}">
                  <a16:creationId xmlns:a16="http://schemas.microsoft.com/office/drawing/2014/main" id="{546F8841-45E9-3EE2-0E8C-42011A71E82D}"/>
                </a:ext>
              </a:extLst>
            </p:cNvPr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3" name="Google Shape;14155;p27">
              <a:extLst>
                <a:ext uri="{FF2B5EF4-FFF2-40B4-BE49-F238E27FC236}">
                  <a16:creationId xmlns:a16="http://schemas.microsoft.com/office/drawing/2014/main" id="{15DC679D-A075-1A67-C2A9-0CF4F4BDBE2D}"/>
                </a:ext>
              </a:extLst>
            </p:cNvPr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4" name="Google Shape;14156;p27">
              <a:extLst>
                <a:ext uri="{FF2B5EF4-FFF2-40B4-BE49-F238E27FC236}">
                  <a16:creationId xmlns:a16="http://schemas.microsoft.com/office/drawing/2014/main" id="{1E970530-52F8-C9F8-76D1-CA6FF9B6558C}"/>
                </a:ext>
              </a:extLst>
            </p:cNvPr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5" name="Google Shape;14157;p27">
              <a:extLst>
                <a:ext uri="{FF2B5EF4-FFF2-40B4-BE49-F238E27FC236}">
                  <a16:creationId xmlns:a16="http://schemas.microsoft.com/office/drawing/2014/main" id="{D687294D-92C2-2A66-3E1D-B0FA90E05A7C}"/>
                </a:ext>
              </a:extLst>
            </p:cNvPr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6" name="Google Shape;14158;p27">
              <a:extLst>
                <a:ext uri="{FF2B5EF4-FFF2-40B4-BE49-F238E27FC236}">
                  <a16:creationId xmlns:a16="http://schemas.microsoft.com/office/drawing/2014/main" id="{A07FA4F2-7282-2F0D-0FA4-92C0FC5FEFFA}"/>
                </a:ext>
              </a:extLst>
            </p:cNvPr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7" name="Google Shape;14159;p27">
              <a:extLst>
                <a:ext uri="{FF2B5EF4-FFF2-40B4-BE49-F238E27FC236}">
                  <a16:creationId xmlns:a16="http://schemas.microsoft.com/office/drawing/2014/main" id="{30501815-01C2-980B-03CA-F8CC838D84D2}"/>
                </a:ext>
              </a:extLst>
            </p:cNvPr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78" name="Google Shape;14160;p27">
              <a:extLst>
                <a:ext uri="{FF2B5EF4-FFF2-40B4-BE49-F238E27FC236}">
                  <a16:creationId xmlns:a16="http://schemas.microsoft.com/office/drawing/2014/main" id="{C3D0AD98-BC64-3972-9D79-7A2260EEBD0C}"/>
                </a:ext>
              </a:extLst>
            </p:cNvPr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79" name="Google Shape;14161;p27">
            <a:extLst>
              <a:ext uri="{FF2B5EF4-FFF2-40B4-BE49-F238E27FC236}">
                <a16:creationId xmlns:a16="http://schemas.microsoft.com/office/drawing/2014/main" id="{5256C70E-EF13-32CF-3A9D-484B16FAFA87}"/>
              </a:ext>
            </a:extLst>
          </p:cNvPr>
          <p:cNvGrpSpPr/>
          <p:nvPr/>
        </p:nvGrpSpPr>
        <p:grpSpPr>
          <a:xfrm>
            <a:off x="1778362" y="3430745"/>
            <a:ext cx="359577" cy="338051"/>
            <a:chOff x="2682013" y="3321808"/>
            <a:chExt cx="300675" cy="282675"/>
          </a:xfrm>
        </p:grpSpPr>
        <p:sp>
          <p:nvSpPr>
            <p:cNvPr id="280" name="Google Shape;14162;p27">
              <a:extLst>
                <a:ext uri="{FF2B5EF4-FFF2-40B4-BE49-F238E27FC236}">
                  <a16:creationId xmlns:a16="http://schemas.microsoft.com/office/drawing/2014/main" id="{FAECA2E5-E0A0-CE61-4D22-9790936AF7C4}"/>
                </a:ext>
              </a:extLst>
            </p:cNvPr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1" name="Google Shape;14163;p27">
              <a:extLst>
                <a:ext uri="{FF2B5EF4-FFF2-40B4-BE49-F238E27FC236}">
                  <a16:creationId xmlns:a16="http://schemas.microsoft.com/office/drawing/2014/main" id="{5AD2E594-D68C-F8DA-78E5-C6C2C702F245}"/>
                </a:ext>
              </a:extLst>
            </p:cNvPr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2" name="Google Shape;14164;p27">
              <a:extLst>
                <a:ext uri="{FF2B5EF4-FFF2-40B4-BE49-F238E27FC236}">
                  <a16:creationId xmlns:a16="http://schemas.microsoft.com/office/drawing/2014/main" id="{C988A77A-EC68-0AD1-A0F5-94D0E5980FA1}"/>
                </a:ext>
              </a:extLst>
            </p:cNvPr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83" name="Google Shape;14165;p27">
            <a:extLst>
              <a:ext uri="{FF2B5EF4-FFF2-40B4-BE49-F238E27FC236}">
                <a16:creationId xmlns:a16="http://schemas.microsoft.com/office/drawing/2014/main" id="{2DD3B37E-1D17-AD55-E380-CB47D9B64233}"/>
              </a:ext>
            </a:extLst>
          </p:cNvPr>
          <p:cNvGrpSpPr/>
          <p:nvPr/>
        </p:nvGrpSpPr>
        <p:grpSpPr>
          <a:xfrm>
            <a:off x="1091246" y="3420341"/>
            <a:ext cx="291261" cy="356737"/>
            <a:chOff x="2234888" y="3313108"/>
            <a:chExt cx="243550" cy="298300"/>
          </a:xfrm>
        </p:grpSpPr>
        <p:sp>
          <p:nvSpPr>
            <p:cNvPr id="284" name="Google Shape;14166;p27">
              <a:extLst>
                <a:ext uri="{FF2B5EF4-FFF2-40B4-BE49-F238E27FC236}">
                  <a16:creationId xmlns:a16="http://schemas.microsoft.com/office/drawing/2014/main" id="{CD6B2601-F65A-92C5-C8A3-4A785712C5CA}"/>
                </a:ext>
              </a:extLst>
            </p:cNvPr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5" name="Google Shape;14167;p27">
              <a:extLst>
                <a:ext uri="{FF2B5EF4-FFF2-40B4-BE49-F238E27FC236}">
                  <a16:creationId xmlns:a16="http://schemas.microsoft.com/office/drawing/2014/main" id="{FB60C267-9194-EAB2-60EA-9AF5098D3A21}"/>
                </a:ext>
              </a:extLst>
            </p:cNvPr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6" name="Google Shape;14168;p27">
              <a:extLst>
                <a:ext uri="{FF2B5EF4-FFF2-40B4-BE49-F238E27FC236}">
                  <a16:creationId xmlns:a16="http://schemas.microsoft.com/office/drawing/2014/main" id="{5E9FB7F9-1983-45D1-4018-3FEDFC5C97C0}"/>
                </a:ext>
              </a:extLst>
            </p:cNvPr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7" name="Google Shape;14169;p27">
              <a:extLst>
                <a:ext uri="{FF2B5EF4-FFF2-40B4-BE49-F238E27FC236}">
                  <a16:creationId xmlns:a16="http://schemas.microsoft.com/office/drawing/2014/main" id="{634B4D6E-75A4-D1F4-83A3-46BCF1D38293}"/>
                </a:ext>
              </a:extLst>
            </p:cNvPr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8" name="Google Shape;14170;p27">
              <a:extLst>
                <a:ext uri="{FF2B5EF4-FFF2-40B4-BE49-F238E27FC236}">
                  <a16:creationId xmlns:a16="http://schemas.microsoft.com/office/drawing/2014/main" id="{EBE36DA3-EF07-F045-822A-08755331D2A0}"/>
                </a:ext>
              </a:extLst>
            </p:cNvPr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89" name="Google Shape;14171;p27">
              <a:extLst>
                <a:ext uri="{FF2B5EF4-FFF2-40B4-BE49-F238E27FC236}">
                  <a16:creationId xmlns:a16="http://schemas.microsoft.com/office/drawing/2014/main" id="{3BBAB23C-78C0-831D-CE17-BFA3C2D365A4}"/>
                </a:ext>
              </a:extLst>
            </p:cNvPr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0" name="Google Shape;14172;p27">
              <a:extLst>
                <a:ext uri="{FF2B5EF4-FFF2-40B4-BE49-F238E27FC236}">
                  <a16:creationId xmlns:a16="http://schemas.microsoft.com/office/drawing/2014/main" id="{7E608A7B-652F-5CBB-4851-4EA2AF3B2BD2}"/>
                </a:ext>
              </a:extLst>
            </p:cNvPr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1" name="Google Shape;14173;p27">
              <a:extLst>
                <a:ext uri="{FF2B5EF4-FFF2-40B4-BE49-F238E27FC236}">
                  <a16:creationId xmlns:a16="http://schemas.microsoft.com/office/drawing/2014/main" id="{1C4FD439-225B-7F07-C33E-7187B95130FF}"/>
                </a:ext>
              </a:extLst>
            </p:cNvPr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92" name="Google Shape;14174;p27">
            <a:extLst>
              <a:ext uri="{FF2B5EF4-FFF2-40B4-BE49-F238E27FC236}">
                <a16:creationId xmlns:a16="http://schemas.microsoft.com/office/drawing/2014/main" id="{4F13BF21-8A90-CB14-DC40-8A195AA8AE54}"/>
              </a:ext>
            </a:extLst>
          </p:cNvPr>
          <p:cNvGrpSpPr/>
          <p:nvPr/>
        </p:nvGrpSpPr>
        <p:grpSpPr>
          <a:xfrm>
            <a:off x="1058508" y="3989230"/>
            <a:ext cx="357455" cy="356019"/>
            <a:chOff x="2207513" y="3788808"/>
            <a:chExt cx="298900" cy="297700"/>
          </a:xfrm>
        </p:grpSpPr>
        <p:sp>
          <p:nvSpPr>
            <p:cNvPr id="293" name="Google Shape;14175;p27">
              <a:extLst>
                <a:ext uri="{FF2B5EF4-FFF2-40B4-BE49-F238E27FC236}">
                  <a16:creationId xmlns:a16="http://schemas.microsoft.com/office/drawing/2014/main" id="{C16335FD-6872-F0FF-919D-A8C659F9788E}"/>
                </a:ext>
              </a:extLst>
            </p:cNvPr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4" name="Google Shape;14176;p27">
              <a:extLst>
                <a:ext uri="{FF2B5EF4-FFF2-40B4-BE49-F238E27FC236}">
                  <a16:creationId xmlns:a16="http://schemas.microsoft.com/office/drawing/2014/main" id="{836BF901-3B89-72E1-4A3D-458C7AD80CE5}"/>
                </a:ext>
              </a:extLst>
            </p:cNvPr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5" name="Google Shape;14177;p27">
              <a:extLst>
                <a:ext uri="{FF2B5EF4-FFF2-40B4-BE49-F238E27FC236}">
                  <a16:creationId xmlns:a16="http://schemas.microsoft.com/office/drawing/2014/main" id="{20FAAE0F-C4C2-9AF8-0DCE-0B521B936CDF}"/>
                </a:ext>
              </a:extLst>
            </p:cNvPr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6" name="Google Shape;14178;p27">
              <a:extLst>
                <a:ext uri="{FF2B5EF4-FFF2-40B4-BE49-F238E27FC236}">
                  <a16:creationId xmlns:a16="http://schemas.microsoft.com/office/drawing/2014/main" id="{9D0D41CE-51F1-4EDD-7A4F-9DBDEDD716C4}"/>
                </a:ext>
              </a:extLst>
            </p:cNvPr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7" name="Google Shape;14179;p27">
              <a:extLst>
                <a:ext uri="{FF2B5EF4-FFF2-40B4-BE49-F238E27FC236}">
                  <a16:creationId xmlns:a16="http://schemas.microsoft.com/office/drawing/2014/main" id="{610E5408-C930-C2D4-B9FE-B10CC346FE75}"/>
                </a:ext>
              </a:extLst>
            </p:cNvPr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298" name="Google Shape;14180;p27">
              <a:extLst>
                <a:ext uri="{FF2B5EF4-FFF2-40B4-BE49-F238E27FC236}">
                  <a16:creationId xmlns:a16="http://schemas.microsoft.com/office/drawing/2014/main" id="{C466221F-C5DB-66D3-9AB2-DBF8533E751D}"/>
                </a:ext>
              </a:extLst>
            </p:cNvPr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299" name="Google Shape;14181;p27">
            <a:extLst>
              <a:ext uri="{FF2B5EF4-FFF2-40B4-BE49-F238E27FC236}">
                <a16:creationId xmlns:a16="http://schemas.microsoft.com/office/drawing/2014/main" id="{855F6066-5B84-C0A4-8722-D3AA28DD09AA}"/>
              </a:ext>
            </a:extLst>
          </p:cNvPr>
          <p:cNvGrpSpPr/>
          <p:nvPr/>
        </p:nvGrpSpPr>
        <p:grpSpPr>
          <a:xfrm>
            <a:off x="1781920" y="3990486"/>
            <a:ext cx="353897" cy="354046"/>
            <a:chOff x="2684988" y="3789858"/>
            <a:chExt cx="295925" cy="296050"/>
          </a:xfrm>
        </p:grpSpPr>
        <p:sp>
          <p:nvSpPr>
            <p:cNvPr id="300" name="Google Shape;14182;p27">
              <a:extLst>
                <a:ext uri="{FF2B5EF4-FFF2-40B4-BE49-F238E27FC236}">
                  <a16:creationId xmlns:a16="http://schemas.microsoft.com/office/drawing/2014/main" id="{AD13C35B-8DDA-886E-FA90-6509A42CBB07}"/>
                </a:ext>
              </a:extLst>
            </p:cNvPr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1" name="Google Shape;14183;p27">
              <a:extLst>
                <a:ext uri="{FF2B5EF4-FFF2-40B4-BE49-F238E27FC236}">
                  <a16:creationId xmlns:a16="http://schemas.microsoft.com/office/drawing/2014/main" id="{9BEAC734-AE23-20B8-3FC7-19D8B377781F}"/>
                </a:ext>
              </a:extLst>
            </p:cNvPr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2" name="Google Shape;14184;p27">
              <a:extLst>
                <a:ext uri="{FF2B5EF4-FFF2-40B4-BE49-F238E27FC236}">
                  <a16:creationId xmlns:a16="http://schemas.microsoft.com/office/drawing/2014/main" id="{A18C8C8F-21DE-3BD3-261F-3101175CD29E}"/>
                </a:ext>
              </a:extLst>
            </p:cNvPr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3" name="Google Shape;14185;p27">
              <a:extLst>
                <a:ext uri="{FF2B5EF4-FFF2-40B4-BE49-F238E27FC236}">
                  <a16:creationId xmlns:a16="http://schemas.microsoft.com/office/drawing/2014/main" id="{8958B44C-2347-4752-2FE4-4CDF0B312FAC}"/>
                </a:ext>
              </a:extLst>
            </p:cNvPr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4" name="Google Shape;14186;p27">
              <a:extLst>
                <a:ext uri="{FF2B5EF4-FFF2-40B4-BE49-F238E27FC236}">
                  <a16:creationId xmlns:a16="http://schemas.microsoft.com/office/drawing/2014/main" id="{E2109410-4892-6E85-BC0E-61C4A85B416F}"/>
                </a:ext>
              </a:extLst>
            </p:cNvPr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5" name="Google Shape;14187;p27">
              <a:extLst>
                <a:ext uri="{FF2B5EF4-FFF2-40B4-BE49-F238E27FC236}">
                  <a16:creationId xmlns:a16="http://schemas.microsoft.com/office/drawing/2014/main" id="{77AF2F2D-4E56-2123-9C49-86F8A97E0260}"/>
                </a:ext>
              </a:extLst>
            </p:cNvPr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6" name="Google Shape;14188;p27">
              <a:extLst>
                <a:ext uri="{FF2B5EF4-FFF2-40B4-BE49-F238E27FC236}">
                  <a16:creationId xmlns:a16="http://schemas.microsoft.com/office/drawing/2014/main" id="{920FB850-0A1D-03BA-A79D-79DF8E0B1443}"/>
                </a:ext>
              </a:extLst>
            </p:cNvPr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7" name="Google Shape;14189;p27">
              <a:extLst>
                <a:ext uri="{FF2B5EF4-FFF2-40B4-BE49-F238E27FC236}">
                  <a16:creationId xmlns:a16="http://schemas.microsoft.com/office/drawing/2014/main" id="{235E59EC-6B79-AE57-686F-E10A26CA224F}"/>
                </a:ext>
              </a:extLst>
            </p:cNvPr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8" name="Google Shape;14190;p27">
              <a:extLst>
                <a:ext uri="{FF2B5EF4-FFF2-40B4-BE49-F238E27FC236}">
                  <a16:creationId xmlns:a16="http://schemas.microsoft.com/office/drawing/2014/main" id="{3807FDEF-4813-29F0-4F9C-1F06DD2C645D}"/>
                </a:ext>
              </a:extLst>
            </p:cNvPr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09" name="Google Shape;14191;p27">
              <a:extLst>
                <a:ext uri="{FF2B5EF4-FFF2-40B4-BE49-F238E27FC236}">
                  <a16:creationId xmlns:a16="http://schemas.microsoft.com/office/drawing/2014/main" id="{79AFE327-CECB-814E-6662-6DECE37468DC}"/>
                </a:ext>
              </a:extLst>
            </p:cNvPr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0" name="Google Shape;14192;p27">
              <a:extLst>
                <a:ext uri="{FF2B5EF4-FFF2-40B4-BE49-F238E27FC236}">
                  <a16:creationId xmlns:a16="http://schemas.microsoft.com/office/drawing/2014/main" id="{A967BD32-203C-75B2-B76A-B73CE264B043}"/>
                </a:ext>
              </a:extLst>
            </p:cNvPr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1" name="Google Shape;14193;p27">
              <a:extLst>
                <a:ext uri="{FF2B5EF4-FFF2-40B4-BE49-F238E27FC236}">
                  <a16:creationId xmlns:a16="http://schemas.microsoft.com/office/drawing/2014/main" id="{19FA55BD-29B7-B7D4-70BA-1C7889224594}"/>
                </a:ext>
              </a:extLst>
            </p:cNvPr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12" name="Google Shape;14194;p27">
            <a:extLst>
              <a:ext uri="{FF2B5EF4-FFF2-40B4-BE49-F238E27FC236}">
                <a16:creationId xmlns:a16="http://schemas.microsoft.com/office/drawing/2014/main" id="{AB4F11D1-6300-EB39-2D3F-ECF1F897210C}"/>
              </a:ext>
            </a:extLst>
          </p:cNvPr>
          <p:cNvGrpSpPr/>
          <p:nvPr/>
        </p:nvGrpSpPr>
        <p:grpSpPr>
          <a:xfrm>
            <a:off x="2544498" y="4004837"/>
            <a:ext cx="356019" cy="326899"/>
            <a:chOff x="3195213" y="3801858"/>
            <a:chExt cx="297700" cy="273350"/>
          </a:xfrm>
        </p:grpSpPr>
        <p:sp>
          <p:nvSpPr>
            <p:cNvPr id="313" name="Google Shape;14195;p27">
              <a:extLst>
                <a:ext uri="{FF2B5EF4-FFF2-40B4-BE49-F238E27FC236}">
                  <a16:creationId xmlns:a16="http://schemas.microsoft.com/office/drawing/2014/main" id="{BD6865E2-04D2-4849-081C-423A690778C5}"/>
                </a:ext>
              </a:extLst>
            </p:cNvPr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4" name="Google Shape;14196;p27">
              <a:extLst>
                <a:ext uri="{FF2B5EF4-FFF2-40B4-BE49-F238E27FC236}">
                  <a16:creationId xmlns:a16="http://schemas.microsoft.com/office/drawing/2014/main" id="{DB78727E-FF29-303B-8B3C-691B506649DA}"/>
                </a:ext>
              </a:extLst>
            </p:cNvPr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5" name="Google Shape;14197;p27">
              <a:extLst>
                <a:ext uri="{FF2B5EF4-FFF2-40B4-BE49-F238E27FC236}">
                  <a16:creationId xmlns:a16="http://schemas.microsoft.com/office/drawing/2014/main" id="{428BE244-87F6-D31E-B02E-65D2A0DE2247}"/>
                </a:ext>
              </a:extLst>
            </p:cNvPr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6" name="Google Shape;14198;p27">
              <a:extLst>
                <a:ext uri="{FF2B5EF4-FFF2-40B4-BE49-F238E27FC236}">
                  <a16:creationId xmlns:a16="http://schemas.microsoft.com/office/drawing/2014/main" id="{64108845-8394-9B9F-8005-6C0E0B7AF069}"/>
                </a:ext>
              </a:extLst>
            </p:cNvPr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7" name="Google Shape;14199;p27">
              <a:extLst>
                <a:ext uri="{FF2B5EF4-FFF2-40B4-BE49-F238E27FC236}">
                  <a16:creationId xmlns:a16="http://schemas.microsoft.com/office/drawing/2014/main" id="{0ECD68C2-60F0-9044-26B8-EC58A1FAF6D6}"/>
                </a:ext>
              </a:extLst>
            </p:cNvPr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8" name="Google Shape;14200;p27">
              <a:extLst>
                <a:ext uri="{FF2B5EF4-FFF2-40B4-BE49-F238E27FC236}">
                  <a16:creationId xmlns:a16="http://schemas.microsoft.com/office/drawing/2014/main" id="{0F79739A-BDA2-FF18-07D4-7C9981C05579}"/>
                </a:ext>
              </a:extLst>
            </p:cNvPr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19" name="Google Shape;14201;p27">
              <a:extLst>
                <a:ext uri="{FF2B5EF4-FFF2-40B4-BE49-F238E27FC236}">
                  <a16:creationId xmlns:a16="http://schemas.microsoft.com/office/drawing/2014/main" id="{2126DBBB-626A-3268-DBB0-B5AE55F755BD}"/>
                </a:ext>
              </a:extLst>
            </p:cNvPr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20" name="Google Shape;14202;p27">
            <a:extLst>
              <a:ext uri="{FF2B5EF4-FFF2-40B4-BE49-F238E27FC236}">
                <a16:creationId xmlns:a16="http://schemas.microsoft.com/office/drawing/2014/main" id="{49D9EF1B-73BC-872A-EBC7-938BA7820ECB}"/>
              </a:ext>
            </a:extLst>
          </p:cNvPr>
          <p:cNvGrpSpPr/>
          <p:nvPr/>
        </p:nvGrpSpPr>
        <p:grpSpPr>
          <a:xfrm>
            <a:off x="3247999" y="3991263"/>
            <a:ext cx="356019" cy="356139"/>
            <a:chOff x="3656038" y="3790508"/>
            <a:chExt cx="297700" cy="297800"/>
          </a:xfrm>
        </p:grpSpPr>
        <p:sp>
          <p:nvSpPr>
            <p:cNvPr id="321" name="Google Shape;14203;p27">
              <a:extLst>
                <a:ext uri="{FF2B5EF4-FFF2-40B4-BE49-F238E27FC236}">
                  <a16:creationId xmlns:a16="http://schemas.microsoft.com/office/drawing/2014/main" id="{D18120FE-B5D3-7909-0780-A9C3584CE6AA}"/>
                </a:ext>
              </a:extLst>
            </p:cNvPr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2" name="Google Shape;14204;p27">
              <a:extLst>
                <a:ext uri="{FF2B5EF4-FFF2-40B4-BE49-F238E27FC236}">
                  <a16:creationId xmlns:a16="http://schemas.microsoft.com/office/drawing/2014/main" id="{E358805E-8921-2B56-3847-4AE45501E397}"/>
                </a:ext>
              </a:extLst>
            </p:cNvPr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3" name="Google Shape;14205;p27">
              <a:extLst>
                <a:ext uri="{FF2B5EF4-FFF2-40B4-BE49-F238E27FC236}">
                  <a16:creationId xmlns:a16="http://schemas.microsoft.com/office/drawing/2014/main" id="{57703CD3-E043-0373-12CF-7DEFF3C23536}"/>
                </a:ext>
              </a:extLst>
            </p:cNvPr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4" name="Google Shape;14206;p27">
              <a:extLst>
                <a:ext uri="{FF2B5EF4-FFF2-40B4-BE49-F238E27FC236}">
                  <a16:creationId xmlns:a16="http://schemas.microsoft.com/office/drawing/2014/main" id="{F89F3CF9-F775-3707-0E42-7AD9F5001B12}"/>
                </a:ext>
              </a:extLst>
            </p:cNvPr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5" name="Google Shape;14207;p27">
              <a:extLst>
                <a:ext uri="{FF2B5EF4-FFF2-40B4-BE49-F238E27FC236}">
                  <a16:creationId xmlns:a16="http://schemas.microsoft.com/office/drawing/2014/main" id="{67D078BE-BD98-7300-C297-3981FBB764F8}"/>
                </a:ext>
              </a:extLst>
            </p:cNvPr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26" name="Google Shape;14208;p27">
            <a:extLst>
              <a:ext uri="{FF2B5EF4-FFF2-40B4-BE49-F238E27FC236}">
                <a16:creationId xmlns:a16="http://schemas.microsoft.com/office/drawing/2014/main" id="{3C5E2A2E-BACD-2417-AEF0-4358E4F7F141}"/>
              </a:ext>
            </a:extLst>
          </p:cNvPr>
          <p:cNvGrpSpPr/>
          <p:nvPr/>
        </p:nvGrpSpPr>
        <p:grpSpPr>
          <a:xfrm>
            <a:off x="4031151" y="3989898"/>
            <a:ext cx="355330" cy="353179"/>
            <a:chOff x="3688251" y="4146473"/>
            <a:chExt cx="355330" cy="353179"/>
          </a:xfrm>
        </p:grpSpPr>
        <p:sp>
          <p:nvSpPr>
            <p:cNvPr id="327" name="Google Shape;14209;p27">
              <a:extLst>
                <a:ext uri="{FF2B5EF4-FFF2-40B4-BE49-F238E27FC236}">
                  <a16:creationId xmlns:a16="http://schemas.microsoft.com/office/drawing/2014/main" id="{AB2F3442-6A21-9C1E-EF53-2602805C95E0}"/>
                </a:ext>
              </a:extLst>
            </p:cNvPr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28" name="Google Shape;14210;p27">
              <a:extLst>
                <a:ext uri="{FF2B5EF4-FFF2-40B4-BE49-F238E27FC236}">
                  <a16:creationId xmlns:a16="http://schemas.microsoft.com/office/drawing/2014/main" id="{88E4AC54-A29A-501F-B870-C089DD9C80C9}"/>
                </a:ext>
              </a:extLst>
            </p:cNvPr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29" name="Google Shape;14211;p27">
            <a:extLst>
              <a:ext uri="{FF2B5EF4-FFF2-40B4-BE49-F238E27FC236}">
                <a16:creationId xmlns:a16="http://schemas.microsoft.com/office/drawing/2014/main" id="{E1DBBCD9-0AEE-04E3-AC35-58EDEA471B36}"/>
              </a:ext>
            </a:extLst>
          </p:cNvPr>
          <p:cNvGrpSpPr/>
          <p:nvPr/>
        </p:nvGrpSpPr>
        <p:grpSpPr>
          <a:xfrm>
            <a:off x="4769597" y="3989948"/>
            <a:ext cx="356019" cy="356019"/>
            <a:chOff x="4673513" y="3789408"/>
            <a:chExt cx="297700" cy="297700"/>
          </a:xfrm>
        </p:grpSpPr>
        <p:sp>
          <p:nvSpPr>
            <p:cNvPr id="330" name="Google Shape;14212;p27">
              <a:extLst>
                <a:ext uri="{FF2B5EF4-FFF2-40B4-BE49-F238E27FC236}">
                  <a16:creationId xmlns:a16="http://schemas.microsoft.com/office/drawing/2014/main" id="{16C0B3B8-E13B-1B33-7F71-11A63F736DEE}"/>
                </a:ext>
              </a:extLst>
            </p:cNvPr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1" name="Google Shape;14213;p27">
              <a:extLst>
                <a:ext uri="{FF2B5EF4-FFF2-40B4-BE49-F238E27FC236}">
                  <a16:creationId xmlns:a16="http://schemas.microsoft.com/office/drawing/2014/main" id="{6A96E3D3-C451-054E-13B7-63D297EFE65A}"/>
                </a:ext>
              </a:extLst>
            </p:cNvPr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2" name="Google Shape;14214;p27">
              <a:extLst>
                <a:ext uri="{FF2B5EF4-FFF2-40B4-BE49-F238E27FC236}">
                  <a16:creationId xmlns:a16="http://schemas.microsoft.com/office/drawing/2014/main" id="{19DBE0F1-2E8E-AE6B-337A-1E90DF55BF19}"/>
                </a:ext>
              </a:extLst>
            </p:cNvPr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33" name="Google Shape;14215;p27">
            <a:extLst>
              <a:ext uri="{FF2B5EF4-FFF2-40B4-BE49-F238E27FC236}">
                <a16:creationId xmlns:a16="http://schemas.microsoft.com/office/drawing/2014/main" id="{A5A13AB6-5424-1413-2679-2FE6E85F4EC8}"/>
              </a:ext>
            </a:extLst>
          </p:cNvPr>
          <p:cNvGrpSpPr/>
          <p:nvPr/>
        </p:nvGrpSpPr>
        <p:grpSpPr>
          <a:xfrm>
            <a:off x="5522189" y="3989948"/>
            <a:ext cx="356019" cy="353179"/>
            <a:chOff x="5175388" y="3789408"/>
            <a:chExt cx="297700" cy="295325"/>
          </a:xfrm>
        </p:grpSpPr>
        <p:sp>
          <p:nvSpPr>
            <p:cNvPr id="334" name="Google Shape;14216;p27">
              <a:extLst>
                <a:ext uri="{FF2B5EF4-FFF2-40B4-BE49-F238E27FC236}">
                  <a16:creationId xmlns:a16="http://schemas.microsoft.com/office/drawing/2014/main" id="{E5C67135-2468-5B6A-2827-DBEA5E2CA252}"/>
                </a:ext>
              </a:extLst>
            </p:cNvPr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5" name="Google Shape;14217;p27">
              <a:extLst>
                <a:ext uri="{FF2B5EF4-FFF2-40B4-BE49-F238E27FC236}">
                  <a16:creationId xmlns:a16="http://schemas.microsoft.com/office/drawing/2014/main" id="{3350CAB2-6F7D-1138-E034-BCBDEAC82FAE}"/>
                </a:ext>
              </a:extLst>
            </p:cNvPr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6" name="Google Shape;14218;p27">
              <a:extLst>
                <a:ext uri="{FF2B5EF4-FFF2-40B4-BE49-F238E27FC236}">
                  <a16:creationId xmlns:a16="http://schemas.microsoft.com/office/drawing/2014/main" id="{787148B7-EF02-DD46-A549-B84C879D25C0}"/>
                </a:ext>
              </a:extLst>
            </p:cNvPr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37" name="Google Shape;14219;p27">
            <a:extLst>
              <a:ext uri="{FF2B5EF4-FFF2-40B4-BE49-F238E27FC236}">
                <a16:creationId xmlns:a16="http://schemas.microsoft.com/office/drawing/2014/main" id="{7D533EB5-FFC1-47C1-446D-A2F98431E5CA}"/>
              </a:ext>
            </a:extLst>
          </p:cNvPr>
          <p:cNvGrpSpPr/>
          <p:nvPr/>
        </p:nvGrpSpPr>
        <p:grpSpPr>
          <a:xfrm>
            <a:off x="6273377" y="3989230"/>
            <a:ext cx="364570" cy="355750"/>
            <a:chOff x="5676088" y="3788808"/>
            <a:chExt cx="304850" cy="297475"/>
          </a:xfrm>
        </p:grpSpPr>
        <p:sp>
          <p:nvSpPr>
            <p:cNvPr id="338" name="Google Shape;14220;p27">
              <a:extLst>
                <a:ext uri="{FF2B5EF4-FFF2-40B4-BE49-F238E27FC236}">
                  <a16:creationId xmlns:a16="http://schemas.microsoft.com/office/drawing/2014/main" id="{F4DDF847-5E23-E696-4A7D-A3393D040D6F}"/>
                </a:ext>
              </a:extLst>
            </p:cNvPr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39" name="Google Shape;14221;p27">
              <a:extLst>
                <a:ext uri="{FF2B5EF4-FFF2-40B4-BE49-F238E27FC236}">
                  <a16:creationId xmlns:a16="http://schemas.microsoft.com/office/drawing/2014/main" id="{426CF68C-5183-ECD7-25AD-6B227704A3B3}"/>
                </a:ext>
              </a:extLst>
            </p:cNvPr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0" name="Google Shape;14222;p27">
              <a:extLst>
                <a:ext uri="{FF2B5EF4-FFF2-40B4-BE49-F238E27FC236}">
                  <a16:creationId xmlns:a16="http://schemas.microsoft.com/office/drawing/2014/main" id="{5F944FA8-0A63-03D7-EEC2-3A6EB42E3CB0}"/>
                </a:ext>
              </a:extLst>
            </p:cNvPr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1" name="Google Shape;14223;p27">
              <a:extLst>
                <a:ext uri="{FF2B5EF4-FFF2-40B4-BE49-F238E27FC236}">
                  <a16:creationId xmlns:a16="http://schemas.microsoft.com/office/drawing/2014/main" id="{F3D358A2-5D2E-BEEE-BCB1-B5CF197A1E9D}"/>
                </a:ext>
              </a:extLst>
            </p:cNvPr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2" name="Google Shape;14224;p27">
              <a:extLst>
                <a:ext uri="{FF2B5EF4-FFF2-40B4-BE49-F238E27FC236}">
                  <a16:creationId xmlns:a16="http://schemas.microsoft.com/office/drawing/2014/main" id="{035FEE0C-13D4-5F96-FA2F-355F0576B5F0}"/>
                </a:ext>
              </a:extLst>
            </p:cNvPr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3" name="Google Shape;14225;p27">
              <a:extLst>
                <a:ext uri="{FF2B5EF4-FFF2-40B4-BE49-F238E27FC236}">
                  <a16:creationId xmlns:a16="http://schemas.microsoft.com/office/drawing/2014/main" id="{78830E1C-E69B-E370-BF7F-823A6CDF5B59}"/>
                </a:ext>
              </a:extLst>
            </p:cNvPr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44" name="Google Shape;14226;p27">
            <a:extLst>
              <a:ext uri="{FF2B5EF4-FFF2-40B4-BE49-F238E27FC236}">
                <a16:creationId xmlns:a16="http://schemas.microsoft.com/office/drawing/2014/main" id="{311FC4D6-F91D-8F74-E5BB-CFF0ADF22A6E}"/>
              </a:ext>
            </a:extLst>
          </p:cNvPr>
          <p:cNvGrpSpPr/>
          <p:nvPr/>
        </p:nvGrpSpPr>
        <p:grpSpPr>
          <a:xfrm>
            <a:off x="6997507" y="3989948"/>
            <a:ext cx="356019" cy="356737"/>
            <a:chOff x="6154163" y="3789408"/>
            <a:chExt cx="297700" cy="298300"/>
          </a:xfrm>
        </p:grpSpPr>
        <p:sp>
          <p:nvSpPr>
            <p:cNvPr id="345" name="Google Shape;14227;p27">
              <a:extLst>
                <a:ext uri="{FF2B5EF4-FFF2-40B4-BE49-F238E27FC236}">
                  <a16:creationId xmlns:a16="http://schemas.microsoft.com/office/drawing/2014/main" id="{DAE60BCE-8839-1119-3259-0FBF3A52D212}"/>
                </a:ext>
              </a:extLst>
            </p:cNvPr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6" name="Google Shape;14228;p27">
              <a:extLst>
                <a:ext uri="{FF2B5EF4-FFF2-40B4-BE49-F238E27FC236}">
                  <a16:creationId xmlns:a16="http://schemas.microsoft.com/office/drawing/2014/main" id="{E15F93C5-6587-D953-B806-73B90661AFCA}"/>
                </a:ext>
              </a:extLst>
            </p:cNvPr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7" name="Google Shape;14229;p27">
              <a:extLst>
                <a:ext uri="{FF2B5EF4-FFF2-40B4-BE49-F238E27FC236}">
                  <a16:creationId xmlns:a16="http://schemas.microsoft.com/office/drawing/2014/main" id="{A99B3E1A-DE3C-3D5C-10F0-C7B0412D968A}"/>
                </a:ext>
              </a:extLst>
            </p:cNvPr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8" name="Google Shape;14230;p27">
              <a:extLst>
                <a:ext uri="{FF2B5EF4-FFF2-40B4-BE49-F238E27FC236}">
                  <a16:creationId xmlns:a16="http://schemas.microsoft.com/office/drawing/2014/main" id="{5C96AA22-D71C-820B-8266-8A11A32AE329}"/>
                </a:ext>
              </a:extLst>
            </p:cNvPr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49" name="Google Shape;14231;p27">
              <a:extLst>
                <a:ext uri="{FF2B5EF4-FFF2-40B4-BE49-F238E27FC236}">
                  <a16:creationId xmlns:a16="http://schemas.microsoft.com/office/drawing/2014/main" id="{C20A6F9B-D30B-64F5-D3D4-75F58FB6A7AE}"/>
                </a:ext>
              </a:extLst>
            </p:cNvPr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0" name="Google Shape;14232;p27">
              <a:extLst>
                <a:ext uri="{FF2B5EF4-FFF2-40B4-BE49-F238E27FC236}">
                  <a16:creationId xmlns:a16="http://schemas.microsoft.com/office/drawing/2014/main" id="{67FDCE56-7862-9BAA-F7EB-BC303B1F9CF9}"/>
                </a:ext>
              </a:extLst>
            </p:cNvPr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1" name="Google Shape;14233;p27">
              <a:extLst>
                <a:ext uri="{FF2B5EF4-FFF2-40B4-BE49-F238E27FC236}">
                  <a16:creationId xmlns:a16="http://schemas.microsoft.com/office/drawing/2014/main" id="{C49AC7DA-7529-05F8-4847-78C24065090B}"/>
                </a:ext>
              </a:extLst>
            </p:cNvPr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2" name="Google Shape;14234;p27">
              <a:extLst>
                <a:ext uri="{FF2B5EF4-FFF2-40B4-BE49-F238E27FC236}">
                  <a16:creationId xmlns:a16="http://schemas.microsoft.com/office/drawing/2014/main" id="{29A71097-DADD-AC26-C339-59E2E2888E63}"/>
                </a:ext>
              </a:extLst>
            </p:cNvPr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3" name="Google Shape;14235;p27">
              <a:extLst>
                <a:ext uri="{FF2B5EF4-FFF2-40B4-BE49-F238E27FC236}">
                  <a16:creationId xmlns:a16="http://schemas.microsoft.com/office/drawing/2014/main" id="{D11DC096-1FB1-D852-ED52-4DE145FD345D}"/>
                </a:ext>
              </a:extLst>
            </p:cNvPr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4" name="Google Shape;14236;p27">
              <a:extLst>
                <a:ext uri="{FF2B5EF4-FFF2-40B4-BE49-F238E27FC236}">
                  <a16:creationId xmlns:a16="http://schemas.microsoft.com/office/drawing/2014/main" id="{98715A26-07D9-7E3D-0561-96873863D04B}"/>
                </a:ext>
              </a:extLst>
            </p:cNvPr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5" name="Google Shape;14237;p27">
              <a:extLst>
                <a:ext uri="{FF2B5EF4-FFF2-40B4-BE49-F238E27FC236}">
                  <a16:creationId xmlns:a16="http://schemas.microsoft.com/office/drawing/2014/main" id="{140CAF57-57B8-C876-FB49-A03767288838}"/>
                </a:ext>
              </a:extLst>
            </p:cNvPr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6" name="Google Shape;14238;p27">
              <a:extLst>
                <a:ext uri="{FF2B5EF4-FFF2-40B4-BE49-F238E27FC236}">
                  <a16:creationId xmlns:a16="http://schemas.microsoft.com/office/drawing/2014/main" id="{11554C6E-6D77-889D-90B2-F3E789C81AD5}"/>
                </a:ext>
              </a:extLst>
            </p:cNvPr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7" name="Google Shape;14239;p27">
              <a:extLst>
                <a:ext uri="{FF2B5EF4-FFF2-40B4-BE49-F238E27FC236}">
                  <a16:creationId xmlns:a16="http://schemas.microsoft.com/office/drawing/2014/main" id="{AE41B8CE-BCD9-DB3D-8754-7D97B6CEA7FD}"/>
                </a:ext>
              </a:extLst>
            </p:cNvPr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8" name="Google Shape;14240;p27">
              <a:extLst>
                <a:ext uri="{FF2B5EF4-FFF2-40B4-BE49-F238E27FC236}">
                  <a16:creationId xmlns:a16="http://schemas.microsoft.com/office/drawing/2014/main" id="{9E317B4B-670E-CAD7-30EB-1C0BBE3ED83E}"/>
                </a:ext>
              </a:extLst>
            </p:cNvPr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59" name="Google Shape;14241;p27">
              <a:extLst>
                <a:ext uri="{FF2B5EF4-FFF2-40B4-BE49-F238E27FC236}">
                  <a16:creationId xmlns:a16="http://schemas.microsoft.com/office/drawing/2014/main" id="{564A9102-8D0B-EAE1-BAD3-FD47EB3E38D5}"/>
                </a:ext>
              </a:extLst>
            </p:cNvPr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60" name="Google Shape;14242;p27">
              <a:extLst>
                <a:ext uri="{FF2B5EF4-FFF2-40B4-BE49-F238E27FC236}">
                  <a16:creationId xmlns:a16="http://schemas.microsoft.com/office/drawing/2014/main" id="{01F57E99-C5D0-47EC-EBC5-E44E196F095F}"/>
                </a:ext>
              </a:extLst>
            </p:cNvPr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61" name="Google Shape;14243;p27">
            <a:extLst>
              <a:ext uri="{FF2B5EF4-FFF2-40B4-BE49-F238E27FC236}">
                <a16:creationId xmlns:a16="http://schemas.microsoft.com/office/drawing/2014/main" id="{3CF54B05-D18D-D020-B681-51BCBE1495D6}"/>
              </a:ext>
            </a:extLst>
          </p:cNvPr>
          <p:cNvGrpSpPr/>
          <p:nvPr/>
        </p:nvGrpSpPr>
        <p:grpSpPr>
          <a:xfrm>
            <a:off x="7740860" y="3992609"/>
            <a:ext cx="356049" cy="353359"/>
            <a:chOff x="6648313" y="3791633"/>
            <a:chExt cx="297725" cy="295475"/>
          </a:xfrm>
        </p:grpSpPr>
        <p:sp>
          <p:nvSpPr>
            <p:cNvPr id="362" name="Google Shape;14244;p27">
              <a:extLst>
                <a:ext uri="{FF2B5EF4-FFF2-40B4-BE49-F238E27FC236}">
                  <a16:creationId xmlns:a16="http://schemas.microsoft.com/office/drawing/2014/main" id="{340A338E-5503-781B-FFA1-221C278E48E3}"/>
                </a:ext>
              </a:extLst>
            </p:cNvPr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63" name="Google Shape;14245;p27">
              <a:extLst>
                <a:ext uri="{FF2B5EF4-FFF2-40B4-BE49-F238E27FC236}">
                  <a16:creationId xmlns:a16="http://schemas.microsoft.com/office/drawing/2014/main" id="{D0859BD0-C8B2-C3FB-BFE2-5F8C97F586F5}"/>
                </a:ext>
              </a:extLst>
            </p:cNvPr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64" name="Google Shape;14246;p27">
              <a:extLst>
                <a:ext uri="{FF2B5EF4-FFF2-40B4-BE49-F238E27FC236}">
                  <a16:creationId xmlns:a16="http://schemas.microsoft.com/office/drawing/2014/main" id="{F95DAEA2-2AAC-9BF6-0A65-F9743C5A5CE6}"/>
                </a:ext>
              </a:extLst>
            </p:cNvPr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65" name="Google Shape;14247;p27">
              <a:extLst>
                <a:ext uri="{FF2B5EF4-FFF2-40B4-BE49-F238E27FC236}">
                  <a16:creationId xmlns:a16="http://schemas.microsoft.com/office/drawing/2014/main" id="{C2D1C24F-2492-99CC-D06F-6095F2A2B14B}"/>
                </a:ext>
              </a:extLst>
            </p:cNvPr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66" name="Google Shape;14248;p27">
              <a:extLst>
                <a:ext uri="{FF2B5EF4-FFF2-40B4-BE49-F238E27FC236}">
                  <a16:creationId xmlns:a16="http://schemas.microsoft.com/office/drawing/2014/main" id="{BAD12470-E216-7D40-C030-E55BC3BCB3A4}"/>
                </a:ext>
              </a:extLst>
            </p:cNvPr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367" name="Google Shape;14249;p27">
            <a:extLst>
              <a:ext uri="{FF2B5EF4-FFF2-40B4-BE49-F238E27FC236}">
                <a16:creationId xmlns:a16="http://schemas.microsoft.com/office/drawing/2014/main" id="{EBB2FFF5-F959-5E9E-1E55-B64DF455C3DD}"/>
              </a:ext>
            </a:extLst>
          </p:cNvPr>
          <p:cNvGrpSpPr/>
          <p:nvPr/>
        </p:nvGrpSpPr>
        <p:grpSpPr>
          <a:xfrm>
            <a:off x="4023373" y="1767816"/>
            <a:ext cx="358172" cy="355332"/>
            <a:chOff x="4176963" y="1931283"/>
            <a:chExt cx="299500" cy="297125"/>
          </a:xfrm>
        </p:grpSpPr>
        <p:sp>
          <p:nvSpPr>
            <p:cNvPr id="368" name="Google Shape;14250;p27">
              <a:extLst>
                <a:ext uri="{FF2B5EF4-FFF2-40B4-BE49-F238E27FC236}">
                  <a16:creationId xmlns:a16="http://schemas.microsoft.com/office/drawing/2014/main" id="{73F44112-27D7-EEAC-C877-A2AC55B10DA4}"/>
                </a:ext>
              </a:extLst>
            </p:cNvPr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69" name="Google Shape;14251;p27">
              <a:extLst>
                <a:ext uri="{FF2B5EF4-FFF2-40B4-BE49-F238E27FC236}">
                  <a16:creationId xmlns:a16="http://schemas.microsoft.com/office/drawing/2014/main" id="{D13999B0-8DCF-3E04-A5B6-B916725B5293}"/>
                </a:ext>
              </a:extLst>
            </p:cNvPr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70" name="Google Shape;14252;p27">
              <a:extLst>
                <a:ext uri="{FF2B5EF4-FFF2-40B4-BE49-F238E27FC236}">
                  <a16:creationId xmlns:a16="http://schemas.microsoft.com/office/drawing/2014/main" id="{518550F8-BA95-DC3F-1CCB-574B944917E0}"/>
                </a:ext>
              </a:extLst>
            </p:cNvPr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71" name="Google Shape;14253;p27">
              <a:extLst>
                <a:ext uri="{FF2B5EF4-FFF2-40B4-BE49-F238E27FC236}">
                  <a16:creationId xmlns:a16="http://schemas.microsoft.com/office/drawing/2014/main" id="{0AB7C52F-5FC3-0CD4-1B16-FBF2290428A8}"/>
                </a:ext>
              </a:extLst>
            </p:cNvPr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72" name="Google Shape;14254;p27">
              <a:extLst>
                <a:ext uri="{FF2B5EF4-FFF2-40B4-BE49-F238E27FC236}">
                  <a16:creationId xmlns:a16="http://schemas.microsoft.com/office/drawing/2014/main" id="{F4C16C2A-DBB0-6E21-55B6-29FE93611060}"/>
                </a:ext>
              </a:extLst>
            </p:cNvPr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373" name="Google Shape;14255;p27">
              <a:extLst>
                <a:ext uri="{FF2B5EF4-FFF2-40B4-BE49-F238E27FC236}">
                  <a16:creationId xmlns:a16="http://schemas.microsoft.com/office/drawing/2014/main" id="{62FC2460-FB04-A80A-2E18-11E20E7E8DAA}"/>
                </a:ext>
              </a:extLst>
            </p:cNvPr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374" name="Google Shape;14256;p27">
            <a:extLst>
              <a:ext uri="{FF2B5EF4-FFF2-40B4-BE49-F238E27FC236}">
                <a16:creationId xmlns:a16="http://schemas.microsoft.com/office/drawing/2014/main" id="{3501FF85-6756-C7AC-A050-22E5CCF17ED7}"/>
              </a:ext>
            </a:extLst>
          </p:cNvPr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عناصر اینفوگرافیک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375" name="Google Shape;14257;p27">
            <a:extLst>
              <a:ext uri="{FF2B5EF4-FFF2-40B4-BE49-F238E27FC236}">
                <a16:creationId xmlns:a16="http://schemas.microsoft.com/office/drawing/2014/main" id="{0FD91CB9-57EA-39F0-3F95-8F7B6B7E9C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909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590550"/>
            <a:ext cx="4241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110" dirty="0">
                <a:cs typeface="B Nazanin" pitchFamily="2" charset="-78"/>
              </a:rPr>
              <a:t> بیانیه</a:t>
            </a:r>
            <a:endParaRPr b="1" spc="90" dirty="0">
              <a:latin typeface="Arial"/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25" y="1163438"/>
            <a:ext cx="7408545" cy="264174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300"/>
              </a:spcBef>
            </a:pPr>
            <a:r>
              <a:rPr lang="fa-IR" sz="2200" b="1" spc="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مهندسان چگونه ناکارآمدی در فرآیندها را شناسایی می کنند؟</a:t>
            </a:r>
            <a:endParaRPr lang="en-US" sz="2200" b="1" spc="30" dirty="0">
              <a:solidFill>
                <a:srgbClr val="263165"/>
              </a:solidFill>
              <a:latin typeface="Arial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  <a:spcBef>
                <a:spcPts val="1300"/>
              </a:spcBef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sz="1500">
              <a:latin typeface="Trebuchet MS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</a:pPr>
            <a:r>
              <a:rPr lang="fa-IR" sz="2200" b="1" spc="3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مهندسی چگونه به پایداری کمک می کند؟</a:t>
            </a:r>
            <a:endParaRPr lang="en-US" sz="2200" b="1" spc="30" dirty="0">
              <a:solidFill>
                <a:srgbClr val="263165"/>
              </a:solidFill>
              <a:latin typeface="Arial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sz="1550">
              <a:latin typeface="Trebuchet MS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</a:pPr>
            <a:r>
              <a:rPr lang="fa-IR" sz="2200" b="1" spc="6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فناوری های نوظهور در مهندسی کدامند؟</a:t>
            </a:r>
            <a:endParaRPr lang="en-US" sz="2200" b="1" spc="60" dirty="0">
              <a:solidFill>
                <a:srgbClr val="263165"/>
              </a:solidFill>
              <a:latin typeface="Arial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</a:pPr>
            <a:r>
              <a:rPr lang="ar-SA" sz="14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sz="1400">
              <a:latin typeface="Trebuchet MS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263165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25" y="932484"/>
            <a:ext cx="534098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00000"/>
              </a:lnSpc>
              <a:spcBef>
                <a:spcPts val="100"/>
              </a:spcBef>
            </a:pPr>
            <a:r>
              <a:rPr lang="fa-IR" sz="3000" spc="50" dirty="0">
                <a:solidFill>
                  <a:srgbClr val="F3F4EE"/>
                </a:solidFill>
                <a:latin typeface="Trebuchet MS"/>
                <a:cs typeface="B Nazanin" pitchFamily="2" charset="-78"/>
              </a:rPr>
              <a:t>"این یک نقل قول است، کلماتی پر از حکمت که یکی از افراد مهم گفته و می تواند خواننده را وادار به الهام کند."</a:t>
            </a:r>
            <a:endParaRPr sz="3000">
              <a:latin typeface="Trebuchet MS"/>
              <a:cs typeface="B Nazanin" pitchFamily="2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125" y="3097783"/>
            <a:ext cx="2926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2400" b="1" spc="-15" dirty="0">
                <a:solidFill>
                  <a:srgbClr val="F3F4EE"/>
                </a:solidFill>
                <a:latin typeface="Arial"/>
                <a:cs typeface="B Nazanin" pitchFamily="2" charset="-78"/>
              </a:rPr>
              <a:t>یک نفر معروف</a:t>
            </a:r>
            <a:endParaRPr sz="2400">
              <a:latin typeface="Arial"/>
              <a:cs typeface="B Nazanin" pitchFamily="2" charset="-78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5172" y="2767128"/>
            <a:ext cx="2688827" cy="2385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2952750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EEF4"/>
          </a:solidFill>
        </p:spPr>
        <p:txBody>
          <a:bodyPr wrap="square" lIns="0" tIns="0" rIns="0" bIns="0" rtlCol="0"/>
          <a:lstStyle/>
          <a:p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125" y="682779"/>
            <a:ext cx="6196965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350" dirty="0">
                <a:latin typeface="Arial"/>
                <a:cs typeface="B Nazanin" pitchFamily="2" charset="-78"/>
              </a:rPr>
              <a:t>98,300,000</a:t>
            </a:r>
            <a:endParaRPr sz="9000">
              <a:latin typeface="Arial"/>
              <a:cs typeface="B Nazanin" pitchFamily="2" charset="-78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lang="fa-IR" sz="2000" spc="45" dirty="0">
                <a:cs typeface="B Nazanin" pitchFamily="2" charset="-78"/>
              </a:rPr>
              <a:t>اعداد بزرگ توجه مخاطبان شما را جلب می کند</a:t>
            </a:r>
            <a:endParaRPr sz="2000">
              <a:cs typeface="B Nazanin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30348" y="2313284"/>
            <a:ext cx="2523176" cy="283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125" y="436988"/>
            <a:ext cx="3094990" cy="1519555"/>
          </a:xfrm>
          <a:prstGeom prst="rect">
            <a:avLst/>
          </a:prstGeom>
        </p:spPr>
        <p:txBody>
          <a:bodyPr vert="horz" wrap="square" lIns="0" tIns="41783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290"/>
              </a:spcBef>
            </a:pPr>
            <a:r>
              <a:rPr sz="5000" b="1" spc="160" dirty="0">
                <a:latin typeface="Arial"/>
                <a:cs typeface="B Nazanin" pitchFamily="2" charset="-78"/>
              </a:rPr>
              <a:t>333,000</a:t>
            </a:r>
            <a:endParaRPr sz="5000">
              <a:latin typeface="Arial"/>
              <a:cs typeface="B Nazanin" pitchFamily="2" charset="-78"/>
            </a:endParaRPr>
          </a:p>
          <a:p>
            <a:pPr marL="12700" algn="r" rtl="1">
              <a:lnSpc>
                <a:spcPct val="100000"/>
              </a:lnSpc>
              <a:spcBef>
                <a:spcPts val="890"/>
              </a:spcBef>
            </a:pPr>
            <a:r>
              <a:rPr lang="fa-IR" sz="1400" spc="30" dirty="0">
                <a:cs typeface="B Nazanin" pitchFamily="2" charset="-78"/>
              </a:rPr>
              <a:t>برای قالبهای حقوق</a:t>
            </a:r>
            <a:endParaRPr sz="1400"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25" y="2010542"/>
            <a:ext cx="3661410" cy="1406795"/>
          </a:xfrm>
          <a:prstGeom prst="rect">
            <a:avLst/>
          </a:prstGeom>
        </p:spPr>
        <p:txBody>
          <a:bodyPr vert="horz" wrap="square" lIns="0" tIns="41783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290"/>
              </a:spcBef>
            </a:pPr>
            <a:r>
              <a:rPr sz="5000" b="1" spc="20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386,000</a:t>
            </a:r>
            <a:r>
              <a:rPr sz="5000" b="1" spc="4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 </a:t>
            </a:r>
            <a:r>
              <a:rPr sz="5000" b="1" spc="20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km</a:t>
            </a:r>
            <a:endParaRPr sz="5000">
              <a:latin typeface="Arial"/>
              <a:cs typeface="B Nazanin" pitchFamily="2" charset="-78"/>
            </a:endParaRPr>
          </a:p>
          <a:p>
            <a:pPr algn="r" rtl="1"/>
            <a:r>
              <a:rPr lang="ar-SA" sz="1400" dirty="0">
                <a:cs typeface="B Nazanin" pitchFamily="2" charset="-78"/>
              </a:rPr>
              <a:t>قالب پاورپوینت مهندسی  مکانیک قابل ویرایش می باشد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8643" y="0"/>
            <a:ext cx="2654881" cy="2461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3F4EE"/>
          </a:solidFill>
        </p:spPr>
        <p:txBody>
          <a:bodyPr wrap="square" lIns="0" tIns="0" rIns="0" bIns="0" rtlCol="0"/>
          <a:lstStyle/>
          <a:p>
            <a:pPr algn="r" rtl="1"/>
            <a:endParaRPr>
              <a:cs typeface="B Nazanin" pitchFamily="2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125" y="908720"/>
            <a:ext cx="386007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spcBef>
                <a:spcPts val="100"/>
              </a:spcBef>
            </a:pPr>
            <a:r>
              <a:rPr lang="fa-IR" sz="3500" spc="15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یک تصویر همیشه مفهوم</a:t>
            </a:r>
            <a:r>
              <a:rPr lang="fa-IR" sz="3500" spc="150" dirty="0">
                <a:solidFill>
                  <a:srgbClr val="263165"/>
                </a:solidFill>
                <a:latin typeface="Arial"/>
                <a:cs typeface="B Nazanin" pitchFamily="2" charset="-78"/>
              </a:rPr>
              <a:t> را </a:t>
            </a:r>
            <a:r>
              <a:rPr lang="fa-IR" sz="3500" spc="150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تقویت می کند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8125" y="2656748"/>
            <a:ext cx="359473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6100"/>
              </a:lnSpc>
              <a:spcBef>
                <a:spcPts val="100"/>
              </a:spcBef>
            </a:pPr>
            <a:r>
              <a:rPr lang="fa-IR" sz="1400" spc="65" dirty="0">
                <a:solidFill>
                  <a:srgbClr val="263165"/>
                </a:solidFill>
                <a:latin typeface="Trebuchet MS"/>
                <a:cs typeface="B Nazanin" pitchFamily="2" charset="-78"/>
              </a:rPr>
              <a:t>تصاویر مقادیر زیادی داده را نشان می دهند، بنابراین به یاد داشته باشید: به جای متن طولانی از یک تصویر استفاده کنید. مخاطبان شما از آن قدردانی خواهند کرد</a:t>
            </a:r>
            <a:endParaRPr sz="1400">
              <a:latin typeface="Trebuchet MS"/>
              <a:cs typeface="B Nazanin" pitchFamily="2" charset="-78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24" y="99"/>
            <a:ext cx="3428924" cy="5143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7599" y="4019074"/>
              <a:ext cx="7708900" cy="589915"/>
            </a:xfrm>
            <a:custGeom>
              <a:avLst/>
              <a:gdLst/>
              <a:ahLst/>
              <a:cxnLst/>
              <a:rect l="l" t="t" r="r" b="b"/>
              <a:pathLst>
                <a:path w="7708900" h="589914">
                  <a:moveTo>
                    <a:pt x="7708799" y="589499"/>
                  </a:moveTo>
                  <a:lnTo>
                    <a:pt x="0" y="589499"/>
                  </a:lnTo>
                  <a:lnTo>
                    <a:pt x="0" y="0"/>
                  </a:lnTo>
                  <a:lnTo>
                    <a:pt x="7708799" y="0"/>
                  </a:lnTo>
                  <a:lnTo>
                    <a:pt x="7708799" y="589499"/>
                  </a:lnTo>
                  <a:close/>
                </a:path>
              </a:pathLst>
            </a:custGeom>
            <a:solidFill>
              <a:srgbClr val="F3F4EE"/>
            </a:solidFill>
          </p:spPr>
          <p:txBody>
            <a:bodyPr wrap="square" lIns="0" tIns="0" rIns="0" bIns="0" rtlCol="0"/>
            <a:lstStyle/>
            <a:p>
              <a:endParaRPr>
                <a:cs typeface="B Nazanin" pitchFamily="2" charset="-78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pc="125" dirty="0">
                <a:cs typeface="B Nazanin" pitchFamily="2" charset="-78"/>
              </a:rPr>
              <a:t>یک تصویر ارزشش هزار کلمه است</a:t>
            </a:r>
            <a:endParaRPr b="1" spc="15" dirty="0">
              <a:latin typeface="Arial"/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1904</Words>
  <Application>Microsoft Office PowerPoint</Application>
  <PresentationFormat>On-screen Show (16:9)</PresentationFormat>
  <Paragraphs>319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Amatic SC</vt:lpstr>
      <vt:lpstr>Arial</vt:lpstr>
      <vt:lpstr>Arial MT</vt:lpstr>
      <vt:lpstr>Calibri</vt:lpstr>
      <vt:lpstr>Lato</vt:lpstr>
      <vt:lpstr>Lato Black</vt:lpstr>
      <vt:lpstr>Open Sans Light</vt:lpstr>
      <vt:lpstr>Roboto Medium</vt:lpstr>
      <vt:lpstr>Times New Roman</vt:lpstr>
      <vt:lpstr>Trebuchet MS</vt:lpstr>
      <vt:lpstr>Office Theme</vt:lpstr>
      <vt:lpstr>تم : دفاع از پایان نامه</vt:lpstr>
      <vt:lpstr>فهرست مطالب</vt:lpstr>
      <vt:lpstr>01</vt:lpstr>
      <vt:lpstr> بیانیه</vt:lpstr>
      <vt:lpstr>PowerPoint Presentation</vt:lpstr>
      <vt:lpstr>98,300,000 اعداد بزرگ توجه مخاطبان شما را جلب می کند</vt:lpstr>
      <vt:lpstr>333,000 برای قالبهای حقوق</vt:lpstr>
      <vt:lpstr>PowerPoint Presentation</vt:lpstr>
      <vt:lpstr>یک تصویر ارزشش هزار کلمه است</vt:lpstr>
      <vt:lpstr>تجزیه و تحلیل فرآیند و بهینه سازی</vt:lpstr>
      <vt:lpstr>وضعیت فعلی چالش ها و مسائل بیانیه</vt:lpstr>
      <vt:lpstr>فرضیه ها</vt:lpstr>
      <vt:lpstr>اهداف مطالعه</vt:lpstr>
      <vt:lpstr>مفاهیم کلیدی</vt:lpstr>
      <vt:lpstr>بررسی  </vt:lpstr>
      <vt:lpstr>چارچوب نظری</vt:lpstr>
      <vt:lpstr>برنامه</vt:lpstr>
      <vt:lpstr>روش شناسی</vt:lpstr>
      <vt:lpstr>تجزیه و تحلیل و توسعه</vt:lpstr>
      <vt:lpstr>تجزیه و تحلیل و توسعه</vt:lpstr>
      <vt:lpstr>تجزیه و تحلیل نتایج</vt:lpstr>
      <vt:lpstr>PowerPoint Presentation</vt:lpstr>
      <vt:lpstr>بحث</vt:lpstr>
      <vt:lpstr>چند نتیجه گیری</vt:lpstr>
      <vt:lpstr>مراجع کتاب شناختی</vt:lpstr>
      <vt:lpstr>جایگذاری عکس</vt:lpstr>
      <vt:lpstr>PowerPoint Presentation</vt:lpstr>
      <vt:lpstr>منابع جایگزین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نمادهای برتر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2023-11-15T16:28:58Z</dcterms:created>
  <dcterms:modified xsi:type="dcterms:W3CDTF">2023-11-15T16:29:05Z</dcterms:modified>
</cp:coreProperties>
</file>