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68" r:id="rId18"/>
    <p:sldId id="370" r:id="rId19"/>
    <p:sldId id="369"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Codec Pro ExtraBold" panose="020B0604020202020204" charset="0"/>
      <p:regular r:id="rId26"/>
    </p:embeddedFont>
    <p:embeddedFont>
      <p:font typeface="Open Sans 2" panose="020B0604020202020204" charset="0"/>
      <p:regular r:id="rId27"/>
    </p:embeddedFont>
    <p:embeddedFont>
      <p:font typeface="Open Sans 2 Bold" panose="020B0604020202020204" charset="0"/>
      <p:regular r:id="rId28"/>
    </p:embeddedFont>
    <p:embeddedFont>
      <p:font typeface="Roca One Bold" panose="020B0604020202020204" charset="0"/>
      <p:regular r:id="rId29"/>
    </p:embeddedFont>
    <p:embeddedFont>
      <p:font typeface="Source Sans Pro" panose="020B0503030403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4061" autoAdjust="0"/>
  </p:normalViewPr>
  <p:slideViewPr>
    <p:cSldViewPr>
      <p:cViewPr varScale="1">
        <p:scale>
          <a:sx n="42" d="100"/>
          <a:sy n="42" d="100"/>
        </p:scale>
        <p:origin x="96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0E0EB-B8A1-47B6-9CA4-56B44A77FBDA}"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69E8A-219A-4CBD-879D-D01C938028DA}" type="slidenum">
              <a:rPr lang="en-US" smtClean="0"/>
              <a:t>‹#›</a:t>
            </a:fld>
            <a:endParaRPr lang="en-US"/>
          </a:p>
        </p:txBody>
      </p:sp>
    </p:spTree>
    <p:extLst>
      <p:ext uri="{BB962C8B-B14F-4D97-AF65-F5344CB8AC3E}">
        <p14:creationId xmlns:p14="http://schemas.microsoft.com/office/powerpoint/2010/main" val="233070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1</a:t>
            </a:fld>
            <a:endParaRPr lang="en-US"/>
          </a:p>
        </p:txBody>
      </p:sp>
    </p:spTree>
    <p:extLst>
      <p:ext uri="{BB962C8B-B14F-4D97-AF65-F5344CB8AC3E}">
        <p14:creationId xmlns:p14="http://schemas.microsoft.com/office/powerpoint/2010/main" val="386952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18</a:t>
            </a:fld>
            <a:endParaRPr lang="en-US"/>
          </a:p>
        </p:txBody>
      </p:sp>
    </p:spTree>
    <p:extLst>
      <p:ext uri="{BB962C8B-B14F-4D97-AF65-F5344CB8AC3E}">
        <p14:creationId xmlns:p14="http://schemas.microsoft.com/office/powerpoint/2010/main" val="116609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19</a:t>
            </a:fld>
            <a:endParaRPr lang="en-US"/>
          </a:p>
        </p:txBody>
      </p:sp>
    </p:spTree>
    <p:extLst>
      <p:ext uri="{BB962C8B-B14F-4D97-AF65-F5344CB8AC3E}">
        <p14:creationId xmlns:p14="http://schemas.microsoft.com/office/powerpoint/2010/main" val="339194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3</a:t>
            </a:fld>
            <a:endParaRPr lang="en-US"/>
          </a:p>
        </p:txBody>
      </p:sp>
    </p:spTree>
    <p:extLst>
      <p:ext uri="{BB962C8B-B14F-4D97-AF65-F5344CB8AC3E}">
        <p14:creationId xmlns:p14="http://schemas.microsoft.com/office/powerpoint/2010/main" val="4167491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4</a:t>
            </a:fld>
            <a:endParaRPr lang="en-US"/>
          </a:p>
        </p:txBody>
      </p:sp>
    </p:spTree>
    <p:extLst>
      <p:ext uri="{BB962C8B-B14F-4D97-AF65-F5344CB8AC3E}">
        <p14:creationId xmlns:p14="http://schemas.microsoft.com/office/powerpoint/2010/main" val="178938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6</a:t>
            </a:fld>
            <a:endParaRPr lang="en-US"/>
          </a:p>
        </p:txBody>
      </p:sp>
    </p:spTree>
    <p:extLst>
      <p:ext uri="{BB962C8B-B14F-4D97-AF65-F5344CB8AC3E}">
        <p14:creationId xmlns:p14="http://schemas.microsoft.com/office/powerpoint/2010/main" val="240556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8</a:t>
            </a:fld>
            <a:endParaRPr lang="en-US"/>
          </a:p>
        </p:txBody>
      </p:sp>
    </p:spTree>
    <p:extLst>
      <p:ext uri="{BB962C8B-B14F-4D97-AF65-F5344CB8AC3E}">
        <p14:creationId xmlns:p14="http://schemas.microsoft.com/office/powerpoint/2010/main" val="208335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10</a:t>
            </a:fld>
            <a:endParaRPr lang="en-US"/>
          </a:p>
        </p:txBody>
      </p:sp>
    </p:spTree>
    <p:extLst>
      <p:ext uri="{BB962C8B-B14F-4D97-AF65-F5344CB8AC3E}">
        <p14:creationId xmlns:p14="http://schemas.microsoft.com/office/powerpoint/2010/main" val="2455888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11</a:t>
            </a:fld>
            <a:endParaRPr lang="en-US"/>
          </a:p>
        </p:txBody>
      </p:sp>
    </p:spTree>
    <p:extLst>
      <p:ext uri="{BB962C8B-B14F-4D97-AF65-F5344CB8AC3E}">
        <p14:creationId xmlns:p14="http://schemas.microsoft.com/office/powerpoint/2010/main" val="387415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69E8A-219A-4CBD-879D-D01C938028DA}" type="slidenum">
              <a:rPr lang="en-US" smtClean="0"/>
              <a:t>16</a:t>
            </a:fld>
            <a:endParaRPr lang="en-US"/>
          </a:p>
        </p:txBody>
      </p:sp>
    </p:spTree>
    <p:extLst>
      <p:ext uri="{BB962C8B-B14F-4D97-AF65-F5344CB8AC3E}">
        <p14:creationId xmlns:p14="http://schemas.microsoft.com/office/powerpoint/2010/main" val="303644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BA002-EE9D-4AAD-95D8-611292D92FD3}" type="slidenum">
              <a:rPr lang="en-US" smtClean="0"/>
              <a:t>17</a:t>
            </a:fld>
            <a:endParaRPr lang="en-US"/>
          </a:p>
        </p:txBody>
      </p:sp>
    </p:spTree>
    <p:extLst>
      <p:ext uri="{BB962C8B-B14F-4D97-AF65-F5344CB8AC3E}">
        <p14:creationId xmlns:p14="http://schemas.microsoft.com/office/powerpoint/2010/main" val="254395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6879E5-6761-1A98-5F22-0ECF902CEF5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4492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jpeg"/><Relationship Id="rId7" Type="http://schemas.openxmlformats.org/officeDocument/2006/relationships/image" Target="../media/image4.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26" Type="http://schemas.openxmlformats.org/officeDocument/2006/relationships/image" Target="../media/image53.png"/><Relationship Id="rId21" Type="http://schemas.openxmlformats.org/officeDocument/2006/relationships/image" Target="../media/image48.svg"/><Relationship Id="rId42" Type="http://schemas.openxmlformats.org/officeDocument/2006/relationships/image" Target="../media/image69.png"/><Relationship Id="rId47" Type="http://schemas.openxmlformats.org/officeDocument/2006/relationships/image" Target="../media/image74.svg"/><Relationship Id="rId63" Type="http://schemas.openxmlformats.org/officeDocument/2006/relationships/image" Target="../media/image90.svg"/><Relationship Id="rId68" Type="http://schemas.openxmlformats.org/officeDocument/2006/relationships/image" Target="../media/image95.png"/><Relationship Id="rId16" Type="http://schemas.openxmlformats.org/officeDocument/2006/relationships/image" Target="../media/image43.png"/><Relationship Id="rId11" Type="http://schemas.openxmlformats.org/officeDocument/2006/relationships/image" Target="../media/image38.sv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svg"/><Relationship Id="rId40" Type="http://schemas.openxmlformats.org/officeDocument/2006/relationships/image" Target="../media/image67.png"/><Relationship Id="rId45" Type="http://schemas.openxmlformats.org/officeDocument/2006/relationships/image" Target="../media/image72.svg"/><Relationship Id="rId53" Type="http://schemas.openxmlformats.org/officeDocument/2006/relationships/image" Target="../media/image80.svg"/><Relationship Id="rId58" Type="http://schemas.openxmlformats.org/officeDocument/2006/relationships/image" Target="../media/image85.png"/><Relationship Id="rId66" Type="http://schemas.openxmlformats.org/officeDocument/2006/relationships/image" Target="../media/image93.png"/><Relationship Id="rId74" Type="http://schemas.openxmlformats.org/officeDocument/2006/relationships/image" Target="../media/image101.png"/><Relationship Id="rId79" Type="http://schemas.openxmlformats.org/officeDocument/2006/relationships/image" Target="../media/image106.svg"/><Relationship Id="rId5" Type="http://schemas.openxmlformats.org/officeDocument/2006/relationships/image" Target="../media/image32.svg"/><Relationship Id="rId61" Type="http://schemas.openxmlformats.org/officeDocument/2006/relationships/image" Target="../media/image88.svg"/><Relationship Id="rId19" Type="http://schemas.openxmlformats.org/officeDocument/2006/relationships/image" Target="../media/image4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 Id="rId30" Type="http://schemas.openxmlformats.org/officeDocument/2006/relationships/image" Target="../media/image57.png"/><Relationship Id="rId35" Type="http://schemas.openxmlformats.org/officeDocument/2006/relationships/image" Target="../media/image62.svg"/><Relationship Id="rId43" Type="http://schemas.openxmlformats.org/officeDocument/2006/relationships/image" Target="../media/image70.svg"/><Relationship Id="rId48" Type="http://schemas.openxmlformats.org/officeDocument/2006/relationships/image" Target="../media/image75.png"/><Relationship Id="rId56" Type="http://schemas.openxmlformats.org/officeDocument/2006/relationships/image" Target="../media/image83.png"/><Relationship Id="rId64" Type="http://schemas.openxmlformats.org/officeDocument/2006/relationships/image" Target="../media/image91.png"/><Relationship Id="rId69" Type="http://schemas.openxmlformats.org/officeDocument/2006/relationships/image" Target="../media/image96.svg"/><Relationship Id="rId77" Type="http://schemas.openxmlformats.org/officeDocument/2006/relationships/image" Target="../media/image104.svg"/><Relationship Id="rId8" Type="http://schemas.openxmlformats.org/officeDocument/2006/relationships/image" Target="../media/image35.png"/><Relationship Id="rId51" Type="http://schemas.openxmlformats.org/officeDocument/2006/relationships/image" Target="../media/image78.svg"/><Relationship Id="rId72" Type="http://schemas.openxmlformats.org/officeDocument/2006/relationships/image" Target="../media/image99.png"/><Relationship Id="rId3" Type="http://schemas.openxmlformats.org/officeDocument/2006/relationships/image" Target="../media/image30.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33" Type="http://schemas.openxmlformats.org/officeDocument/2006/relationships/image" Target="../media/image60.svg"/><Relationship Id="rId38" Type="http://schemas.openxmlformats.org/officeDocument/2006/relationships/image" Target="../media/image65.png"/><Relationship Id="rId46" Type="http://schemas.openxmlformats.org/officeDocument/2006/relationships/image" Target="../media/image73.png"/><Relationship Id="rId59" Type="http://schemas.openxmlformats.org/officeDocument/2006/relationships/image" Target="../media/image86.svg"/><Relationship Id="rId67" Type="http://schemas.openxmlformats.org/officeDocument/2006/relationships/image" Target="../media/image94.svg"/><Relationship Id="rId20" Type="http://schemas.openxmlformats.org/officeDocument/2006/relationships/image" Target="../media/image47.png"/><Relationship Id="rId41" Type="http://schemas.openxmlformats.org/officeDocument/2006/relationships/image" Target="../media/image68.svg"/><Relationship Id="rId54" Type="http://schemas.openxmlformats.org/officeDocument/2006/relationships/image" Target="../media/image81.png"/><Relationship Id="rId62" Type="http://schemas.openxmlformats.org/officeDocument/2006/relationships/image" Target="../media/image89.png"/><Relationship Id="rId70" Type="http://schemas.openxmlformats.org/officeDocument/2006/relationships/image" Target="../media/image97.png"/><Relationship Id="rId75" Type="http://schemas.openxmlformats.org/officeDocument/2006/relationships/image" Target="../media/image102.svg"/><Relationship Id="rId1" Type="http://schemas.openxmlformats.org/officeDocument/2006/relationships/slideLayout" Target="../slideLayouts/slideLayout7.xml"/><Relationship Id="rId6" Type="http://schemas.openxmlformats.org/officeDocument/2006/relationships/image" Target="../media/image33.png"/><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5.png"/><Relationship Id="rId36" Type="http://schemas.openxmlformats.org/officeDocument/2006/relationships/image" Target="../media/image63.png"/><Relationship Id="rId49" Type="http://schemas.openxmlformats.org/officeDocument/2006/relationships/image" Target="../media/image76.svg"/><Relationship Id="rId57" Type="http://schemas.openxmlformats.org/officeDocument/2006/relationships/image" Target="../media/image84.svg"/><Relationship Id="rId10" Type="http://schemas.openxmlformats.org/officeDocument/2006/relationships/image" Target="../media/image37.png"/><Relationship Id="rId31" Type="http://schemas.openxmlformats.org/officeDocument/2006/relationships/image" Target="../media/image58.svg"/><Relationship Id="rId44" Type="http://schemas.openxmlformats.org/officeDocument/2006/relationships/image" Target="../media/image71.png"/><Relationship Id="rId52" Type="http://schemas.openxmlformats.org/officeDocument/2006/relationships/image" Target="../media/image79.png"/><Relationship Id="rId60" Type="http://schemas.openxmlformats.org/officeDocument/2006/relationships/image" Target="../media/image87.png"/><Relationship Id="rId65" Type="http://schemas.openxmlformats.org/officeDocument/2006/relationships/image" Target="../media/image92.svg"/><Relationship Id="rId73" Type="http://schemas.openxmlformats.org/officeDocument/2006/relationships/image" Target="../media/image100.svg"/><Relationship Id="rId78" Type="http://schemas.openxmlformats.org/officeDocument/2006/relationships/image" Target="../media/image105.png"/><Relationship Id="rId4" Type="http://schemas.openxmlformats.org/officeDocument/2006/relationships/image" Target="../media/image31.png"/><Relationship Id="rId9" Type="http://schemas.openxmlformats.org/officeDocument/2006/relationships/image" Target="../media/image36.svg"/><Relationship Id="rId13" Type="http://schemas.openxmlformats.org/officeDocument/2006/relationships/image" Target="../media/image40.svg"/><Relationship Id="rId18" Type="http://schemas.openxmlformats.org/officeDocument/2006/relationships/image" Target="../media/image45.png"/><Relationship Id="rId39" Type="http://schemas.openxmlformats.org/officeDocument/2006/relationships/image" Target="../media/image66.svg"/><Relationship Id="rId34" Type="http://schemas.openxmlformats.org/officeDocument/2006/relationships/image" Target="../media/image61.png"/><Relationship Id="rId50" Type="http://schemas.openxmlformats.org/officeDocument/2006/relationships/image" Target="../media/image77.png"/><Relationship Id="rId55" Type="http://schemas.openxmlformats.org/officeDocument/2006/relationships/image" Target="../media/image82.svg"/><Relationship Id="rId76" Type="http://schemas.openxmlformats.org/officeDocument/2006/relationships/image" Target="../media/image103.png"/><Relationship Id="rId7" Type="http://schemas.openxmlformats.org/officeDocument/2006/relationships/image" Target="../media/image34.svg"/><Relationship Id="rId71" Type="http://schemas.openxmlformats.org/officeDocument/2006/relationships/image" Target="../media/image98.svg"/><Relationship Id="rId2" Type="http://schemas.openxmlformats.org/officeDocument/2006/relationships/image" Target="../media/image29.png"/><Relationship Id="rId29"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8061" r="-74" b="-7975"/>
            </a:stretch>
          </a:blipFill>
        </p:spPr>
      </p:sp>
      <p:grpSp>
        <p:nvGrpSpPr>
          <p:cNvPr id="3" name="Group 3"/>
          <p:cNvGrpSpPr/>
          <p:nvPr/>
        </p:nvGrpSpPr>
        <p:grpSpPr>
          <a:xfrm>
            <a:off x="15536101" y="-369833"/>
            <a:ext cx="1913699" cy="2797067"/>
            <a:chOff x="0" y="0"/>
            <a:chExt cx="612384" cy="895061"/>
          </a:xfrm>
        </p:grpSpPr>
        <p:sp>
          <p:nvSpPr>
            <p:cNvPr id="4" name="Freeform 4"/>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5" name="TextBox 5"/>
            <p:cNvSpPr txBox="1"/>
            <p:nvPr/>
          </p:nvSpPr>
          <p:spPr>
            <a:xfrm>
              <a:off x="0" y="-28575"/>
              <a:ext cx="612384" cy="923636"/>
            </a:xfrm>
            <a:prstGeom prst="rect">
              <a:avLst/>
            </a:prstGeom>
          </p:spPr>
          <p:txBody>
            <a:bodyPr lIns="50800" tIns="50800" rIns="50800" bIns="50800" rtlCol="0" anchor="ctr"/>
            <a:lstStyle/>
            <a:p>
              <a:pPr algn="ctr">
                <a:lnSpc>
                  <a:spcPts val="1960"/>
                </a:lnSpc>
                <a:spcBef>
                  <a:spcPct val="0"/>
                </a:spcBef>
              </a:pPr>
              <a:endParaRPr>
                <a:cs typeface="B Nazanin" panose="00000700000000000000" pitchFamily="2" charset="-78"/>
              </a:endParaRPr>
            </a:p>
          </p:txBody>
        </p:sp>
      </p:grpSp>
      <p:sp>
        <p:nvSpPr>
          <p:cNvPr id="6" name="Freeform 6"/>
          <p:cNvSpPr/>
          <p:nvPr/>
        </p:nvSpPr>
        <p:spPr>
          <a:xfrm>
            <a:off x="15726601" y="9219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28700" y="2740402"/>
            <a:ext cx="12224090" cy="1881797"/>
          </a:xfrm>
          <a:prstGeom prst="rect">
            <a:avLst/>
          </a:prstGeom>
        </p:spPr>
        <p:txBody>
          <a:bodyPr lIns="0" tIns="0" rIns="0" bIns="0" rtlCol="0" anchor="t">
            <a:spAutoFit/>
          </a:bodyPr>
          <a:lstStyle/>
          <a:p>
            <a:pPr>
              <a:lnSpc>
                <a:spcPts val="14348"/>
              </a:lnSpc>
            </a:pPr>
            <a:r>
              <a:rPr lang="fa-IR" sz="13164" dirty="0">
                <a:solidFill>
                  <a:srgbClr val="FFFFFF"/>
                </a:solidFill>
                <a:latin typeface="Roca One Bold"/>
                <a:cs typeface="B Nazanin" panose="00000700000000000000" pitchFamily="2" charset="-78"/>
              </a:rPr>
              <a:t>تم : تراکتور</a:t>
            </a:r>
            <a:endParaRPr lang="en-US" sz="13164" dirty="0">
              <a:solidFill>
                <a:srgbClr val="FFFFFF"/>
              </a:solidFill>
              <a:latin typeface="Roca One Bold"/>
              <a:cs typeface="B Nazanin" panose="00000700000000000000" pitchFamily="2" charset="-78"/>
            </a:endParaRPr>
          </a:p>
        </p:txBody>
      </p:sp>
      <p:sp>
        <p:nvSpPr>
          <p:cNvPr id="8" name="TextBox 8"/>
          <p:cNvSpPr txBox="1"/>
          <p:nvPr/>
        </p:nvSpPr>
        <p:spPr>
          <a:xfrm>
            <a:off x="1028701" y="6801737"/>
            <a:ext cx="6438900" cy="756617"/>
          </a:xfrm>
          <a:prstGeom prst="rect">
            <a:avLst/>
          </a:prstGeom>
        </p:spPr>
        <p:txBody>
          <a:bodyPr wrap="square" lIns="0" tIns="0" rIns="0" bIns="0" rtlCol="0" anchor="t">
            <a:spAutoFit/>
          </a:bodyPr>
          <a:lstStyle/>
          <a:p>
            <a:pPr marL="0" lvl="0" indent="0" algn="l">
              <a:lnSpc>
                <a:spcPts val="5900"/>
              </a:lnSpc>
              <a:spcBef>
                <a:spcPct val="0"/>
              </a:spcBef>
            </a:pPr>
            <a:r>
              <a:rPr lang="fa-IR" sz="4800" u="none" strike="noStrike" spc="208" dirty="0">
                <a:solidFill>
                  <a:srgbClr val="FFFFFF"/>
                </a:solidFill>
                <a:latin typeface="Codec Pro ExtraBold"/>
                <a:cs typeface="B Nazanin" panose="00000700000000000000" pitchFamily="2" charset="-78"/>
              </a:rPr>
              <a:t>قالب پاورپوینت کشاورزی</a:t>
            </a:r>
            <a:endParaRPr lang="en-US" sz="4800" u="none" strike="noStrike" spc="208" dirty="0">
              <a:solidFill>
                <a:srgbClr val="FFFFFF"/>
              </a:solidFill>
              <a:latin typeface="Codec Pro ExtraBold"/>
              <a:cs typeface="B Nazanin"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835907"/>
            <a:chOff x="0" y="0"/>
            <a:chExt cx="24384000" cy="7781210"/>
          </a:xfrm>
        </p:grpSpPr>
        <p:pic>
          <p:nvPicPr>
            <p:cNvPr id="3" name="Picture 3"/>
            <p:cNvPicPr>
              <a:picLocks noChangeAspect="1"/>
            </p:cNvPicPr>
            <p:nvPr/>
          </p:nvPicPr>
          <p:blipFill>
            <a:blip r:embed="rId3"/>
            <a:srcRect t="21634" b="21634"/>
            <a:stretch>
              <a:fillRect/>
            </a:stretch>
          </p:blipFill>
          <p:spPr>
            <a:xfrm flipH="1">
              <a:off x="0" y="0"/>
              <a:ext cx="24384000" cy="7781210"/>
            </a:xfrm>
            <a:prstGeom prst="rect">
              <a:avLst/>
            </a:prstGeom>
          </p:spPr>
        </p:pic>
      </p:grpSp>
      <p:grpSp>
        <p:nvGrpSpPr>
          <p:cNvPr id="4" name="Group 4"/>
          <p:cNvGrpSpPr/>
          <p:nvPr/>
        </p:nvGrpSpPr>
        <p:grpSpPr>
          <a:xfrm>
            <a:off x="15536101" y="-369833"/>
            <a:ext cx="1913699" cy="2797067"/>
            <a:chOff x="0" y="0"/>
            <a:chExt cx="612384" cy="895061"/>
          </a:xfrm>
        </p:grpSpPr>
        <p:sp>
          <p:nvSpPr>
            <p:cNvPr id="5" name="Freeform 5"/>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6" name="TextBox 6"/>
            <p:cNvSpPr txBox="1"/>
            <p:nvPr/>
          </p:nvSpPr>
          <p:spPr>
            <a:xfrm>
              <a:off x="0" y="-28575"/>
              <a:ext cx="612384" cy="923636"/>
            </a:xfrm>
            <a:prstGeom prst="rect">
              <a:avLst/>
            </a:prstGeom>
          </p:spPr>
          <p:txBody>
            <a:bodyPr lIns="50800" tIns="50800" rIns="50800" bIns="50800" rtlCol="0" anchor="ctr"/>
            <a:lstStyle/>
            <a:p>
              <a:pPr algn="ctr" rtl="1">
                <a:lnSpc>
                  <a:spcPts val="1960"/>
                </a:lnSpc>
                <a:spcBef>
                  <a:spcPct val="0"/>
                </a:spcBef>
              </a:pPr>
              <a:endParaRPr>
                <a:cs typeface="B Nazanin" panose="00000400000000000000" pitchFamily="2" charset="-78"/>
              </a:endParaRPr>
            </a:p>
          </p:txBody>
        </p:sp>
      </p:grpSp>
      <p:sp>
        <p:nvSpPr>
          <p:cNvPr id="7" name="Freeform 7"/>
          <p:cNvSpPr/>
          <p:nvPr/>
        </p:nvSpPr>
        <p:spPr>
          <a:xfrm>
            <a:off x="15726601" y="9219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7737499" y="5143500"/>
            <a:ext cx="8516131" cy="4114800"/>
            <a:chOff x="0" y="0"/>
            <a:chExt cx="2880765" cy="1391920"/>
          </a:xfrm>
        </p:grpSpPr>
        <p:sp>
          <p:nvSpPr>
            <p:cNvPr id="9" name="Freeform 9"/>
            <p:cNvSpPr/>
            <p:nvPr/>
          </p:nvSpPr>
          <p:spPr>
            <a:xfrm>
              <a:off x="0" y="0"/>
              <a:ext cx="2880766" cy="1391920"/>
            </a:xfrm>
            <a:custGeom>
              <a:avLst/>
              <a:gdLst/>
              <a:ahLst/>
              <a:cxnLst/>
              <a:rect l="l" t="t" r="r" b="b"/>
              <a:pathLst>
                <a:path w="2880766" h="1391920">
                  <a:moveTo>
                    <a:pt x="2756305" y="1391920"/>
                  </a:moveTo>
                  <a:lnTo>
                    <a:pt x="124460" y="1391920"/>
                  </a:lnTo>
                  <a:cubicBezTo>
                    <a:pt x="55880" y="1391920"/>
                    <a:pt x="0" y="1336040"/>
                    <a:pt x="0" y="1267460"/>
                  </a:cubicBezTo>
                  <a:lnTo>
                    <a:pt x="0" y="124460"/>
                  </a:lnTo>
                  <a:cubicBezTo>
                    <a:pt x="0" y="55880"/>
                    <a:pt x="55880" y="0"/>
                    <a:pt x="124460" y="0"/>
                  </a:cubicBezTo>
                  <a:lnTo>
                    <a:pt x="2756306" y="0"/>
                  </a:lnTo>
                  <a:cubicBezTo>
                    <a:pt x="2824886" y="0"/>
                    <a:pt x="2880766" y="55880"/>
                    <a:pt x="2880766" y="124460"/>
                  </a:cubicBezTo>
                  <a:lnTo>
                    <a:pt x="2880766" y="1267460"/>
                  </a:lnTo>
                  <a:cubicBezTo>
                    <a:pt x="2880766" y="1336040"/>
                    <a:pt x="2824886" y="1391920"/>
                    <a:pt x="2756306" y="1391920"/>
                  </a:cubicBezTo>
                  <a:close/>
                </a:path>
              </a:pathLst>
            </a:custGeom>
            <a:solidFill>
              <a:srgbClr val="3A490B"/>
            </a:solidFill>
          </p:spPr>
        </p:sp>
      </p:grpSp>
      <p:sp>
        <p:nvSpPr>
          <p:cNvPr id="10" name="TextBox 10"/>
          <p:cNvSpPr txBox="1"/>
          <p:nvPr/>
        </p:nvSpPr>
        <p:spPr>
          <a:xfrm>
            <a:off x="609600" y="5279883"/>
            <a:ext cx="7127899" cy="1320874"/>
          </a:xfrm>
          <a:prstGeom prst="rect">
            <a:avLst/>
          </a:prstGeom>
        </p:spPr>
        <p:txBody>
          <a:bodyPr wrap="square" lIns="0" tIns="0" rIns="0" bIns="0" rtlCol="0" anchor="t">
            <a:spAutoFit/>
          </a:bodyPr>
          <a:lstStyle/>
          <a:p>
            <a:pPr marL="0" lvl="0" indent="0" algn="r" rtl="1">
              <a:lnSpc>
                <a:spcPts val="10287"/>
              </a:lnSpc>
              <a:spcBef>
                <a:spcPct val="0"/>
              </a:spcBef>
            </a:pPr>
            <a:r>
              <a:rPr lang="fa-IR" sz="8000" u="none" strike="noStrike" dirty="0">
                <a:solidFill>
                  <a:srgbClr val="FFFFFF"/>
                </a:solidFill>
                <a:latin typeface="Roca One Bold"/>
                <a:cs typeface="B Nazanin" panose="00000400000000000000" pitchFamily="2" charset="-78"/>
              </a:rPr>
              <a:t>صفحه قیمت گذاری</a:t>
            </a:r>
            <a:endParaRPr lang="en-US" sz="8000" u="none" strike="noStrike" dirty="0">
              <a:solidFill>
                <a:srgbClr val="FFFFFF"/>
              </a:solidFill>
              <a:latin typeface="Roca One Bold"/>
              <a:cs typeface="B Nazanin" panose="00000400000000000000" pitchFamily="2" charset="-78"/>
            </a:endParaRPr>
          </a:p>
        </p:txBody>
      </p:sp>
      <p:sp>
        <p:nvSpPr>
          <p:cNvPr id="11" name="TextBox 11"/>
          <p:cNvSpPr txBox="1"/>
          <p:nvPr/>
        </p:nvSpPr>
        <p:spPr>
          <a:xfrm>
            <a:off x="8745299" y="5760444"/>
            <a:ext cx="1961608" cy="453714"/>
          </a:xfrm>
          <a:prstGeom prst="rect">
            <a:avLst/>
          </a:prstGeom>
        </p:spPr>
        <p:txBody>
          <a:bodyPr lIns="0" tIns="0" rIns="0" bIns="0" rtlCol="0" anchor="t">
            <a:spAutoFit/>
          </a:bodyPr>
          <a:lstStyle/>
          <a:p>
            <a:pPr marL="0" lvl="0" indent="0" algn="r" rtl="1">
              <a:lnSpc>
                <a:spcPts val="3465"/>
              </a:lnSpc>
              <a:spcBef>
                <a:spcPct val="0"/>
              </a:spcBef>
            </a:pPr>
            <a:r>
              <a:rPr lang="en-US" sz="3500" u="none" strike="noStrike" spc="122">
                <a:solidFill>
                  <a:srgbClr val="FFFFFF"/>
                </a:solidFill>
                <a:latin typeface="Codec Pro ExtraBold"/>
                <a:cs typeface="B Nazanin" panose="00000400000000000000" pitchFamily="2" charset="-78"/>
              </a:rPr>
              <a:t>20$</a:t>
            </a:r>
          </a:p>
        </p:txBody>
      </p:sp>
      <p:sp>
        <p:nvSpPr>
          <p:cNvPr id="12" name="TextBox 12"/>
          <p:cNvSpPr txBox="1"/>
          <p:nvPr/>
        </p:nvSpPr>
        <p:spPr>
          <a:xfrm>
            <a:off x="8745299" y="6234789"/>
            <a:ext cx="1961608" cy="397545"/>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ماهانه</a:t>
            </a:r>
            <a:endParaRPr lang="en-US" sz="2199" u="none" strike="noStrike" dirty="0">
              <a:solidFill>
                <a:srgbClr val="FFFFFF"/>
              </a:solidFill>
              <a:latin typeface="Source Sans Pro"/>
              <a:cs typeface="B Nazanin" panose="00000400000000000000" pitchFamily="2" charset="-78"/>
            </a:endParaRPr>
          </a:p>
        </p:txBody>
      </p:sp>
      <p:sp>
        <p:nvSpPr>
          <p:cNvPr id="13" name="TextBox 13"/>
          <p:cNvSpPr txBox="1"/>
          <p:nvPr/>
        </p:nvSpPr>
        <p:spPr>
          <a:xfrm>
            <a:off x="11201361" y="5760444"/>
            <a:ext cx="1961608" cy="453714"/>
          </a:xfrm>
          <a:prstGeom prst="rect">
            <a:avLst/>
          </a:prstGeom>
        </p:spPr>
        <p:txBody>
          <a:bodyPr lIns="0" tIns="0" rIns="0" bIns="0" rtlCol="0" anchor="t">
            <a:spAutoFit/>
          </a:bodyPr>
          <a:lstStyle/>
          <a:p>
            <a:pPr marL="0" lvl="0" indent="0" algn="r" rtl="1">
              <a:lnSpc>
                <a:spcPts val="3465"/>
              </a:lnSpc>
              <a:spcBef>
                <a:spcPct val="0"/>
              </a:spcBef>
            </a:pPr>
            <a:r>
              <a:rPr lang="en-US" sz="3500" u="none" strike="noStrike" spc="122">
                <a:solidFill>
                  <a:srgbClr val="FFFFFF"/>
                </a:solidFill>
                <a:latin typeface="Codec Pro ExtraBold"/>
                <a:cs typeface="B Nazanin" panose="00000400000000000000" pitchFamily="2" charset="-78"/>
              </a:rPr>
              <a:t>30$</a:t>
            </a:r>
          </a:p>
        </p:txBody>
      </p:sp>
      <p:sp>
        <p:nvSpPr>
          <p:cNvPr id="14" name="TextBox 14"/>
          <p:cNvSpPr txBox="1"/>
          <p:nvPr/>
        </p:nvSpPr>
        <p:spPr>
          <a:xfrm>
            <a:off x="11201361" y="6234789"/>
            <a:ext cx="1961608" cy="397545"/>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ماهانه</a:t>
            </a:r>
            <a:endParaRPr lang="en-US" sz="2199" u="none" strike="noStrike" dirty="0">
              <a:solidFill>
                <a:srgbClr val="FFFFFF"/>
              </a:solidFill>
              <a:latin typeface="Source Sans Pro"/>
              <a:cs typeface="B Nazanin" panose="00000400000000000000" pitchFamily="2" charset="-78"/>
            </a:endParaRPr>
          </a:p>
        </p:txBody>
      </p:sp>
      <p:sp>
        <p:nvSpPr>
          <p:cNvPr id="15" name="TextBox 15"/>
          <p:cNvSpPr txBox="1"/>
          <p:nvPr/>
        </p:nvSpPr>
        <p:spPr>
          <a:xfrm>
            <a:off x="13657423" y="5760444"/>
            <a:ext cx="1961608" cy="453714"/>
          </a:xfrm>
          <a:prstGeom prst="rect">
            <a:avLst/>
          </a:prstGeom>
        </p:spPr>
        <p:txBody>
          <a:bodyPr lIns="0" tIns="0" rIns="0" bIns="0" rtlCol="0" anchor="t">
            <a:spAutoFit/>
          </a:bodyPr>
          <a:lstStyle/>
          <a:p>
            <a:pPr marL="0" lvl="0" indent="0" algn="r" rtl="1">
              <a:lnSpc>
                <a:spcPts val="3465"/>
              </a:lnSpc>
              <a:spcBef>
                <a:spcPct val="0"/>
              </a:spcBef>
            </a:pPr>
            <a:r>
              <a:rPr lang="en-US" sz="3500" u="none" strike="noStrike" spc="122">
                <a:solidFill>
                  <a:srgbClr val="FFFFFF"/>
                </a:solidFill>
                <a:latin typeface="Codec Pro ExtraBold"/>
                <a:cs typeface="B Nazanin" panose="00000400000000000000" pitchFamily="2" charset="-78"/>
              </a:rPr>
              <a:t>300$</a:t>
            </a:r>
          </a:p>
        </p:txBody>
      </p:sp>
      <p:sp>
        <p:nvSpPr>
          <p:cNvPr id="16" name="TextBox 16"/>
          <p:cNvSpPr txBox="1"/>
          <p:nvPr/>
        </p:nvSpPr>
        <p:spPr>
          <a:xfrm>
            <a:off x="13657423" y="6234789"/>
            <a:ext cx="1961608" cy="397545"/>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ماهانه</a:t>
            </a:r>
            <a:endParaRPr lang="en-US" sz="2199" u="none" strike="noStrike" dirty="0">
              <a:solidFill>
                <a:srgbClr val="FFFFFF"/>
              </a:solidFill>
              <a:latin typeface="Source Sans Pro"/>
              <a:cs typeface="B Nazanin" panose="00000400000000000000" pitchFamily="2" charset="-78"/>
            </a:endParaRPr>
          </a:p>
        </p:txBody>
      </p:sp>
      <p:sp>
        <p:nvSpPr>
          <p:cNvPr id="17" name="TextBox 17"/>
          <p:cNvSpPr txBox="1"/>
          <p:nvPr/>
        </p:nvSpPr>
        <p:spPr>
          <a:xfrm>
            <a:off x="1622192" y="8104505"/>
            <a:ext cx="5483081" cy="973023"/>
          </a:xfrm>
          <a:prstGeom prst="rect">
            <a:avLst/>
          </a:prstGeom>
        </p:spPr>
        <p:txBody>
          <a:bodyPr lIns="0" tIns="0" rIns="0" bIns="0" rtlCol="0" anchor="t">
            <a:spAutoFit/>
          </a:bodyPr>
          <a:lstStyle/>
          <a:p>
            <a:pPr marL="0" lvl="0" indent="0" algn="r" rtl="1">
              <a:lnSpc>
                <a:spcPct val="150000"/>
              </a:lnSpc>
              <a:spcBef>
                <a:spcPct val="0"/>
              </a:spcBef>
            </a:pPr>
            <a:r>
              <a:rPr lang="fa-IR" sz="2199" u="none" strike="noStrike" dirty="0">
                <a:solidFill>
                  <a:srgbClr val="FFFFFF"/>
                </a:solidFill>
                <a:latin typeface="Source Sans Pro"/>
                <a:cs typeface="B Nazanin" panose="00000400000000000000" pitchFamily="2" charset="-78"/>
              </a:rPr>
              <a:t>مراقبت از بیمار مهم است که بیمار دنبالش باشد، اما این اتفاق در زمانی می افتد که کار و درد زیاد است.</a:t>
            </a:r>
            <a:endParaRPr lang="en-US" sz="2199" u="none" strike="noStrike" dirty="0">
              <a:solidFill>
                <a:srgbClr val="FFFFFF"/>
              </a:solidFill>
              <a:latin typeface="Source Sans Pro"/>
              <a:cs typeface="B Nazanin" panose="00000400000000000000" pitchFamily="2" charset="-78"/>
            </a:endParaRPr>
          </a:p>
        </p:txBody>
      </p:sp>
      <p:sp>
        <p:nvSpPr>
          <p:cNvPr id="18" name="TextBox 18"/>
          <p:cNvSpPr txBox="1"/>
          <p:nvPr/>
        </p:nvSpPr>
        <p:spPr>
          <a:xfrm>
            <a:off x="8111174" y="6934960"/>
            <a:ext cx="2236980"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19" name="TextBox 19"/>
          <p:cNvSpPr txBox="1"/>
          <p:nvPr/>
        </p:nvSpPr>
        <p:spPr>
          <a:xfrm>
            <a:off x="13843610" y="6678583"/>
            <a:ext cx="2236980"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20" name="TextBox 20"/>
          <p:cNvSpPr txBox="1"/>
          <p:nvPr/>
        </p:nvSpPr>
        <p:spPr>
          <a:xfrm>
            <a:off x="10836501" y="6934960"/>
            <a:ext cx="2236980"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21" name="TextBox 21"/>
          <p:cNvSpPr txBox="1"/>
          <p:nvPr/>
        </p:nvSpPr>
        <p:spPr>
          <a:xfrm>
            <a:off x="13811708" y="8211420"/>
            <a:ext cx="2268881"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22" name="TextBox 22"/>
          <p:cNvSpPr txBox="1"/>
          <p:nvPr/>
        </p:nvSpPr>
        <p:spPr>
          <a:xfrm>
            <a:off x="10835367" y="8765837"/>
            <a:ext cx="2204083"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23" name="TextBox 23"/>
          <p:cNvSpPr txBox="1"/>
          <p:nvPr/>
        </p:nvSpPr>
        <p:spPr>
          <a:xfrm>
            <a:off x="8144069" y="8026326"/>
            <a:ext cx="2204084"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24" name="TextBox 24"/>
          <p:cNvSpPr txBox="1"/>
          <p:nvPr/>
        </p:nvSpPr>
        <p:spPr>
          <a:xfrm>
            <a:off x="13657422" y="7450312"/>
            <a:ext cx="2423167"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25" name="TextBox 25"/>
          <p:cNvSpPr txBox="1"/>
          <p:nvPr/>
        </p:nvSpPr>
        <p:spPr>
          <a:xfrm>
            <a:off x="10836501" y="7880777"/>
            <a:ext cx="2204084"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
        <p:nvSpPr>
          <p:cNvPr id="26" name="TextBox 26"/>
          <p:cNvSpPr txBox="1"/>
          <p:nvPr/>
        </p:nvSpPr>
        <p:spPr>
          <a:xfrm>
            <a:off x="13657423" y="9006509"/>
            <a:ext cx="2423166" cy="397545"/>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یک ویژگی اضافه کنید</a:t>
            </a:r>
            <a:endParaRPr lang="en-US" sz="2199" u="none" strike="noStrike" dirty="0">
              <a:solidFill>
                <a:srgbClr val="FFFFFF"/>
              </a:solidFill>
              <a:latin typeface="Source Sans Pro"/>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82000"/>
            </a:blip>
            <a:stretch>
              <a:fillRect t="-16666" b="-16666"/>
            </a:stretch>
          </a:blipFill>
        </p:spPr>
      </p:sp>
      <p:sp>
        <p:nvSpPr>
          <p:cNvPr id="3" name="TextBox 3"/>
          <p:cNvSpPr txBox="1"/>
          <p:nvPr/>
        </p:nvSpPr>
        <p:spPr>
          <a:xfrm>
            <a:off x="1028700" y="912442"/>
            <a:ext cx="6824241" cy="1766194"/>
          </a:xfrm>
          <a:prstGeom prst="rect">
            <a:avLst/>
          </a:prstGeom>
        </p:spPr>
        <p:txBody>
          <a:bodyPr lIns="0" tIns="0" rIns="0" bIns="0" rtlCol="0" anchor="t">
            <a:spAutoFit/>
          </a:bodyPr>
          <a:lstStyle/>
          <a:p>
            <a:pPr marL="0" lvl="0" indent="0" algn="r" rtl="1">
              <a:lnSpc>
                <a:spcPts val="6924"/>
              </a:lnSpc>
              <a:spcBef>
                <a:spcPct val="0"/>
              </a:spcBef>
            </a:pPr>
            <a:r>
              <a:rPr lang="fa-IR" sz="5770" u="none" strike="noStrike" dirty="0">
                <a:solidFill>
                  <a:srgbClr val="FFFFFF"/>
                </a:solidFill>
                <a:latin typeface="Roca One Bold"/>
                <a:cs typeface="B Nazanin" panose="00000400000000000000" pitchFamily="2" charset="-78"/>
              </a:rPr>
              <a:t>یک تصویر ارزش هزار کلمه است</a:t>
            </a:r>
            <a:endParaRPr lang="en-US" sz="5770" u="none" strike="noStrike" dirty="0">
              <a:solidFill>
                <a:srgbClr val="FFFFFF"/>
              </a:solidFill>
              <a:latin typeface="Roca One Bold"/>
              <a:cs typeface="B Nazanin" panose="00000400000000000000" pitchFamily="2" charset="-78"/>
            </a:endParaRPr>
          </a:p>
        </p:txBody>
      </p:sp>
      <p:grpSp>
        <p:nvGrpSpPr>
          <p:cNvPr id="4" name="Group 4"/>
          <p:cNvGrpSpPr/>
          <p:nvPr/>
        </p:nvGrpSpPr>
        <p:grpSpPr>
          <a:xfrm>
            <a:off x="15536101" y="-369833"/>
            <a:ext cx="1913699" cy="2797067"/>
            <a:chOff x="0" y="0"/>
            <a:chExt cx="612384" cy="895061"/>
          </a:xfrm>
        </p:grpSpPr>
        <p:sp>
          <p:nvSpPr>
            <p:cNvPr id="5" name="Freeform 5"/>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6" name="TextBox 6"/>
            <p:cNvSpPr txBox="1"/>
            <p:nvPr/>
          </p:nvSpPr>
          <p:spPr>
            <a:xfrm>
              <a:off x="0" y="-28575"/>
              <a:ext cx="612384" cy="923636"/>
            </a:xfrm>
            <a:prstGeom prst="rect">
              <a:avLst/>
            </a:prstGeom>
          </p:spPr>
          <p:txBody>
            <a:bodyPr lIns="50800" tIns="50800" rIns="50800" bIns="50800" rtlCol="0" anchor="ctr"/>
            <a:lstStyle/>
            <a:p>
              <a:pPr algn="ctr" rtl="1">
                <a:lnSpc>
                  <a:spcPts val="1960"/>
                </a:lnSpc>
                <a:spcBef>
                  <a:spcPct val="0"/>
                </a:spcBef>
              </a:pPr>
              <a:endParaRPr>
                <a:cs typeface="B Nazanin" panose="00000400000000000000" pitchFamily="2" charset="-78"/>
              </a:endParaRPr>
            </a:p>
          </p:txBody>
        </p:sp>
      </p:grpSp>
      <p:sp>
        <p:nvSpPr>
          <p:cNvPr id="7" name="Freeform 7"/>
          <p:cNvSpPr/>
          <p:nvPr/>
        </p:nvSpPr>
        <p:spPr>
          <a:xfrm>
            <a:off x="15726601" y="9219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grpSp>
        <p:nvGrpSpPr>
          <p:cNvPr id="2" name="Group 2"/>
          <p:cNvGrpSpPr/>
          <p:nvPr/>
        </p:nvGrpSpPr>
        <p:grpSpPr>
          <a:xfrm>
            <a:off x="15459901" y="-446033"/>
            <a:ext cx="1913699" cy="2797067"/>
            <a:chOff x="0" y="0"/>
            <a:chExt cx="612384" cy="895061"/>
          </a:xfrm>
        </p:grpSpPr>
        <p:sp>
          <p:nvSpPr>
            <p:cNvPr id="3" name="Freeform 3"/>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4" name="TextBox 4"/>
            <p:cNvSpPr txBox="1"/>
            <p:nvPr/>
          </p:nvSpPr>
          <p:spPr>
            <a:xfrm>
              <a:off x="0" y="-28575"/>
              <a:ext cx="612384" cy="923636"/>
            </a:xfrm>
            <a:prstGeom prst="rect">
              <a:avLst/>
            </a:prstGeom>
          </p:spPr>
          <p:txBody>
            <a:bodyPr lIns="50800" tIns="50800" rIns="50800" bIns="50800" rtlCol="0" anchor="ctr"/>
            <a:lstStyle/>
            <a:p>
              <a:pPr algn="ctr">
                <a:lnSpc>
                  <a:spcPts val="1960"/>
                </a:lnSpc>
                <a:spcBef>
                  <a:spcPct val="0"/>
                </a:spcBef>
              </a:pPr>
              <a:endParaRPr/>
            </a:p>
          </p:txBody>
        </p:sp>
      </p:grpSp>
      <p:sp>
        <p:nvSpPr>
          <p:cNvPr id="5" name="Freeform 5"/>
          <p:cNvSpPr/>
          <p:nvPr/>
        </p:nvSpPr>
        <p:spPr>
          <a:xfrm>
            <a:off x="15650401" y="8457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sp>
      <p:grpSp>
        <p:nvGrpSpPr>
          <p:cNvPr id="7" name="Group 7"/>
          <p:cNvGrpSpPr/>
          <p:nvPr/>
        </p:nvGrpSpPr>
        <p:grpSpPr>
          <a:xfrm>
            <a:off x="15612301" y="-293633"/>
            <a:ext cx="1913699" cy="2797067"/>
            <a:chOff x="0" y="0"/>
            <a:chExt cx="612384" cy="895061"/>
          </a:xfrm>
        </p:grpSpPr>
        <p:sp>
          <p:nvSpPr>
            <p:cNvPr id="8" name="Freeform 8"/>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9" name="TextBox 9"/>
            <p:cNvSpPr txBox="1"/>
            <p:nvPr/>
          </p:nvSpPr>
          <p:spPr>
            <a:xfrm>
              <a:off x="0" y="-28575"/>
              <a:ext cx="612384" cy="923636"/>
            </a:xfrm>
            <a:prstGeom prst="rect">
              <a:avLst/>
            </a:prstGeom>
          </p:spPr>
          <p:txBody>
            <a:bodyPr lIns="50800" tIns="50800" rIns="50800" bIns="50800" rtlCol="0" anchor="ctr"/>
            <a:lstStyle/>
            <a:p>
              <a:pPr algn="ctr">
                <a:lnSpc>
                  <a:spcPts val="1960"/>
                </a:lnSpc>
                <a:spcBef>
                  <a:spcPct val="0"/>
                </a:spcBef>
              </a:pPr>
              <a:endParaRPr/>
            </a:p>
          </p:txBody>
        </p:sp>
      </p:grpSp>
      <p:sp>
        <p:nvSpPr>
          <p:cNvPr id="10" name="Freeform 10"/>
          <p:cNvSpPr/>
          <p:nvPr/>
        </p:nvSpPr>
        <p:spPr>
          <a:xfrm>
            <a:off x="15847215" y="845767"/>
            <a:ext cx="1443872" cy="1391532"/>
          </a:xfrm>
          <a:custGeom>
            <a:avLst/>
            <a:gdLst/>
            <a:ahLst/>
            <a:cxnLst/>
            <a:rect l="l" t="t" r="r" b="b"/>
            <a:pathLst>
              <a:path w="1443872" h="1391532">
                <a:moveTo>
                  <a:pt x="0" y="0"/>
                </a:moveTo>
                <a:lnTo>
                  <a:pt x="1443872" y="0"/>
                </a:lnTo>
                <a:lnTo>
                  <a:pt x="1443872" y="1391531"/>
                </a:lnTo>
                <a:lnTo>
                  <a:pt x="0" y="13915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a:grpSpLocks noChangeAspect="1"/>
          </p:cNvGrpSpPr>
          <p:nvPr/>
        </p:nvGrpSpPr>
        <p:grpSpPr>
          <a:xfrm>
            <a:off x="2415001" y="1028700"/>
            <a:ext cx="5486400" cy="8229600"/>
            <a:chOff x="0" y="0"/>
            <a:chExt cx="6350000" cy="9525000"/>
          </a:xfrm>
        </p:grpSpPr>
        <p:sp>
          <p:nvSpPr>
            <p:cNvPr id="12" name="Freeform 12"/>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7"/>
              <a:stretch>
                <a:fillRect/>
              </a:stretch>
            </a:blipFill>
          </p:spPr>
        </p:sp>
      </p:grpSp>
      <p:sp>
        <p:nvSpPr>
          <p:cNvPr id="13" name="TextBox 13"/>
          <p:cNvSpPr txBox="1"/>
          <p:nvPr/>
        </p:nvSpPr>
        <p:spPr>
          <a:xfrm>
            <a:off x="9380950" y="6227362"/>
            <a:ext cx="9741140" cy="450573"/>
          </a:xfrm>
          <a:prstGeom prst="rect">
            <a:avLst/>
          </a:prstGeom>
        </p:spPr>
        <p:txBody>
          <a:bodyPr lIns="0" tIns="0" rIns="0" bIns="0" rtlCol="0" anchor="t">
            <a:spAutoFit/>
          </a:bodyPr>
          <a:lstStyle/>
          <a:p>
            <a:pPr marL="0" lvl="0" indent="0">
              <a:lnSpc>
                <a:spcPts val="3465"/>
              </a:lnSpc>
              <a:spcBef>
                <a:spcPct val="0"/>
              </a:spcBef>
            </a:pPr>
            <a:r>
              <a:rPr lang="fa-IR" sz="3500" u="none" strike="noStrike" spc="122" dirty="0">
                <a:solidFill>
                  <a:srgbClr val="FFFFFF"/>
                </a:solidFill>
                <a:latin typeface="Codec Pro ExtraBold"/>
              </a:rPr>
              <a:t>در مورد چه چیزی توضیح دهیدمی خواهید بحث کنید</a:t>
            </a:r>
            <a:endParaRPr lang="en-US" sz="3500" u="none" strike="noStrike" spc="122" dirty="0">
              <a:solidFill>
                <a:srgbClr val="FFFFFF"/>
              </a:solidFill>
              <a:latin typeface="Codec Pro ExtraBold"/>
            </a:endParaRPr>
          </a:p>
        </p:txBody>
      </p:sp>
      <p:sp>
        <p:nvSpPr>
          <p:cNvPr id="14" name="TextBox 14"/>
          <p:cNvSpPr txBox="1"/>
          <p:nvPr/>
        </p:nvSpPr>
        <p:spPr>
          <a:xfrm>
            <a:off x="9380950" y="4429041"/>
            <a:ext cx="8998190" cy="1320874"/>
          </a:xfrm>
          <a:prstGeom prst="rect">
            <a:avLst/>
          </a:prstGeom>
        </p:spPr>
        <p:txBody>
          <a:bodyPr lIns="0" tIns="0" rIns="0" bIns="0" rtlCol="0" anchor="t">
            <a:spAutoFit/>
          </a:bodyPr>
          <a:lstStyle/>
          <a:p>
            <a:pPr marL="0" lvl="0" indent="0">
              <a:lnSpc>
                <a:spcPts val="10287"/>
              </a:lnSpc>
              <a:spcBef>
                <a:spcPct val="0"/>
              </a:spcBef>
            </a:pPr>
            <a:r>
              <a:rPr lang="fa-IR" sz="8572" dirty="0">
                <a:solidFill>
                  <a:srgbClr val="FFFFFF"/>
                </a:solidFill>
                <a:latin typeface="Roca One Bold"/>
              </a:rPr>
              <a:t>درباره ما</a:t>
            </a:r>
            <a:endParaRPr lang="en-US" sz="8572" dirty="0">
              <a:solidFill>
                <a:srgbClr val="FFFFFF"/>
              </a:solidFill>
              <a:latin typeface="Roca One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99106" y="2323759"/>
            <a:ext cx="5639481" cy="5639481"/>
            <a:chOff x="0" y="0"/>
            <a:chExt cx="6350000" cy="6350000"/>
          </a:xfrm>
        </p:grpSpPr>
        <p:sp>
          <p:nvSpPr>
            <p:cNvPr id="3" name="Freeform 3"/>
            <p:cNvSpPr/>
            <p:nvPr/>
          </p:nvSpPr>
          <p:spPr>
            <a:xfrm flipH="1">
              <a:off x="0" y="0"/>
              <a:ext cx="6350000" cy="6351270"/>
            </a:xfrm>
            <a:custGeom>
              <a:avLst/>
              <a:gdLst/>
              <a:ahLst/>
              <a:cxnLst/>
              <a:rect l="l" t="t" r="r" b="b"/>
              <a:pathLst>
                <a:path w="6350000" h="6351270">
                  <a:moveTo>
                    <a:pt x="6350000" y="5955030"/>
                  </a:moveTo>
                  <a:lnTo>
                    <a:pt x="6350000" y="394970"/>
                  </a:lnTo>
                  <a:cubicBezTo>
                    <a:pt x="6350000" y="176530"/>
                    <a:pt x="6173470" y="0"/>
                    <a:pt x="5955030" y="0"/>
                  </a:cubicBezTo>
                  <a:lnTo>
                    <a:pt x="393700" y="0"/>
                  </a:lnTo>
                  <a:cubicBezTo>
                    <a:pt x="176530" y="0"/>
                    <a:pt x="0" y="176530"/>
                    <a:pt x="0" y="394970"/>
                  </a:cubicBezTo>
                  <a:cubicBezTo>
                    <a:pt x="0" y="394970"/>
                    <a:pt x="0" y="394970"/>
                    <a:pt x="0" y="394970"/>
                  </a:cubicBezTo>
                  <a:lnTo>
                    <a:pt x="0" y="5956300"/>
                  </a:lnTo>
                  <a:cubicBezTo>
                    <a:pt x="0" y="6174740"/>
                    <a:pt x="176530" y="6351270"/>
                    <a:pt x="394970" y="6351270"/>
                  </a:cubicBezTo>
                  <a:lnTo>
                    <a:pt x="394970" y="6351270"/>
                  </a:lnTo>
                  <a:lnTo>
                    <a:pt x="5955030" y="6351270"/>
                  </a:lnTo>
                  <a:cubicBezTo>
                    <a:pt x="6173470" y="6350000"/>
                    <a:pt x="6350000" y="6173470"/>
                    <a:pt x="6350000" y="5955030"/>
                  </a:cubicBezTo>
                  <a:cubicBezTo>
                    <a:pt x="6350000" y="5955030"/>
                    <a:pt x="6350000" y="5955030"/>
                    <a:pt x="6350000" y="5955030"/>
                  </a:cubicBezTo>
                  <a:close/>
                </a:path>
              </a:pathLst>
            </a:custGeom>
            <a:blipFill>
              <a:blip r:embed="rId2"/>
              <a:stretch>
                <a:fillRect l="-50123"/>
              </a:stretch>
            </a:blipFill>
          </p:spPr>
        </p:sp>
      </p:grpSp>
      <p:grpSp>
        <p:nvGrpSpPr>
          <p:cNvPr id="4" name="Group 4"/>
          <p:cNvGrpSpPr>
            <a:grpSpLocks noChangeAspect="1"/>
          </p:cNvGrpSpPr>
          <p:nvPr/>
        </p:nvGrpSpPr>
        <p:grpSpPr>
          <a:xfrm>
            <a:off x="4890624" y="2323759"/>
            <a:ext cx="5639481" cy="5639481"/>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25015" r="-25015"/>
              </a:stretch>
            </a:blipFill>
          </p:spPr>
        </p:sp>
      </p:grpSp>
      <p:sp>
        <p:nvSpPr>
          <p:cNvPr id="6" name="TextBox 6"/>
          <p:cNvSpPr txBox="1"/>
          <p:nvPr/>
        </p:nvSpPr>
        <p:spPr>
          <a:xfrm>
            <a:off x="11698888" y="2708203"/>
            <a:ext cx="5560412" cy="1320874"/>
          </a:xfrm>
          <a:prstGeom prst="rect">
            <a:avLst/>
          </a:prstGeom>
        </p:spPr>
        <p:txBody>
          <a:bodyPr lIns="0" tIns="0" rIns="0" bIns="0" rtlCol="0" anchor="t">
            <a:spAutoFit/>
          </a:bodyPr>
          <a:lstStyle/>
          <a:p>
            <a:pPr marL="0" lvl="0" indent="0" algn="r" rtl="1">
              <a:lnSpc>
                <a:spcPts val="10287"/>
              </a:lnSpc>
              <a:spcBef>
                <a:spcPct val="0"/>
              </a:spcBef>
            </a:pPr>
            <a:r>
              <a:rPr lang="fa-IR" sz="8572" u="none" strike="noStrike" dirty="0">
                <a:solidFill>
                  <a:srgbClr val="FFFFFF"/>
                </a:solidFill>
                <a:latin typeface="Roca One Bold"/>
                <a:cs typeface="B Nazanin" panose="00000400000000000000" pitchFamily="2" charset="-78"/>
              </a:rPr>
              <a:t>تاریخ ما</a:t>
            </a:r>
            <a:endParaRPr lang="en-US" sz="8572" u="none" strike="noStrike" dirty="0">
              <a:solidFill>
                <a:srgbClr val="FFFFFF"/>
              </a:solidFill>
              <a:latin typeface="Roca One Bold"/>
              <a:cs typeface="B Nazanin" panose="00000400000000000000" pitchFamily="2" charset="-78"/>
            </a:endParaRPr>
          </a:p>
        </p:txBody>
      </p:sp>
      <p:sp>
        <p:nvSpPr>
          <p:cNvPr id="7" name="TextBox 7"/>
          <p:cNvSpPr txBox="1"/>
          <p:nvPr/>
        </p:nvSpPr>
        <p:spPr>
          <a:xfrm>
            <a:off x="10798414" y="4610100"/>
            <a:ext cx="6750446" cy="3600986"/>
          </a:xfrm>
          <a:prstGeom prst="rect">
            <a:avLst/>
          </a:prstGeom>
        </p:spPr>
        <p:txBody>
          <a:bodyPr wrap="square" lIns="0" tIns="0" rIns="0" bIns="0" rtlCol="0" anchor="t">
            <a:spAutoFit/>
          </a:bodyPr>
          <a:lstStyle/>
          <a:p>
            <a:pPr marL="0" lvl="0" indent="0" algn="r" rtl="1">
              <a:lnSpc>
                <a:spcPct val="200000"/>
              </a:lnSpc>
              <a:spcBef>
                <a:spcPct val="0"/>
              </a:spcBef>
            </a:pPr>
            <a:r>
              <a:rPr lang="fa-IR" sz="2400" u="none" strike="noStrike" dirty="0">
                <a:solidFill>
                  <a:srgbClr val="FFFFFF"/>
                </a:solidFill>
                <a:latin typeface="Source Sans Pro"/>
                <a:cs typeface="B Nazanin" panose="00000400000000000000" pitchFamily="2" charset="-78"/>
              </a:rPr>
              <a:t>16 اسلاید ابتدایی این قالب پاورپوینت کاملا حرفه ای، متحرک و جذاب طراحی شده اند تا ارائه شما را به یک سطح جدید از جذابیت و فعالیت ساخته شده قدرت بخشند. این اسلایدها شامل اطلاعات و داده های کلیدی در مورد کشاورزی (تم: تراکتور) می باشند و برای آشنایی اولیه شما با موضوع بسیار مناسب هستند.</a:t>
            </a:r>
            <a:endParaRPr lang="en-US" sz="2400" u="none" strike="noStrike" dirty="0">
              <a:solidFill>
                <a:srgbClr val="FFFFFF"/>
              </a:solidFill>
              <a:latin typeface="Source Sans Pro"/>
              <a:cs typeface="B Nazanin" panose="00000400000000000000" pitchFamily="2" charset="-78"/>
            </a:endParaRPr>
          </a:p>
        </p:txBody>
      </p:sp>
      <p:sp>
        <p:nvSpPr>
          <p:cNvPr id="8" name="Freeform 8"/>
          <p:cNvSpPr/>
          <p:nvPr/>
        </p:nvSpPr>
        <p:spPr>
          <a:xfrm>
            <a:off x="15650401" y="8457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15612301" y="-293633"/>
            <a:ext cx="1913699" cy="2797067"/>
            <a:chOff x="0" y="0"/>
            <a:chExt cx="612384" cy="895061"/>
          </a:xfrm>
        </p:grpSpPr>
        <p:sp>
          <p:nvSpPr>
            <p:cNvPr id="10" name="Freeform 10"/>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11" name="TextBox 11"/>
            <p:cNvSpPr txBox="1"/>
            <p:nvPr/>
          </p:nvSpPr>
          <p:spPr>
            <a:xfrm>
              <a:off x="0" y="-28575"/>
              <a:ext cx="612384" cy="923636"/>
            </a:xfrm>
            <a:prstGeom prst="rect">
              <a:avLst/>
            </a:prstGeom>
          </p:spPr>
          <p:txBody>
            <a:bodyPr lIns="50800" tIns="50800" rIns="50800" bIns="50800" rtlCol="0" anchor="ctr"/>
            <a:lstStyle/>
            <a:p>
              <a:pPr algn="ctr">
                <a:lnSpc>
                  <a:spcPts val="1960"/>
                </a:lnSpc>
                <a:spcBef>
                  <a:spcPct val="0"/>
                </a:spcBef>
              </a:pPr>
              <a:endParaRPr>
                <a:cs typeface="B Nazanin" panose="00000400000000000000" pitchFamily="2" charset="-78"/>
              </a:endParaRPr>
            </a:p>
          </p:txBody>
        </p:sp>
      </p:grpSp>
      <p:sp>
        <p:nvSpPr>
          <p:cNvPr id="12" name="Freeform 12"/>
          <p:cNvSpPr/>
          <p:nvPr/>
        </p:nvSpPr>
        <p:spPr>
          <a:xfrm>
            <a:off x="15847215" y="845767"/>
            <a:ext cx="1443872" cy="1391532"/>
          </a:xfrm>
          <a:custGeom>
            <a:avLst/>
            <a:gdLst/>
            <a:ahLst/>
            <a:cxnLst/>
            <a:rect l="l" t="t" r="r" b="b"/>
            <a:pathLst>
              <a:path w="1443872" h="1391532">
                <a:moveTo>
                  <a:pt x="0" y="0"/>
                </a:moveTo>
                <a:lnTo>
                  <a:pt x="1443872" y="0"/>
                </a:lnTo>
                <a:lnTo>
                  <a:pt x="1443872" y="1391531"/>
                </a:lnTo>
                <a:lnTo>
                  <a:pt x="0" y="1391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sp>
        <p:nvSpPr>
          <p:cNvPr id="2" name="TextBox 2"/>
          <p:cNvSpPr txBox="1"/>
          <p:nvPr/>
        </p:nvSpPr>
        <p:spPr>
          <a:xfrm>
            <a:off x="2171684" y="1028700"/>
            <a:ext cx="13944632" cy="1320874"/>
          </a:xfrm>
          <a:prstGeom prst="rect">
            <a:avLst/>
          </a:prstGeom>
        </p:spPr>
        <p:txBody>
          <a:bodyPr lIns="0" tIns="0" rIns="0" bIns="0" rtlCol="0" anchor="t">
            <a:spAutoFit/>
          </a:bodyPr>
          <a:lstStyle/>
          <a:p>
            <a:pPr marL="0" lvl="0" indent="0" algn="ctr" rtl="1">
              <a:lnSpc>
                <a:spcPts val="10287"/>
              </a:lnSpc>
              <a:spcBef>
                <a:spcPct val="0"/>
              </a:spcBef>
            </a:pPr>
            <a:r>
              <a:rPr lang="fa-IR" sz="8572" u="none" strike="noStrike" dirty="0">
                <a:solidFill>
                  <a:srgbClr val="FFFFFF"/>
                </a:solidFill>
                <a:latin typeface="Roca One Bold"/>
                <a:cs typeface="B Nazanin" panose="00000400000000000000" pitchFamily="2" charset="-78"/>
              </a:rPr>
              <a:t>صفحه اعضای تیم</a:t>
            </a:r>
            <a:endParaRPr lang="en-US" sz="8572" u="none" strike="noStrike" dirty="0">
              <a:solidFill>
                <a:srgbClr val="FFFFFF"/>
              </a:solidFill>
              <a:latin typeface="Roca One Bold"/>
              <a:cs typeface="B Nazanin" panose="00000400000000000000" pitchFamily="2" charset="-78"/>
            </a:endParaRPr>
          </a:p>
        </p:txBody>
      </p:sp>
      <p:grpSp>
        <p:nvGrpSpPr>
          <p:cNvPr id="3" name="Group 3"/>
          <p:cNvGrpSpPr/>
          <p:nvPr/>
        </p:nvGrpSpPr>
        <p:grpSpPr>
          <a:xfrm>
            <a:off x="2133013" y="3008230"/>
            <a:ext cx="14021975" cy="6546660"/>
            <a:chOff x="0" y="19050"/>
            <a:chExt cx="18695966" cy="8728880"/>
          </a:xfrm>
        </p:grpSpPr>
        <p:grpSp>
          <p:nvGrpSpPr>
            <p:cNvPr id="4" name="Group 4"/>
            <p:cNvGrpSpPr>
              <a:grpSpLocks noChangeAspect="1"/>
            </p:cNvGrpSpPr>
            <p:nvPr/>
          </p:nvGrpSpPr>
          <p:grpSpPr>
            <a:xfrm>
              <a:off x="403342" y="1714678"/>
              <a:ext cx="3266102" cy="7033252"/>
              <a:chOff x="0" y="0"/>
              <a:chExt cx="2948813" cy="6350000"/>
            </a:xfrm>
          </p:grpSpPr>
          <p:sp>
            <p:nvSpPr>
              <p:cNvPr id="5" name="Freeform 5"/>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2"/>
                <a:stretch>
                  <a:fillRect l="-155965" t="-30335" r="-33400" b="-71353"/>
                </a:stretch>
              </a:blipFill>
            </p:spPr>
          </p:sp>
        </p:grpSp>
        <p:sp>
          <p:nvSpPr>
            <p:cNvPr id="6" name="TextBox 6"/>
            <p:cNvSpPr txBox="1"/>
            <p:nvPr/>
          </p:nvSpPr>
          <p:spPr>
            <a:xfrm>
              <a:off x="0" y="734061"/>
              <a:ext cx="4072787" cy="530060"/>
            </a:xfrm>
            <a:prstGeom prst="rect">
              <a:avLst/>
            </a:prstGeom>
          </p:spPr>
          <p:txBody>
            <a:bodyPr lIns="0" tIns="0" rIns="0" bIns="0" rtlCol="0" anchor="t">
              <a:spAutoFit/>
            </a:bodyPr>
            <a:lstStyle/>
            <a:p>
              <a:pPr algn="ctr" rtl="1">
                <a:lnSpc>
                  <a:spcPts val="3079"/>
                </a:lnSpc>
                <a:spcBef>
                  <a:spcPct val="0"/>
                </a:spcBef>
              </a:pPr>
              <a:r>
                <a:rPr lang="fa-IR" sz="2199" dirty="0">
                  <a:solidFill>
                    <a:srgbClr val="FFFFFF"/>
                  </a:solidFill>
                  <a:latin typeface="Source Sans Pro"/>
                  <a:cs typeface="B Nazanin" panose="00000400000000000000" pitchFamily="2" charset="-78"/>
                </a:rPr>
                <a:t>عنوان یا موقعیت</a:t>
              </a:r>
              <a:endParaRPr lang="en-US" sz="2199" dirty="0">
                <a:solidFill>
                  <a:srgbClr val="FFFFFF"/>
                </a:solidFill>
                <a:latin typeface="Source Sans Pro"/>
                <a:cs typeface="B Nazanin" panose="00000400000000000000" pitchFamily="2" charset="-78"/>
              </a:endParaRPr>
            </a:p>
          </p:txBody>
        </p:sp>
        <p:sp>
          <p:nvSpPr>
            <p:cNvPr id="7" name="TextBox 7"/>
            <p:cNvSpPr txBox="1"/>
            <p:nvPr/>
          </p:nvSpPr>
          <p:spPr>
            <a:xfrm>
              <a:off x="0" y="19050"/>
              <a:ext cx="4072787" cy="628377"/>
            </a:xfrm>
            <a:prstGeom prst="rect">
              <a:avLst/>
            </a:prstGeom>
          </p:spPr>
          <p:txBody>
            <a:bodyPr lIns="0" tIns="0" rIns="0" bIns="0" rtlCol="0" anchor="t">
              <a:spAutoFit/>
            </a:bodyPr>
            <a:lstStyle/>
            <a:p>
              <a:pPr marL="0" lvl="0" indent="0" algn="ctr" rtl="1">
                <a:lnSpc>
                  <a:spcPts val="3465"/>
                </a:lnSpc>
                <a:spcBef>
                  <a:spcPct val="0"/>
                </a:spcBef>
              </a:pPr>
              <a:r>
                <a:rPr lang="fa-IR" sz="3500" spc="122" dirty="0">
                  <a:solidFill>
                    <a:srgbClr val="FFFFFF"/>
                  </a:solidFill>
                  <a:latin typeface="Codec Pro ExtraBold"/>
                  <a:cs typeface="B Nazanin" panose="00000400000000000000" pitchFamily="2" charset="-78"/>
                </a:rPr>
                <a:t>نام</a:t>
              </a:r>
              <a:endParaRPr lang="en-US" sz="3500" spc="122" dirty="0">
                <a:solidFill>
                  <a:srgbClr val="FFFFFF"/>
                </a:solidFill>
                <a:latin typeface="Codec Pro ExtraBold"/>
                <a:cs typeface="B Nazanin" panose="00000400000000000000" pitchFamily="2" charset="-78"/>
              </a:endParaRPr>
            </a:p>
          </p:txBody>
        </p:sp>
        <p:grpSp>
          <p:nvGrpSpPr>
            <p:cNvPr id="8" name="Group 8"/>
            <p:cNvGrpSpPr>
              <a:grpSpLocks noChangeAspect="1"/>
            </p:cNvGrpSpPr>
            <p:nvPr/>
          </p:nvGrpSpPr>
          <p:grpSpPr>
            <a:xfrm>
              <a:off x="15026522" y="1714678"/>
              <a:ext cx="3266102" cy="7033252"/>
              <a:chOff x="0" y="0"/>
              <a:chExt cx="2948813" cy="6350000"/>
            </a:xfrm>
          </p:grpSpPr>
          <p:sp>
            <p:nvSpPr>
              <p:cNvPr id="9" name="Freeform 9"/>
              <p:cNvSpPr/>
              <p:nvPr/>
            </p:nvSpPr>
            <p:spPr>
              <a:xfrm flipH="1">
                <a:off x="0" y="0"/>
                <a:ext cx="2948813" cy="6350000"/>
              </a:xfrm>
              <a:custGeom>
                <a:avLst/>
                <a:gdLst/>
                <a:ahLst/>
                <a:cxnLst/>
                <a:rect l="l" t="t" r="r" b="b"/>
                <a:pathLst>
                  <a:path w="2948813" h="6350000">
                    <a:moveTo>
                      <a:pt x="0" y="1474470"/>
                    </a:moveTo>
                    <a:lnTo>
                      <a:pt x="0" y="4875530"/>
                    </a:lnTo>
                    <a:cubicBezTo>
                      <a:pt x="0" y="5689854"/>
                      <a:pt x="660146" y="6350000"/>
                      <a:pt x="1474470" y="6350000"/>
                    </a:cubicBezTo>
                    <a:lnTo>
                      <a:pt x="1474470" y="6350000"/>
                    </a:lnTo>
                    <a:cubicBezTo>
                      <a:pt x="2288667" y="6350000"/>
                      <a:pt x="2948813" y="5689854"/>
                      <a:pt x="2948813" y="4875530"/>
                    </a:cubicBezTo>
                    <a:lnTo>
                      <a:pt x="2948813" y="1474470"/>
                    </a:lnTo>
                    <a:cubicBezTo>
                      <a:pt x="2948813" y="660146"/>
                      <a:pt x="2288667" y="0"/>
                      <a:pt x="1474343" y="0"/>
                    </a:cubicBezTo>
                    <a:lnTo>
                      <a:pt x="1474343" y="0"/>
                    </a:lnTo>
                    <a:cubicBezTo>
                      <a:pt x="660146" y="0"/>
                      <a:pt x="0" y="660146"/>
                      <a:pt x="0" y="1474470"/>
                    </a:cubicBezTo>
                    <a:close/>
                  </a:path>
                </a:pathLst>
              </a:custGeom>
              <a:blipFill>
                <a:blip r:embed="rId3"/>
                <a:stretch>
                  <a:fillRect l="-42732" t="-15529" r="-62802" b="-27730"/>
                </a:stretch>
              </a:blipFill>
            </p:spPr>
          </p:sp>
        </p:grpSp>
        <p:sp>
          <p:nvSpPr>
            <p:cNvPr id="10" name="TextBox 10"/>
            <p:cNvSpPr txBox="1"/>
            <p:nvPr/>
          </p:nvSpPr>
          <p:spPr>
            <a:xfrm>
              <a:off x="14623179" y="734061"/>
              <a:ext cx="4072787" cy="530060"/>
            </a:xfrm>
            <a:prstGeom prst="rect">
              <a:avLst/>
            </a:prstGeom>
          </p:spPr>
          <p:txBody>
            <a:bodyPr lIns="0" tIns="0" rIns="0" bIns="0" rtlCol="0" anchor="t">
              <a:spAutoFit/>
            </a:bodyPr>
            <a:lstStyle/>
            <a:p>
              <a:pPr algn="ctr" rtl="1">
                <a:lnSpc>
                  <a:spcPts val="3079"/>
                </a:lnSpc>
                <a:spcBef>
                  <a:spcPct val="0"/>
                </a:spcBef>
              </a:pPr>
              <a:r>
                <a:rPr lang="fa-IR" sz="2199" dirty="0">
                  <a:solidFill>
                    <a:srgbClr val="FFFFFF"/>
                  </a:solidFill>
                  <a:latin typeface="Source Sans Pro"/>
                  <a:cs typeface="B Nazanin" panose="00000400000000000000" pitchFamily="2" charset="-78"/>
                </a:rPr>
                <a:t>عنوان یا موقعیت</a:t>
              </a:r>
              <a:endParaRPr lang="en-US" sz="2199" dirty="0">
                <a:solidFill>
                  <a:srgbClr val="FFFFFF"/>
                </a:solidFill>
                <a:latin typeface="Source Sans Pro"/>
                <a:cs typeface="B Nazanin" panose="00000400000000000000" pitchFamily="2" charset="-78"/>
              </a:endParaRPr>
            </a:p>
          </p:txBody>
        </p:sp>
        <p:sp>
          <p:nvSpPr>
            <p:cNvPr id="11" name="TextBox 11"/>
            <p:cNvSpPr txBox="1"/>
            <p:nvPr/>
          </p:nvSpPr>
          <p:spPr>
            <a:xfrm>
              <a:off x="14623179" y="19051"/>
              <a:ext cx="4072787" cy="628377"/>
            </a:xfrm>
            <a:prstGeom prst="rect">
              <a:avLst/>
            </a:prstGeom>
          </p:spPr>
          <p:txBody>
            <a:bodyPr lIns="0" tIns="0" rIns="0" bIns="0" rtlCol="0" anchor="t">
              <a:spAutoFit/>
            </a:bodyPr>
            <a:lstStyle/>
            <a:p>
              <a:pPr marL="0" lvl="0" indent="0" algn="ctr" rtl="1">
                <a:lnSpc>
                  <a:spcPts val="3465"/>
                </a:lnSpc>
                <a:spcBef>
                  <a:spcPct val="0"/>
                </a:spcBef>
              </a:pPr>
              <a:r>
                <a:rPr lang="fa-IR" sz="3500" spc="122" dirty="0">
                  <a:solidFill>
                    <a:srgbClr val="FFFFFF"/>
                  </a:solidFill>
                  <a:latin typeface="Codec Pro ExtraBold"/>
                  <a:cs typeface="B Nazanin" panose="00000400000000000000" pitchFamily="2" charset="-78"/>
                </a:rPr>
                <a:t>نام</a:t>
              </a:r>
              <a:endParaRPr lang="en-US" sz="3500" spc="122" dirty="0">
                <a:solidFill>
                  <a:srgbClr val="FFFFFF"/>
                </a:solidFill>
                <a:latin typeface="Codec Pro ExtraBold"/>
                <a:cs typeface="B Nazanin" panose="00000400000000000000" pitchFamily="2" charset="-78"/>
              </a:endParaRPr>
            </a:p>
          </p:txBody>
        </p:sp>
        <p:grpSp>
          <p:nvGrpSpPr>
            <p:cNvPr id="12" name="Group 12"/>
            <p:cNvGrpSpPr>
              <a:grpSpLocks noChangeAspect="1"/>
            </p:cNvGrpSpPr>
            <p:nvPr/>
          </p:nvGrpSpPr>
          <p:grpSpPr>
            <a:xfrm>
              <a:off x="5277736" y="1714678"/>
              <a:ext cx="3266102" cy="7033252"/>
              <a:chOff x="0" y="0"/>
              <a:chExt cx="2948813" cy="6350000"/>
            </a:xfrm>
          </p:grpSpPr>
          <p:sp>
            <p:nvSpPr>
              <p:cNvPr id="13" name="Freeform 13"/>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4"/>
                <a:stretch>
                  <a:fillRect l="-109208" t="-13723" r="-39622" b="-59713"/>
                </a:stretch>
              </a:blipFill>
            </p:spPr>
          </p:sp>
        </p:grpSp>
        <p:sp>
          <p:nvSpPr>
            <p:cNvPr id="14" name="TextBox 14"/>
            <p:cNvSpPr txBox="1"/>
            <p:nvPr/>
          </p:nvSpPr>
          <p:spPr>
            <a:xfrm>
              <a:off x="4874393" y="734061"/>
              <a:ext cx="4072787" cy="530060"/>
            </a:xfrm>
            <a:prstGeom prst="rect">
              <a:avLst/>
            </a:prstGeom>
          </p:spPr>
          <p:txBody>
            <a:bodyPr lIns="0" tIns="0" rIns="0" bIns="0" rtlCol="0" anchor="t">
              <a:spAutoFit/>
            </a:bodyPr>
            <a:lstStyle/>
            <a:p>
              <a:pPr algn="ctr" rtl="1">
                <a:lnSpc>
                  <a:spcPts val="3079"/>
                </a:lnSpc>
                <a:spcBef>
                  <a:spcPct val="0"/>
                </a:spcBef>
              </a:pPr>
              <a:r>
                <a:rPr lang="fa-IR" sz="2199" dirty="0">
                  <a:solidFill>
                    <a:srgbClr val="FFFFFF"/>
                  </a:solidFill>
                  <a:latin typeface="Source Sans Pro"/>
                  <a:cs typeface="B Nazanin" panose="00000400000000000000" pitchFamily="2" charset="-78"/>
                </a:rPr>
                <a:t>عنوان یا موقعیت</a:t>
              </a:r>
              <a:endParaRPr lang="en-US" sz="2199" dirty="0">
                <a:solidFill>
                  <a:srgbClr val="FFFFFF"/>
                </a:solidFill>
                <a:latin typeface="Source Sans Pro"/>
                <a:cs typeface="B Nazanin" panose="00000400000000000000" pitchFamily="2" charset="-78"/>
              </a:endParaRPr>
            </a:p>
          </p:txBody>
        </p:sp>
        <p:sp>
          <p:nvSpPr>
            <p:cNvPr id="15" name="TextBox 15"/>
            <p:cNvSpPr txBox="1"/>
            <p:nvPr/>
          </p:nvSpPr>
          <p:spPr>
            <a:xfrm>
              <a:off x="4874393" y="19050"/>
              <a:ext cx="4072787" cy="628377"/>
            </a:xfrm>
            <a:prstGeom prst="rect">
              <a:avLst/>
            </a:prstGeom>
          </p:spPr>
          <p:txBody>
            <a:bodyPr lIns="0" tIns="0" rIns="0" bIns="0" rtlCol="0" anchor="t">
              <a:spAutoFit/>
            </a:bodyPr>
            <a:lstStyle/>
            <a:p>
              <a:pPr marL="0" lvl="0" indent="0" algn="ctr" rtl="1">
                <a:lnSpc>
                  <a:spcPts val="3465"/>
                </a:lnSpc>
                <a:spcBef>
                  <a:spcPct val="0"/>
                </a:spcBef>
              </a:pPr>
              <a:r>
                <a:rPr lang="fa-IR" sz="3500" spc="122" dirty="0">
                  <a:solidFill>
                    <a:srgbClr val="FFFFFF"/>
                  </a:solidFill>
                  <a:latin typeface="Codec Pro ExtraBold"/>
                  <a:cs typeface="B Nazanin" panose="00000400000000000000" pitchFamily="2" charset="-78"/>
                </a:rPr>
                <a:t>نام</a:t>
              </a:r>
              <a:endParaRPr lang="en-US" sz="3500" spc="122" dirty="0">
                <a:solidFill>
                  <a:srgbClr val="FFFFFF"/>
                </a:solidFill>
                <a:latin typeface="Codec Pro ExtraBold"/>
                <a:cs typeface="B Nazanin" panose="00000400000000000000" pitchFamily="2" charset="-78"/>
              </a:endParaRPr>
            </a:p>
          </p:txBody>
        </p:sp>
        <p:grpSp>
          <p:nvGrpSpPr>
            <p:cNvPr id="16" name="Group 16"/>
            <p:cNvGrpSpPr>
              <a:grpSpLocks noChangeAspect="1"/>
            </p:cNvGrpSpPr>
            <p:nvPr/>
          </p:nvGrpSpPr>
          <p:grpSpPr>
            <a:xfrm>
              <a:off x="10152129" y="1714678"/>
              <a:ext cx="3266102" cy="7033252"/>
              <a:chOff x="0" y="0"/>
              <a:chExt cx="2948813" cy="6350000"/>
            </a:xfrm>
          </p:grpSpPr>
          <p:sp>
            <p:nvSpPr>
              <p:cNvPr id="17" name="Freeform 17"/>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5"/>
                <a:stretch>
                  <a:fillRect l="-30752" r="-30752"/>
                </a:stretch>
              </a:blipFill>
            </p:spPr>
          </p:sp>
        </p:grpSp>
        <p:sp>
          <p:nvSpPr>
            <p:cNvPr id="18" name="TextBox 18"/>
            <p:cNvSpPr txBox="1"/>
            <p:nvPr/>
          </p:nvSpPr>
          <p:spPr>
            <a:xfrm>
              <a:off x="9748788" y="734061"/>
              <a:ext cx="4072787" cy="530060"/>
            </a:xfrm>
            <a:prstGeom prst="rect">
              <a:avLst/>
            </a:prstGeom>
          </p:spPr>
          <p:txBody>
            <a:bodyPr lIns="0" tIns="0" rIns="0" bIns="0" rtlCol="0" anchor="t">
              <a:spAutoFit/>
            </a:bodyPr>
            <a:lstStyle/>
            <a:p>
              <a:pPr algn="ctr" rtl="1">
                <a:lnSpc>
                  <a:spcPts val="3079"/>
                </a:lnSpc>
                <a:spcBef>
                  <a:spcPct val="0"/>
                </a:spcBef>
              </a:pPr>
              <a:r>
                <a:rPr lang="fa-IR" sz="2199" dirty="0">
                  <a:solidFill>
                    <a:srgbClr val="FFFFFF"/>
                  </a:solidFill>
                  <a:latin typeface="Source Sans Pro"/>
                  <a:cs typeface="B Nazanin" panose="00000400000000000000" pitchFamily="2" charset="-78"/>
                </a:rPr>
                <a:t>عنوان یا موقعیت</a:t>
              </a:r>
              <a:endParaRPr lang="en-US" sz="2199" dirty="0">
                <a:solidFill>
                  <a:srgbClr val="FFFFFF"/>
                </a:solidFill>
                <a:latin typeface="Source Sans Pro"/>
                <a:cs typeface="B Nazanin" panose="00000400000000000000" pitchFamily="2" charset="-78"/>
              </a:endParaRPr>
            </a:p>
          </p:txBody>
        </p:sp>
        <p:sp>
          <p:nvSpPr>
            <p:cNvPr id="19" name="TextBox 19"/>
            <p:cNvSpPr txBox="1"/>
            <p:nvPr/>
          </p:nvSpPr>
          <p:spPr>
            <a:xfrm>
              <a:off x="9748788" y="19050"/>
              <a:ext cx="4072787" cy="628377"/>
            </a:xfrm>
            <a:prstGeom prst="rect">
              <a:avLst/>
            </a:prstGeom>
          </p:spPr>
          <p:txBody>
            <a:bodyPr lIns="0" tIns="0" rIns="0" bIns="0" rtlCol="0" anchor="t">
              <a:spAutoFit/>
            </a:bodyPr>
            <a:lstStyle/>
            <a:p>
              <a:pPr marL="0" lvl="0" indent="0" algn="ctr" rtl="1">
                <a:lnSpc>
                  <a:spcPts val="3465"/>
                </a:lnSpc>
                <a:spcBef>
                  <a:spcPct val="0"/>
                </a:spcBef>
              </a:pPr>
              <a:r>
                <a:rPr lang="fa-IR" sz="3500" spc="122" dirty="0">
                  <a:solidFill>
                    <a:srgbClr val="FFFFFF"/>
                  </a:solidFill>
                  <a:latin typeface="Codec Pro ExtraBold"/>
                  <a:cs typeface="B Nazanin" panose="00000400000000000000" pitchFamily="2" charset="-78"/>
                </a:rPr>
                <a:t>نام</a:t>
              </a:r>
              <a:endParaRPr lang="en-US" sz="3500" spc="122" dirty="0">
                <a:solidFill>
                  <a:srgbClr val="FFFFFF"/>
                </a:solidFill>
                <a:latin typeface="Codec Pro ExtraBold"/>
                <a:cs typeface="B Nazanin" panose="00000400000000000000" pitchFamily="2" charset="-78"/>
              </a:endParaRPr>
            </a:p>
          </p:txBody>
        </p:sp>
      </p:grpSp>
      <p:sp>
        <p:nvSpPr>
          <p:cNvPr id="20" name="Freeform 20"/>
          <p:cNvSpPr/>
          <p:nvPr/>
        </p:nvSpPr>
        <p:spPr>
          <a:xfrm>
            <a:off x="15650401" y="8457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21"/>
          <p:cNvGrpSpPr/>
          <p:nvPr/>
        </p:nvGrpSpPr>
        <p:grpSpPr>
          <a:xfrm>
            <a:off x="15612301" y="-293633"/>
            <a:ext cx="1913699" cy="2797067"/>
            <a:chOff x="0" y="0"/>
            <a:chExt cx="612384" cy="895061"/>
          </a:xfrm>
        </p:grpSpPr>
        <p:sp>
          <p:nvSpPr>
            <p:cNvPr id="22" name="Freeform 22"/>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23" name="TextBox 23"/>
            <p:cNvSpPr txBox="1"/>
            <p:nvPr/>
          </p:nvSpPr>
          <p:spPr>
            <a:xfrm>
              <a:off x="0" y="-28575"/>
              <a:ext cx="612384" cy="923636"/>
            </a:xfrm>
            <a:prstGeom prst="rect">
              <a:avLst/>
            </a:prstGeom>
          </p:spPr>
          <p:txBody>
            <a:bodyPr lIns="50800" tIns="50800" rIns="50800" bIns="50800" rtlCol="0" anchor="ctr"/>
            <a:lstStyle/>
            <a:p>
              <a:pPr algn="ctr" rtl="1">
                <a:lnSpc>
                  <a:spcPts val="1960"/>
                </a:lnSpc>
                <a:spcBef>
                  <a:spcPct val="0"/>
                </a:spcBef>
              </a:pPr>
              <a:endParaRPr>
                <a:cs typeface="B Nazanin" panose="00000400000000000000" pitchFamily="2" charset="-78"/>
              </a:endParaRPr>
            </a:p>
          </p:txBody>
        </p:sp>
      </p:grpSp>
      <p:sp>
        <p:nvSpPr>
          <p:cNvPr id="24" name="Freeform 24"/>
          <p:cNvSpPr/>
          <p:nvPr/>
        </p:nvSpPr>
        <p:spPr>
          <a:xfrm>
            <a:off x="15847215" y="845767"/>
            <a:ext cx="1443872" cy="1391532"/>
          </a:xfrm>
          <a:custGeom>
            <a:avLst/>
            <a:gdLst/>
            <a:ahLst/>
            <a:cxnLst/>
            <a:rect l="l" t="t" r="r" b="b"/>
            <a:pathLst>
              <a:path w="1443872" h="1391532">
                <a:moveTo>
                  <a:pt x="0" y="0"/>
                </a:moveTo>
                <a:lnTo>
                  <a:pt x="1443872" y="0"/>
                </a:lnTo>
                <a:lnTo>
                  <a:pt x="1443872" y="1391531"/>
                </a:lnTo>
                <a:lnTo>
                  <a:pt x="0" y="13915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sp>
        <p:nvSpPr>
          <p:cNvPr id="2" name="TextBox 2"/>
          <p:cNvSpPr txBox="1"/>
          <p:nvPr/>
        </p:nvSpPr>
        <p:spPr>
          <a:xfrm>
            <a:off x="1066691" y="1030097"/>
            <a:ext cx="3043121" cy="730969"/>
          </a:xfrm>
          <a:prstGeom prst="rect">
            <a:avLst/>
          </a:prstGeom>
        </p:spPr>
        <p:txBody>
          <a:bodyPr lIns="0" tIns="0" rIns="0" bIns="0" rtlCol="0" anchor="t">
            <a:spAutoFit/>
          </a:bodyPr>
          <a:lstStyle/>
          <a:p>
            <a:pPr marL="0" lvl="0" indent="0" algn="l">
              <a:lnSpc>
                <a:spcPts val="5680"/>
              </a:lnSpc>
              <a:spcBef>
                <a:spcPct val="0"/>
              </a:spcBef>
            </a:pPr>
            <a:r>
              <a:rPr lang="fa-IR" sz="4733" u="none" strike="noStrike" dirty="0">
                <a:solidFill>
                  <a:srgbClr val="FFFFFF"/>
                </a:solidFill>
                <a:latin typeface="Roca One Bold"/>
              </a:rPr>
              <a:t>منبع صفحه</a:t>
            </a:r>
            <a:endParaRPr lang="en-US" sz="4733" u="none" strike="noStrike" dirty="0">
              <a:solidFill>
                <a:srgbClr val="FFFFFF"/>
              </a:solidFill>
              <a:latin typeface="Roca One Bold"/>
            </a:endParaRPr>
          </a:p>
        </p:txBody>
      </p:sp>
      <p:sp>
        <p:nvSpPr>
          <p:cNvPr id="3" name="TextBox 3"/>
          <p:cNvSpPr txBox="1"/>
          <p:nvPr/>
        </p:nvSpPr>
        <p:spPr>
          <a:xfrm>
            <a:off x="1066691" y="3390392"/>
            <a:ext cx="4335231" cy="763270"/>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rPr>
              <a:t>از این منابع طراحی در خود استفاده کنیدارائه </a:t>
            </a:r>
            <a:r>
              <a:rPr lang="en-US" sz="2199" u="none" strike="noStrike" dirty="0">
                <a:solidFill>
                  <a:srgbClr val="FFFFFF"/>
                </a:solidFill>
                <a:latin typeface="Source Sans Pro"/>
              </a:rPr>
              <a:t>Canva.</a:t>
            </a:r>
          </a:p>
        </p:txBody>
      </p:sp>
      <p:sp>
        <p:nvSpPr>
          <p:cNvPr id="4" name="TextBox 4"/>
          <p:cNvSpPr txBox="1"/>
          <p:nvPr/>
        </p:nvSpPr>
        <p:spPr>
          <a:xfrm>
            <a:off x="1066691" y="4651629"/>
            <a:ext cx="3596845" cy="763270"/>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rPr>
              <a:t>این الگوی ارائه از فونت های رایگان زیر استفاده می کند:</a:t>
            </a:r>
            <a:endParaRPr lang="en-US" sz="2199" u="none" strike="noStrike" dirty="0">
              <a:solidFill>
                <a:srgbClr val="FFFFFF"/>
              </a:solidFill>
              <a:latin typeface="Source Sans Pro"/>
            </a:endParaRPr>
          </a:p>
        </p:txBody>
      </p:sp>
      <p:sp>
        <p:nvSpPr>
          <p:cNvPr id="5" name="TextBox 5"/>
          <p:cNvSpPr txBox="1"/>
          <p:nvPr/>
        </p:nvSpPr>
        <p:spPr>
          <a:xfrm>
            <a:off x="1066691" y="5912866"/>
            <a:ext cx="3954231" cy="1166730"/>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rPr>
              <a:t>عنوان: </a:t>
            </a:r>
            <a:r>
              <a:rPr lang="en-US" sz="2199" u="none" strike="noStrike" dirty="0">
                <a:solidFill>
                  <a:srgbClr val="FFFFFF"/>
                </a:solidFill>
                <a:latin typeface="Source Sans Pro"/>
              </a:rPr>
              <a:t>Roca One</a:t>
            </a:r>
            <a:r>
              <a:rPr lang="fa-IR" sz="2199" u="none" strike="noStrike" dirty="0">
                <a:solidFill>
                  <a:srgbClr val="FFFFFF"/>
                </a:solidFill>
                <a:latin typeface="Source Sans Pro"/>
              </a:rPr>
              <a:t>هدرها: </a:t>
            </a:r>
            <a:r>
              <a:rPr lang="en-US" sz="2199" u="none" strike="noStrike" dirty="0">
                <a:solidFill>
                  <a:srgbClr val="FFFFFF"/>
                </a:solidFill>
                <a:latin typeface="Source Sans Pro"/>
              </a:rPr>
              <a:t>Codec Pro Extra </a:t>
            </a:r>
            <a:r>
              <a:rPr lang="en-US" sz="2199" u="none" strike="noStrike" dirty="0" err="1">
                <a:solidFill>
                  <a:srgbClr val="FFFFFF"/>
                </a:solidFill>
                <a:latin typeface="Source Sans Pro"/>
              </a:rPr>
              <a:t>BoldBody</a:t>
            </a:r>
            <a:r>
              <a:rPr lang="en-US" sz="2199" u="none" strike="noStrike" dirty="0">
                <a:solidFill>
                  <a:srgbClr val="FFFFFF"/>
                </a:solidFill>
                <a:latin typeface="Source Sans Pro"/>
              </a:rPr>
              <a:t> Copy: Source Sans </a:t>
            </a:r>
            <a:r>
              <a:rPr lang="en-US" sz="2199" u="none" strike="noStrike" dirty="0" err="1">
                <a:solidFill>
                  <a:srgbClr val="FFFFFF"/>
                </a:solidFill>
                <a:latin typeface="Source Sans Pro"/>
              </a:rPr>
              <a:t>Sans</a:t>
            </a:r>
            <a:endParaRPr lang="en-US" sz="2199" u="none" strike="noStrike" dirty="0">
              <a:solidFill>
                <a:srgbClr val="FFFFFF"/>
              </a:solidFill>
              <a:latin typeface="Source Sans Pro"/>
            </a:endParaRPr>
          </a:p>
        </p:txBody>
      </p:sp>
      <p:sp>
        <p:nvSpPr>
          <p:cNvPr id="6" name="TextBox 6"/>
          <p:cNvSpPr txBox="1"/>
          <p:nvPr/>
        </p:nvSpPr>
        <p:spPr>
          <a:xfrm>
            <a:off x="1066691" y="7507478"/>
            <a:ext cx="3954231" cy="1562287"/>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rPr>
              <a:t>شما می توانید این فونت ها را به صورت آنلاین نیز پیدا کنید. طراحی مبارک!فراموش نکنید که این صفحه را حذف کنیدقبل از ارائه</a:t>
            </a:r>
            <a:endParaRPr lang="en-US" sz="2199" u="none" strike="noStrike" dirty="0">
              <a:solidFill>
                <a:srgbClr val="FFFFFF"/>
              </a:solidFill>
              <a:latin typeface="Source Sans Pro"/>
            </a:endParaRPr>
          </a:p>
        </p:txBody>
      </p:sp>
      <p:sp>
        <p:nvSpPr>
          <p:cNvPr id="7" name="Freeform 7"/>
          <p:cNvSpPr/>
          <p:nvPr/>
        </p:nvSpPr>
        <p:spPr>
          <a:xfrm>
            <a:off x="6625491" y="1122807"/>
            <a:ext cx="965171" cy="830047"/>
          </a:xfrm>
          <a:custGeom>
            <a:avLst/>
            <a:gdLst/>
            <a:ahLst/>
            <a:cxnLst/>
            <a:rect l="l" t="t" r="r" b="b"/>
            <a:pathLst>
              <a:path w="965171" h="830047">
                <a:moveTo>
                  <a:pt x="0" y="0"/>
                </a:moveTo>
                <a:lnTo>
                  <a:pt x="965171" y="0"/>
                </a:lnTo>
                <a:lnTo>
                  <a:pt x="965171" y="830047"/>
                </a:lnTo>
                <a:lnTo>
                  <a:pt x="0" y="830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6475359" y="1122807"/>
            <a:ext cx="685987" cy="947971"/>
          </a:xfrm>
          <a:custGeom>
            <a:avLst/>
            <a:gdLst/>
            <a:ahLst/>
            <a:cxnLst/>
            <a:rect l="l" t="t" r="r" b="b"/>
            <a:pathLst>
              <a:path w="685987" h="947971">
                <a:moveTo>
                  <a:pt x="0" y="0"/>
                </a:moveTo>
                <a:lnTo>
                  <a:pt x="685987" y="0"/>
                </a:lnTo>
                <a:lnTo>
                  <a:pt x="685987" y="947971"/>
                </a:lnTo>
                <a:lnTo>
                  <a:pt x="0" y="947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367563" y="1173305"/>
            <a:ext cx="565163" cy="846975"/>
          </a:xfrm>
          <a:custGeom>
            <a:avLst/>
            <a:gdLst/>
            <a:ahLst/>
            <a:cxnLst/>
            <a:rect l="l" t="t" r="r" b="b"/>
            <a:pathLst>
              <a:path w="565163" h="846975">
                <a:moveTo>
                  <a:pt x="0" y="0"/>
                </a:moveTo>
                <a:lnTo>
                  <a:pt x="565163" y="0"/>
                </a:lnTo>
                <a:lnTo>
                  <a:pt x="565163" y="846975"/>
                </a:lnTo>
                <a:lnTo>
                  <a:pt x="0" y="846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892643" y="1173305"/>
            <a:ext cx="937296" cy="846975"/>
          </a:xfrm>
          <a:custGeom>
            <a:avLst/>
            <a:gdLst/>
            <a:ahLst/>
            <a:cxnLst/>
            <a:rect l="l" t="t" r="r" b="b"/>
            <a:pathLst>
              <a:path w="937296" h="846975">
                <a:moveTo>
                  <a:pt x="0" y="0"/>
                </a:moveTo>
                <a:lnTo>
                  <a:pt x="937296" y="0"/>
                </a:lnTo>
                <a:lnTo>
                  <a:pt x="937296" y="846975"/>
                </a:lnTo>
                <a:lnTo>
                  <a:pt x="0" y="846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2508044" y="1173305"/>
            <a:ext cx="846975" cy="846975"/>
          </a:xfrm>
          <a:custGeom>
            <a:avLst/>
            <a:gdLst/>
            <a:ahLst/>
            <a:cxnLst/>
            <a:rect l="l" t="t" r="r" b="b"/>
            <a:pathLst>
              <a:path w="846975" h="846975">
                <a:moveTo>
                  <a:pt x="0" y="0"/>
                </a:moveTo>
                <a:lnTo>
                  <a:pt x="846975" y="0"/>
                </a:lnTo>
                <a:lnTo>
                  <a:pt x="846975" y="846975"/>
                </a:lnTo>
                <a:lnTo>
                  <a:pt x="0" y="8469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0811639" y="1181769"/>
            <a:ext cx="1158780" cy="712123"/>
          </a:xfrm>
          <a:custGeom>
            <a:avLst/>
            <a:gdLst/>
            <a:ahLst/>
            <a:cxnLst/>
            <a:rect l="l" t="t" r="r" b="b"/>
            <a:pathLst>
              <a:path w="1158780" h="712123">
                <a:moveTo>
                  <a:pt x="0" y="0"/>
                </a:moveTo>
                <a:lnTo>
                  <a:pt x="1158781" y="0"/>
                </a:lnTo>
                <a:lnTo>
                  <a:pt x="1158781" y="712123"/>
                </a:lnTo>
                <a:lnTo>
                  <a:pt x="0" y="712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8128287" y="1122807"/>
            <a:ext cx="947971" cy="947971"/>
          </a:xfrm>
          <a:custGeom>
            <a:avLst/>
            <a:gdLst/>
            <a:ahLst/>
            <a:cxnLst/>
            <a:rect l="l" t="t" r="r" b="b"/>
            <a:pathLst>
              <a:path w="947971" h="947971">
                <a:moveTo>
                  <a:pt x="0" y="0"/>
                </a:moveTo>
                <a:lnTo>
                  <a:pt x="947971" y="0"/>
                </a:lnTo>
                <a:lnTo>
                  <a:pt x="947971" y="947971"/>
                </a:lnTo>
                <a:lnTo>
                  <a:pt x="0" y="9479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9613882" y="1122807"/>
            <a:ext cx="660133" cy="947971"/>
          </a:xfrm>
          <a:custGeom>
            <a:avLst/>
            <a:gdLst/>
            <a:ahLst/>
            <a:cxnLst/>
            <a:rect l="l" t="t" r="r" b="b"/>
            <a:pathLst>
              <a:path w="660133" h="947971">
                <a:moveTo>
                  <a:pt x="0" y="0"/>
                </a:moveTo>
                <a:lnTo>
                  <a:pt x="660133" y="0"/>
                </a:lnTo>
                <a:lnTo>
                  <a:pt x="660133" y="947971"/>
                </a:lnTo>
                <a:lnTo>
                  <a:pt x="0" y="9479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13402476" y="2887080"/>
            <a:ext cx="832491" cy="947971"/>
          </a:xfrm>
          <a:custGeom>
            <a:avLst/>
            <a:gdLst/>
            <a:ahLst/>
            <a:cxnLst/>
            <a:rect l="l" t="t" r="r" b="b"/>
            <a:pathLst>
              <a:path w="832491" h="947971">
                <a:moveTo>
                  <a:pt x="0" y="0"/>
                </a:moveTo>
                <a:lnTo>
                  <a:pt x="832491" y="0"/>
                </a:lnTo>
                <a:lnTo>
                  <a:pt x="832491" y="947971"/>
                </a:lnTo>
                <a:lnTo>
                  <a:pt x="0" y="9479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Freeform 16"/>
          <p:cNvSpPr/>
          <p:nvPr/>
        </p:nvSpPr>
        <p:spPr>
          <a:xfrm>
            <a:off x="16152590" y="3059073"/>
            <a:ext cx="1099108" cy="653470"/>
          </a:xfrm>
          <a:custGeom>
            <a:avLst/>
            <a:gdLst/>
            <a:ahLst/>
            <a:cxnLst/>
            <a:rect l="l" t="t" r="r" b="b"/>
            <a:pathLst>
              <a:path w="1099108" h="653470">
                <a:moveTo>
                  <a:pt x="0" y="0"/>
                </a:moveTo>
                <a:lnTo>
                  <a:pt x="1099108" y="0"/>
                </a:lnTo>
                <a:lnTo>
                  <a:pt x="1099108" y="653470"/>
                </a:lnTo>
                <a:lnTo>
                  <a:pt x="0" y="65347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7" name="Freeform 17"/>
          <p:cNvSpPr/>
          <p:nvPr/>
        </p:nvSpPr>
        <p:spPr>
          <a:xfrm>
            <a:off x="7937190" y="2937578"/>
            <a:ext cx="846975" cy="846975"/>
          </a:xfrm>
          <a:custGeom>
            <a:avLst/>
            <a:gdLst/>
            <a:ahLst/>
            <a:cxnLst/>
            <a:rect l="l" t="t" r="r" b="b"/>
            <a:pathLst>
              <a:path w="846975" h="846975">
                <a:moveTo>
                  <a:pt x="0" y="0"/>
                </a:moveTo>
                <a:lnTo>
                  <a:pt x="846974" y="0"/>
                </a:lnTo>
                <a:lnTo>
                  <a:pt x="846974" y="846975"/>
                </a:lnTo>
                <a:lnTo>
                  <a:pt x="0" y="84697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8" name="Freeform 18"/>
          <p:cNvSpPr/>
          <p:nvPr/>
        </p:nvSpPr>
        <p:spPr>
          <a:xfrm>
            <a:off x="6625491" y="2937578"/>
            <a:ext cx="846975" cy="846975"/>
          </a:xfrm>
          <a:custGeom>
            <a:avLst/>
            <a:gdLst/>
            <a:ahLst/>
            <a:cxnLst/>
            <a:rect l="l" t="t" r="r" b="b"/>
            <a:pathLst>
              <a:path w="846975" h="846975">
                <a:moveTo>
                  <a:pt x="0" y="0"/>
                </a:moveTo>
                <a:lnTo>
                  <a:pt x="846975" y="0"/>
                </a:lnTo>
                <a:lnTo>
                  <a:pt x="846975" y="846975"/>
                </a:lnTo>
                <a:lnTo>
                  <a:pt x="0" y="84697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9" name="Freeform 19"/>
          <p:cNvSpPr/>
          <p:nvPr/>
        </p:nvSpPr>
        <p:spPr>
          <a:xfrm>
            <a:off x="11956766" y="2912461"/>
            <a:ext cx="939933" cy="897209"/>
          </a:xfrm>
          <a:custGeom>
            <a:avLst/>
            <a:gdLst/>
            <a:ahLst/>
            <a:cxnLst/>
            <a:rect l="l" t="t" r="r" b="b"/>
            <a:pathLst>
              <a:path w="939933" h="897209">
                <a:moveTo>
                  <a:pt x="0" y="0"/>
                </a:moveTo>
                <a:lnTo>
                  <a:pt x="939934" y="0"/>
                </a:lnTo>
                <a:lnTo>
                  <a:pt x="939934" y="897209"/>
                </a:lnTo>
                <a:lnTo>
                  <a:pt x="0" y="8972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0" name="Freeform 20"/>
          <p:cNvSpPr/>
          <p:nvPr/>
        </p:nvSpPr>
        <p:spPr>
          <a:xfrm>
            <a:off x="9268044" y="2887080"/>
            <a:ext cx="941077" cy="947971"/>
          </a:xfrm>
          <a:custGeom>
            <a:avLst/>
            <a:gdLst/>
            <a:ahLst/>
            <a:cxnLst/>
            <a:rect l="l" t="t" r="r" b="b"/>
            <a:pathLst>
              <a:path w="941077" h="947971">
                <a:moveTo>
                  <a:pt x="0" y="0"/>
                </a:moveTo>
                <a:lnTo>
                  <a:pt x="941077" y="0"/>
                </a:lnTo>
                <a:lnTo>
                  <a:pt x="941077" y="947971"/>
                </a:lnTo>
                <a:lnTo>
                  <a:pt x="0" y="94797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1" name="Freeform 21"/>
          <p:cNvSpPr/>
          <p:nvPr/>
        </p:nvSpPr>
        <p:spPr>
          <a:xfrm>
            <a:off x="10683423" y="2877766"/>
            <a:ext cx="784974" cy="957285"/>
          </a:xfrm>
          <a:custGeom>
            <a:avLst/>
            <a:gdLst/>
            <a:ahLst/>
            <a:cxnLst/>
            <a:rect l="l" t="t" r="r" b="b"/>
            <a:pathLst>
              <a:path w="784974" h="957285">
                <a:moveTo>
                  <a:pt x="0" y="0"/>
                </a:moveTo>
                <a:lnTo>
                  <a:pt x="784974" y="0"/>
                </a:lnTo>
                <a:lnTo>
                  <a:pt x="784974" y="957285"/>
                </a:lnTo>
                <a:lnTo>
                  <a:pt x="0" y="95728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2" name="Freeform 22"/>
          <p:cNvSpPr/>
          <p:nvPr/>
        </p:nvSpPr>
        <p:spPr>
          <a:xfrm>
            <a:off x="14763036" y="2937578"/>
            <a:ext cx="891570" cy="896459"/>
          </a:xfrm>
          <a:custGeom>
            <a:avLst/>
            <a:gdLst/>
            <a:ahLst/>
            <a:cxnLst/>
            <a:rect l="l" t="t" r="r" b="b"/>
            <a:pathLst>
              <a:path w="891570" h="896459">
                <a:moveTo>
                  <a:pt x="0" y="0"/>
                </a:moveTo>
                <a:lnTo>
                  <a:pt x="891570" y="0"/>
                </a:lnTo>
                <a:lnTo>
                  <a:pt x="891570" y="896459"/>
                </a:lnTo>
                <a:lnTo>
                  <a:pt x="0" y="89645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3" name="Freeform 23"/>
          <p:cNvSpPr/>
          <p:nvPr/>
        </p:nvSpPr>
        <p:spPr>
          <a:xfrm>
            <a:off x="14667739" y="4629241"/>
            <a:ext cx="765272" cy="947971"/>
          </a:xfrm>
          <a:custGeom>
            <a:avLst/>
            <a:gdLst/>
            <a:ahLst/>
            <a:cxnLst/>
            <a:rect l="l" t="t" r="r" b="b"/>
            <a:pathLst>
              <a:path w="765272" h="947971">
                <a:moveTo>
                  <a:pt x="0" y="0"/>
                </a:moveTo>
                <a:lnTo>
                  <a:pt x="765271" y="0"/>
                </a:lnTo>
                <a:lnTo>
                  <a:pt x="765271" y="947971"/>
                </a:lnTo>
                <a:lnTo>
                  <a:pt x="0" y="94797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4" name="Freeform 24"/>
          <p:cNvSpPr/>
          <p:nvPr/>
        </p:nvSpPr>
        <p:spPr>
          <a:xfrm>
            <a:off x="13018734" y="4629241"/>
            <a:ext cx="1030404" cy="947971"/>
          </a:xfrm>
          <a:custGeom>
            <a:avLst/>
            <a:gdLst/>
            <a:ahLst/>
            <a:cxnLst/>
            <a:rect l="l" t="t" r="r" b="b"/>
            <a:pathLst>
              <a:path w="1030404" h="947971">
                <a:moveTo>
                  <a:pt x="0" y="0"/>
                </a:moveTo>
                <a:lnTo>
                  <a:pt x="1030403" y="0"/>
                </a:lnTo>
                <a:lnTo>
                  <a:pt x="1030403" y="947971"/>
                </a:lnTo>
                <a:lnTo>
                  <a:pt x="0" y="94797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5" name="Freeform 25"/>
          <p:cNvSpPr/>
          <p:nvPr/>
        </p:nvSpPr>
        <p:spPr>
          <a:xfrm>
            <a:off x="16115254" y="4844218"/>
            <a:ext cx="1083325" cy="622419"/>
          </a:xfrm>
          <a:custGeom>
            <a:avLst/>
            <a:gdLst/>
            <a:ahLst/>
            <a:cxnLst/>
            <a:rect l="l" t="t" r="r" b="b"/>
            <a:pathLst>
              <a:path w="1083325" h="622419">
                <a:moveTo>
                  <a:pt x="0" y="0"/>
                </a:moveTo>
                <a:lnTo>
                  <a:pt x="1083324" y="0"/>
                </a:lnTo>
                <a:lnTo>
                  <a:pt x="1083324" y="622420"/>
                </a:lnTo>
                <a:lnTo>
                  <a:pt x="0" y="62242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6" name="Freeform 26"/>
          <p:cNvSpPr/>
          <p:nvPr/>
        </p:nvSpPr>
        <p:spPr>
          <a:xfrm>
            <a:off x="9906417" y="4629241"/>
            <a:ext cx="947971" cy="947971"/>
          </a:xfrm>
          <a:custGeom>
            <a:avLst/>
            <a:gdLst/>
            <a:ahLst/>
            <a:cxnLst/>
            <a:rect l="l" t="t" r="r" b="b"/>
            <a:pathLst>
              <a:path w="947971" h="947971">
                <a:moveTo>
                  <a:pt x="0" y="0"/>
                </a:moveTo>
                <a:lnTo>
                  <a:pt x="947971" y="0"/>
                </a:lnTo>
                <a:lnTo>
                  <a:pt x="947971" y="947971"/>
                </a:lnTo>
                <a:lnTo>
                  <a:pt x="0" y="947971"/>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7" name="Freeform 27"/>
          <p:cNvSpPr/>
          <p:nvPr/>
        </p:nvSpPr>
        <p:spPr>
          <a:xfrm>
            <a:off x="6625491" y="4629241"/>
            <a:ext cx="1102292" cy="947971"/>
          </a:xfrm>
          <a:custGeom>
            <a:avLst/>
            <a:gdLst/>
            <a:ahLst/>
            <a:cxnLst/>
            <a:rect l="l" t="t" r="r" b="b"/>
            <a:pathLst>
              <a:path w="1102292" h="947971">
                <a:moveTo>
                  <a:pt x="0" y="0"/>
                </a:moveTo>
                <a:lnTo>
                  <a:pt x="1102293" y="0"/>
                </a:lnTo>
                <a:lnTo>
                  <a:pt x="1102293" y="947971"/>
                </a:lnTo>
                <a:lnTo>
                  <a:pt x="0" y="94797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8" name="Freeform 28"/>
          <p:cNvSpPr/>
          <p:nvPr/>
        </p:nvSpPr>
        <p:spPr>
          <a:xfrm>
            <a:off x="11360925" y="4629241"/>
            <a:ext cx="946248" cy="947971"/>
          </a:xfrm>
          <a:custGeom>
            <a:avLst/>
            <a:gdLst/>
            <a:ahLst/>
            <a:cxnLst/>
            <a:rect l="l" t="t" r="r" b="b"/>
            <a:pathLst>
              <a:path w="946248" h="947971">
                <a:moveTo>
                  <a:pt x="0" y="0"/>
                </a:moveTo>
                <a:lnTo>
                  <a:pt x="946248" y="0"/>
                </a:lnTo>
                <a:lnTo>
                  <a:pt x="946248" y="947971"/>
                </a:lnTo>
                <a:lnTo>
                  <a:pt x="0" y="947971"/>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9" name="Freeform 29"/>
          <p:cNvSpPr/>
          <p:nvPr/>
        </p:nvSpPr>
        <p:spPr>
          <a:xfrm>
            <a:off x="8343114" y="4629241"/>
            <a:ext cx="947971" cy="947971"/>
          </a:xfrm>
          <a:custGeom>
            <a:avLst/>
            <a:gdLst/>
            <a:ahLst/>
            <a:cxnLst/>
            <a:rect l="l" t="t" r="r" b="b"/>
            <a:pathLst>
              <a:path w="947971" h="947971">
                <a:moveTo>
                  <a:pt x="0" y="0"/>
                </a:moveTo>
                <a:lnTo>
                  <a:pt x="947972" y="0"/>
                </a:lnTo>
                <a:lnTo>
                  <a:pt x="947972" y="947971"/>
                </a:lnTo>
                <a:lnTo>
                  <a:pt x="0" y="947971"/>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30" name="Freeform 30"/>
          <p:cNvSpPr/>
          <p:nvPr/>
        </p:nvSpPr>
        <p:spPr>
          <a:xfrm>
            <a:off x="13533532" y="6397461"/>
            <a:ext cx="1038928" cy="819809"/>
          </a:xfrm>
          <a:custGeom>
            <a:avLst/>
            <a:gdLst/>
            <a:ahLst/>
            <a:cxnLst/>
            <a:rect l="l" t="t" r="r" b="b"/>
            <a:pathLst>
              <a:path w="1038928" h="819809">
                <a:moveTo>
                  <a:pt x="0" y="0"/>
                </a:moveTo>
                <a:lnTo>
                  <a:pt x="1038928" y="0"/>
                </a:lnTo>
                <a:lnTo>
                  <a:pt x="1038928" y="819809"/>
                </a:lnTo>
                <a:lnTo>
                  <a:pt x="0" y="819809"/>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31" name="Freeform 31"/>
          <p:cNvSpPr/>
          <p:nvPr/>
        </p:nvSpPr>
        <p:spPr>
          <a:xfrm>
            <a:off x="11941142" y="6435989"/>
            <a:ext cx="1071462" cy="644825"/>
          </a:xfrm>
          <a:custGeom>
            <a:avLst/>
            <a:gdLst/>
            <a:ahLst/>
            <a:cxnLst/>
            <a:rect l="l" t="t" r="r" b="b"/>
            <a:pathLst>
              <a:path w="1071462" h="644825">
                <a:moveTo>
                  <a:pt x="0" y="0"/>
                </a:moveTo>
                <a:lnTo>
                  <a:pt x="1071462" y="0"/>
                </a:lnTo>
                <a:lnTo>
                  <a:pt x="1071462" y="644826"/>
                </a:lnTo>
                <a:lnTo>
                  <a:pt x="0" y="644826"/>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32" name="Freeform 32"/>
          <p:cNvSpPr/>
          <p:nvPr/>
        </p:nvSpPr>
        <p:spPr>
          <a:xfrm>
            <a:off x="9418421" y="6337489"/>
            <a:ext cx="881660" cy="939754"/>
          </a:xfrm>
          <a:custGeom>
            <a:avLst/>
            <a:gdLst/>
            <a:ahLst/>
            <a:cxnLst/>
            <a:rect l="l" t="t" r="r" b="b"/>
            <a:pathLst>
              <a:path w="881660" h="939754">
                <a:moveTo>
                  <a:pt x="0" y="0"/>
                </a:moveTo>
                <a:lnTo>
                  <a:pt x="881660" y="0"/>
                </a:lnTo>
                <a:lnTo>
                  <a:pt x="881660" y="939754"/>
                </a:lnTo>
                <a:lnTo>
                  <a:pt x="0" y="939754"/>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33" name="Freeform 33"/>
          <p:cNvSpPr/>
          <p:nvPr/>
        </p:nvSpPr>
        <p:spPr>
          <a:xfrm>
            <a:off x="10821009" y="6348498"/>
            <a:ext cx="599206" cy="819809"/>
          </a:xfrm>
          <a:custGeom>
            <a:avLst/>
            <a:gdLst/>
            <a:ahLst/>
            <a:cxnLst/>
            <a:rect l="l" t="t" r="r" b="b"/>
            <a:pathLst>
              <a:path w="599206" h="819809">
                <a:moveTo>
                  <a:pt x="0" y="0"/>
                </a:moveTo>
                <a:lnTo>
                  <a:pt x="599205" y="0"/>
                </a:lnTo>
                <a:lnTo>
                  <a:pt x="599205" y="819808"/>
                </a:lnTo>
                <a:lnTo>
                  <a:pt x="0" y="819808"/>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sp>
      <p:sp>
        <p:nvSpPr>
          <p:cNvPr id="34" name="Freeform 34"/>
          <p:cNvSpPr/>
          <p:nvPr/>
        </p:nvSpPr>
        <p:spPr>
          <a:xfrm>
            <a:off x="8209643" y="6337489"/>
            <a:ext cx="685166" cy="939754"/>
          </a:xfrm>
          <a:custGeom>
            <a:avLst/>
            <a:gdLst/>
            <a:ahLst/>
            <a:cxnLst/>
            <a:rect l="l" t="t" r="r" b="b"/>
            <a:pathLst>
              <a:path w="685166" h="939754">
                <a:moveTo>
                  <a:pt x="0" y="0"/>
                </a:moveTo>
                <a:lnTo>
                  <a:pt x="685166" y="0"/>
                </a:lnTo>
                <a:lnTo>
                  <a:pt x="685166" y="939754"/>
                </a:lnTo>
                <a:lnTo>
                  <a:pt x="0" y="939754"/>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sp>
      <p:sp>
        <p:nvSpPr>
          <p:cNvPr id="35" name="Freeform 35"/>
          <p:cNvSpPr/>
          <p:nvPr/>
        </p:nvSpPr>
        <p:spPr>
          <a:xfrm>
            <a:off x="16439491" y="6397461"/>
            <a:ext cx="819809" cy="819809"/>
          </a:xfrm>
          <a:custGeom>
            <a:avLst/>
            <a:gdLst/>
            <a:ahLst/>
            <a:cxnLst/>
            <a:rect l="l" t="t" r="r" b="b"/>
            <a:pathLst>
              <a:path w="819809" h="819809">
                <a:moveTo>
                  <a:pt x="0" y="0"/>
                </a:moveTo>
                <a:lnTo>
                  <a:pt x="819809" y="0"/>
                </a:lnTo>
                <a:lnTo>
                  <a:pt x="819809" y="819809"/>
                </a:lnTo>
                <a:lnTo>
                  <a:pt x="0" y="819809"/>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sp>
      <p:sp>
        <p:nvSpPr>
          <p:cNvPr id="36" name="Freeform 36"/>
          <p:cNvSpPr/>
          <p:nvPr/>
        </p:nvSpPr>
        <p:spPr>
          <a:xfrm>
            <a:off x="15097413" y="6397461"/>
            <a:ext cx="819809" cy="819809"/>
          </a:xfrm>
          <a:custGeom>
            <a:avLst/>
            <a:gdLst/>
            <a:ahLst/>
            <a:cxnLst/>
            <a:rect l="l" t="t" r="r" b="b"/>
            <a:pathLst>
              <a:path w="819809" h="819809">
                <a:moveTo>
                  <a:pt x="0" y="0"/>
                </a:moveTo>
                <a:lnTo>
                  <a:pt x="819809" y="0"/>
                </a:lnTo>
                <a:lnTo>
                  <a:pt x="819809" y="819809"/>
                </a:lnTo>
                <a:lnTo>
                  <a:pt x="0" y="819809"/>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sp>
      <p:sp>
        <p:nvSpPr>
          <p:cNvPr id="37" name="Freeform 37"/>
          <p:cNvSpPr/>
          <p:nvPr/>
        </p:nvSpPr>
        <p:spPr>
          <a:xfrm>
            <a:off x="6625491" y="6284416"/>
            <a:ext cx="1061883" cy="947971"/>
          </a:xfrm>
          <a:custGeom>
            <a:avLst/>
            <a:gdLst/>
            <a:ahLst/>
            <a:cxnLst/>
            <a:rect l="l" t="t" r="r" b="b"/>
            <a:pathLst>
              <a:path w="1061883" h="947971">
                <a:moveTo>
                  <a:pt x="0" y="0"/>
                </a:moveTo>
                <a:lnTo>
                  <a:pt x="1061883" y="0"/>
                </a:lnTo>
                <a:lnTo>
                  <a:pt x="1061883" y="947972"/>
                </a:lnTo>
                <a:lnTo>
                  <a:pt x="0" y="947972"/>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sp>
      <p:sp>
        <p:nvSpPr>
          <p:cNvPr id="38" name="Freeform 38"/>
          <p:cNvSpPr/>
          <p:nvPr/>
        </p:nvSpPr>
        <p:spPr>
          <a:xfrm>
            <a:off x="16237914" y="8152843"/>
            <a:ext cx="811572" cy="927993"/>
          </a:xfrm>
          <a:custGeom>
            <a:avLst/>
            <a:gdLst/>
            <a:ahLst/>
            <a:cxnLst/>
            <a:rect l="l" t="t" r="r" b="b"/>
            <a:pathLst>
              <a:path w="811572" h="927993">
                <a:moveTo>
                  <a:pt x="0" y="0"/>
                </a:moveTo>
                <a:lnTo>
                  <a:pt x="811573" y="0"/>
                </a:lnTo>
                <a:lnTo>
                  <a:pt x="811573" y="927994"/>
                </a:lnTo>
                <a:lnTo>
                  <a:pt x="0" y="927994"/>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sp>
      <p:sp>
        <p:nvSpPr>
          <p:cNvPr id="39" name="Freeform 39"/>
          <p:cNvSpPr/>
          <p:nvPr/>
        </p:nvSpPr>
        <p:spPr>
          <a:xfrm>
            <a:off x="14631389" y="8274865"/>
            <a:ext cx="977071" cy="683950"/>
          </a:xfrm>
          <a:custGeom>
            <a:avLst/>
            <a:gdLst/>
            <a:ahLst/>
            <a:cxnLst/>
            <a:rect l="l" t="t" r="r" b="b"/>
            <a:pathLst>
              <a:path w="977071" h="683950">
                <a:moveTo>
                  <a:pt x="0" y="0"/>
                </a:moveTo>
                <a:lnTo>
                  <a:pt x="977071" y="0"/>
                </a:lnTo>
                <a:lnTo>
                  <a:pt x="977071" y="683950"/>
                </a:lnTo>
                <a:lnTo>
                  <a:pt x="0" y="683950"/>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sp>
      <p:sp>
        <p:nvSpPr>
          <p:cNvPr id="40" name="Freeform 40"/>
          <p:cNvSpPr/>
          <p:nvPr/>
        </p:nvSpPr>
        <p:spPr>
          <a:xfrm>
            <a:off x="13157418" y="8274865"/>
            <a:ext cx="835938" cy="683950"/>
          </a:xfrm>
          <a:custGeom>
            <a:avLst/>
            <a:gdLst/>
            <a:ahLst/>
            <a:cxnLst/>
            <a:rect l="l" t="t" r="r" b="b"/>
            <a:pathLst>
              <a:path w="835938" h="683950">
                <a:moveTo>
                  <a:pt x="0" y="0"/>
                </a:moveTo>
                <a:lnTo>
                  <a:pt x="835939" y="0"/>
                </a:lnTo>
                <a:lnTo>
                  <a:pt x="835939" y="683950"/>
                </a:lnTo>
                <a:lnTo>
                  <a:pt x="0" y="683950"/>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sp>
      <p:sp>
        <p:nvSpPr>
          <p:cNvPr id="41" name="Freeform 41"/>
          <p:cNvSpPr/>
          <p:nvPr/>
        </p:nvSpPr>
        <p:spPr>
          <a:xfrm>
            <a:off x="10747189" y="8152843"/>
            <a:ext cx="467371" cy="927993"/>
          </a:xfrm>
          <a:custGeom>
            <a:avLst/>
            <a:gdLst/>
            <a:ahLst/>
            <a:cxnLst/>
            <a:rect l="l" t="t" r="r" b="b"/>
            <a:pathLst>
              <a:path w="467371" h="927993">
                <a:moveTo>
                  <a:pt x="0" y="0"/>
                </a:moveTo>
                <a:lnTo>
                  <a:pt x="467371" y="0"/>
                </a:lnTo>
                <a:lnTo>
                  <a:pt x="467371" y="927994"/>
                </a:lnTo>
                <a:lnTo>
                  <a:pt x="0" y="927994"/>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sp>
      <p:sp>
        <p:nvSpPr>
          <p:cNvPr id="42" name="Freeform 42"/>
          <p:cNvSpPr/>
          <p:nvPr/>
        </p:nvSpPr>
        <p:spPr>
          <a:xfrm>
            <a:off x="11844014" y="8274865"/>
            <a:ext cx="683950" cy="683950"/>
          </a:xfrm>
          <a:custGeom>
            <a:avLst/>
            <a:gdLst/>
            <a:ahLst/>
            <a:cxnLst/>
            <a:rect l="l" t="t" r="r" b="b"/>
            <a:pathLst>
              <a:path w="683950" h="683950">
                <a:moveTo>
                  <a:pt x="0" y="0"/>
                </a:moveTo>
                <a:lnTo>
                  <a:pt x="683950" y="0"/>
                </a:lnTo>
                <a:lnTo>
                  <a:pt x="683950" y="683950"/>
                </a:lnTo>
                <a:lnTo>
                  <a:pt x="0" y="683950"/>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sp>
      <p:sp>
        <p:nvSpPr>
          <p:cNvPr id="43" name="Freeform 43"/>
          <p:cNvSpPr/>
          <p:nvPr/>
        </p:nvSpPr>
        <p:spPr>
          <a:xfrm>
            <a:off x="6618611" y="8069487"/>
            <a:ext cx="589151" cy="1094706"/>
          </a:xfrm>
          <a:custGeom>
            <a:avLst/>
            <a:gdLst/>
            <a:ahLst/>
            <a:cxnLst/>
            <a:rect l="l" t="t" r="r" b="b"/>
            <a:pathLst>
              <a:path w="589151" h="1094706">
                <a:moveTo>
                  <a:pt x="0" y="0"/>
                </a:moveTo>
                <a:lnTo>
                  <a:pt x="589151" y="0"/>
                </a:lnTo>
                <a:lnTo>
                  <a:pt x="589151" y="1094706"/>
                </a:lnTo>
                <a:lnTo>
                  <a:pt x="0" y="1094706"/>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sp>
      <p:sp>
        <p:nvSpPr>
          <p:cNvPr id="44" name="Freeform 44"/>
          <p:cNvSpPr/>
          <p:nvPr/>
        </p:nvSpPr>
        <p:spPr>
          <a:xfrm>
            <a:off x="7838932" y="8069487"/>
            <a:ext cx="847900" cy="1094706"/>
          </a:xfrm>
          <a:custGeom>
            <a:avLst/>
            <a:gdLst/>
            <a:ahLst/>
            <a:cxnLst/>
            <a:rect l="l" t="t" r="r" b="b"/>
            <a:pathLst>
              <a:path w="847900" h="1094706">
                <a:moveTo>
                  <a:pt x="0" y="0"/>
                </a:moveTo>
                <a:lnTo>
                  <a:pt x="847900" y="0"/>
                </a:lnTo>
                <a:lnTo>
                  <a:pt x="847900" y="1094706"/>
                </a:lnTo>
                <a:lnTo>
                  <a:pt x="0" y="1094706"/>
                </a:lnTo>
                <a:lnTo>
                  <a:pt x="0" y="0"/>
                </a:lnTo>
                <a:close/>
              </a:path>
            </a:pathLst>
          </a:custGeom>
          <a:blipFill>
            <a:blip r:embed="rId76">
              <a:extLst>
                <a:ext uri="{96DAC541-7B7A-43D3-8B79-37D633B846F1}">
                  <asvg:svgBlip xmlns:asvg="http://schemas.microsoft.com/office/drawing/2016/SVG/main" r:embed="rId77"/>
                </a:ext>
              </a:extLst>
            </a:blip>
            <a:stretch>
              <a:fillRect/>
            </a:stretch>
          </a:blipFill>
        </p:spPr>
      </p:sp>
      <p:sp>
        <p:nvSpPr>
          <p:cNvPr id="45" name="Freeform 45"/>
          <p:cNvSpPr/>
          <p:nvPr/>
        </p:nvSpPr>
        <p:spPr>
          <a:xfrm>
            <a:off x="9316286" y="8152843"/>
            <a:ext cx="801449" cy="927993"/>
          </a:xfrm>
          <a:custGeom>
            <a:avLst/>
            <a:gdLst/>
            <a:ahLst/>
            <a:cxnLst/>
            <a:rect l="l" t="t" r="r" b="b"/>
            <a:pathLst>
              <a:path w="801449" h="927993">
                <a:moveTo>
                  <a:pt x="0" y="0"/>
                </a:moveTo>
                <a:lnTo>
                  <a:pt x="801449" y="0"/>
                </a:lnTo>
                <a:lnTo>
                  <a:pt x="801449" y="927994"/>
                </a:lnTo>
                <a:lnTo>
                  <a:pt x="0" y="927994"/>
                </a:lnTo>
                <a:lnTo>
                  <a:pt x="0" y="0"/>
                </a:lnTo>
                <a:close/>
              </a:path>
            </a:pathLst>
          </a:custGeom>
          <a:blipFill>
            <a:blip r:embed="rId78">
              <a:extLst>
                <a:ext uri="{96DAC541-7B7A-43D3-8B79-37D633B846F1}">
                  <asvg:svgBlip xmlns:asvg="http://schemas.microsoft.com/office/drawing/2016/SVG/main" r:embed="rId7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sp>
        <p:nvSpPr>
          <p:cNvPr id="2" name="TextBox 2"/>
          <p:cNvSpPr txBox="1"/>
          <p:nvPr/>
        </p:nvSpPr>
        <p:spPr>
          <a:xfrm>
            <a:off x="8858698" y="3414947"/>
            <a:ext cx="8057702" cy="1461939"/>
          </a:xfrm>
          <a:prstGeom prst="rect">
            <a:avLst/>
          </a:prstGeom>
        </p:spPr>
        <p:txBody>
          <a:bodyPr lIns="0" tIns="0" rIns="0" bIns="0" rtlCol="0" anchor="t">
            <a:spAutoFit/>
          </a:bodyPr>
          <a:lstStyle/>
          <a:p>
            <a:pPr marL="0" lvl="0" indent="0" algn="ctr" rtl="1">
              <a:lnSpc>
                <a:spcPts val="5680"/>
              </a:lnSpc>
              <a:spcBef>
                <a:spcPct val="0"/>
              </a:spcBef>
            </a:pPr>
            <a:r>
              <a:rPr lang="fa-IR" sz="4733" u="none" strike="noStrike" dirty="0">
                <a:solidFill>
                  <a:srgbClr val="FFFFFF"/>
                </a:solidFill>
                <a:latin typeface="Roca One Bold"/>
                <a:cs typeface="B Nazanin" panose="00000400000000000000" pitchFamily="2" charset="-78"/>
              </a:rPr>
              <a:t>استفاده از این الگوی ارائه به لطف موارد زیر برای همه رایگان است:</a:t>
            </a:r>
            <a:endParaRPr lang="en-US" sz="4733" u="none" strike="noStrike" dirty="0">
              <a:solidFill>
                <a:srgbClr val="FFFFFF"/>
              </a:solidFill>
              <a:latin typeface="Roca One Bold"/>
              <a:cs typeface="B Nazanin" panose="00000400000000000000" pitchFamily="2" charset="-78"/>
            </a:endParaRPr>
          </a:p>
        </p:txBody>
      </p:sp>
      <p:sp>
        <p:nvSpPr>
          <p:cNvPr id="3" name="TextBox 3"/>
          <p:cNvSpPr txBox="1"/>
          <p:nvPr/>
        </p:nvSpPr>
        <p:spPr>
          <a:xfrm>
            <a:off x="9249310" y="6789378"/>
            <a:ext cx="7276479" cy="397545"/>
          </a:xfrm>
          <a:prstGeom prst="rect">
            <a:avLst/>
          </a:prstGeom>
        </p:spPr>
        <p:txBody>
          <a:bodyPr lIns="0" tIns="0" rIns="0" bIns="0" rtlCol="0" anchor="t">
            <a:spAutoFit/>
          </a:bodyPr>
          <a:lstStyle/>
          <a:p>
            <a:pPr marL="0" lvl="0" indent="0" algn="ctr" rtl="1">
              <a:lnSpc>
                <a:spcPts val="3079"/>
              </a:lnSpc>
              <a:spcBef>
                <a:spcPct val="0"/>
              </a:spcBef>
            </a:pPr>
            <a:r>
              <a:rPr lang="fa-IR" sz="2199" u="none" strike="noStrike" dirty="0">
                <a:solidFill>
                  <a:srgbClr val="FFFFFF"/>
                </a:solidFill>
                <a:latin typeface="Source Sans Pro"/>
                <a:cs typeface="B Nazanin" panose="00000400000000000000" pitchFamily="2" charset="-78"/>
              </a:rPr>
              <a:t>اسلایدهای کارناوال برای الگوی ارائه پیکسل برای عکس ها</a:t>
            </a:r>
            <a:endParaRPr lang="en-US" sz="2199" u="none" strike="noStrike" dirty="0">
              <a:solidFill>
                <a:srgbClr val="FFFFFF"/>
              </a:solidFill>
              <a:latin typeface="Source Sans Pro"/>
              <a:cs typeface="B Nazanin" panose="00000400000000000000" pitchFamily="2" charset="-78"/>
            </a:endParaRPr>
          </a:p>
        </p:txBody>
      </p:sp>
      <p:sp>
        <p:nvSpPr>
          <p:cNvPr id="4" name="TextBox 4"/>
          <p:cNvSpPr txBox="1"/>
          <p:nvPr/>
        </p:nvSpPr>
        <p:spPr>
          <a:xfrm>
            <a:off x="8858698" y="8572500"/>
            <a:ext cx="8057702" cy="730969"/>
          </a:xfrm>
          <a:prstGeom prst="rect">
            <a:avLst/>
          </a:prstGeom>
        </p:spPr>
        <p:txBody>
          <a:bodyPr lIns="0" tIns="0" rIns="0" bIns="0" rtlCol="0" anchor="t">
            <a:spAutoFit/>
          </a:bodyPr>
          <a:lstStyle/>
          <a:p>
            <a:pPr marL="0" lvl="0" indent="0" algn="ctr" rtl="1">
              <a:lnSpc>
                <a:spcPts val="5680"/>
              </a:lnSpc>
              <a:spcBef>
                <a:spcPct val="0"/>
              </a:spcBef>
            </a:pPr>
            <a:r>
              <a:rPr lang="fa-IR" sz="4733" u="none" strike="noStrike" dirty="0">
                <a:solidFill>
                  <a:srgbClr val="FFFFFF"/>
                </a:solidFill>
                <a:latin typeface="Roca One Bold"/>
                <a:cs typeface="B Nazanin" panose="00000400000000000000" pitchFamily="2" charset="-78"/>
              </a:rPr>
              <a:t>طراحی مبارک!</a:t>
            </a:r>
            <a:endParaRPr lang="en-US" sz="4733" u="none" strike="noStrike" dirty="0">
              <a:solidFill>
                <a:srgbClr val="FFFFFF"/>
              </a:solidFill>
              <a:latin typeface="Roca One Bold"/>
              <a:cs typeface="B Nazanin" panose="00000400000000000000" pitchFamily="2" charset="-78"/>
            </a:endParaRPr>
          </a:p>
        </p:txBody>
      </p:sp>
      <p:grpSp>
        <p:nvGrpSpPr>
          <p:cNvPr id="6" name="Group 6"/>
          <p:cNvGrpSpPr>
            <a:grpSpLocks noChangeAspect="1"/>
          </p:cNvGrpSpPr>
          <p:nvPr/>
        </p:nvGrpSpPr>
        <p:grpSpPr>
          <a:xfrm>
            <a:off x="1767301" y="1028700"/>
            <a:ext cx="5486400" cy="8229600"/>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0" r="-6250"/>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Diamond 5">
            <a:extLst>
              <a:ext uri="{FF2B5EF4-FFF2-40B4-BE49-F238E27FC236}">
                <a16:creationId xmlns:a16="http://schemas.microsoft.com/office/drawing/2014/main" id="{55F57351-3B26-CCF6-E3AB-255123C25C3D}"/>
              </a:ext>
            </a:extLst>
          </p:cNvPr>
          <p:cNvSpPr/>
          <p:nvPr/>
        </p:nvSpPr>
        <p:spPr>
          <a:xfrm>
            <a:off x="6555533" y="2238233"/>
            <a:ext cx="784718" cy="787042"/>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 name="Isosceles Triangle 51">
            <a:extLst>
              <a:ext uri="{FF2B5EF4-FFF2-40B4-BE49-F238E27FC236}">
                <a16:creationId xmlns:a16="http://schemas.microsoft.com/office/drawing/2014/main" id="{DF3A3782-1244-8D5D-6A3B-7BF6B86B9313}"/>
              </a:ext>
            </a:extLst>
          </p:cNvPr>
          <p:cNvSpPr/>
          <p:nvPr/>
        </p:nvSpPr>
        <p:spPr>
          <a:xfrm>
            <a:off x="5297411" y="2344029"/>
            <a:ext cx="784718" cy="57543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4" name="Isosceles Triangle 57">
            <a:extLst>
              <a:ext uri="{FF2B5EF4-FFF2-40B4-BE49-F238E27FC236}">
                <a16:creationId xmlns:a16="http://schemas.microsoft.com/office/drawing/2014/main" id="{1F4EAA07-5970-7C2E-078F-3EDAE0244D69}"/>
              </a:ext>
            </a:extLst>
          </p:cNvPr>
          <p:cNvSpPr/>
          <p:nvPr/>
        </p:nvSpPr>
        <p:spPr>
          <a:xfrm>
            <a:off x="6558658" y="6780312"/>
            <a:ext cx="469708" cy="1061856"/>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5" name="Rectangle 7">
            <a:extLst>
              <a:ext uri="{FF2B5EF4-FFF2-40B4-BE49-F238E27FC236}">
                <a16:creationId xmlns:a16="http://schemas.microsoft.com/office/drawing/2014/main" id="{69B63B84-2D70-28E3-CA42-66F6B6FC572E}"/>
              </a:ext>
            </a:extLst>
          </p:cNvPr>
          <p:cNvSpPr/>
          <p:nvPr/>
        </p:nvSpPr>
        <p:spPr>
          <a:xfrm rot="18900010">
            <a:off x="11766030" y="5481848"/>
            <a:ext cx="338492" cy="754104"/>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6" name="Parallelogram 15">
            <a:extLst>
              <a:ext uri="{FF2B5EF4-FFF2-40B4-BE49-F238E27FC236}">
                <a16:creationId xmlns:a16="http://schemas.microsoft.com/office/drawing/2014/main" id="{ED32B1DE-E7DE-0CB0-1135-1AC7140BBFF1}"/>
              </a:ext>
            </a:extLst>
          </p:cNvPr>
          <p:cNvSpPr/>
          <p:nvPr/>
        </p:nvSpPr>
        <p:spPr>
          <a:xfrm flipH="1">
            <a:off x="5287972" y="6962864"/>
            <a:ext cx="696736" cy="696736"/>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7" name="Freeform 19">
            <a:extLst>
              <a:ext uri="{FF2B5EF4-FFF2-40B4-BE49-F238E27FC236}">
                <a16:creationId xmlns:a16="http://schemas.microsoft.com/office/drawing/2014/main" id="{AD62B169-D92E-0396-03ED-91AC5EAB05BC}"/>
              </a:ext>
            </a:extLst>
          </p:cNvPr>
          <p:cNvSpPr/>
          <p:nvPr/>
        </p:nvSpPr>
        <p:spPr>
          <a:xfrm>
            <a:off x="9005538" y="5463761"/>
            <a:ext cx="691176" cy="680074"/>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Rectangle 30">
            <a:extLst>
              <a:ext uri="{FF2B5EF4-FFF2-40B4-BE49-F238E27FC236}">
                <a16:creationId xmlns:a16="http://schemas.microsoft.com/office/drawing/2014/main" id="{6BD246A6-2437-B256-1B8C-03AE0AFF2146}"/>
              </a:ext>
            </a:extLst>
          </p:cNvPr>
          <p:cNvSpPr/>
          <p:nvPr/>
        </p:nvSpPr>
        <p:spPr>
          <a:xfrm>
            <a:off x="13982984" y="5400869"/>
            <a:ext cx="696736" cy="694706"/>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Rectangle 7">
            <a:extLst>
              <a:ext uri="{FF2B5EF4-FFF2-40B4-BE49-F238E27FC236}">
                <a16:creationId xmlns:a16="http://schemas.microsoft.com/office/drawing/2014/main" id="{6331B0BB-77D1-1D83-FEFF-3A8508D042AF}"/>
              </a:ext>
            </a:extLst>
          </p:cNvPr>
          <p:cNvSpPr/>
          <p:nvPr/>
        </p:nvSpPr>
        <p:spPr>
          <a:xfrm>
            <a:off x="7813675" y="2278083"/>
            <a:ext cx="707342" cy="707342"/>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Rectangle 15">
            <a:extLst>
              <a:ext uri="{FF2B5EF4-FFF2-40B4-BE49-F238E27FC236}">
                <a16:creationId xmlns:a16="http://schemas.microsoft.com/office/drawing/2014/main" id="{6B6A36CF-1A7C-B675-BAAA-767C446FF8E4}"/>
              </a:ext>
            </a:extLst>
          </p:cNvPr>
          <p:cNvSpPr/>
          <p:nvPr/>
        </p:nvSpPr>
        <p:spPr>
          <a:xfrm rot="5400013">
            <a:off x="8993963" y="2278085"/>
            <a:ext cx="708294" cy="707342"/>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Pie 24">
            <a:extLst>
              <a:ext uri="{FF2B5EF4-FFF2-40B4-BE49-F238E27FC236}">
                <a16:creationId xmlns:a16="http://schemas.microsoft.com/office/drawing/2014/main" id="{0C2D068E-D476-CC5D-4FBB-314495FBC0A2}"/>
              </a:ext>
            </a:extLst>
          </p:cNvPr>
          <p:cNvSpPr/>
          <p:nvPr/>
        </p:nvSpPr>
        <p:spPr>
          <a:xfrm>
            <a:off x="7602339" y="6928480"/>
            <a:ext cx="769778" cy="765516"/>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Block Arc 14">
            <a:extLst>
              <a:ext uri="{FF2B5EF4-FFF2-40B4-BE49-F238E27FC236}">
                <a16:creationId xmlns:a16="http://schemas.microsoft.com/office/drawing/2014/main" id="{D53D9CB7-0D24-E245-A9CF-E41CAE85ABB1}"/>
              </a:ext>
            </a:extLst>
          </p:cNvPr>
          <p:cNvSpPr/>
          <p:nvPr/>
        </p:nvSpPr>
        <p:spPr>
          <a:xfrm rot="16200004">
            <a:off x="10175458" y="2205916"/>
            <a:ext cx="851104" cy="851652"/>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Block Arc 41">
            <a:extLst>
              <a:ext uri="{FF2B5EF4-FFF2-40B4-BE49-F238E27FC236}">
                <a16:creationId xmlns:a16="http://schemas.microsoft.com/office/drawing/2014/main" id="{A6C82479-12E6-BEAA-4304-BA2534F55B33}"/>
              </a:ext>
            </a:extLst>
          </p:cNvPr>
          <p:cNvSpPr/>
          <p:nvPr/>
        </p:nvSpPr>
        <p:spPr>
          <a:xfrm>
            <a:off x="11500261" y="2136461"/>
            <a:ext cx="709958" cy="990586"/>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Right Triangle 17">
            <a:extLst>
              <a:ext uri="{FF2B5EF4-FFF2-40B4-BE49-F238E27FC236}">
                <a16:creationId xmlns:a16="http://schemas.microsoft.com/office/drawing/2014/main" id="{E2F28BDC-4BC6-AC2C-ABF9-D314634D6F2F}"/>
              </a:ext>
            </a:extLst>
          </p:cNvPr>
          <p:cNvSpPr/>
          <p:nvPr/>
        </p:nvSpPr>
        <p:spPr>
          <a:xfrm>
            <a:off x="8946049" y="6901437"/>
            <a:ext cx="578686" cy="819594"/>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5" name="Oval 66">
            <a:extLst>
              <a:ext uri="{FF2B5EF4-FFF2-40B4-BE49-F238E27FC236}">
                <a16:creationId xmlns:a16="http://schemas.microsoft.com/office/drawing/2014/main" id="{077DBA20-D173-9F13-D3EB-08E88A754D60}"/>
              </a:ext>
            </a:extLst>
          </p:cNvPr>
          <p:cNvSpPr/>
          <p:nvPr/>
        </p:nvSpPr>
        <p:spPr>
          <a:xfrm rot="20700014">
            <a:off x="6593719" y="5451328"/>
            <a:ext cx="823014" cy="704984"/>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6" name="Rectangle 9">
            <a:extLst>
              <a:ext uri="{FF2B5EF4-FFF2-40B4-BE49-F238E27FC236}">
                <a16:creationId xmlns:a16="http://schemas.microsoft.com/office/drawing/2014/main" id="{9B72C610-8019-6128-76F3-C10142368743}"/>
              </a:ext>
            </a:extLst>
          </p:cNvPr>
          <p:cNvSpPr/>
          <p:nvPr/>
        </p:nvSpPr>
        <p:spPr>
          <a:xfrm>
            <a:off x="3989195" y="5317878"/>
            <a:ext cx="791010" cy="740444"/>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7" name="Frame 17">
            <a:extLst>
              <a:ext uri="{FF2B5EF4-FFF2-40B4-BE49-F238E27FC236}">
                <a16:creationId xmlns:a16="http://schemas.microsoft.com/office/drawing/2014/main" id="{D3ED1EF4-D9E9-7CB2-5D17-8BB2A419007A}"/>
              </a:ext>
            </a:extLst>
          </p:cNvPr>
          <p:cNvSpPr/>
          <p:nvPr/>
        </p:nvSpPr>
        <p:spPr>
          <a:xfrm>
            <a:off x="3951794" y="6920142"/>
            <a:ext cx="762224" cy="762224"/>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8" name="Teardrop 1">
            <a:extLst>
              <a:ext uri="{FF2B5EF4-FFF2-40B4-BE49-F238E27FC236}">
                <a16:creationId xmlns:a16="http://schemas.microsoft.com/office/drawing/2014/main" id="{7347C39D-3D58-8613-2BE5-21E287167271}"/>
              </a:ext>
            </a:extLst>
          </p:cNvPr>
          <p:cNvSpPr/>
          <p:nvPr/>
        </p:nvSpPr>
        <p:spPr>
          <a:xfrm rot="18805987">
            <a:off x="12577482" y="2309036"/>
            <a:ext cx="827768" cy="819136"/>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9" name="Rectangle 130">
            <a:extLst>
              <a:ext uri="{FF2B5EF4-FFF2-40B4-BE49-F238E27FC236}">
                <a16:creationId xmlns:a16="http://schemas.microsoft.com/office/drawing/2014/main" id="{3EEF69BB-BD96-8EB4-614C-078CF62EEC69}"/>
              </a:ext>
            </a:extLst>
          </p:cNvPr>
          <p:cNvSpPr/>
          <p:nvPr/>
        </p:nvSpPr>
        <p:spPr>
          <a:xfrm>
            <a:off x="13786661" y="2309137"/>
            <a:ext cx="816870" cy="820582"/>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0" name="Right Triangle 17">
            <a:extLst>
              <a:ext uri="{FF2B5EF4-FFF2-40B4-BE49-F238E27FC236}">
                <a16:creationId xmlns:a16="http://schemas.microsoft.com/office/drawing/2014/main" id="{E3E6478A-2C64-8C1C-47CB-AE2DBB2F1B87}"/>
              </a:ext>
            </a:extLst>
          </p:cNvPr>
          <p:cNvSpPr/>
          <p:nvPr/>
        </p:nvSpPr>
        <p:spPr>
          <a:xfrm>
            <a:off x="11432651" y="6867037"/>
            <a:ext cx="717218" cy="853994"/>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1" name="Right Triangle 17">
            <a:extLst>
              <a:ext uri="{FF2B5EF4-FFF2-40B4-BE49-F238E27FC236}">
                <a16:creationId xmlns:a16="http://schemas.microsoft.com/office/drawing/2014/main" id="{9AADC55A-9695-8DFF-5F50-FC5639181657}"/>
              </a:ext>
            </a:extLst>
          </p:cNvPr>
          <p:cNvSpPr/>
          <p:nvPr/>
        </p:nvSpPr>
        <p:spPr>
          <a:xfrm>
            <a:off x="10120085" y="6867037"/>
            <a:ext cx="717218" cy="853994"/>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2" name="Right Triangle 17">
            <a:extLst>
              <a:ext uri="{FF2B5EF4-FFF2-40B4-BE49-F238E27FC236}">
                <a16:creationId xmlns:a16="http://schemas.microsoft.com/office/drawing/2014/main" id="{4C9CBC82-1B90-AA78-61F3-1E35F7443475}"/>
              </a:ext>
            </a:extLst>
          </p:cNvPr>
          <p:cNvSpPr/>
          <p:nvPr/>
        </p:nvSpPr>
        <p:spPr>
          <a:xfrm>
            <a:off x="12745199" y="6867037"/>
            <a:ext cx="717218" cy="853994"/>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3" name="Oval 44">
            <a:extLst>
              <a:ext uri="{FF2B5EF4-FFF2-40B4-BE49-F238E27FC236}">
                <a16:creationId xmlns:a16="http://schemas.microsoft.com/office/drawing/2014/main" id="{AAE9E6D8-824A-DBA3-FB32-C7F054158939}"/>
              </a:ext>
            </a:extLst>
          </p:cNvPr>
          <p:cNvSpPr/>
          <p:nvPr/>
        </p:nvSpPr>
        <p:spPr>
          <a:xfrm>
            <a:off x="14057765" y="6867037"/>
            <a:ext cx="717218" cy="853994"/>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 name="Google Shape;6000;p67">
            <a:extLst>
              <a:ext uri="{FF2B5EF4-FFF2-40B4-BE49-F238E27FC236}">
                <a16:creationId xmlns:a16="http://schemas.microsoft.com/office/drawing/2014/main" id="{356012A9-2939-BA2E-AD72-7C3F8930AAAD}"/>
              </a:ext>
            </a:extLst>
          </p:cNvPr>
          <p:cNvSpPr/>
          <p:nvPr/>
        </p:nvSpPr>
        <p:spPr>
          <a:xfrm>
            <a:off x="3914217" y="2218169"/>
            <a:ext cx="906370" cy="924714"/>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25" name="Google Shape;6029;p67">
            <a:extLst>
              <a:ext uri="{FF2B5EF4-FFF2-40B4-BE49-F238E27FC236}">
                <a16:creationId xmlns:a16="http://schemas.microsoft.com/office/drawing/2014/main" id="{EB7830EF-822E-4248-80D2-7597F4D2DDF2}"/>
              </a:ext>
            </a:extLst>
          </p:cNvPr>
          <p:cNvGrpSpPr/>
          <p:nvPr/>
        </p:nvGrpSpPr>
        <p:grpSpPr>
          <a:xfrm>
            <a:off x="11439140" y="8129859"/>
            <a:ext cx="606228" cy="840350"/>
            <a:chOff x="7025856" y="4064928"/>
            <a:chExt cx="303114" cy="420175"/>
          </a:xfrm>
          <a:solidFill>
            <a:schemeClr val="bg1"/>
          </a:solidFill>
        </p:grpSpPr>
        <p:sp>
          <p:nvSpPr>
            <p:cNvPr id="26" name="Google Shape;6030;p67">
              <a:extLst>
                <a:ext uri="{FF2B5EF4-FFF2-40B4-BE49-F238E27FC236}">
                  <a16:creationId xmlns:a16="http://schemas.microsoft.com/office/drawing/2014/main" id="{B0C98D5D-B9B5-AB86-C8D9-433FAC9F86FE}"/>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 name="Google Shape;6031;p67">
              <a:extLst>
                <a:ext uri="{FF2B5EF4-FFF2-40B4-BE49-F238E27FC236}">
                  <a16:creationId xmlns:a16="http://schemas.microsoft.com/office/drawing/2014/main" id="{C519F471-7C1E-508B-943F-49BC673D7CC5}"/>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 name="Google Shape;6032;p67">
              <a:extLst>
                <a:ext uri="{FF2B5EF4-FFF2-40B4-BE49-F238E27FC236}">
                  <a16:creationId xmlns:a16="http://schemas.microsoft.com/office/drawing/2014/main" id="{67839475-547A-52B3-BE29-947CD16FEA6D}"/>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 name="Google Shape;6033;p67">
              <a:extLst>
                <a:ext uri="{FF2B5EF4-FFF2-40B4-BE49-F238E27FC236}">
                  <a16:creationId xmlns:a16="http://schemas.microsoft.com/office/drawing/2014/main" id="{2A5E7A4A-4E8F-6F78-4FF3-A05A734EB80A}"/>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0" name="Google Shape;6066;p67">
            <a:extLst>
              <a:ext uri="{FF2B5EF4-FFF2-40B4-BE49-F238E27FC236}">
                <a16:creationId xmlns:a16="http://schemas.microsoft.com/office/drawing/2014/main" id="{882266A2-2D5C-EEBE-74A2-659212663645}"/>
              </a:ext>
            </a:extLst>
          </p:cNvPr>
          <p:cNvGrpSpPr/>
          <p:nvPr/>
        </p:nvGrpSpPr>
        <p:grpSpPr>
          <a:xfrm>
            <a:off x="3858124" y="3601349"/>
            <a:ext cx="966300" cy="961526"/>
            <a:chOff x="3235348" y="1800673"/>
            <a:chExt cx="483150" cy="480763"/>
          </a:xfrm>
          <a:solidFill>
            <a:schemeClr val="bg1"/>
          </a:solidFill>
        </p:grpSpPr>
        <p:sp>
          <p:nvSpPr>
            <p:cNvPr id="31" name="Google Shape;6067;p67">
              <a:extLst>
                <a:ext uri="{FF2B5EF4-FFF2-40B4-BE49-F238E27FC236}">
                  <a16:creationId xmlns:a16="http://schemas.microsoft.com/office/drawing/2014/main" id="{64264571-B5C8-9038-2AF2-5AD010B3C23F}"/>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 name="Google Shape;6068;p67">
              <a:extLst>
                <a:ext uri="{FF2B5EF4-FFF2-40B4-BE49-F238E27FC236}">
                  <a16:creationId xmlns:a16="http://schemas.microsoft.com/office/drawing/2014/main" id="{8F08C7E6-A63A-50F2-D985-BE4095E79813}"/>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3" name="Google Shape;5976;p67">
            <a:extLst>
              <a:ext uri="{FF2B5EF4-FFF2-40B4-BE49-F238E27FC236}">
                <a16:creationId xmlns:a16="http://schemas.microsoft.com/office/drawing/2014/main" id="{67D9E118-4C67-4D24-9B85-58BF1A3E9ADB}"/>
              </a:ext>
            </a:extLst>
          </p:cNvPr>
          <p:cNvGrpSpPr/>
          <p:nvPr/>
        </p:nvGrpSpPr>
        <p:grpSpPr>
          <a:xfrm>
            <a:off x="3987257" y="8428391"/>
            <a:ext cx="743094" cy="663102"/>
            <a:chOff x="3299914" y="4214195"/>
            <a:chExt cx="371547" cy="331551"/>
          </a:xfrm>
          <a:solidFill>
            <a:schemeClr val="bg1"/>
          </a:solidFill>
        </p:grpSpPr>
        <p:sp>
          <p:nvSpPr>
            <p:cNvPr id="34" name="Google Shape;5977;p67">
              <a:extLst>
                <a:ext uri="{FF2B5EF4-FFF2-40B4-BE49-F238E27FC236}">
                  <a16:creationId xmlns:a16="http://schemas.microsoft.com/office/drawing/2014/main" id="{B03D4E62-C78F-700B-5F41-EB3FE93974A6}"/>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 name="Google Shape;5978;p67">
              <a:extLst>
                <a:ext uri="{FF2B5EF4-FFF2-40B4-BE49-F238E27FC236}">
                  <a16:creationId xmlns:a16="http://schemas.microsoft.com/office/drawing/2014/main" id="{4C2E1177-8028-134F-0F16-3C5B51DF8495}"/>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6" name="Google Shape;5979;p67">
              <a:extLst>
                <a:ext uri="{FF2B5EF4-FFF2-40B4-BE49-F238E27FC236}">
                  <a16:creationId xmlns:a16="http://schemas.microsoft.com/office/drawing/2014/main" id="{482C768E-9381-0572-0DD4-B8CEC4E31802}"/>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7" name="Google Shape;5989;p67">
            <a:extLst>
              <a:ext uri="{FF2B5EF4-FFF2-40B4-BE49-F238E27FC236}">
                <a16:creationId xmlns:a16="http://schemas.microsoft.com/office/drawing/2014/main" id="{1102D96B-CF9F-D61F-91BE-54F5127964A2}"/>
              </a:ext>
            </a:extLst>
          </p:cNvPr>
          <p:cNvGrpSpPr/>
          <p:nvPr/>
        </p:nvGrpSpPr>
        <p:grpSpPr>
          <a:xfrm>
            <a:off x="10036486" y="8252954"/>
            <a:ext cx="744816" cy="728740"/>
            <a:chOff x="6324529" y="4126476"/>
            <a:chExt cx="372408" cy="364370"/>
          </a:xfrm>
          <a:solidFill>
            <a:schemeClr val="bg1"/>
          </a:solidFill>
        </p:grpSpPr>
        <p:sp>
          <p:nvSpPr>
            <p:cNvPr id="38" name="Google Shape;5990;p67">
              <a:extLst>
                <a:ext uri="{FF2B5EF4-FFF2-40B4-BE49-F238E27FC236}">
                  <a16:creationId xmlns:a16="http://schemas.microsoft.com/office/drawing/2014/main" id="{6ABB2BFD-5F5E-87A6-3400-35E97B5DEF6F}"/>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5991;p67">
              <a:extLst>
                <a:ext uri="{FF2B5EF4-FFF2-40B4-BE49-F238E27FC236}">
                  <a16:creationId xmlns:a16="http://schemas.microsoft.com/office/drawing/2014/main" id="{569577F2-544C-F06E-92EF-D661037E049A}"/>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5992;p67">
              <a:extLst>
                <a:ext uri="{FF2B5EF4-FFF2-40B4-BE49-F238E27FC236}">
                  <a16:creationId xmlns:a16="http://schemas.microsoft.com/office/drawing/2014/main" id="{9EDB65C1-E2BE-BAEB-95BE-2FB5A0F08676}"/>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1" name="Google Shape;6007;p67">
            <a:extLst>
              <a:ext uri="{FF2B5EF4-FFF2-40B4-BE49-F238E27FC236}">
                <a16:creationId xmlns:a16="http://schemas.microsoft.com/office/drawing/2014/main" id="{9F8BA5E7-FAA9-A95A-F88E-998D40C45D97}"/>
              </a:ext>
            </a:extLst>
          </p:cNvPr>
          <p:cNvGrpSpPr/>
          <p:nvPr/>
        </p:nvGrpSpPr>
        <p:grpSpPr>
          <a:xfrm>
            <a:off x="5315771" y="8314093"/>
            <a:ext cx="704526" cy="713542"/>
            <a:chOff x="3964170" y="4157045"/>
            <a:chExt cx="352263" cy="356771"/>
          </a:xfrm>
          <a:solidFill>
            <a:schemeClr val="bg1"/>
          </a:solidFill>
        </p:grpSpPr>
        <p:sp>
          <p:nvSpPr>
            <p:cNvPr id="42" name="Google Shape;6008;p67">
              <a:extLst>
                <a:ext uri="{FF2B5EF4-FFF2-40B4-BE49-F238E27FC236}">
                  <a16:creationId xmlns:a16="http://schemas.microsoft.com/office/drawing/2014/main" id="{58322650-754C-07BB-4E2E-157EC08C6F15}"/>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6009;p67">
              <a:extLst>
                <a:ext uri="{FF2B5EF4-FFF2-40B4-BE49-F238E27FC236}">
                  <a16:creationId xmlns:a16="http://schemas.microsoft.com/office/drawing/2014/main" id="{067CBED4-9B13-17A7-0D4E-43A7E46E2436}"/>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4" name="Google Shape;6018;p67">
            <a:extLst>
              <a:ext uri="{FF2B5EF4-FFF2-40B4-BE49-F238E27FC236}">
                <a16:creationId xmlns:a16="http://schemas.microsoft.com/office/drawing/2014/main" id="{902060B2-FDA1-32CC-62AD-9BEC2B65C72D}"/>
              </a:ext>
            </a:extLst>
          </p:cNvPr>
          <p:cNvGrpSpPr/>
          <p:nvPr/>
        </p:nvGrpSpPr>
        <p:grpSpPr>
          <a:xfrm>
            <a:off x="12719282" y="8347029"/>
            <a:ext cx="730404" cy="665354"/>
            <a:chOff x="7665927" y="4173513"/>
            <a:chExt cx="365202" cy="332677"/>
          </a:xfrm>
          <a:solidFill>
            <a:schemeClr val="bg1"/>
          </a:solidFill>
        </p:grpSpPr>
        <p:sp>
          <p:nvSpPr>
            <p:cNvPr id="45" name="Google Shape;6019;p67">
              <a:extLst>
                <a:ext uri="{FF2B5EF4-FFF2-40B4-BE49-F238E27FC236}">
                  <a16:creationId xmlns:a16="http://schemas.microsoft.com/office/drawing/2014/main" id="{4B358EB5-B5B0-CD5C-1026-061F84FD3A84}"/>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6" name="Google Shape;6020;p67">
              <a:extLst>
                <a:ext uri="{FF2B5EF4-FFF2-40B4-BE49-F238E27FC236}">
                  <a16:creationId xmlns:a16="http://schemas.microsoft.com/office/drawing/2014/main" id="{9DED4606-4A3D-BC12-4C29-2991FCFDD12C}"/>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7" name="Google Shape;6021;p67">
              <a:extLst>
                <a:ext uri="{FF2B5EF4-FFF2-40B4-BE49-F238E27FC236}">
                  <a16:creationId xmlns:a16="http://schemas.microsoft.com/office/drawing/2014/main" id="{EB5FB3A6-5D70-FC69-35BD-39C0F72E0249}"/>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6022;p67">
              <a:extLst>
                <a:ext uri="{FF2B5EF4-FFF2-40B4-BE49-F238E27FC236}">
                  <a16:creationId xmlns:a16="http://schemas.microsoft.com/office/drawing/2014/main" id="{7D757EC4-17DB-92F5-E2E3-3BB2A09EFFDB}"/>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6023;p67">
              <a:extLst>
                <a:ext uri="{FF2B5EF4-FFF2-40B4-BE49-F238E27FC236}">
                  <a16:creationId xmlns:a16="http://schemas.microsoft.com/office/drawing/2014/main" id="{FA249E12-70BF-69AC-07E3-CF0C5721178D}"/>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0" name="Google Shape;6024;p67">
              <a:extLst>
                <a:ext uri="{FF2B5EF4-FFF2-40B4-BE49-F238E27FC236}">
                  <a16:creationId xmlns:a16="http://schemas.microsoft.com/office/drawing/2014/main" id="{C6F0F99F-4827-2579-0AF0-9F98B89265C6}"/>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1" name="Google Shape;6025;p67">
              <a:extLst>
                <a:ext uri="{FF2B5EF4-FFF2-40B4-BE49-F238E27FC236}">
                  <a16:creationId xmlns:a16="http://schemas.microsoft.com/office/drawing/2014/main" id="{F73CB8AF-B4D7-362D-4A5C-12893A445171}"/>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52" name="Google Shape;6043;p67">
            <a:extLst>
              <a:ext uri="{FF2B5EF4-FFF2-40B4-BE49-F238E27FC236}">
                <a16:creationId xmlns:a16="http://schemas.microsoft.com/office/drawing/2014/main" id="{607CB2D9-5A50-6D6D-21A4-EB8020C595ED}"/>
              </a:ext>
            </a:extLst>
          </p:cNvPr>
          <p:cNvSpPr/>
          <p:nvPr/>
        </p:nvSpPr>
        <p:spPr>
          <a:xfrm>
            <a:off x="6503633" y="8315406"/>
            <a:ext cx="618334" cy="730404"/>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53" name="Google Shape;6052;p67">
            <a:extLst>
              <a:ext uri="{FF2B5EF4-FFF2-40B4-BE49-F238E27FC236}">
                <a16:creationId xmlns:a16="http://schemas.microsoft.com/office/drawing/2014/main" id="{64FC4CB9-1DE3-4C68-3C93-233E3AC9E456}"/>
              </a:ext>
            </a:extLst>
          </p:cNvPr>
          <p:cNvGrpSpPr/>
          <p:nvPr/>
        </p:nvGrpSpPr>
        <p:grpSpPr>
          <a:xfrm>
            <a:off x="14045328" y="8281631"/>
            <a:ext cx="714164" cy="726802"/>
            <a:chOff x="8328949" y="4140814"/>
            <a:chExt cx="357082" cy="363401"/>
          </a:xfrm>
          <a:solidFill>
            <a:schemeClr val="bg1"/>
          </a:solidFill>
        </p:grpSpPr>
        <p:sp>
          <p:nvSpPr>
            <p:cNvPr id="54" name="Google Shape;6053;p67">
              <a:extLst>
                <a:ext uri="{FF2B5EF4-FFF2-40B4-BE49-F238E27FC236}">
                  <a16:creationId xmlns:a16="http://schemas.microsoft.com/office/drawing/2014/main" id="{838CA5DE-7D7A-83E7-20C1-0B3D47D6C0BF}"/>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5" name="Google Shape;6054;p67">
              <a:extLst>
                <a:ext uri="{FF2B5EF4-FFF2-40B4-BE49-F238E27FC236}">
                  <a16:creationId xmlns:a16="http://schemas.microsoft.com/office/drawing/2014/main" id="{7B3E6DF9-D597-ED02-3097-814DDCBB3A4D}"/>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6055;p67">
              <a:extLst>
                <a:ext uri="{FF2B5EF4-FFF2-40B4-BE49-F238E27FC236}">
                  <a16:creationId xmlns:a16="http://schemas.microsoft.com/office/drawing/2014/main" id="{A375B594-31EF-2395-197D-4A08AD49C9B3}"/>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7" name="Google Shape;6078;p67">
            <a:extLst>
              <a:ext uri="{FF2B5EF4-FFF2-40B4-BE49-F238E27FC236}">
                <a16:creationId xmlns:a16="http://schemas.microsoft.com/office/drawing/2014/main" id="{20CEC4A0-D205-C48A-2A21-AFBBAE3E9C96}"/>
              </a:ext>
            </a:extLst>
          </p:cNvPr>
          <p:cNvGrpSpPr/>
          <p:nvPr/>
        </p:nvGrpSpPr>
        <p:grpSpPr>
          <a:xfrm>
            <a:off x="7639936" y="8317200"/>
            <a:ext cx="730404" cy="726800"/>
            <a:chOff x="5126254" y="4158599"/>
            <a:chExt cx="365202" cy="363400"/>
          </a:xfrm>
          <a:solidFill>
            <a:schemeClr val="bg1"/>
          </a:solidFill>
        </p:grpSpPr>
        <p:sp>
          <p:nvSpPr>
            <p:cNvPr id="58" name="Google Shape;6079;p67">
              <a:extLst>
                <a:ext uri="{FF2B5EF4-FFF2-40B4-BE49-F238E27FC236}">
                  <a16:creationId xmlns:a16="http://schemas.microsoft.com/office/drawing/2014/main" id="{A40751EC-778B-811E-C734-CBDA4CCC0FBA}"/>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9" name="Google Shape;6080;p67">
              <a:extLst>
                <a:ext uri="{FF2B5EF4-FFF2-40B4-BE49-F238E27FC236}">
                  <a16:creationId xmlns:a16="http://schemas.microsoft.com/office/drawing/2014/main" id="{B5C197C1-9D20-4DA3-F75B-2EBE8A76D861}"/>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6081;p67">
              <a:extLst>
                <a:ext uri="{FF2B5EF4-FFF2-40B4-BE49-F238E27FC236}">
                  <a16:creationId xmlns:a16="http://schemas.microsoft.com/office/drawing/2014/main" id="{04C4EE7C-FD32-41B6-F821-D22CF4A11020}"/>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6082;p67">
              <a:extLst>
                <a:ext uri="{FF2B5EF4-FFF2-40B4-BE49-F238E27FC236}">
                  <a16:creationId xmlns:a16="http://schemas.microsoft.com/office/drawing/2014/main" id="{58B818AD-CC0C-873E-9D08-281531A5D53E}"/>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2" name="Google Shape;6110;p67">
            <a:extLst>
              <a:ext uri="{FF2B5EF4-FFF2-40B4-BE49-F238E27FC236}">
                <a16:creationId xmlns:a16="http://schemas.microsoft.com/office/drawing/2014/main" id="{56AF32F7-445A-CAF9-F70E-C430C9DC8230}"/>
              </a:ext>
            </a:extLst>
          </p:cNvPr>
          <p:cNvGrpSpPr/>
          <p:nvPr/>
        </p:nvGrpSpPr>
        <p:grpSpPr>
          <a:xfrm>
            <a:off x="8853512" y="8386986"/>
            <a:ext cx="725008" cy="567732"/>
            <a:chOff x="5733041" y="4193493"/>
            <a:chExt cx="362504" cy="283866"/>
          </a:xfrm>
          <a:solidFill>
            <a:schemeClr val="bg1"/>
          </a:solidFill>
        </p:grpSpPr>
        <p:sp>
          <p:nvSpPr>
            <p:cNvPr id="63" name="Google Shape;6111;p67">
              <a:extLst>
                <a:ext uri="{FF2B5EF4-FFF2-40B4-BE49-F238E27FC236}">
                  <a16:creationId xmlns:a16="http://schemas.microsoft.com/office/drawing/2014/main" id="{85B87855-0BE9-A51D-9419-0D79C03660B7}"/>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4" name="Google Shape;6112;p67">
              <a:extLst>
                <a:ext uri="{FF2B5EF4-FFF2-40B4-BE49-F238E27FC236}">
                  <a16:creationId xmlns:a16="http://schemas.microsoft.com/office/drawing/2014/main" id="{8A83FFAC-E866-5758-376E-F6BC2205DE62}"/>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5" name="Google Shape;5972;p67">
            <a:extLst>
              <a:ext uri="{FF2B5EF4-FFF2-40B4-BE49-F238E27FC236}">
                <a16:creationId xmlns:a16="http://schemas.microsoft.com/office/drawing/2014/main" id="{9AEFB175-98A4-07D8-9681-D47FECC260EE}"/>
              </a:ext>
            </a:extLst>
          </p:cNvPr>
          <p:cNvGrpSpPr/>
          <p:nvPr/>
        </p:nvGrpSpPr>
        <p:grpSpPr>
          <a:xfrm>
            <a:off x="5234664" y="3783494"/>
            <a:ext cx="721004" cy="829432"/>
            <a:chOff x="3923617" y="1891747"/>
            <a:chExt cx="360502" cy="414716"/>
          </a:xfrm>
          <a:solidFill>
            <a:schemeClr val="bg1"/>
          </a:solidFill>
        </p:grpSpPr>
        <p:sp>
          <p:nvSpPr>
            <p:cNvPr id="66" name="Google Shape;5973;p67">
              <a:extLst>
                <a:ext uri="{FF2B5EF4-FFF2-40B4-BE49-F238E27FC236}">
                  <a16:creationId xmlns:a16="http://schemas.microsoft.com/office/drawing/2014/main" id="{6D1DA25C-C692-2B6E-4B2F-C289DC65DC27}"/>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7" name="Google Shape;5974;p67">
              <a:extLst>
                <a:ext uri="{FF2B5EF4-FFF2-40B4-BE49-F238E27FC236}">
                  <a16:creationId xmlns:a16="http://schemas.microsoft.com/office/drawing/2014/main" id="{CA013407-CADF-C508-8243-435D4D263846}"/>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8" name="Google Shape;5975;p67">
              <a:extLst>
                <a:ext uri="{FF2B5EF4-FFF2-40B4-BE49-F238E27FC236}">
                  <a16:creationId xmlns:a16="http://schemas.microsoft.com/office/drawing/2014/main" id="{FE52AC55-021B-A220-E5F6-07C54566FFC8}"/>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9" name="Google Shape;5984;p67">
            <a:extLst>
              <a:ext uri="{FF2B5EF4-FFF2-40B4-BE49-F238E27FC236}">
                <a16:creationId xmlns:a16="http://schemas.microsoft.com/office/drawing/2014/main" id="{09B1F157-18C9-B316-B48A-CA1FF7BB18E2}"/>
              </a:ext>
            </a:extLst>
          </p:cNvPr>
          <p:cNvGrpSpPr/>
          <p:nvPr/>
        </p:nvGrpSpPr>
        <p:grpSpPr>
          <a:xfrm>
            <a:off x="11374385" y="3777368"/>
            <a:ext cx="832250" cy="830200"/>
            <a:chOff x="6993477" y="1888684"/>
            <a:chExt cx="416125" cy="415100"/>
          </a:xfrm>
          <a:solidFill>
            <a:schemeClr val="bg1"/>
          </a:solidFill>
        </p:grpSpPr>
        <p:sp>
          <p:nvSpPr>
            <p:cNvPr id="70" name="Google Shape;5985;p67">
              <a:extLst>
                <a:ext uri="{FF2B5EF4-FFF2-40B4-BE49-F238E27FC236}">
                  <a16:creationId xmlns:a16="http://schemas.microsoft.com/office/drawing/2014/main" id="{E9AEC333-88AD-046A-B17D-245C0DA9D1A7}"/>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5986;p67">
              <a:extLst>
                <a:ext uri="{FF2B5EF4-FFF2-40B4-BE49-F238E27FC236}">
                  <a16:creationId xmlns:a16="http://schemas.microsoft.com/office/drawing/2014/main" id="{637AAC04-D12A-CE86-7918-902FA1AE785A}"/>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2" name="Google Shape;5987;p67">
              <a:extLst>
                <a:ext uri="{FF2B5EF4-FFF2-40B4-BE49-F238E27FC236}">
                  <a16:creationId xmlns:a16="http://schemas.microsoft.com/office/drawing/2014/main" id="{901AC232-203E-8B71-BD8D-29058C9DFC24}"/>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3" name="Google Shape;5988;p67">
              <a:extLst>
                <a:ext uri="{FF2B5EF4-FFF2-40B4-BE49-F238E27FC236}">
                  <a16:creationId xmlns:a16="http://schemas.microsoft.com/office/drawing/2014/main" id="{1424AAA3-4B21-094C-5237-6CB62E0C440A}"/>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4" name="Google Shape;6002;p67">
            <a:extLst>
              <a:ext uri="{FF2B5EF4-FFF2-40B4-BE49-F238E27FC236}">
                <a16:creationId xmlns:a16="http://schemas.microsoft.com/office/drawing/2014/main" id="{035C8960-1E8E-612D-A012-7E09F2EF8CB6}"/>
              </a:ext>
            </a:extLst>
          </p:cNvPr>
          <p:cNvGrpSpPr/>
          <p:nvPr/>
        </p:nvGrpSpPr>
        <p:grpSpPr>
          <a:xfrm>
            <a:off x="6527058" y="3783494"/>
            <a:ext cx="961436" cy="830200"/>
            <a:chOff x="4569814" y="1891747"/>
            <a:chExt cx="480718" cy="415100"/>
          </a:xfrm>
          <a:solidFill>
            <a:schemeClr val="bg1"/>
          </a:solidFill>
        </p:grpSpPr>
        <p:sp>
          <p:nvSpPr>
            <p:cNvPr id="75" name="Google Shape;6003;p67">
              <a:extLst>
                <a:ext uri="{FF2B5EF4-FFF2-40B4-BE49-F238E27FC236}">
                  <a16:creationId xmlns:a16="http://schemas.microsoft.com/office/drawing/2014/main" id="{5E7045FE-8BAB-B7B6-0834-6964627F8D05}"/>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6004;p67">
              <a:extLst>
                <a:ext uri="{FF2B5EF4-FFF2-40B4-BE49-F238E27FC236}">
                  <a16:creationId xmlns:a16="http://schemas.microsoft.com/office/drawing/2014/main" id="{742AE875-B463-7861-03F5-AA3095B51CE9}"/>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7" name="Google Shape;6005;p67">
              <a:extLst>
                <a:ext uri="{FF2B5EF4-FFF2-40B4-BE49-F238E27FC236}">
                  <a16:creationId xmlns:a16="http://schemas.microsoft.com/office/drawing/2014/main" id="{5FC857D0-F868-089C-1731-FA36DB4B79F2}"/>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8" name="Google Shape;6006;p67">
              <a:extLst>
                <a:ext uri="{FF2B5EF4-FFF2-40B4-BE49-F238E27FC236}">
                  <a16:creationId xmlns:a16="http://schemas.microsoft.com/office/drawing/2014/main" id="{EDF95D52-E247-3CD4-484E-31E6C9630A3C}"/>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9" name="Google Shape;6011;p67">
            <a:extLst>
              <a:ext uri="{FF2B5EF4-FFF2-40B4-BE49-F238E27FC236}">
                <a16:creationId xmlns:a16="http://schemas.microsoft.com/office/drawing/2014/main" id="{361AFF3F-F780-E18D-BD8F-CCB9D3CEA2B4}"/>
              </a:ext>
            </a:extLst>
          </p:cNvPr>
          <p:cNvGrpSpPr/>
          <p:nvPr/>
        </p:nvGrpSpPr>
        <p:grpSpPr>
          <a:xfrm>
            <a:off x="12557729" y="3735033"/>
            <a:ext cx="843734" cy="828978"/>
            <a:chOff x="7585149" y="1867515"/>
            <a:chExt cx="421867" cy="414489"/>
          </a:xfrm>
          <a:solidFill>
            <a:schemeClr val="bg1"/>
          </a:solidFill>
        </p:grpSpPr>
        <p:sp>
          <p:nvSpPr>
            <p:cNvPr id="80" name="Google Shape;6012;p67">
              <a:extLst>
                <a:ext uri="{FF2B5EF4-FFF2-40B4-BE49-F238E27FC236}">
                  <a16:creationId xmlns:a16="http://schemas.microsoft.com/office/drawing/2014/main" id="{584F6D63-8AF3-34FD-1F28-8591E2EEF79F}"/>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6013;p67">
              <a:extLst>
                <a:ext uri="{FF2B5EF4-FFF2-40B4-BE49-F238E27FC236}">
                  <a16:creationId xmlns:a16="http://schemas.microsoft.com/office/drawing/2014/main" id="{CBFCAE3A-3FC0-DF7E-E905-8DAFB14EE608}"/>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6014;p67">
              <a:extLst>
                <a:ext uri="{FF2B5EF4-FFF2-40B4-BE49-F238E27FC236}">
                  <a16:creationId xmlns:a16="http://schemas.microsoft.com/office/drawing/2014/main" id="{E1BF98F1-DEA7-D779-E74C-16FEABD1B016}"/>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6015;p67">
              <a:extLst>
                <a:ext uri="{FF2B5EF4-FFF2-40B4-BE49-F238E27FC236}">
                  <a16:creationId xmlns:a16="http://schemas.microsoft.com/office/drawing/2014/main" id="{84CAC8A7-64AD-DF21-0745-E44E542C0E63}"/>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6016;p67">
              <a:extLst>
                <a:ext uri="{FF2B5EF4-FFF2-40B4-BE49-F238E27FC236}">
                  <a16:creationId xmlns:a16="http://schemas.microsoft.com/office/drawing/2014/main" id="{93DEC3DA-E9F9-E7A5-4FEE-85B82075974E}"/>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6017;p67">
              <a:extLst>
                <a:ext uri="{FF2B5EF4-FFF2-40B4-BE49-F238E27FC236}">
                  <a16:creationId xmlns:a16="http://schemas.microsoft.com/office/drawing/2014/main" id="{D383588A-7134-3D41-697F-E9D781210458}"/>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86" name="Google Shape;6042;p67">
            <a:extLst>
              <a:ext uri="{FF2B5EF4-FFF2-40B4-BE49-F238E27FC236}">
                <a16:creationId xmlns:a16="http://schemas.microsoft.com/office/drawing/2014/main" id="{239D5AC8-559D-7A1D-E9CD-8EEF42F8D1E5}"/>
              </a:ext>
            </a:extLst>
          </p:cNvPr>
          <p:cNvSpPr/>
          <p:nvPr/>
        </p:nvSpPr>
        <p:spPr>
          <a:xfrm>
            <a:off x="7791104" y="3785124"/>
            <a:ext cx="815808" cy="826928"/>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87" name="Google Shape;6047;p67">
            <a:extLst>
              <a:ext uri="{FF2B5EF4-FFF2-40B4-BE49-F238E27FC236}">
                <a16:creationId xmlns:a16="http://schemas.microsoft.com/office/drawing/2014/main" id="{282C4EF2-6406-211C-0B79-901D246EBD55}"/>
              </a:ext>
            </a:extLst>
          </p:cNvPr>
          <p:cNvGrpSpPr/>
          <p:nvPr/>
        </p:nvGrpSpPr>
        <p:grpSpPr>
          <a:xfrm>
            <a:off x="13848257" y="3735470"/>
            <a:ext cx="830202" cy="756060"/>
            <a:chOff x="8230413" y="1867735"/>
            <a:chExt cx="415101" cy="378030"/>
          </a:xfrm>
          <a:solidFill>
            <a:schemeClr val="bg1"/>
          </a:solidFill>
        </p:grpSpPr>
        <p:sp>
          <p:nvSpPr>
            <p:cNvPr id="88" name="Google Shape;6048;p67">
              <a:extLst>
                <a:ext uri="{FF2B5EF4-FFF2-40B4-BE49-F238E27FC236}">
                  <a16:creationId xmlns:a16="http://schemas.microsoft.com/office/drawing/2014/main" id="{D12BDD57-D8ED-1B9F-731D-4846995CCB46}"/>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6049;p67">
              <a:extLst>
                <a:ext uri="{FF2B5EF4-FFF2-40B4-BE49-F238E27FC236}">
                  <a16:creationId xmlns:a16="http://schemas.microsoft.com/office/drawing/2014/main" id="{21356AEB-60F2-E10E-F3DD-C28E9226B124}"/>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6050;p67">
              <a:extLst>
                <a:ext uri="{FF2B5EF4-FFF2-40B4-BE49-F238E27FC236}">
                  <a16:creationId xmlns:a16="http://schemas.microsoft.com/office/drawing/2014/main" id="{28A32CFF-FFC1-565B-7D0E-56FEE8188AB3}"/>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6051;p67">
              <a:extLst>
                <a:ext uri="{FF2B5EF4-FFF2-40B4-BE49-F238E27FC236}">
                  <a16:creationId xmlns:a16="http://schemas.microsoft.com/office/drawing/2014/main" id="{3573B129-0770-21E6-36BF-870E401EFFE3}"/>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2" name="Google Shape;6072;p67">
            <a:extLst>
              <a:ext uri="{FF2B5EF4-FFF2-40B4-BE49-F238E27FC236}">
                <a16:creationId xmlns:a16="http://schemas.microsoft.com/office/drawing/2014/main" id="{D2036A55-A5B5-B1C3-21B8-62BBA2AE528A}"/>
              </a:ext>
            </a:extLst>
          </p:cNvPr>
          <p:cNvGrpSpPr/>
          <p:nvPr/>
        </p:nvGrpSpPr>
        <p:grpSpPr>
          <a:xfrm>
            <a:off x="8940414" y="3744704"/>
            <a:ext cx="830256" cy="829744"/>
            <a:chOff x="5776493" y="1872352"/>
            <a:chExt cx="415128" cy="414872"/>
          </a:xfrm>
          <a:solidFill>
            <a:schemeClr val="bg1"/>
          </a:solidFill>
        </p:grpSpPr>
        <p:sp>
          <p:nvSpPr>
            <p:cNvPr id="93" name="Google Shape;6073;p67">
              <a:extLst>
                <a:ext uri="{FF2B5EF4-FFF2-40B4-BE49-F238E27FC236}">
                  <a16:creationId xmlns:a16="http://schemas.microsoft.com/office/drawing/2014/main" id="{51F1F318-C36F-AD8A-73BB-236AEF4682BA}"/>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4" name="Google Shape;6074;p67">
              <a:extLst>
                <a:ext uri="{FF2B5EF4-FFF2-40B4-BE49-F238E27FC236}">
                  <a16:creationId xmlns:a16="http://schemas.microsoft.com/office/drawing/2014/main" id="{57EFB7DF-6329-EC0A-5279-FF2052CD28CD}"/>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6075;p67">
              <a:extLst>
                <a:ext uri="{FF2B5EF4-FFF2-40B4-BE49-F238E27FC236}">
                  <a16:creationId xmlns:a16="http://schemas.microsoft.com/office/drawing/2014/main" id="{ED5EBB07-4C8E-ADFE-3B42-56D145440278}"/>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6076;p67">
              <a:extLst>
                <a:ext uri="{FF2B5EF4-FFF2-40B4-BE49-F238E27FC236}">
                  <a16:creationId xmlns:a16="http://schemas.microsoft.com/office/drawing/2014/main" id="{42C6E14A-1225-1FEE-AF30-1F80D32CA372}"/>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6077;p67">
              <a:extLst>
                <a:ext uri="{FF2B5EF4-FFF2-40B4-BE49-F238E27FC236}">
                  <a16:creationId xmlns:a16="http://schemas.microsoft.com/office/drawing/2014/main" id="{0277E235-FAA7-E942-07C1-2EA9D9DF8CDA}"/>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6107;p67">
            <a:extLst>
              <a:ext uri="{FF2B5EF4-FFF2-40B4-BE49-F238E27FC236}">
                <a16:creationId xmlns:a16="http://schemas.microsoft.com/office/drawing/2014/main" id="{BCE36155-7041-E7AA-5B98-FFDB37B2444C}"/>
              </a:ext>
            </a:extLst>
          </p:cNvPr>
          <p:cNvGrpSpPr/>
          <p:nvPr/>
        </p:nvGrpSpPr>
        <p:grpSpPr>
          <a:xfrm>
            <a:off x="10181456" y="3712720"/>
            <a:ext cx="836400" cy="826140"/>
            <a:chOff x="6397014" y="1856360"/>
            <a:chExt cx="418200" cy="413070"/>
          </a:xfrm>
          <a:solidFill>
            <a:schemeClr val="bg1"/>
          </a:solidFill>
        </p:grpSpPr>
        <p:sp>
          <p:nvSpPr>
            <p:cNvPr id="99" name="Google Shape;6108;p67">
              <a:extLst>
                <a:ext uri="{FF2B5EF4-FFF2-40B4-BE49-F238E27FC236}">
                  <a16:creationId xmlns:a16="http://schemas.microsoft.com/office/drawing/2014/main" id="{5D87FA34-F598-218E-4AB0-A75022F2E039}"/>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6109;p67">
              <a:extLst>
                <a:ext uri="{FF2B5EF4-FFF2-40B4-BE49-F238E27FC236}">
                  <a16:creationId xmlns:a16="http://schemas.microsoft.com/office/drawing/2014/main" id="{16DB34A2-99B5-D0AE-E3CC-95769922A47D}"/>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1" name="Google Shape;5593;p66">
            <a:extLst>
              <a:ext uri="{FF2B5EF4-FFF2-40B4-BE49-F238E27FC236}">
                <a16:creationId xmlns:a16="http://schemas.microsoft.com/office/drawing/2014/main" id="{B2CBAD4F-C369-168B-08A5-E5843709CBC2}"/>
              </a:ext>
            </a:extLst>
          </p:cNvPr>
          <p:cNvGrpSpPr/>
          <p:nvPr/>
        </p:nvGrpSpPr>
        <p:grpSpPr>
          <a:xfrm>
            <a:off x="5158510" y="5199499"/>
            <a:ext cx="1003644" cy="1003646"/>
            <a:chOff x="3885541" y="2599748"/>
            <a:chExt cx="501822" cy="501823"/>
          </a:xfrm>
          <a:solidFill>
            <a:schemeClr val="bg1"/>
          </a:solidFill>
        </p:grpSpPr>
        <p:sp>
          <p:nvSpPr>
            <p:cNvPr id="102" name="Google Shape;5594;p66">
              <a:extLst>
                <a:ext uri="{FF2B5EF4-FFF2-40B4-BE49-F238E27FC236}">
                  <a16:creationId xmlns:a16="http://schemas.microsoft.com/office/drawing/2014/main" id="{31B9DEB0-70FC-093E-8483-E5D6698676C9}"/>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3" name="Google Shape;5595;p66">
              <a:extLst>
                <a:ext uri="{FF2B5EF4-FFF2-40B4-BE49-F238E27FC236}">
                  <a16:creationId xmlns:a16="http://schemas.microsoft.com/office/drawing/2014/main" id="{30C219AC-C452-D7AE-5B8E-03E39230C084}"/>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4" name="Google Shape;5596;p66">
            <a:extLst>
              <a:ext uri="{FF2B5EF4-FFF2-40B4-BE49-F238E27FC236}">
                <a16:creationId xmlns:a16="http://schemas.microsoft.com/office/drawing/2014/main" id="{769B8A4E-F841-1F42-42BD-AA3DF40297CC}"/>
              </a:ext>
            </a:extLst>
          </p:cNvPr>
          <p:cNvGrpSpPr/>
          <p:nvPr/>
        </p:nvGrpSpPr>
        <p:grpSpPr>
          <a:xfrm>
            <a:off x="7748952" y="5341305"/>
            <a:ext cx="790040" cy="790042"/>
            <a:chOff x="5180761" y="2670651"/>
            <a:chExt cx="395020" cy="395021"/>
          </a:xfrm>
          <a:solidFill>
            <a:schemeClr val="bg1"/>
          </a:solidFill>
        </p:grpSpPr>
        <p:sp>
          <p:nvSpPr>
            <p:cNvPr id="105" name="Google Shape;5597;p66">
              <a:extLst>
                <a:ext uri="{FF2B5EF4-FFF2-40B4-BE49-F238E27FC236}">
                  <a16:creationId xmlns:a16="http://schemas.microsoft.com/office/drawing/2014/main" id="{4B88D8D5-6B44-8C34-0FAD-2732AD2E7E2C}"/>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6" name="Google Shape;5598;p66">
              <a:extLst>
                <a:ext uri="{FF2B5EF4-FFF2-40B4-BE49-F238E27FC236}">
                  <a16:creationId xmlns:a16="http://schemas.microsoft.com/office/drawing/2014/main" id="{77B59146-8E02-AF18-B907-B351232BB955}"/>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7" name="Google Shape;5651;p66">
            <a:extLst>
              <a:ext uri="{FF2B5EF4-FFF2-40B4-BE49-F238E27FC236}">
                <a16:creationId xmlns:a16="http://schemas.microsoft.com/office/drawing/2014/main" id="{44C443A1-23D3-6BF8-2439-F7CA4125E49E}"/>
              </a:ext>
            </a:extLst>
          </p:cNvPr>
          <p:cNvGrpSpPr/>
          <p:nvPr/>
        </p:nvGrpSpPr>
        <p:grpSpPr>
          <a:xfrm>
            <a:off x="12573984" y="5453848"/>
            <a:ext cx="882596" cy="568904"/>
            <a:chOff x="7593278" y="2726923"/>
            <a:chExt cx="441298" cy="284452"/>
          </a:xfrm>
          <a:solidFill>
            <a:schemeClr val="bg1"/>
          </a:solidFill>
        </p:grpSpPr>
        <p:sp>
          <p:nvSpPr>
            <p:cNvPr id="108" name="Google Shape;5652;p66">
              <a:extLst>
                <a:ext uri="{FF2B5EF4-FFF2-40B4-BE49-F238E27FC236}">
                  <a16:creationId xmlns:a16="http://schemas.microsoft.com/office/drawing/2014/main" id="{6DF30C2F-FF5F-954D-3176-F682F7D30A08}"/>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5653;p66">
              <a:extLst>
                <a:ext uri="{FF2B5EF4-FFF2-40B4-BE49-F238E27FC236}">
                  <a16:creationId xmlns:a16="http://schemas.microsoft.com/office/drawing/2014/main" id="{A1950053-E421-39D5-8E34-B8C4AD20DEAA}"/>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0" name="Google Shape;5775;p66">
            <a:extLst>
              <a:ext uri="{FF2B5EF4-FFF2-40B4-BE49-F238E27FC236}">
                <a16:creationId xmlns:a16="http://schemas.microsoft.com/office/drawing/2014/main" id="{D3F7F1B4-38AC-D5D3-22EC-14B0EA8BAA4E}"/>
              </a:ext>
            </a:extLst>
          </p:cNvPr>
          <p:cNvGrpSpPr/>
          <p:nvPr/>
        </p:nvGrpSpPr>
        <p:grpSpPr>
          <a:xfrm>
            <a:off x="10252249" y="5496624"/>
            <a:ext cx="677862" cy="635488"/>
            <a:chOff x="6432410" y="2748311"/>
            <a:chExt cx="338931" cy="317744"/>
          </a:xfrm>
          <a:solidFill>
            <a:schemeClr val="bg1"/>
          </a:solidFill>
        </p:grpSpPr>
        <p:sp>
          <p:nvSpPr>
            <p:cNvPr id="111" name="Google Shape;5776;p66">
              <a:extLst>
                <a:ext uri="{FF2B5EF4-FFF2-40B4-BE49-F238E27FC236}">
                  <a16:creationId xmlns:a16="http://schemas.microsoft.com/office/drawing/2014/main" id="{D8A8C923-F0AB-E741-E1E0-D5F6608373CF}"/>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5777;p66">
              <a:extLst>
                <a:ext uri="{FF2B5EF4-FFF2-40B4-BE49-F238E27FC236}">
                  <a16:creationId xmlns:a16="http://schemas.microsoft.com/office/drawing/2014/main" id="{2F41D253-D8A9-D296-7877-9CB2167E1940}"/>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5778;p66">
              <a:extLst>
                <a:ext uri="{FF2B5EF4-FFF2-40B4-BE49-F238E27FC236}">
                  <a16:creationId xmlns:a16="http://schemas.microsoft.com/office/drawing/2014/main" id="{F45AE9A9-0DEA-21E7-F56C-C06419BE442C}"/>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5779;p66">
              <a:extLst>
                <a:ext uri="{FF2B5EF4-FFF2-40B4-BE49-F238E27FC236}">
                  <a16:creationId xmlns:a16="http://schemas.microsoft.com/office/drawing/2014/main" id="{D643D69B-72C5-764D-6044-71B29BD90CD4}"/>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5" name="Google Shape;5780;p66">
              <a:extLst>
                <a:ext uri="{FF2B5EF4-FFF2-40B4-BE49-F238E27FC236}">
                  <a16:creationId xmlns:a16="http://schemas.microsoft.com/office/drawing/2014/main" id="{24998626-4A92-742E-22EA-66888EFD8920}"/>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5781;p66">
              <a:extLst>
                <a:ext uri="{FF2B5EF4-FFF2-40B4-BE49-F238E27FC236}">
                  <a16:creationId xmlns:a16="http://schemas.microsoft.com/office/drawing/2014/main" id="{29EF2D69-AEF8-C02E-E87A-B80FA847EC8E}"/>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17" name="Text Placeholder 1">
            <a:extLst>
              <a:ext uri="{FF2B5EF4-FFF2-40B4-BE49-F238E27FC236}">
                <a16:creationId xmlns:a16="http://schemas.microsoft.com/office/drawing/2014/main" id="{62062AD1-B30D-873A-4EBC-B9FF9F1BB7C8}"/>
              </a:ext>
            </a:extLst>
          </p:cNvPr>
          <p:cNvSpPr txBox="1">
            <a:spLocks/>
          </p:cNvSpPr>
          <p:nvPr/>
        </p:nvSpPr>
        <p:spPr>
          <a:xfrm>
            <a:off x="1567544" y="386790"/>
            <a:ext cx="14006572"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A</a:t>
            </a:r>
          </a:p>
        </p:txBody>
      </p:sp>
    </p:spTree>
    <p:extLst>
      <p:ext uri="{BB962C8B-B14F-4D97-AF65-F5344CB8AC3E}">
        <p14:creationId xmlns:p14="http://schemas.microsoft.com/office/powerpoint/2010/main" val="387623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Freeform 108">
            <a:extLst>
              <a:ext uri="{FF2B5EF4-FFF2-40B4-BE49-F238E27FC236}">
                <a16:creationId xmlns:a16="http://schemas.microsoft.com/office/drawing/2014/main" id="{836B9443-019F-D89F-C4BD-6B124052BFFC}"/>
              </a:ext>
            </a:extLst>
          </p:cNvPr>
          <p:cNvSpPr/>
          <p:nvPr/>
        </p:nvSpPr>
        <p:spPr>
          <a:xfrm>
            <a:off x="6318432" y="2746158"/>
            <a:ext cx="830804" cy="978444"/>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 name="Oval 8">
            <a:extLst>
              <a:ext uri="{FF2B5EF4-FFF2-40B4-BE49-F238E27FC236}">
                <a16:creationId xmlns:a16="http://schemas.microsoft.com/office/drawing/2014/main" id="{5F47057C-0435-DA9E-AEBD-2B7A188D439E}"/>
              </a:ext>
            </a:extLst>
          </p:cNvPr>
          <p:cNvSpPr/>
          <p:nvPr/>
        </p:nvSpPr>
        <p:spPr>
          <a:xfrm>
            <a:off x="7704624" y="2767923"/>
            <a:ext cx="872684" cy="934882"/>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4" name="Group 110">
            <a:extLst>
              <a:ext uri="{FF2B5EF4-FFF2-40B4-BE49-F238E27FC236}">
                <a16:creationId xmlns:a16="http://schemas.microsoft.com/office/drawing/2014/main" id="{34385B07-1CE1-6016-9A85-A51F82F610FC}"/>
              </a:ext>
            </a:extLst>
          </p:cNvPr>
          <p:cNvGrpSpPr/>
          <p:nvPr/>
        </p:nvGrpSpPr>
        <p:grpSpPr>
          <a:xfrm>
            <a:off x="4931160" y="2746158"/>
            <a:ext cx="830804" cy="978444"/>
            <a:chOff x="3837179" y="1242450"/>
            <a:chExt cx="415402" cy="489222"/>
          </a:xfrm>
          <a:solidFill>
            <a:schemeClr val="bg1"/>
          </a:solidFill>
        </p:grpSpPr>
        <p:sp>
          <p:nvSpPr>
            <p:cNvPr id="5" name="Freeform 111">
              <a:extLst>
                <a:ext uri="{FF2B5EF4-FFF2-40B4-BE49-F238E27FC236}">
                  <a16:creationId xmlns:a16="http://schemas.microsoft.com/office/drawing/2014/main" id="{A7BCD304-F9DD-C1A1-477A-0BD93A80B568}"/>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6" name="Oval 37">
              <a:extLst>
                <a:ext uri="{FF2B5EF4-FFF2-40B4-BE49-F238E27FC236}">
                  <a16:creationId xmlns:a16="http://schemas.microsoft.com/office/drawing/2014/main" id="{DE64B1C0-4574-6328-E787-D40496FE29E7}"/>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sp>
        <p:nvSpPr>
          <p:cNvPr id="7" name="Rectangle 19">
            <a:extLst>
              <a:ext uri="{FF2B5EF4-FFF2-40B4-BE49-F238E27FC236}">
                <a16:creationId xmlns:a16="http://schemas.microsoft.com/office/drawing/2014/main" id="{259A9D51-FAEF-B5A9-C465-6AAA8F7C6651}"/>
              </a:ext>
            </a:extLst>
          </p:cNvPr>
          <p:cNvSpPr/>
          <p:nvPr/>
        </p:nvSpPr>
        <p:spPr>
          <a:xfrm>
            <a:off x="3572140" y="2799251"/>
            <a:ext cx="744540" cy="872246"/>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Oval 47">
            <a:extLst>
              <a:ext uri="{FF2B5EF4-FFF2-40B4-BE49-F238E27FC236}">
                <a16:creationId xmlns:a16="http://schemas.microsoft.com/office/drawing/2014/main" id="{F2918B67-1A4B-EB9B-1890-47C78F412AA6}"/>
              </a:ext>
            </a:extLst>
          </p:cNvPr>
          <p:cNvSpPr/>
          <p:nvPr/>
        </p:nvSpPr>
        <p:spPr>
          <a:xfrm>
            <a:off x="14224808" y="2767977"/>
            <a:ext cx="877092" cy="934790"/>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Rounded Rectangle 2">
            <a:extLst>
              <a:ext uri="{FF2B5EF4-FFF2-40B4-BE49-F238E27FC236}">
                <a16:creationId xmlns:a16="http://schemas.microsoft.com/office/drawing/2014/main" id="{8B5EF66A-D86B-A6D9-2CC3-4D9A8FADAB11}"/>
              </a:ext>
            </a:extLst>
          </p:cNvPr>
          <p:cNvSpPr/>
          <p:nvPr/>
        </p:nvSpPr>
        <p:spPr>
          <a:xfrm>
            <a:off x="4916747" y="8423962"/>
            <a:ext cx="859626" cy="916172"/>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Rounded Rectangle 8">
            <a:extLst>
              <a:ext uri="{FF2B5EF4-FFF2-40B4-BE49-F238E27FC236}">
                <a16:creationId xmlns:a16="http://schemas.microsoft.com/office/drawing/2014/main" id="{20E35854-C7D4-4A04-EB2B-EBF94A2F6BA8}"/>
              </a:ext>
            </a:extLst>
          </p:cNvPr>
          <p:cNvSpPr/>
          <p:nvPr/>
        </p:nvSpPr>
        <p:spPr>
          <a:xfrm>
            <a:off x="3514535" y="8423962"/>
            <a:ext cx="859718" cy="916172"/>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Rounded Rectangle 2">
            <a:extLst>
              <a:ext uri="{FF2B5EF4-FFF2-40B4-BE49-F238E27FC236}">
                <a16:creationId xmlns:a16="http://schemas.microsoft.com/office/drawing/2014/main" id="{66E64284-35BC-A59E-E106-712296BF028D}"/>
              </a:ext>
            </a:extLst>
          </p:cNvPr>
          <p:cNvSpPr/>
          <p:nvPr/>
        </p:nvSpPr>
        <p:spPr>
          <a:xfrm>
            <a:off x="7711137" y="8423962"/>
            <a:ext cx="859626" cy="916172"/>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Rounded Rectangle 3">
            <a:extLst>
              <a:ext uri="{FF2B5EF4-FFF2-40B4-BE49-F238E27FC236}">
                <a16:creationId xmlns:a16="http://schemas.microsoft.com/office/drawing/2014/main" id="{50F8782C-971F-0854-AE32-301E80AF82B0}"/>
              </a:ext>
            </a:extLst>
          </p:cNvPr>
          <p:cNvSpPr/>
          <p:nvPr/>
        </p:nvSpPr>
        <p:spPr>
          <a:xfrm>
            <a:off x="6304001" y="8423962"/>
            <a:ext cx="859626" cy="916172"/>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Rounded Rectangle 10">
            <a:extLst>
              <a:ext uri="{FF2B5EF4-FFF2-40B4-BE49-F238E27FC236}">
                <a16:creationId xmlns:a16="http://schemas.microsoft.com/office/drawing/2014/main" id="{9DAD7E32-2D4D-3FD6-FAA9-D16ABC049957}"/>
              </a:ext>
            </a:extLst>
          </p:cNvPr>
          <p:cNvSpPr/>
          <p:nvPr/>
        </p:nvSpPr>
        <p:spPr>
          <a:xfrm>
            <a:off x="9143765" y="8405345"/>
            <a:ext cx="862698" cy="934790"/>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Block Arc 6">
            <a:extLst>
              <a:ext uri="{FF2B5EF4-FFF2-40B4-BE49-F238E27FC236}">
                <a16:creationId xmlns:a16="http://schemas.microsoft.com/office/drawing/2014/main" id="{70BEC1F2-A7D8-E2EF-4D29-1FC43D6D0966}"/>
              </a:ext>
            </a:extLst>
          </p:cNvPr>
          <p:cNvSpPr/>
          <p:nvPr/>
        </p:nvSpPr>
        <p:spPr>
          <a:xfrm>
            <a:off x="10478679" y="8469737"/>
            <a:ext cx="808730" cy="870398"/>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15" name="Google Shape;10001;p74">
            <a:extLst>
              <a:ext uri="{FF2B5EF4-FFF2-40B4-BE49-F238E27FC236}">
                <a16:creationId xmlns:a16="http://schemas.microsoft.com/office/drawing/2014/main" id="{C48DA44B-858B-2656-E6BF-7E5598B9F992}"/>
              </a:ext>
            </a:extLst>
          </p:cNvPr>
          <p:cNvGrpSpPr/>
          <p:nvPr/>
        </p:nvGrpSpPr>
        <p:grpSpPr>
          <a:xfrm>
            <a:off x="12959867" y="8387679"/>
            <a:ext cx="821678" cy="875758"/>
            <a:chOff x="7851532" y="4063209"/>
            <a:chExt cx="410839" cy="437879"/>
          </a:xfrm>
          <a:solidFill>
            <a:schemeClr val="bg1"/>
          </a:solidFill>
        </p:grpSpPr>
        <p:sp>
          <p:nvSpPr>
            <p:cNvPr id="16" name="Google Shape;10002;p74">
              <a:extLst>
                <a:ext uri="{FF2B5EF4-FFF2-40B4-BE49-F238E27FC236}">
                  <a16:creationId xmlns:a16="http://schemas.microsoft.com/office/drawing/2014/main" id="{59484EE6-ADE1-6FAC-D6B7-7F1E9E5BA065}"/>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 name="Google Shape;10003;p74">
              <a:extLst>
                <a:ext uri="{FF2B5EF4-FFF2-40B4-BE49-F238E27FC236}">
                  <a16:creationId xmlns:a16="http://schemas.microsoft.com/office/drawing/2014/main" id="{3B6A164C-90B2-155A-4B8B-6088887F2A4D}"/>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8" name="Google Shape;10027;p74">
            <a:extLst>
              <a:ext uri="{FF2B5EF4-FFF2-40B4-BE49-F238E27FC236}">
                <a16:creationId xmlns:a16="http://schemas.microsoft.com/office/drawing/2014/main" id="{B8032A51-F1D9-AA34-DFA3-50A874265D2B}"/>
              </a:ext>
            </a:extLst>
          </p:cNvPr>
          <p:cNvGrpSpPr/>
          <p:nvPr/>
        </p:nvGrpSpPr>
        <p:grpSpPr>
          <a:xfrm>
            <a:off x="5223987" y="5815491"/>
            <a:ext cx="785506" cy="762170"/>
            <a:chOff x="3983592" y="2777115"/>
            <a:chExt cx="392753" cy="381085"/>
          </a:xfrm>
          <a:solidFill>
            <a:schemeClr val="bg1"/>
          </a:solidFill>
        </p:grpSpPr>
        <p:sp>
          <p:nvSpPr>
            <p:cNvPr id="19" name="Google Shape;10028;p74">
              <a:extLst>
                <a:ext uri="{FF2B5EF4-FFF2-40B4-BE49-F238E27FC236}">
                  <a16:creationId xmlns:a16="http://schemas.microsoft.com/office/drawing/2014/main" id="{8F05C175-1EE8-77F9-50B5-D86F2695292B}"/>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 name="Google Shape;10029;p74">
              <a:extLst>
                <a:ext uri="{FF2B5EF4-FFF2-40B4-BE49-F238E27FC236}">
                  <a16:creationId xmlns:a16="http://schemas.microsoft.com/office/drawing/2014/main" id="{647FF2AA-B8FA-4C21-24D7-5FB2AB0D380E}"/>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 name="Google Shape;10030;p74">
              <a:extLst>
                <a:ext uri="{FF2B5EF4-FFF2-40B4-BE49-F238E27FC236}">
                  <a16:creationId xmlns:a16="http://schemas.microsoft.com/office/drawing/2014/main" id="{7DCD92A4-57C3-6818-7BA5-F6820666516F}"/>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2" name="Google Shape;10074;p74">
            <a:extLst>
              <a:ext uri="{FF2B5EF4-FFF2-40B4-BE49-F238E27FC236}">
                <a16:creationId xmlns:a16="http://schemas.microsoft.com/office/drawing/2014/main" id="{8746048F-062C-0E14-773D-6E120065411C}"/>
              </a:ext>
            </a:extLst>
          </p:cNvPr>
          <p:cNvGrpSpPr/>
          <p:nvPr/>
        </p:nvGrpSpPr>
        <p:grpSpPr>
          <a:xfrm>
            <a:off x="6413219" y="5764869"/>
            <a:ext cx="785506" cy="820526"/>
            <a:chOff x="4578208" y="2751804"/>
            <a:chExt cx="392753" cy="410263"/>
          </a:xfrm>
          <a:solidFill>
            <a:schemeClr val="bg1"/>
          </a:solidFill>
        </p:grpSpPr>
        <p:sp>
          <p:nvSpPr>
            <p:cNvPr id="23" name="Google Shape;10075;p74">
              <a:extLst>
                <a:ext uri="{FF2B5EF4-FFF2-40B4-BE49-F238E27FC236}">
                  <a16:creationId xmlns:a16="http://schemas.microsoft.com/office/drawing/2014/main" id="{3F72337F-0525-A6C6-2128-E4A50346CBE2}"/>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4" name="Google Shape;10076;p74">
              <a:extLst>
                <a:ext uri="{FF2B5EF4-FFF2-40B4-BE49-F238E27FC236}">
                  <a16:creationId xmlns:a16="http://schemas.microsoft.com/office/drawing/2014/main" id="{554EBD9B-AB74-4F59-F255-1CCFF877032E}"/>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10077;p74">
              <a:extLst>
                <a:ext uri="{FF2B5EF4-FFF2-40B4-BE49-F238E27FC236}">
                  <a16:creationId xmlns:a16="http://schemas.microsoft.com/office/drawing/2014/main" id="{ED87A36C-6B90-4A37-9970-F4EFE02B104B}"/>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6" name="Google Shape;10084;p74">
            <a:extLst>
              <a:ext uri="{FF2B5EF4-FFF2-40B4-BE49-F238E27FC236}">
                <a16:creationId xmlns:a16="http://schemas.microsoft.com/office/drawing/2014/main" id="{E859AB94-D93B-B8FC-1858-35517073F654}"/>
              </a:ext>
            </a:extLst>
          </p:cNvPr>
          <p:cNvGrpSpPr/>
          <p:nvPr/>
        </p:nvGrpSpPr>
        <p:grpSpPr>
          <a:xfrm>
            <a:off x="11517050" y="5782898"/>
            <a:ext cx="719320" cy="742072"/>
            <a:chOff x="7130125" y="2760820"/>
            <a:chExt cx="359660" cy="371036"/>
          </a:xfrm>
          <a:solidFill>
            <a:schemeClr val="bg1"/>
          </a:solidFill>
        </p:grpSpPr>
        <p:sp>
          <p:nvSpPr>
            <p:cNvPr id="27" name="Google Shape;10085;p74">
              <a:extLst>
                <a:ext uri="{FF2B5EF4-FFF2-40B4-BE49-F238E27FC236}">
                  <a16:creationId xmlns:a16="http://schemas.microsoft.com/office/drawing/2014/main" id="{AE01F92D-6C29-E5B9-0915-15BCF8F1E7E0}"/>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 name="Google Shape;10086;p74">
              <a:extLst>
                <a:ext uri="{FF2B5EF4-FFF2-40B4-BE49-F238E27FC236}">
                  <a16:creationId xmlns:a16="http://schemas.microsoft.com/office/drawing/2014/main" id="{FFE87A48-D603-3E67-5470-09619C555248}"/>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 name="Google Shape;10087;p74">
              <a:extLst>
                <a:ext uri="{FF2B5EF4-FFF2-40B4-BE49-F238E27FC236}">
                  <a16:creationId xmlns:a16="http://schemas.microsoft.com/office/drawing/2014/main" id="{8E9C3933-7BAA-5F6C-23A8-470148580293}"/>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 name="Google Shape;10088;p74">
              <a:extLst>
                <a:ext uri="{FF2B5EF4-FFF2-40B4-BE49-F238E27FC236}">
                  <a16:creationId xmlns:a16="http://schemas.microsoft.com/office/drawing/2014/main" id="{ECD78056-42DE-76FA-C1F0-1548C63E34CD}"/>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1" name="Google Shape;10089;p74">
            <a:extLst>
              <a:ext uri="{FF2B5EF4-FFF2-40B4-BE49-F238E27FC236}">
                <a16:creationId xmlns:a16="http://schemas.microsoft.com/office/drawing/2014/main" id="{86D1AD44-9D18-3A27-53AB-D953F547DFF4}"/>
              </a:ext>
            </a:extLst>
          </p:cNvPr>
          <p:cNvGrpSpPr/>
          <p:nvPr/>
        </p:nvGrpSpPr>
        <p:grpSpPr>
          <a:xfrm>
            <a:off x="10063833" y="2620503"/>
            <a:ext cx="1031022" cy="1087002"/>
            <a:chOff x="6403515" y="1179621"/>
            <a:chExt cx="515511" cy="543501"/>
          </a:xfrm>
          <a:solidFill>
            <a:schemeClr val="bg1"/>
          </a:solidFill>
        </p:grpSpPr>
        <p:sp>
          <p:nvSpPr>
            <p:cNvPr id="32" name="Google Shape;10090;p74">
              <a:extLst>
                <a:ext uri="{FF2B5EF4-FFF2-40B4-BE49-F238E27FC236}">
                  <a16:creationId xmlns:a16="http://schemas.microsoft.com/office/drawing/2014/main" id="{530B9DDF-FEB2-CDFA-A38B-7F6D482D4A68}"/>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10091;p74">
              <a:extLst>
                <a:ext uri="{FF2B5EF4-FFF2-40B4-BE49-F238E27FC236}">
                  <a16:creationId xmlns:a16="http://schemas.microsoft.com/office/drawing/2014/main" id="{4D9FFC52-32A6-6D04-5248-02EA0A492164}"/>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34" name="Google Shape;10113;p74">
            <a:extLst>
              <a:ext uri="{FF2B5EF4-FFF2-40B4-BE49-F238E27FC236}">
                <a16:creationId xmlns:a16="http://schemas.microsoft.com/office/drawing/2014/main" id="{B4BF1858-D9B8-E3A3-1CE0-03CEFA4826C8}"/>
              </a:ext>
            </a:extLst>
          </p:cNvPr>
          <p:cNvSpPr/>
          <p:nvPr/>
        </p:nvSpPr>
        <p:spPr>
          <a:xfrm>
            <a:off x="7715762" y="5722587"/>
            <a:ext cx="791340" cy="834078"/>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35" name="Google Shape;10118;p74">
            <a:extLst>
              <a:ext uri="{FF2B5EF4-FFF2-40B4-BE49-F238E27FC236}">
                <a16:creationId xmlns:a16="http://schemas.microsoft.com/office/drawing/2014/main" id="{C2416D16-146F-2DF4-61D2-5CD429F60033}"/>
              </a:ext>
            </a:extLst>
          </p:cNvPr>
          <p:cNvGrpSpPr/>
          <p:nvPr/>
        </p:nvGrpSpPr>
        <p:grpSpPr>
          <a:xfrm>
            <a:off x="14205443" y="4407533"/>
            <a:ext cx="701290" cy="758842"/>
            <a:chOff x="8474320" y="2073136"/>
            <a:chExt cx="350645" cy="379421"/>
          </a:xfrm>
          <a:solidFill>
            <a:schemeClr val="bg1"/>
          </a:solidFill>
        </p:grpSpPr>
        <p:sp>
          <p:nvSpPr>
            <p:cNvPr id="36" name="Google Shape;10119;p74">
              <a:extLst>
                <a:ext uri="{FF2B5EF4-FFF2-40B4-BE49-F238E27FC236}">
                  <a16:creationId xmlns:a16="http://schemas.microsoft.com/office/drawing/2014/main" id="{CD067CC7-D517-2939-8AD3-3ACCF5C23B09}"/>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7" name="Google Shape;10120;p74">
              <a:extLst>
                <a:ext uri="{FF2B5EF4-FFF2-40B4-BE49-F238E27FC236}">
                  <a16:creationId xmlns:a16="http://schemas.microsoft.com/office/drawing/2014/main" id="{AECF3D37-2240-5247-477A-D1E13DC7E235}"/>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10121;p74">
              <a:extLst>
                <a:ext uri="{FF2B5EF4-FFF2-40B4-BE49-F238E27FC236}">
                  <a16:creationId xmlns:a16="http://schemas.microsoft.com/office/drawing/2014/main" id="{D0C9415B-A6C4-0B2A-2212-132964B678EC}"/>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10122;p74">
              <a:extLst>
                <a:ext uri="{FF2B5EF4-FFF2-40B4-BE49-F238E27FC236}">
                  <a16:creationId xmlns:a16="http://schemas.microsoft.com/office/drawing/2014/main" id="{D001B0E9-9159-BEFE-6316-89AA3E33C163}"/>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10123;p74">
              <a:extLst>
                <a:ext uri="{FF2B5EF4-FFF2-40B4-BE49-F238E27FC236}">
                  <a16:creationId xmlns:a16="http://schemas.microsoft.com/office/drawing/2014/main" id="{07831A45-F7B3-D575-0C3B-718559384900}"/>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1" name="Google Shape;10124;p74">
              <a:extLst>
                <a:ext uri="{FF2B5EF4-FFF2-40B4-BE49-F238E27FC236}">
                  <a16:creationId xmlns:a16="http://schemas.microsoft.com/office/drawing/2014/main" id="{1F97E8A9-2D54-1430-87AE-42499489B837}"/>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2" name="Google Shape;10129;p74">
            <a:extLst>
              <a:ext uri="{FF2B5EF4-FFF2-40B4-BE49-F238E27FC236}">
                <a16:creationId xmlns:a16="http://schemas.microsoft.com/office/drawing/2014/main" id="{B338E91E-2F3E-C917-B7BD-16CFADF0DD39}"/>
              </a:ext>
            </a:extLst>
          </p:cNvPr>
          <p:cNvGrpSpPr/>
          <p:nvPr/>
        </p:nvGrpSpPr>
        <p:grpSpPr>
          <a:xfrm>
            <a:off x="8989374" y="2681951"/>
            <a:ext cx="855384" cy="1071090"/>
            <a:chOff x="5866287" y="1210345"/>
            <a:chExt cx="427692" cy="535545"/>
          </a:xfrm>
          <a:solidFill>
            <a:schemeClr val="bg1"/>
          </a:solidFill>
        </p:grpSpPr>
        <p:sp>
          <p:nvSpPr>
            <p:cNvPr id="43" name="Google Shape;10130;p74">
              <a:extLst>
                <a:ext uri="{FF2B5EF4-FFF2-40B4-BE49-F238E27FC236}">
                  <a16:creationId xmlns:a16="http://schemas.microsoft.com/office/drawing/2014/main" id="{7BCB542E-61D9-EAE6-228A-AB6A6395D36C}"/>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10131;p74">
              <a:extLst>
                <a:ext uri="{FF2B5EF4-FFF2-40B4-BE49-F238E27FC236}">
                  <a16:creationId xmlns:a16="http://schemas.microsoft.com/office/drawing/2014/main" id="{21C148CD-5808-287E-06D1-C5FB111AE824}"/>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5" name="Google Shape;10132;p74">
              <a:extLst>
                <a:ext uri="{FF2B5EF4-FFF2-40B4-BE49-F238E27FC236}">
                  <a16:creationId xmlns:a16="http://schemas.microsoft.com/office/drawing/2014/main" id="{637D41CD-C07E-75A6-EF6A-1DE838D00E2E}"/>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6" name="Google Shape;10154;p74">
            <a:extLst>
              <a:ext uri="{FF2B5EF4-FFF2-40B4-BE49-F238E27FC236}">
                <a16:creationId xmlns:a16="http://schemas.microsoft.com/office/drawing/2014/main" id="{D4CF3B00-11C8-2E99-B606-166815AD5DB0}"/>
              </a:ext>
            </a:extLst>
          </p:cNvPr>
          <p:cNvGrpSpPr/>
          <p:nvPr/>
        </p:nvGrpSpPr>
        <p:grpSpPr>
          <a:xfrm>
            <a:off x="9143764" y="5721946"/>
            <a:ext cx="785504" cy="836912"/>
            <a:chOff x="5943481" y="2730343"/>
            <a:chExt cx="392752" cy="418456"/>
          </a:xfrm>
          <a:solidFill>
            <a:schemeClr val="bg1"/>
          </a:solidFill>
        </p:grpSpPr>
        <p:sp>
          <p:nvSpPr>
            <p:cNvPr id="47" name="Google Shape;10155;p74">
              <a:extLst>
                <a:ext uri="{FF2B5EF4-FFF2-40B4-BE49-F238E27FC236}">
                  <a16:creationId xmlns:a16="http://schemas.microsoft.com/office/drawing/2014/main" id="{C1925259-FFFF-9F5A-5326-452013D4ACC1}"/>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10156;p74">
              <a:extLst>
                <a:ext uri="{FF2B5EF4-FFF2-40B4-BE49-F238E27FC236}">
                  <a16:creationId xmlns:a16="http://schemas.microsoft.com/office/drawing/2014/main" id="{51824A9F-6D5D-5C02-2B47-64ADBEEC7D50}"/>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10157;p74">
              <a:extLst>
                <a:ext uri="{FF2B5EF4-FFF2-40B4-BE49-F238E27FC236}">
                  <a16:creationId xmlns:a16="http://schemas.microsoft.com/office/drawing/2014/main" id="{D1B1382D-7A2D-4A05-4AA7-28FFB121CB2F}"/>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0" name="Google Shape;10158;p74">
              <a:extLst>
                <a:ext uri="{FF2B5EF4-FFF2-40B4-BE49-F238E27FC236}">
                  <a16:creationId xmlns:a16="http://schemas.microsoft.com/office/drawing/2014/main" id="{44A10EEB-23FC-1ECC-7FD5-F24A4D7EEC8F}"/>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1" name="Google Shape;10159;p74">
              <a:extLst>
                <a:ext uri="{FF2B5EF4-FFF2-40B4-BE49-F238E27FC236}">
                  <a16:creationId xmlns:a16="http://schemas.microsoft.com/office/drawing/2014/main" id="{78A22137-FC40-43AE-1057-5C35AE009A03}"/>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2" name="Google Shape;10160;p74">
              <a:extLst>
                <a:ext uri="{FF2B5EF4-FFF2-40B4-BE49-F238E27FC236}">
                  <a16:creationId xmlns:a16="http://schemas.microsoft.com/office/drawing/2014/main" id="{D015975C-FF0D-286D-6DC5-38B01C779BBB}"/>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10161;p74">
              <a:extLst>
                <a:ext uri="{FF2B5EF4-FFF2-40B4-BE49-F238E27FC236}">
                  <a16:creationId xmlns:a16="http://schemas.microsoft.com/office/drawing/2014/main" id="{A0F274F7-49B3-B61F-D344-F21E115FD5A0}"/>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4" name="Google Shape;10172;p74">
            <a:extLst>
              <a:ext uri="{FF2B5EF4-FFF2-40B4-BE49-F238E27FC236}">
                <a16:creationId xmlns:a16="http://schemas.microsoft.com/office/drawing/2014/main" id="{43EB732D-0BA4-AC92-89BA-23750BE6B1C5}"/>
              </a:ext>
            </a:extLst>
          </p:cNvPr>
          <p:cNvGrpSpPr/>
          <p:nvPr/>
        </p:nvGrpSpPr>
        <p:grpSpPr>
          <a:xfrm>
            <a:off x="11394267" y="2708962"/>
            <a:ext cx="1025974" cy="1083416"/>
            <a:chOff x="7068732" y="1223851"/>
            <a:chExt cx="512987" cy="541708"/>
          </a:xfrm>
          <a:solidFill>
            <a:schemeClr val="bg1"/>
          </a:solidFill>
        </p:grpSpPr>
        <p:sp>
          <p:nvSpPr>
            <p:cNvPr id="55" name="Google Shape;10173;p74">
              <a:extLst>
                <a:ext uri="{FF2B5EF4-FFF2-40B4-BE49-F238E27FC236}">
                  <a16:creationId xmlns:a16="http://schemas.microsoft.com/office/drawing/2014/main" id="{EAF77951-A658-77F7-2491-622E0CFB2253}"/>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10174;p74">
              <a:extLst>
                <a:ext uri="{FF2B5EF4-FFF2-40B4-BE49-F238E27FC236}">
                  <a16:creationId xmlns:a16="http://schemas.microsoft.com/office/drawing/2014/main" id="{6EA5E4FE-CBC5-EA55-E572-C924972D6459}"/>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10175;p74">
              <a:extLst>
                <a:ext uri="{FF2B5EF4-FFF2-40B4-BE49-F238E27FC236}">
                  <a16:creationId xmlns:a16="http://schemas.microsoft.com/office/drawing/2014/main" id="{5A6C672F-9326-9D5E-189D-9E4A06AB471D}"/>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8" name="Google Shape;10184;p74">
            <a:extLst>
              <a:ext uri="{FF2B5EF4-FFF2-40B4-BE49-F238E27FC236}">
                <a16:creationId xmlns:a16="http://schemas.microsoft.com/office/drawing/2014/main" id="{92F3906A-6B41-2C66-A9D7-954718B8E07E}"/>
              </a:ext>
            </a:extLst>
          </p:cNvPr>
          <p:cNvGrpSpPr/>
          <p:nvPr/>
        </p:nvGrpSpPr>
        <p:grpSpPr>
          <a:xfrm>
            <a:off x="3670569" y="5719387"/>
            <a:ext cx="785506" cy="839290"/>
            <a:chOff x="3206883" y="2729063"/>
            <a:chExt cx="392753" cy="419645"/>
          </a:xfrm>
          <a:solidFill>
            <a:schemeClr val="bg1"/>
          </a:solidFill>
        </p:grpSpPr>
        <p:sp>
          <p:nvSpPr>
            <p:cNvPr id="59" name="Google Shape;10185;p74">
              <a:extLst>
                <a:ext uri="{FF2B5EF4-FFF2-40B4-BE49-F238E27FC236}">
                  <a16:creationId xmlns:a16="http://schemas.microsoft.com/office/drawing/2014/main" id="{63B08846-2F4E-564F-F27C-6108C834349F}"/>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10186;p74">
              <a:extLst>
                <a:ext uri="{FF2B5EF4-FFF2-40B4-BE49-F238E27FC236}">
                  <a16:creationId xmlns:a16="http://schemas.microsoft.com/office/drawing/2014/main" id="{7EAF4563-4655-ECF7-ADB9-7B33E9B5A7DC}"/>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61" name="Google Shape;10189;p74">
            <a:extLst>
              <a:ext uri="{FF2B5EF4-FFF2-40B4-BE49-F238E27FC236}">
                <a16:creationId xmlns:a16="http://schemas.microsoft.com/office/drawing/2014/main" id="{46500FBB-1C7D-1BB1-99D4-1B2E0E59FEDD}"/>
              </a:ext>
            </a:extLst>
          </p:cNvPr>
          <p:cNvSpPr/>
          <p:nvPr/>
        </p:nvSpPr>
        <p:spPr>
          <a:xfrm>
            <a:off x="10378735" y="5837690"/>
            <a:ext cx="789418" cy="656008"/>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62" name="Google Shape;10190;p74">
            <a:extLst>
              <a:ext uri="{FF2B5EF4-FFF2-40B4-BE49-F238E27FC236}">
                <a16:creationId xmlns:a16="http://schemas.microsoft.com/office/drawing/2014/main" id="{722D5E99-2107-0C5C-BDA3-C9DF621AE1D9}"/>
              </a:ext>
            </a:extLst>
          </p:cNvPr>
          <p:cNvGrpSpPr/>
          <p:nvPr/>
        </p:nvGrpSpPr>
        <p:grpSpPr>
          <a:xfrm>
            <a:off x="12981114" y="5746742"/>
            <a:ext cx="719376" cy="757452"/>
            <a:chOff x="7862157" y="2742742"/>
            <a:chExt cx="359688" cy="378726"/>
          </a:xfrm>
          <a:solidFill>
            <a:schemeClr val="bg1"/>
          </a:solidFill>
        </p:grpSpPr>
        <p:sp>
          <p:nvSpPr>
            <p:cNvPr id="63" name="Google Shape;10191;p74">
              <a:extLst>
                <a:ext uri="{FF2B5EF4-FFF2-40B4-BE49-F238E27FC236}">
                  <a16:creationId xmlns:a16="http://schemas.microsoft.com/office/drawing/2014/main" id="{57A738CC-0AE5-E803-B186-A025FA41DD8F}"/>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4" name="Google Shape;10192;p74">
              <a:extLst>
                <a:ext uri="{FF2B5EF4-FFF2-40B4-BE49-F238E27FC236}">
                  <a16:creationId xmlns:a16="http://schemas.microsoft.com/office/drawing/2014/main" id="{6CA2C5C8-1C4F-FAAC-DC8B-5FA069B73097}"/>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5" name="Google Shape;10193;p74">
              <a:extLst>
                <a:ext uri="{FF2B5EF4-FFF2-40B4-BE49-F238E27FC236}">
                  <a16:creationId xmlns:a16="http://schemas.microsoft.com/office/drawing/2014/main" id="{174AB19A-EDA7-F8C2-0D63-0EB24777FB43}"/>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6" name="Google Shape;10194;p74">
              <a:extLst>
                <a:ext uri="{FF2B5EF4-FFF2-40B4-BE49-F238E27FC236}">
                  <a16:creationId xmlns:a16="http://schemas.microsoft.com/office/drawing/2014/main" id="{FDD29104-E06F-4F58-0DB2-1FD76BA9CF2D}"/>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7" name="Google Shape;10221;p74">
            <a:extLst>
              <a:ext uri="{FF2B5EF4-FFF2-40B4-BE49-F238E27FC236}">
                <a16:creationId xmlns:a16="http://schemas.microsoft.com/office/drawing/2014/main" id="{728522AD-F781-0F3B-0823-F4C9A32B074E}"/>
              </a:ext>
            </a:extLst>
          </p:cNvPr>
          <p:cNvGrpSpPr/>
          <p:nvPr/>
        </p:nvGrpSpPr>
        <p:grpSpPr>
          <a:xfrm>
            <a:off x="4927741" y="7195155"/>
            <a:ext cx="633934" cy="766814"/>
            <a:chOff x="3835469" y="3466947"/>
            <a:chExt cx="316967" cy="383407"/>
          </a:xfrm>
          <a:solidFill>
            <a:schemeClr val="bg1"/>
          </a:solidFill>
        </p:grpSpPr>
        <p:sp>
          <p:nvSpPr>
            <p:cNvPr id="68" name="Google Shape;10222;p74">
              <a:extLst>
                <a:ext uri="{FF2B5EF4-FFF2-40B4-BE49-F238E27FC236}">
                  <a16:creationId xmlns:a16="http://schemas.microsoft.com/office/drawing/2014/main" id="{936F6FEA-BCF3-F6CF-B382-C79CB88483F3}"/>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9" name="Google Shape;10223;p74">
              <a:extLst>
                <a:ext uri="{FF2B5EF4-FFF2-40B4-BE49-F238E27FC236}">
                  <a16:creationId xmlns:a16="http://schemas.microsoft.com/office/drawing/2014/main" id="{88DA2AA0-E9D2-FACA-AE7D-465B54034308}"/>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0" name="Google Shape;10224;p74">
              <a:extLst>
                <a:ext uri="{FF2B5EF4-FFF2-40B4-BE49-F238E27FC236}">
                  <a16:creationId xmlns:a16="http://schemas.microsoft.com/office/drawing/2014/main" id="{D4033E47-D08D-5FD9-817D-1D351A316B7E}"/>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1" name="Google Shape;10240;p74">
            <a:extLst>
              <a:ext uri="{FF2B5EF4-FFF2-40B4-BE49-F238E27FC236}">
                <a16:creationId xmlns:a16="http://schemas.microsoft.com/office/drawing/2014/main" id="{21208E7F-3053-F5BD-F122-89BABF2796BC}"/>
              </a:ext>
            </a:extLst>
          </p:cNvPr>
          <p:cNvGrpSpPr/>
          <p:nvPr/>
        </p:nvGrpSpPr>
        <p:grpSpPr>
          <a:xfrm>
            <a:off x="7705103" y="7202489"/>
            <a:ext cx="730038" cy="720730"/>
            <a:chOff x="5224150" y="3470614"/>
            <a:chExt cx="365019" cy="360365"/>
          </a:xfrm>
          <a:solidFill>
            <a:schemeClr val="bg1"/>
          </a:solidFill>
        </p:grpSpPr>
        <p:sp>
          <p:nvSpPr>
            <p:cNvPr id="72" name="Google Shape;10241;p74">
              <a:extLst>
                <a:ext uri="{FF2B5EF4-FFF2-40B4-BE49-F238E27FC236}">
                  <a16:creationId xmlns:a16="http://schemas.microsoft.com/office/drawing/2014/main" id="{4D93CDA7-1E82-2764-EC11-1CFE2DBAFE86}"/>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3" name="Google Shape;10242;p74">
              <a:extLst>
                <a:ext uri="{FF2B5EF4-FFF2-40B4-BE49-F238E27FC236}">
                  <a16:creationId xmlns:a16="http://schemas.microsoft.com/office/drawing/2014/main" id="{D7308D78-2CAC-F825-CDC7-70FBB137A5BF}"/>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4" name="Google Shape;10303;p74">
            <a:extLst>
              <a:ext uri="{FF2B5EF4-FFF2-40B4-BE49-F238E27FC236}">
                <a16:creationId xmlns:a16="http://schemas.microsoft.com/office/drawing/2014/main" id="{C9CF48B2-0CF5-1D80-7083-A90D611933C0}"/>
              </a:ext>
            </a:extLst>
          </p:cNvPr>
          <p:cNvGrpSpPr/>
          <p:nvPr/>
        </p:nvGrpSpPr>
        <p:grpSpPr>
          <a:xfrm>
            <a:off x="9105981" y="7139705"/>
            <a:ext cx="720474" cy="767786"/>
            <a:chOff x="5924589" y="3439222"/>
            <a:chExt cx="360237" cy="383893"/>
          </a:xfrm>
          <a:solidFill>
            <a:schemeClr val="bg1"/>
          </a:solidFill>
        </p:grpSpPr>
        <p:sp>
          <p:nvSpPr>
            <p:cNvPr id="75" name="Google Shape;10304;p74">
              <a:extLst>
                <a:ext uri="{FF2B5EF4-FFF2-40B4-BE49-F238E27FC236}">
                  <a16:creationId xmlns:a16="http://schemas.microsoft.com/office/drawing/2014/main" id="{CD8DDAC7-E595-2097-A0D4-0E710875A876}"/>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10305;p74">
              <a:extLst>
                <a:ext uri="{FF2B5EF4-FFF2-40B4-BE49-F238E27FC236}">
                  <a16:creationId xmlns:a16="http://schemas.microsoft.com/office/drawing/2014/main" id="{7C8BF8A4-1A3A-37C1-0F0F-6E496526D9E2}"/>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7" name="Google Shape;10306;p74">
              <a:extLst>
                <a:ext uri="{FF2B5EF4-FFF2-40B4-BE49-F238E27FC236}">
                  <a16:creationId xmlns:a16="http://schemas.microsoft.com/office/drawing/2014/main" id="{041CD924-075E-EDB5-C3BC-8E1B2B4752BD}"/>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8" name="Google Shape;10307;p74">
              <a:extLst>
                <a:ext uri="{FF2B5EF4-FFF2-40B4-BE49-F238E27FC236}">
                  <a16:creationId xmlns:a16="http://schemas.microsoft.com/office/drawing/2014/main" id="{11DA4367-8132-3B78-539F-C80AD961C7F2}"/>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9" name="Google Shape;10308;p74">
              <a:extLst>
                <a:ext uri="{FF2B5EF4-FFF2-40B4-BE49-F238E27FC236}">
                  <a16:creationId xmlns:a16="http://schemas.microsoft.com/office/drawing/2014/main" id="{17A6AB96-7294-9021-35C2-E24626F13B61}"/>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0" name="Google Shape;10309;p74">
              <a:extLst>
                <a:ext uri="{FF2B5EF4-FFF2-40B4-BE49-F238E27FC236}">
                  <a16:creationId xmlns:a16="http://schemas.microsoft.com/office/drawing/2014/main" id="{F8B245A3-8043-473E-43B4-8A9DA99DE6D9}"/>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10310;p74">
              <a:extLst>
                <a:ext uri="{FF2B5EF4-FFF2-40B4-BE49-F238E27FC236}">
                  <a16:creationId xmlns:a16="http://schemas.microsoft.com/office/drawing/2014/main" id="{4F083046-3D24-778C-A0BF-BE7D7CAB23F2}"/>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10311;p74">
              <a:extLst>
                <a:ext uri="{FF2B5EF4-FFF2-40B4-BE49-F238E27FC236}">
                  <a16:creationId xmlns:a16="http://schemas.microsoft.com/office/drawing/2014/main" id="{B39F78A2-850D-55EE-0910-6CF37D07DA4E}"/>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10312;p74">
              <a:extLst>
                <a:ext uri="{FF2B5EF4-FFF2-40B4-BE49-F238E27FC236}">
                  <a16:creationId xmlns:a16="http://schemas.microsoft.com/office/drawing/2014/main" id="{9B4DF3FF-A246-4CE2-792C-6CA01C9CBE1B}"/>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10313;p74">
              <a:extLst>
                <a:ext uri="{FF2B5EF4-FFF2-40B4-BE49-F238E27FC236}">
                  <a16:creationId xmlns:a16="http://schemas.microsoft.com/office/drawing/2014/main" id="{6A6A5D36-FF83-5F95-DB45-29C04B51A8B6}"/>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10314;p74">
              <a:extLst>
                <a:ext uri="{FF2B5EF4-FFF2-40B4-BE49-F238E27FC236}">
                  <a16:creationId xmlns:a16="http://schemas.microsoft.com/office/drawing/2014/main" id="{B4DC8560-2856-40AA-4468-B8F8FD494273}"/>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6" name="Google Shape;10315;p74">
              <a:extLst>
                <a:ext uri="{FF2B5EF4-FFF2-40B4-BE49-F238E27FC236}">
                  <a16:creationId xmlns:a16="http://schemas.microsoft.com/office/drawing/2014/main" id="{996DDD77-E7B6-548F-9CD6-4BB57DF5F5E8}"/>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7" name="Google Shape;10341;p74">
            <a:extLst>
              <a:ext uri="{FF2B5EF4-FFF2-40B4-BE49-F238E27FC236}">
                <a16:creationId xmlns:a16="http://schemas.microsoft.com/office/drawing/2014/main" id="{FDF5B913-9655-0FB7-AD30-8F790A6C7193}"/>
              </a:ext>
            </a:extLst>
          </p:cNvPr>
          <p:cNvGrpSpPr/>
          <p:nvPr/>
        </p:nvGrpSpPr>
        <p:grpSpPr>
          <a:xfrm>
            <a:off x="14312206" y="5759308"/>
            <a:ext cx="519012" cy="725192"/>
            <a:chOff x="8527703" y="2749024"/>
            <a:chExt cx="259506" cy="362596"/>
          </a:xfrm>
          <a:solidFill>
            <a:schemeClr val="bg1"/>
          </a:solidFill>
        </p:grpSpPr>
        <p:sp>
          <p:nvSpPr>
            <p:cNvPr id="88" name="Google Shape;10342;p74">
              <a:extLst>
                <a:ext uri="{FF2B5EF4-FFF2-40B4-BE49-F238E27FC236}">
                  <a16:creationId xmlns:a16="http://schemas.microsoft.com/office/drawing/2014/main" id="{4176CEB9-8D20-133A-4FBE-170F8ECF9A0B}"/>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10343;p74">
              <a:extLst>
                <a:ext uri="{FF2B5EF4-FFF2-40B4-BE49-F238E27FC236}">
                  <a16:creationId xmlns:a16="http://schemas.microsoft.com/office/drawing/2014/main" id="{312CCCB8-F09E-CB3D-EF22-768A2ABB714B}"/>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10344;p74">
              <a:extLst>
                <a:ext uri="{FF2B5EF4-FFF2-40B4-BE49-F238E27FC236}">
                  <a16:creationId xmlns:a16="http://schemas.microsoft.com/office/drawing/2014/main" id="{63628E27-0457-EA5C-2BA4-E14A4D97FCF5}"/>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10345;p74">
              <a:extLst>
                <a:ext uri="{FF2B5EF4-FFF2-40B4-BE49-F238E27FC236}">
                  <a16:creationId xmlns:a16="http://schemas.microsoft.com/office/drawing/2014/main" id="{DD9AB43D-12B2-FAA0-FFEA-13DFA76A961D}"/>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2" name="Google Shape;10346;p74">
              <a:extLst>
                <a:ext uri="{FF2B5EF4-FFF2-40B4-BE49-F238E27FC236}">
                  <a16:creationId xmlns:a16="http://schemas.microsoft.com/office/drawing/2014/main" id="{53820489-CEEF-C62B-3A15-F272ABC086EA}"/>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3" name="Google Shape;10359;p74">
            <a:extLst>
              <a:ext uri="{FF2B5EF4-FFF2-40B4-BE49-F238E27FC236}">
                <a16:creationId xmlns:a16="http://schemas.microsoft.com/office/drawing/2014/main" id="{F8BA78A6-583D-CB5D-8D43-6C24A8B9EB43}"/>
              </a:ext>
            </a:extLst>
          </p:cNvPr>
          <p:cNvGrpSpPr/>
          <p:nvPr/>
        </p:nvGrpSpPr>
        <p:grpSpPr>
          <a:xfrm>
            <a:off x="10426301" y="7223900"/>
            <a:ext cx="722358" cy="677716"/>
            <a:chOff x="6584749" y="3481321"/>
            <a:chExt cx="361179" cy="338858"/>
          </a:xfrm>
          <a:solidFill>
            <a:schemeClr val="bg1"/>
          </a:solidFill>
        </p:grpSpPr>
        <p:sp>
          <p:nvSpPr>
            <p:cNvPr id="94" name="Google Shape;10360;p74">
              <a:extLst>
                <a:ext uri="{FF2B5EF4-FFF2-40B4-BE49-F238E27FC236}">
                  <a16:creationId xmlns:a16="http://schemas.microsoft.com/office/drawing/2014/main" id="{7A4ECD5A-BA09-5ED3-1629-1A70C195B856}"/>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10361;p74">
              <a:extLst>
                <a:ext uri="{FF2B5EF4-FFF2-40B4-BE49-F238E27FC236}">
                  <a16:creationId xmlns:a16="http://schemas.microsoft.com/office/drawing/2014/main" id="{50A6C390-C7C3-A2B8-AAEB-EAE5E9789B18}"/>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10362;p74">
              <a:extLst>
                <a:ext uri="{FF2B5EF4-FFF2-40B4-BE49-F238E27FC236}">
                  <a16:creationId xmlns:a16="http://schemas.microsoft.com/office/drawing/2014/main" id="{360CB8F5-01A6-B1BB-5B33-46D211AFC7EA}"/>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10363;p74">
              <a:extLst>
                <a:ext uri="{FF2B5EF4-FFF2-40B4-BE49-F238E27FC236}">
                  <a16:creationId xmlns:a16="http://schemas.microsoft.com/office/drawing/2014/main" id="{7F79C4CE-5664-5821-09B2-E5E29F3C9371}"/>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8" name="Google Shape;10364;p74">
              <a:extLst>
                <a:ext uri="{FF2B5EF4-FFF2-40B4-BE49-F238E27FC236}">
                  <a16:creationId xmlns:a16="http://schemas.microsoft.com/office/drawing/2014/main" id="{5D5775BE-4E52-D3CF-AC0E-0C001D7EDBD7}"/>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9" name="Google Shape;10365;p74">
              <a:extLst>
                <a:ext uri="{FF2B5EF4-FFF2-40B4-BE49-F238E27FC236}">
                  <a16:creationId xmlns:a16="http://schemas.microsoft.com/office/drawing/2014/main" id="{0150CB04-90F7-461D-002D-802AE15CAFC2}"/>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10366;p74">
              <a:extLst>
                <a:ext uri="{FF2B5EF4-FFF2-40B4-BE49-F238E27FC236}">
                  <a16:creationId xmlns:a16="http://schemas.microsoft.com/office/drawing/2014/main" id="{3DEF76B4-640F-F16D-C320-D3062775222C}"/>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1" name="Google Shape;10399;p74">
            <a:extLst>
              <a:ext uri="{FF2B5EF4-FFF2-40B4-BE49-F238E27FC236}">
                <a16:creationId xmlns:a16="http://schemas.microsoft.com/office/drawing/2014/main" id="{154246D4-B605-EECD-33A5-0ED71B723E30}"/>
              </a:ext>
            </a:extLst>
          </p:cNvPr>
          <p:cNvGrpSpPr/>
          <p:nvPr/>
        </p:nvGrpSpPr>
        <p:grpSpPr>
          <a:xfrm>
            <a:off x="3521390" y="7082280"/>
            <a:ext cx="720420" cy="763688"/>
            <a:chOff x="3132295" y="3410510"/>
            <a:chExt cx="360210" cy="381844"/>
          </a:xfrm>
          <a:solidFill>
            <a:schemeClr val="bg1"/>
          </a:solidFill>
        </p:grpSpPr>
        <p:sp>
          <p:nvSpPr>
            <p:cNvPr id="102" name="Google Shape;10400;p74">
              <a:extLst>
                <a:ext uri="{FF2B5EF4-FFF2-40B4-BE49-F238E27FC236}">
                  <a16:creationId xmlns:a16="http://schemas.microsoft.com/office/drawing/2014/main" id="{03DD0D5B-1B62-C274-A196-097D9BAB7C2A}"/>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3" name="Google Shape;10401;p74">
              <a:extLst>
                <a:ext uri="{FF2B5EF4-FFF2-40B4-BE49-F238E27FC236}">
                  <a16:creationId xmlns:a16="http://schemas.microsoft.com/office/drawing/2014/main" id="{D74E6DF4-52C3-2887-7333-A2D4E6B64D33}"/>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4" name="Google Shape;10402;p74">
              <a:extLst>
                <a:ext uri="{FF2B5EF4-FFF2-40B4-BE49-F238E27FC236}">
                  <a16:creationId xmlns:a16="http://schemas.microsoft.com/office/drawing/2014/main" id="{BD64F664-A50F-18E7-0692-C093FB09AC29}"/>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10403;p74">
              <a:extLst>
                <a:ext uri="{FF2B5EF4-FFF2-40B4-BE49-F238E27FC236}">
                  <a16:creationId xmlns:a16="http://schemas.microsoft.com/office/drawing/2014/main" id="{DEBDE7DA-70A4-A8ED-3498-39CF019A001A}"/>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6" name="Google Shape;10404;p74">
              <a:extLst>
                <a:ext uri="{FF2B5EF4-FFF2-40B4-BE49-F238E27FC236}">
                  <a16:creationId xmlns:a16="http://schemas.microsoft.com/office/drawing/2014/main" id="{0260EDE9-C858-8346-8FB7-64ACD88398D6}"/>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7" name="Google Shape;10405;p74">
              <a:extLst>
                <a:ext uri="{FF2B5EF4-FFF2-40B4-BE49-F238E27FC236}">
                  <a16:creationId xmlns:a16="http://schemas.microsoft.com/office/drawing/2014/main" id="{EDDC0B43-C2D1-46C3-0933-F8A2604CE608}"/>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8" name="Google Shape;10406;p74">
              <a:extLst>
                <a:ext uri="{FF2B5EF4-FFF2-40B4-BE49-F238E27FC236}">
                  <a16:creationId xmlns:a16="http://schemas.microsoft.com/office/drawing/2014/main" id="{F1815EE8-D635-7076-774C-785185E409F4}"/>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10407;p74">
              <a:extLst>
                <a:ext uri="{FF2B5EF4-FFF2-40B4-BE49-F238E27FC236}">
                  <a16:creationId xmlns:a16="http://schemas.microsoft.com/office/drawing/2014/main" id="{CDE2743F-F8C8-DAF8-5E54-0AC2134F8AE3}"/>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0" name="Google Shape;10421;p74">
            <a:extLst>
              <a:ext uri="{FF2B5EF4-FFF2-40B4-BE49-F238E27FC236}">
                <a16:creationId xmlns:a16="http://schemas.microsoft.com/office/drawing/2014/main" id="{E8656918-96A9-60D5-21EA-AD1474F2E994}"/>
              </a:ext>
            </a:extLst>
          </p:cNvPr>
          <p:cNvGrpSpPr/>
          <p:nvPr/>
        </p:nvGrpSpPr>
        <p:grpSpPr>
          <a:xfrm>
            <a:off x="11529855" y="7099836"/>
            <a:ext cx="724278" cy="773964"/>
            <a:chOff x="7136526" y="3419289"/>
            <a:chExt cx="362139" cy="386982"/>
          </a:xfrm>
          <a:solidFill>
            <a:schemeClr val="bg1"/>
          </a:solidFill>
        </p:grpSpPr>
        <p:sp>
          <p:nvSpPr>
            <p:cNvPr id="111" name="Google Shape;10422;p74">
              <a:extLst>
                <a:ext uri="{FF2B5EF4-FFF2-40B4-BE49-F238E27FC236}">
                  <a16:creationId xmlns:a16="http://schemas.microsoft.com/office/drawing/2014/main" id="{0A8B35B2-A9FC-DD54-D39B-DB33C780EB6F}"/>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10423;p74">
              <a:extLst>
                <a:ext uri="{FF2B5EF4-FFF2-40B4-BE49-F238E27FC236}">
                  <a16:creationId xmlns:a16="http://schemas.microsoft.com/office/drawing/2014/main" id="{F8B89D91-727E-D453-680D-DE216BEB7B13}"/>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10424;p74">
              <a:extLst>
                <a:ext uri="{FF2B5EF4-FFF2-40B4-BE49-F238E27FC236}">
                  <a16:creationId xmlns:a16="http://schemas.microsoft.com/office/drawing/2014/main" id="{DDA6FB1A-C63E-F213-A159-CA2800D7EFAD}"/>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10425;p74">
              <a:extLst>
                <a:ext uri="{FF2B5EF4-FFF2-40B4-BE49-F238E27FC236}">
                  <a16:creationId xmlns:a16="http://schemas.microsoft.com/office/drawing/2014/main" id="{BFB8CB74-0BA0-1B0C-B623-A16EEB151789}"/>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5" name="Google Shape;10426;p74">
              <a:extLst>
                <a:ext uri="{FF2B5EF4-FFF2-40B4-BE49-F238E27FC236}">
                  <a16:creationId xmlns:a16="http://schemas.microsoft.com/office/drawing/2014/main" id="{0093EC6F-0712-2052-3D63-47B6012AE522}"/>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10427;p74">
              <a:extLst>
                <a:ext uri="{FF2B5EF4-FFF2-40B4-BE49-F238E27FC236}">
                  <a16:creationId xmlns:a16="http://schemas.microsoft.com/office/drawing/2014/main" id="{D9955370-4FC2-EF39-4B72-D3679148912B}"/>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10428;p74">
              <a:extLst>
                <a:ext uri="{FF2B5EF4-FFF2-40B4-BE49-F238E27FC236}">
                  <a16:creationId xmlns:a16="http://schemas.microsoft.com/office/drawing/2014/main" id="{164F7C37-77AD-9C05-6FFF-A47AD5371CB2}"/>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10429;p74">
              <a:extLst>
                <a:ext uri="{FF2B5EF4-FFF2-40B4-BE49-F238E27FC236}">
                  <a16:creationId xmlns:a16="http://schemas.microsoft.com/office/drawing/2014/main" id="{17CDE239-1DC4-11E1-0CBF-C6BB3410EDC1}"/>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9" name="Google Shape;10435;p74">
            <a:extLst>
              <a:ext uri="{FF2B5EF4-FFF2-40B4-BE49-F238E27FC236}">
                <a16:creationId xmlns:a16="http://schemas.microsoft.com/office/drawing/2014/main" id="{B48DE82D-60B1-677C-5980-07FA7CF06934}"/>
              </a:ext>
            </a:extLst>
          </p:cNvPr>
          <p:cNvGrpSpPr/>
          <p:nvPr/>
        </p:nvGrpSpPr>
        <p:grpSpPr>
          <a:xfrm>
            <a:off x="11487278" y="8190717"/>
            <a:ext cx="1064452" cy="1051870"/>
            <a:chOff x="7115239" y="3964728"/>
            <a:chExt cx="532226" cy="525935"/>
          </a:xfrm>
          <a:solidFill>
            <a:schemeClr val="bg1"/>
          </a:solidFill>
        </p:grpSpPr>
        <p:sp>
          <p:nvSpPr>
            <p:cNvPr id="120" name="Google Shape;10436;p74">
              <a:extLst>
                <a:ext uri="{FF2B5EF4-FFF2-40B4-BE49-F238E27FC236}">
                  <a16:creationId xmlns:a16="http://schemas.microsoft.com/office/drawing/2014/main" id="{763D3148-2181-F381-C125-5938A2C2AC9E}"/>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10437;p74">
              <a:extLst>
                <a:ext uri="{FF2B5EF4-FFF2-40B4-BE49-F238E27FC236}">
                  <a16:creationId xmlns:a16="http://schemas.microsoft.com/office/drawing/2014/main" id="{6F6EE766-AF83-2405-2F05-23EC60B96418}"/>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2" name="Google Shape;10438;p74">
              <a:extLst>
                <a:ext uri="{FF2B5EF4-FFF2-40B4-BE49-F238E27FC236}">
                  <a16:creationId xmlns:a16="http://schemas.microsoft.com/office/drawing/2014/main" id="{7558835E-68F3-0CB3-8825-9E65BC546BC4}"/>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3" name="Google Shape;10439;p74">
              <a:extLst>
                <a:ext uri="{FF2B5EF4-FFF2-40B4-BE49-F238E27FC236}">
                  <a16:creationId xmlns:a16="http://schemas.microsoft.com/office/drawing/2014/main" id="{DA085E7D-65C5-9681-BCA2-6CFDD77DBFC4}"/>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4" name="Google Shape;10440;p74">
              <a:extLst>
                <a:ext uri="{FF2B5EF4-FFF2-40B4-BE49-F238E27FC236}">
                  <a16:creationId xmlns:a16="http://schemas.microsoft.com/office/drawing/2014/main" id="{CDDFF099-3CAD-2FAF-C903-D02FA3E029A6}"/>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5" name="Google Shape;10441;p74">
              <a:extLst>
                <a:ext uri="{FF2B5EF4-FFF2-40B4-BE49-F238E27FC236}">
                  <a16:creationId xmlns:a16="http://schemas.microsoft.com/office/drawing/2014/main" id="{2AE28F31-91BA-B4CF-32E4-8CC136BBCCD2}"/>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6" name="Google Shape;10442;p74">
              <a:extLst>
                <a:ext uri="{FF2B5EF4-FFF2-40B4-BE49-F238E27FC236}">
                  <a16:creationId xmlns:a16="http://schemas.microsoft.com/office/drawing/2014/main" id="{B15E40FD-8720-4EAF-5BEC-E14C97A86F11}"/>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7" name="Google Shape;10443;p74">
            <a:extLst>
              <a:ext uri="{FF2B5EF4-FFF2-40B4-BE49-F238E27FC236}">
                <a16:creationId xmlns:a16="http://schemas.microsoft.com/office/drawing/2014/main" id="{9BC9CA41-4806-DF66-B8E6-48C71D6F9D99}"/>
              </a:ext>
            </a:extLst>
          </p:cNvPr>
          <p:cNvGrpSpPr/>
          <p:nvPr/>
        </p:nvGrpSpPr>
        <p:grpSpPr>
          <a:xfrm>
            <a:off x="14228395" y="6935611"/>
            <a:ext cx="826690" cy="881098"/>
            <a:chOff x="8485796" y="3337175"/>
            <a:chExt cx="413345" cy="440549"/>
          </a:xfrm>
          <a:solidFill>
            <a:schemeClr val="bg1"/>
          </a:solidFill>
        </p:grpSpPr>
        <p:sp>
          <p:nvSpPr>
            <p:cNvPr id="128" name="Google Shape;10444;p74">
              <a:extLst>
                <a:ext uri="{FF2B5EF4-FFF2-40B4-BE49-F238E27FC236}">
                  <a16:creationId xmlns:a16="http://schemas.microsoft.com/office/drawing/2014/main" id="{363CBF1F-0A1C-8E9E-ECD4-58CDC1B83B69}"/>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10445;p74">
              <a:extLst>
                <a:ext uri="{FF2B5EF4-FFF2-40B4-BE49-F238E27FC236}">
                  <a16:creationId xmlns:a16="http://schemas.microsoft.com/office/drawing/2014/main" id="{F45F8AB4-FFB1-E85B-297F-ECDB18A024D1}"/>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0" name="Google Shape;10446;p74">
              <a:extLst>
                <a:ext uri="{FF2B5EF4-FFF2-40B4-BE49-F238E27FC236}">
                  <a16:creationId xmlns:a16="http://schemas.microsoft.com/office/drawing/2014/main" id="{1F074EE7-CD22-2437-235B-DBFC05A14A30}"/>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1" name="Google Shape;10447;p74">
              <a:extLst>
                <a:ext uri="{FF2B5EF4-FFF2-40B4-BE49-F238E27FC236}">
                  <a16:creationId xmlns:a16="http://schemas.microsoft.com/office/drawing/2014/main" id="{17515B99-0098-7C19-3C9A-3B8DE0117BF8}"/>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2" name="Google Shape;10448;p74">
              <a:extLst>
                <a:ext uri="{FF2B5EF4-FFF2-40B4-BE49-F238E27FC236}">
                  <a16:creationId xmlns:a16="http://schemas.microsoft.com/office/drawing/2014/main" id="{1ACEB95D-5E69-5DF4-1564-CDD68AF75668}"/>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3" name="Google Shape;10449;p74">
              <a:extLst>
                <a:ext uri="{FF2B5EF4-FFF2-40B4-BE49-F238E27FC236}">
                  <a16:creationId xmlns:a16="http://schemas.microsoft.com/office/drawing/2014/main" id="{13DD38E3-7EF6-C869-806A-1C05251474E3}"/>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4" name="Google Shape;10468;p74">
            <a:extLst>
              <a:ext uri="{FF2B5EF4-FFF2-40B4-BE49-F238E27FC236}">
                <a16:creationId xmlns:a16="http://schemas.microsoft.com/office/drawing/2014/main" id="{4535471B-56DF-41DD-FD16-15F6243B5F02}"/>
              </a:ext>
            </a:extLst>
          </p:cNvPr>
          <p:cNvGrpSpPr/>
          <p:nvPr/>
        </p:nvGrpSpPr>
        <p:grpSpPr>
          <a:xfrm>
            <a:off x="6293832" y="7272001"/>
            <a:ext cx="724296" cy="769870"/>
            <a:chOff x="4518516" y="3505370"/>
            <a:chExt cx="362148" cy="384935"/>
          </a:xfrm>
          <a:solidFill>
            <a:schemeClr val="bg1"/>
          </a:solidFill>
        </p:grpSpPr>
        <p:sp>
          <p:nvSpPr>
            <p:cNvPr id="135" name="Google Shape;10469;p74">
              <a:extLst>
                <a:ext uri="{FF2B5EF4-FFF2-40B4-BE49-F238E27FC236}">
                  <a16:creationId xmlns:a16="http://schemas.microsoft.com/office/drawing/2014/main" id="{4FFF5290-8585-771D-A6FE-B84ABDB22028}"/>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6" name="Google Shape;10470;p74">
              <a:extLst>
                <a:ext uri="{FF2B5EF4-FFF2-40B4-BE49-F238E27FC236}">
                  <a16:creationId xmlns:a16="http://schemas.microsoft.com/office/drawing/2014/main" id="{1A641D77-F1A1-BBD4-78FB-E5ACB42DA77B}"/>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7" name="Google Shape;10471;p74">
              <a:extLst>
                <a:ext uri="{FF2B5EF4-FFF2-40B4-BE49-F238E27FC236}">
                  <a16:creationId xmlns:a16="http://schemas.microsoft.com/office/drawing/2014/main" id="{B32B120D-C2EA-6D06-C2D3-1381B6B0C34E}"/>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8" name="Google Shape;10483;p74">
            <a:extLst>
              <a:ext uri="{FF2B5EF4-FFF2-40B4-BE49-F238E27FC236}">
                <a16:creationId xmlns:a16="http://schemas.microsoft.com/office/drawing/2014/main" id="{BF949FEA-91C1-D8AA-57A1-6CC3EBB2D139}"/>
              </a:ext>
            </a:extLst>
          </p:cNvPr>
          <p:cNvGrpSpPr/>
          <p:nvPr/>
        </p:nvGrpSpPr>
        <p:grpSpPr>
          <a:xfrm>
            <a:off x="12979818" y="7071818"/>
            <a:ext cx="680092" cy="720748"/>
            <a:chOff x="7861508" y="3405280"/>
            <a:chExt cx="340046" cy="360374"/>
          </a:xfrm>
          <a:solidFill>
            <a:schemeClr val="bg1"/>
          </a:solidFill>
        </p:grpSpPr>
        <p:sp>
          <p:nvSpPr>
            <p:cNvPr id="139" name="Google Shape;10484;p74">
              <a:extLst>
                <a:ext uri="{FF2B5EF4-FFF2-40B4-BE49-F238E27FC236}">
                  <a16:creationId xmlns:a16="http://schemas.microsoft.com/office/drawing/2014/main" id="{A54CA10C-0CBC-3DBB-74F4-235018CF8665}"/>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0" name="Google Shape;10485;p74">
              <a:extLst>
                <a:ext uri="{FF2B5EF4-FFF2-40B4-BE49-F238E27FC236}">
                  <a16:creationId xmlns:a16="http://schemas.microsoft.com/office/drawing/2014/main" id="{32BECAAD-073E-B19E-72C0-93CA2079CAAE}"/>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1" name="Google Shape;10486;p74">
              <a:extLst>
                <a:ext uri="{FF2B5EF4-FFF2-40B4-BE49-F238E27FC236}">
                  <a16:creationId xmlns:a16="http://schemas.microsoft.com/office/drawing/2014/main" id="{073CAB64-A26B-3024-689D-5315C3B91F9D}"/>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2" name="Google Shape;10487;p74">
              <a:extLst>
                <a:ext uri="{FF2B5EF4-FFF2-40B4-BE49-F238E27FC236}">
                  <a16:creationId xmlns:a16="http://schemas.microsoft.com/office/drawing/2014/main" id="{DCEC581C-DB63-5E11-D5C0-AB6458A78132}"/>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3" name="Google Shape;10488;p74">
              <a:extLst>
                <a:ext uri="{FF2B5EF4-FFF2-40B4-BE49-F238E27FC236}">
                  <a16:creationId xmlns:a16="http://schemas.microsoft.com/office/drawing/2014/main" id="{D3EAB5A0-822E-C73A-B946-257B9487428A}"/>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4" name="Google Shape;10497;p74">
            <a:extLst>
              <a:ext uri="{FF2B5EF4-FFF2-40B4-BE49-F238E27FC236}">
                <a16:creationId xmlns:a16="http://schemas.microsoft.com/office/drawing/2014/main" id="{F52ADBB8-D28E-A6AC-88F6-B9DB9CB72F6B}"/>
              </a:ext>
            </a:extLst>
          </p:cNvPr>
          <p:cNvGrpSpPr/>
          <p:nvPr/>
        </p:nvGrpSpPr>
        <p:grpSpPr>
          <a:xfrm>
            <a:off x="12817969" y="4170408"/>
            <a:ext cx="945598" cy="1005108"/>
            <a:chOff x="7780583" y="1954575"/>
            <a:chExt cx="472799" cy="502554"/>
          </a:xfrm>
          <a:solidFill>
            <a:schemeClr val="bg1"/>
          </a:solidFill>
        </p:grpSpPr>
        <p:sp>
          <p:nvSpPr>
            <p:cNvPr id="145" name="Google Shape;10498;p74">
              <a:extLst>
                <a:ext uri="{FF2B5EF4-FFF2-40B4-BE49-F238E27FC236}">
                  <a16:creationId xmlns:a16="http://schemas.microsoft.com/office/drawing/2014/main" id="{E07A5D15-6D7D-4806-3EE4-E9C187EBB32A}"/>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6" name="Google Shape;10499;p74">
              <a:extLst>
                <a:ext uri="{FF2B5EF4-FFF2-40B4-BE49-F238E27FC236}">
                  <a16:creationId xmlns:a16="http://schemas.microsoft.com/office/drawing/2014/main" id="{5E02CAA3-1B00-C806-140E-23A47146FF39}"/>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7" name="Google Shape;10500;p74">
              <a:extLst>
                <a:ext uri="{FF2B5EF4-FFF2-40B4-BE49-F238E27FC236}">
                  <a16:creationId xmlns:a16="http://schemas.microsoft.com/office/drawing/2014/main" id="{AD1722B8-1C43-E283-3879-ABB17079C07A}"/>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8" name="Google Shape;10501;p74">
              <a:extLst>
                <a:ext uri="{FF2B5EF4-FFF2-40B4-BE49-F238E27FC236}">
                  <a16:creationId xmlns:a16="http://schemas.microsoft.com/office/drawing/2014/main" id="{FE8E4CF8-0731-F02B-5530-A84A398EEEBE}"/>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9" name="Google Shape;10502;p74">
              <a:extLst>
                <a:ext uri="{FF2B5EF4-FFF2-40B4-BE49-F238E27FC236}">
                  <a16:creationId xmlns:a16="http://schemas.microsoft.com/office/drawing/2014/main" id="{CFDB21B6-42E0-E5C1-DC91-B6365D31C762}"/>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0" name="Google Shape;10503;p74">
              <a:extLst>
                <a:ext uri="{FF2B5EF4-FFF2-40B4-BE49-F238E27FC236}">
                  <a16:creationId xmlns:a16="http://schemas.microsoft.com/office/drawing/2014/main" id="{E1C28A8E-7C79-33D8-985A-ADD0814056FE}"/>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1" name="Google Shape;10234;p74">
            <a:extLst>
              <a:ext uri="{FF2B5EF4-FFF2-40B4-BE49-F238E27FC236}">
                <a16:creationId xmlns:a16="http://schemas.microsoft.com/office/drawing/2014/main" id="{6B5C8FF5-7B72-2F26-23AA-902548515FFA}"/>
              </a:ext>
            </a:extLst>
          </p:cNvPr>
          <p:cNvGrpSpPr/>
          <p:nvPr/>
        </p:nvGrpSpPr>
        <p:grpSpPr>
          <a:xfrm>
            <a:off x="4830684" y="4242738"/>
            <a:ext cx="940588" cy="1005108"/>
            <a:chOff x="3786941" y="1990740"/>
            <a:chExt cx="470294" cy="502554"/>
          </a:xfrm>
          <a:solidFill>
            <a:schemeClr val="bg1"/>
          </a:solidFill>
        </p:grpSpPr>
        <p:sp>
          <p:nvSpPr>
            <p:cNvPr id="152" name="Google Shape;10235;p74">
              <a:extLst>
                <a:ext uri="{FF2B5EF4-FFF2-40B4-BE49-F238E27FC236}">
                  <a16:creationId xmlns:a16="http://schemas.microsoft.com/office/drawing/2014/main" id="{9C768376-3B6E-3B45-E401-F5815F385C33}"/>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10236;p74">
              <a:extLst>
                <a:ext uri="{FF2B5EF4-FFF2-40B4-BE49-F238E27FC236}">
                  <a16:creationId xmlns:a16="http://schemas.microsoft.com/office/drawing/2014/main" id="{946569FA-07C8-2C57-2B05-95383D72510E}"/>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10237;p74">
              <a:extLst>
                <a:ext uri="{FF2B5EF4-FFF2-40B4-BE49-F238E27FC236}">
                  <a16:creationId xmlns:a16="http://schemas.microsoft.com/office/drawing/2014/main" id="{262E49B8-9316-370D-0F43-44F61041EBD2}"/>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5" name="Google Shape;10238;p74">
              <a:extLst>
                <a:ext uri="{FF2B5EF4-FFF2-40B4-BE49-F238E27FC236}">
                  <a16:creationId xmlns:a16="http://schemas.microsoft.com/office/drawing/2014/main" id="{CD821048-3C5C-1B66-B664-7B251583931B}"/>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6" name="Google Shape;10239;p74">
              <a:extLst>
                <a:ext uri="{FF2B5EF4-FFF2-40B4-BE49-F238E27FC236}">
                  <a16:creationId xmlns:a16="http://schemas.microsoft.com/office/drawing/2014/main" id="{9ABF6007-B9F8-7D6C-AA14-CB50EAB58C8A}"/>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7" name="Google Shape;10251;p74">
            <a:extLst>
              <a:ext uri="{FF2B5EF4-FFF2-40B4-BE49-F238E27FC236}">
                <a16:creationId xmlns:a16="http://schemas.microsoft.com/office/drawing/2014/main" id="{F911CB69-AA9D-63AA-F1E3-11CFFC029DD8}"/>
              </a:ext>
            </a:extLst>
          </p:cNvPr>
          <p:cNvGrpSpPr/>
          <p:nvPr/>
        </p:nvGrpSpPr>
        <p:grpSpPr>
          <a:xfrm>
            <a:off x="11507576" y="4251077"/>
            <a:ext cx="609520" cy="1005090"/>
            <a:chOff x="7125388" y="1994909"/>
            <a:chExt cx="304760" cy="502545"/>
          </a:xfrm>
          <a:solidFill>
            <a:schemeClr val="bg1"/>
          </a:solidFill>
        </p:grpSpPr>
        <p:sp>
          <p:nvSpPr>
            <p:cNvPr id="158" name="Google Shape;10252;p74">
              <a:extLst>
                <a:ext uri="{FF2B5EF4-FFF2-40B4-BE49-F238E27FC236}">
                  <a16:creationId xmlns:a16="http://schemas.microsoft.com/office/drawing/2014/main" id="{3DDDF038-2B3B-F43D-5D19-AC43ADAF7BA3}"/>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10253;p74">
              <a:extLst>
                <a:ext uri="{FF2B5EF4-FFF2-40B4-BE49-F238E27FC236}">
                  <a16:creationId xmlns:a16="http://schemas.microsoft.com/office/drawing/2014/main" id="{86B58B38-F591-B934-AD92-8EEF585DFE56}"/>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10254;p74">
              <a:extLst>
                <a:ext uri="{FF2B5EF4-FFF2-40B4-BE49-F238E27FC236}">
                  <a16:creationId xmlns:a16="http://schemas.microsoft.com/office/drawing/2014/main" id="{FC1C955B-7B10-B54C-9FCE-F4EE01C7D6C7}"/>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1" name="Google Shape;10255;p74">
              <a:extLst>
                <a:ext uri="{FF2B5EF4-FFF2-40B4-BE49-F238E27FC236}">
                  <a16:creationId xmlns:a16="http://schemas.microsoft.com/office/drawing/2014/main" id="{9D8F48BB-87BA-8372-2C9A-1459B32E70B5}"/>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2" name="Google Shape;10256;p74">
              <a:extLst>
                <a:ext uri="{FF2B5EF4-FFF2-40B4-BE49-F238E27FC236}">
                  <a16:creationId xmlns:a16="http://schemas.microsoft.com/office/drawing/2014/main" id="{48860A2B-776E-6530-60ED-03EC93C22FD7}"/>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3" name="Google Shape;10257;p74">
              <a:extLst>
                <a:ext uri="{FF2B5EF4-FFF2-40B4-BE49-F238E27FC236}">
                  <a16:creationId xmlns:a16="http://schemas.microsoft.com/office/drawing/2014/main" id="{19023008-8D78-5DEF-0238-ADF1808BEC73}"/>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4" name="Google Shape;10258;p74">
              <a:extLst>
                <a:ext uri="{FF2B5EF4-FFF2-40B4-BE49-F238E27FC236}">
                  <a16:creationId xmlns:a16="http://schemas.microsoft.com/office/drawing/2014/main" id="{E4F1CBD3-A017-584A-1D89-C39C7361BD21}"/>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65" name="Google Shape;10297;p74">
            <a:extLst>
              <a:ext uri="{FF2B5EF4-FFF2-40B4-BE49-F238E27FC236}">
                <a16:creationId xmlns:a16="http://schemas.microsoft.com/office/drawing/2014/main" id="{4CA99D1B-D798-7BAF-2B68-9F3F49383E1D}"/>
              </a:ext>
            </a:extLst>
          </p:cNvPr>
          <p:cNvGrpSpPr/>
          <p:nvPr/>
        </p:nvGrpSpPr>
        <p:grpSpPr>
          <a:xfrm>
            <a:off x="6284107" y="4224396"/>
            <a:ext cx="940514" cy="999748"/>
            <a:chOff x="4513652" y="1981568"/>
            <a:chExt cx="470257" cy="499874"/>
          </a:xfrm>
          <a:solidFill>
            <a:schemeClr val="bg1"/>
          </a:solidFill>
        </p:grpSpPr>
        <p:sp>
          <p:nvSpPr>
            <p:cNvPr id="166" name="Google Shape;10298;p74">
              <a:extLst>
                <a:ext uri="{FF2B5EF4-FFF2-40B4-BE49-F238E27FC236}">
                  <a16:creationId xmlns:a16="http://schemas.microsoft.com/office/drawing/2014/main" id="{308EDE43-FF3D-02C7-C557-55A8961425AC}"/>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7" name="Google Shape;10299;p74">
              <a:extLst>
                <a:ext uri="{FF2B5EF4-FFF2-40B4-BE49-F238E27FC236}">
                  <a16:creationId xmlns:a16="http://schemas.microsoft.com/office/drawing/2014/main" id="{FA3119DB-3454-A3AE-E6A4-94C193432EA3}"/>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8" name="Google Shape;10300;p74">
              <a:extLst>
                <a:ext uri="{FF2B5EF4-FFF2-40B4-BE49-F238E27FC236}">
                  <a16:creationId xmlns:a16="http://schemas.microsoft.com/office/drawing/2014/main" id="{6F696C0B-CA0A-C92E-5C56-F0E5C73AC9E1}"/>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9" name="Google Shape;10301;p74">
              <a:extLst>
                <a:ext uri="{FF2B5EF4-FFF2-40B4-BE49-F238E27FC236}">
                  <a16:creationId xmlns:a16="http://schemas.microsoft.com/office/drawing/2014/main" id="{7C2F22D6-356A-694D-E0E8-87E0B67B48E1}"/>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0" name="Google Shape;10302;p74">
              <a:extLst>
                <a:ext uri="{FF2B5EF4-FFF2-40B4-BE49-F238E27FC236}">
                  <a16:creationId xmlns:a16="http://schemas.microsoft.com/office/drawing/2014/main" id="{8E64E2A3-3A2D-1CC5-F804-53E77A3F65B9}"/>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1" name="Google Shape;10352;p74">
            <a:extLst>
              <a:ext uri="{FF2B5EF4-FFF2-40B4-BE49-F238E27FC236}">
                <a16:creationId xmlns:a16="http://schemas.microsoft.com/office/drawing/2014/main" id="{549E87A0-E0EC-DC62-032F-769A0CC04316}"/>
              </a:ext>
            </a:extLst>
          </p:cNvPr>
          <p:cNvGrpSpPr/>
          <p:nvPr/>
        </p:nvGrpSpPr>
        <p:grpSpPr>
          <a:xfrm>
            <a:off x="7623388" y="4241369"/>
            <a:ext cx="943056" cy="1008638"/>
            <a:chOff x="5183294" y="1990054"/>
            <a:chExt cx="471528" cy="504319"/>
          </a:xfrm>
          <a:solidFill>
            <a:schemeClr val="bg1"/>
          </a:solidFill>
        </p:grpSpPr>
        <p:sp>
          <p:nvSpPr>
            <p:cNvPr id="172" name="Google Shape;10353;p74">
              <a:extLst>
                <a:ext uri="{FF2B5EF4-FFF2-40B4-BE49-F238E27FC236}">
                  <a16:creationId xmlns:a16="http://schemas.microsoft.com/office/drawing/2014/main" id="{97598B3E-6DD7-9775-B71E-C067BB4787D7}"/>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3" name="Google Shape;10354;p74">
              <a:extLst>
                <a:ext uri="{FF2B5EF4-FFF2-40B4-BE49-F238E27FC236}">
                  <a16:creationId xmlns:a16="http://schemas.microsoft.com/office/drawing/2014/main" id="{6824AC52-8A90-AC68-CEA9-EF67171BCE19}"/>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4" name="Google Shape;10355;p74">
              <a:extLst>
                <a:ext uri="{FF2B5EF4-FFF2-40B4-BE49-F238E27FC236}">
                  <a16:creationId xmlns:a16="http://schemas.microsoft.com/office/drawing/2014/main" id="{4D1808C6-9E0A-DDE7-9BBF-99AAB01652D7}"/>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5" name="Google Shape;10356;p74">
              <a:extLst>
                <a:ext uri="{FF2B5EF4-FFF2-40B4-BE49-F238E27FC236}">
                  <a16:creationId xmlns:a16="http://schemas.microsoft.com/office/drawing/2014/main" id="{4FCC2C55-F676-C30F-5813-89E0B713A93F}"/>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6" name="Google Shape;10357;p74">
              <a:extLst>
                <a:ext uri="{FF2B5EF4-FFF2-40B4-BE49-F238E27FC236}">
                  <a16:creationId xmlns:a16="http://schemas.microsoft.com/office/drawing/2014/main" id="{DE44BDBF-6496-1541-1975-1FF689EA09B3}"/>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7" name="Google Shape;10358;p74">
              <a:extLst>
                <a:ext uri="{FF2B5EF4-FFF2-40B4-BE49-F238E27FC236}">
                  <a16:creationId xmlns:a16="http://schemas.microsoft.com/office/drawing/2014/main" id="{2B7C10AB-2251-2333-2543-CE0B53CD4063}"/>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8" name="Google Shape;10390;p74">
            <a:extLst>
              <a:ext uri="{FF2B5EF4-FFF2-40B4-BE49-F238E27FC236}">
                <a16:creationId xmlns:a16="http://schemas.microsoft.com/office/drawing/2014/main" id="{E0BEF481-0BF2-6ED3-83AF-C8E22D3D7684}"/>
              </a:ext>
            </a:extLst>
          </p:cNvPr>
          <p:cNvGrpSpPr/>
          <p:nvPr/>
        </p:nvGrpSpPr>
        <p:grpSpPr>
          <a:xfrm>
            <a:off x="3514553" y="4264646"/>
            <a:ext cx="943058" cy="1005108"/>
            <a:chOff x="3128875" y="2001694"/>
            <a:chExt cx="471529" cy="502554"/>
          </a:xfrm>
          <a:solidFill>
            <a:schemeClr val="bg1"/>
          </a:solidFill>
        </p:grpSpPr>
        <p:sp>
          <p:nvSpPr>
            <p:cNvPr id="179" name="Google Shape;10391;p74">
              <a:extLst>
                <a:ext uri="{FF2B5EF4-FFF2-40B4-BE49-F238E27FC236}">
                  <a16:creationId xmlns:a16="http://schemas.microsoft.com/office/drawing/2014/main" id="{0C8CB84B-800E-4E01-5FF4-5FB49A57C938}"/>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0" name="Google Shape;10392;p74">
              <a:extLst>
                <a:ext uri="{FF2B5EF4-FFF2-40B4-BE49-F238E27FC236}">
                  <a16:creationId xmlns:a16="http://schemas.microsoft.com/office/drawing/2014/main" id="{B6638EE3-F7EC-1A73-4092-4417DB24462A}"/>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1" name="Google Shape;10393;p74">
              <a:extLst>
                <a:ext uri="{FF2B5EF4-FFF2-40B4-BE49-F238E27FC236}">
                  <a16:creationId xmlns:a16="http://schemas.microsoft.com/office/drawing/2014/main" id="{3062EB7C-340A-ECFB-5061-B1FF8E0A3CCD}"/>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2" name="Google Shape;10394;p74">
              <a:extLst>
                <a:ext uri="{FF2B5EF4-FFF2-40B4-BE49-F238E27FC236}">
                  <a16:creationId xmlns:a16="http://schemas.microsoft.com/office/drawing/2014/main" id="{122A78A3-C2CC-5BD0-7291-FFA346F77528}"/>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3" name="Google Shape;10395;p74">
              <a:extLst>
                <a:ext uri="{FF2B5EF4-FFF2-40B4-BE49-F238E27FC236}">
                  <a16:creationId xmlns:a16="http://schemas.microsoft.com/office/drawing/2014/main" id="{1C85C88F-68D8-A679-8D64-466D6484960D}"/>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4" name="Google Shape;10396;p74">
              <a:extLst>
                <a:ext uri="{FF2B5EF4-FFF2-40B4-BE49-F238E27FC236}">
                  <a16:creationId xmlns:a16="http://schemas.microsoft.com/office/drawing/2014/main" id="{5E6C24D4-2CD5-F59D-B1A6-773553FFF79A}"/>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5" name="Google Shape;10397;p74">
              <a:extLst>
                <a:ext uri="{FF2B5EF4-FFF2-40B4-BE49-F238E27FC236}">
                  <a16:creationId xmlns:a16="http://schemas.microsoft.com/office/drawing/2014/main" id="{EC8174E3-E575-8E54-A7AF-693F9CEF6D8D}"/>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6" name="Google Shape;10398;p74">
              <a:extLst>
                <a:ext uri="{FF2B5EF4-FFF2-40B4-BE49-F238E27FC236}">
                  <a16:creationId xmlns:a16="http://schemas.microsoft.com/office/drawing/2014/main" id="{A15BBB54-8E0C-E208-87BE-4C32EE127434}"/>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87" name="Google Shape;10412;p74">
            <a:extLst>
              <a:ext uri="{FF2B5EF4-FFF2-40B4-BE49-F238E27FC236}">
                <a16:creationId xmlns:a16="http://schemas.microsoft.com/office/drawing/2014/main" id="{207C943F-D9BB-97BE-3886-89D7ABAD6E5B}"/>
              </a:ext>
            </a:extLst>
          </p:cNvPr>
          <p:cNvGrpSpPr/>
          <p:nvPr/>
        </p:nvGrpSpPr>
        <p:grpSpPr>
          <a:xfrm>
            <a:off x="9046396" y="4242080"/>
            <a:ext cx="882888" cy="1000920"/>
            <a:chOff x="5894798" y="1990411"/>
            <a:chExt cx="441444" cy="500460"/>
          </a:xfrm>
          <a:solidFill>
            <a:schemeClr val="bg1"/>
          </a:solidFill>
        </p:grpSpPr>
        <p:sp>
          <p:nvSpPr>
            <p:cNvPr id="188" name="Google Shape;10413;p74">
              <a:extLst>
                <a:ext uri="{FF2B5EF4-FFF2-40B4-BE49-F238E27FC236}">
                  <a16:creationId xmlns:a16="http://schemas.microsoft.com/office/drawing/2014/main" id="{9DC986DA-10F9-6AA8-EC02-A1FF987FFC4F}"/>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9" name="Google Shape;10414;p74">
              <a:extLst>
                <a:ext uri="{FF2B5EF4-FFF2-40B4-BE49-F238E27FC236}">
                  <a16:creationId xmlns:a16="http://schemas.microsoft.com/office/drawing/2014/main" id="{8060AFDD-57F7-FD2E-92E1-307E9BE871EF}"/>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0" name="Google Shape;10415;p74">
              <a:extLst>
                <a:ext uri="{FF2B5EF4-FFF2-40B4-BE49-F238E27FC236}">
                  <a16:creationId xmlns:a16="http://schemas.microsoft.com/office/drawing/2014/main" id="{A3CD5DC7-B9CA-FA67-6308-EA7C229E1A6E}"/>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1" name="Google Shape;10416;p74">
              <a:extLst>
                <a:ext uri="{FF2B5EF4-FFF2-40B4-BE49-F238E27FC236}">
                  <a16:creationId xmlns:a16="http://schemas.microsoft.com/office/drawing/2014/main" id="{959FB98B-4142-C1CA-4B07-3CF0B78F85A6}"/>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2" name="Google Shape;10417;p74">
              <a:extLst>
                <a:ext uri="{FF2B5EF4-FFF2-40B4-BE49-F238E27FC236}">
                  <a16:creationId xmlns:a16="http://schemas.microsoft.com/office/drawing/2014/main" id="{8785E938-9AA3-6F94-F95B-A1D37D2A0BD0}"/>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3" name="Google Shape;10418;p74">
              <a:extLst>
                <a:ext uri="{FF2B5EF4-FFF2-40B4-BE49-F238E27FC236}">
                  <a16:creationId xmlns:a16="http://schemas.microsoft.com/office/drawing/2014/main" id="{3FD84E38-EAAF-ECE4-9B4B-88FDF05ABF6D}"/>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4" name="Google Shape;10419;p74">
              <a:extLst>
                <a:ext uri="{FF2B5EF4-FFF2-40B4-BE49-F238E27FC236}">
                  <a16:creationId xmlns:a16="http://schemas.microsoft.com/office/drawing/2014/main" id="{E58CCBF2-BBBE-94C7-4398-5E21209EBAA7}"/>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5" name="Google Shape;10420;p74">
              <a:extLst>
                <a:ext uri="{FF2B5EF4-FFF2-40B4-BE49-F238E27FC236}">
                  <a16:creationId xmlns:a16="http://schemas.microsoft.com/office/drawing/2014/main" id="{A28E320A-4712-1B60-697E-B124B070A8B3}"/>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96" name="Google Shape;10478;p74">
            <a:extLst>
              <a:ext uri="{FF2B5EF4-FFF2-40B4-BE49-F238E27FC236}">
                <a16:creationId xmlns:a16="http://schemas.microsoft.com/office/drawing/2014/main" id="{09F2D4EE-F98A-A0F4-7C60-0A3C2EBAF0DA}"/>
              </a:ext>
            </a:extLst>
          </p:cNvPr>
          <p:cNvGrpSpPr/>
          <p:nvPr/>
        </p:nvGrpSpPr>
        <p:grpSpPr>
          <a:xfrm>
            <a:off x="10160502" y="4241750"/>
            <a:ext cx="958108" cy="1002364"/>
            <a:chOff x="6451850" y="1990246"/>
            <a:chExt cx="479054" cy="501182"/>
          </a:xfrm>
          <a:solidFill>
            <a:schemeClr val="bg1"/>
          </a:solidFill>
        </p:grpSpPr>
        <p:sp>
          <p:nvSpPr>
            <p:cNvPr id="197" name="Google Shape;10479;p74">
              <a:extLst>
                <a:ext uri="{FF2B5EF4-FFF2-40B4-BE49-F238E27FC236}">
                  <a16:creationId xmlns:a16="http://schemas.microsoft.com/office/drawing/2014/main" id="{7E3A64E1-13D9-BDA1-FA52-FEE440608B86}"/>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8" name="Google Shape;10480;p74">
              <a:extLst>
                <a:ext uri="{FF2B5EF4-FFF2-40B4-BE49-F238E27FC236}">
                  <a16:creationId xmlns:a16="http://schemas.microsoft.com/office/drawing/2014/main" id="{97889578-B73D-BA95-D24F-1255724C28EB}"/>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9" name="Google Shape;10481;p74">
              <a:extLst>
                <a:ext uri="{FF2B5EF4-FFF2-40B4-BE49-F238E27FC236}">
                  <a16:creationId xmlns:a16="http://schemas.microsoft.com/office/drawing/2014/main" id="{2D6D075D-271F-F463-848D-D979EEE1D4E1}"/>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0" name="Google Shape;10482;p74">
              <a:extLst>
                <a:ext uri="{FF2B5EF4-FFF2-40B4-BE49-F238E27FC236}">
                  <a16:creationId xmlns:a16="http://schemas.microsoft.com/office/drawing/2014/main" id="{6995B55E-F091-1DC2-CBE3-4DC11A270827}"/>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1" name="Google Shape;10101;p74">
            <a:extLst>
              <a:ext uri="{FF2B5EF4-FFF2-40B4-BE49-F238E27FC236}">
                <a16:creationId xmlns:a16="http://schemas.microsoft.com/office/drawing/2014/main" id="{627F389E-0E42-E782-EF16-4E18CBB8B07E}"/>
              </a:ext>
            </a:extLst>
          </p:cNvPr>
          <p:cNvGrpSpPr/>
          <p:nvPr/>
        </p:nvGrpSpPr>
        <p:grpSpPr>
          <a:xfrm>
            <a:off x="14333694" y="8594278"/>
            <a:ext cx="655844" cy="648308"/>
            <a:chOff x="8538447" y="4166509"/>
            <a:chExt cx="327922" cy="324154"/>
          </a:xfrm>
          <a:solidFill>
            <a:schemeClr val="bg1"/>
          </a:solidFill>
        </p:grpSpPr>
        <p:sp>
          <p:nvSpPr>
            <p:cNvPr id="202" name="Google Shape;10102;p74">
              <a:extLst>
                <a:ext uri="{FF2B5EF4-FFF2-40B4-BE49-F238E27FC236}">
                  <a16:creationId xmlns:a16="http://schemas.microsoft.com/office/drawing/2014/main" id="{BE0DA942-5DB3-65B3-5E4F-EAE14DF934D0}"/>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3" name="Google Shape;10103;p74">
              <a:extLst>
                <a:ext uri="{FF2B5EF4-FFF2-40B4-BE49-F238E27FC236}">
                  <a16:creationId xmlns:a16="http://schemas.microsoft.com/office/drawing/2014/main" id="{B202A950-1B61-3665-C645-CEA68582E425}"/>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4" name="Google Shape;10104;p74">
              <a:extLst>
                <a:ext uri="{FF2B5EF4-FFF2-40B4-BE49-F238E27FC236}">
                  <a16:creationId xmlns:a16="http://schemas.microsoft.com/office/drawing/2014/main" id="{7CD6E7EA-9238-CD4D-652E-F4064AF670A8}"/>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5" name="Google Shape;10105;p74">
              <a:extLst>
                <a:ext uri="{FF2B5EF4-FFF2-40B4-BE49-F238E27FC236}">
                  <a16:creationId xmlns:a16="http://schemas.microsoft.com/office/drawing/2014/main" id="{23F00AA8-DFA7-2668-1254-F967C2E32EFC}"/>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6" name="Google Shape;10106;p74">
              <a:extLst>
                <a:ext uri="{FF2B5EF4-FFF2-40B4-BE49-F238E27FC236}">
                  <a16:creationId xmlns:a16="http://schemas.microsoft.com/office/drawing/2014/main" id="{48F9F7A2-58F3-7F5E-40BC-6B4ACD20A442}"/>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7" name="Google Shape;10125;p74">
            <a:extLst>
              <a:ext uri="{FF2B5EF4-FFF2-40B4-BE49-F238E27FC236}">
                <a16:creationId xmlns:a16="http://schemas.microsoft.com/office/drawing/2014/main" id="{D0F51A8F-92A6-5496-FD99-604737840213}"/>
              </a:ext>
            </a:extLst>
          </p:cNvPr>
          <p:cNvGrpSpPr/>
          <p:nvPr/>
        </p:nvGrpSpPr>
        <p:grpSpPr>
          <a:xfrm>
            <a:off x="12876874" y="2889539"/>
            <a:ext cx="891008" cy="952034"/>
            <a:chOff x="7810036" y="1314139"/>
            <a:chExt cx="445504" cy="476017"/>
          </a:xfrm>
          <a:solidFill>
            <a:schemeClr val="bg1"/>
          </a:solidFill>
        </p:grpSpPr>
        <p:sp>
          <p:nvSpPr>
            <p:cNvPr id="208" name="Google Shape;10126;p74">
              <a:extLst>
                <a:ext uri="{FF2B5EF4-FFF2-40B4-BE49-F238E27FC236}">
                  <a16:creationId xmlns:a16="http://schemas.microsoft.com/office/drawing/2014/main" id="{F8AD469E-C683-D0A1-15D7-6DE82FA35E7A}"/>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9" name="Google Shape;10127;p74">
              <a:extLst>
                <a:ext uri="{FF2B5EF4-FFF2-40B4-BE49-F238E27FC236}">
                  <a16:creationId xmlns:a16="http://schemas.microsoft.com/office/drawing/2014/main" id="{288A8D2E-B6F1-87B8-7CEF-F77B1419779C}"/>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0" name="Google Shape;10128;p74">
              <a:extLst>
                <a:ext uri="{FF2B5EF4-FFF2-40B4-BE49-F238E27FC236}">
                  <a16:creationId xmlns:a16="http://schemas.microsoft.com/office/drawing/2014/main" id="{FFAE6176-975C-7420-B495-FFF7C974496A}"/>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211" name="Text Placeholder 1">
            <a:extLst>
              <a:ext uri="{FF2B5EF4-FFF2-40B4-BE49-F238E27FC236}">
                <a16:creationId xmlns:a16="http://schemas.microsoft.com/office/drawing/2014/main" id="{53C31407-9C9A-A937-4454-E493557AFA32}"/>
              </a:ext>
            </a:extLst>
          </p:cNvPr>
          <p:cNvSpPr txBox="1">
            <a:spLocks/>
          </p:cNvSpPr>
          <p:nvPr/>
        </p:nvSpPr>
        <p:spPr>
          <a:xfrm>
            <a:off x="2313590" y="822286"/>
            <a:ext cx="13832400"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B</a:t>
            </a:r>
          </a:p>
        </p:txBody>
      </p:sp>
    </p:spTree>
    <p:extLst>
      <p:ext uri="{BB962C8B-B14F-4D97-AF65-F5344CB8AC3E}">
        <p14:creationId xmlns:p14="http://schemas.microsoft.com/office/powerpoint/2010/main" val="213517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Isosceles Triangle 68">
            <a:extLst>
              <a:ext uri="{FF2B5EF4-FFF2-40B4-BE49-F238E27FC236}">
                <a16:creationId xmlns:a16="http://schemas.microsoft.com/office/drawing/2014/main" id="{0AD77B0B-062D-EE53-1F0D-2D38E485C490}"/>
              </a:ext>
            </a:extLst>
          </p:cNvPr>
          <p:cNvSpPr/>
          <p:nvPr/>
        </p:nvSpPr>
        <p:spPr>
          <a:xfrm rot="10799991">
            <a:off x="9956686" y="6739041"/>
            <a:ext cx="374556" cy="1166462"/>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 name="Rectangle 9">
            <a:extLst>
              <a:ext uri="{FF2B5EF4-FFF2-40B4-BE49-F238E27FC236}">
                <a16:creationId xmlns:a16="http://schemas.microsoft.com/office/drawing/2014/main" id="{8A44671E-3D4B-38A8-0907-C5E94A773301}"/>
              </a:ext>
            </a:extLst>
          </p:cNvPr>
          <p:cNvSpPr/>
          <p:nvPr/>
        </p:nvSpPr>
        <p:spPr>
          <a:xfrm>
            <a:off x="10913188" y="6873710"/>
            <a:ext cx="898580" cy="897116"/>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4" name="Freeform 18">
            <a:extLst>
              <a:ext uri="{FF2B5EF4-FFF2-40B4-BE49-F238E27FC236}">
                <a16:creationId xmlns:a16="http://schemas.microsoft.com/office/drawing/2014/main" id="{9DC1AB82-AAF1-3A42-9CB0-C7208CE664D0}"/>
              </a:ext>
            </a:extLst>
          </p:cNvPr>
          <p:cNvSpPr/>
          <p:nvPr/>
        </p:nvSpPr>
        <p:spPr>
          <a:xfrm>
            <a:off x="13746403" y="6972101"/>
            <a:ext cx="867782" cy="700374"/>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5" name="Rounded Rectangle 25">
            <a:extLst>
              <a:ext uri="{FF2B5EF4-FFF2-40B4-BE49-F238E27FC236}">
                <a16:creationId xmlns:a16="http://schemas.microsoft.com/office/drawing/2014/main" id="{BAF86FA7-2CBD-3228-582D-32AEE7BE2607}"/>
              </a:ext>
            </a:extLst>
          </p:cNvPr>
          <p:cNvSpPr/>
          <p:nvPr/>
        </p:nvSpPr>
        <p:spPr>
          <a:xfrm>
            <a:off x="13834239" y="8774218"/>
            <a:ext cx="996182" cy="730056"/>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6" name="Donut 39">
            <a:extLst>
              <a:ext uri="{FF2B5EF4-FFF2-40B4-BE49-F238E27FC236}">
                <a16:creationId xmlns:a16="http://schemas.microsoft.com/office/drawing/2014/main" id="{A094268B-5281-9380-38FE-483B81BA1F94}"/>
              </a:ext>
            </a:extLst>
          </p:cNvPr>
          <p:cNvSpPr/>
          <p:nvPr/>
        </p:nvSpPr>
        <p:spPr>
          <a:xfrm>
            <a:off x="3643617" y="6833901"/>
            <a:ext cx="976762" cy="976762"/>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7" name="Chord 38">
            <a:extLst>
              <a:ext uri="{FF2B5EF4-FFF2-40B4-BE49-F238E27FC236}">
                <a16:creationId xmlns:a16="http://schemas.microsoft.com/office/drawing/2014/main" id="{0B3B3668-A732-4EB2-03A8-01FA3E1E385E}"/>
              </a:ext>
            </a:extLst>
          </p:cNvPr>
          <p:cNvSpPr/>
          <p:nvPr/>
        </p:nvSpPr>
        <p:spPr>
          <a:xfrm>
            <a:off x="7372464" y="8454710"/>
            <a:ext cx="822996" cy="1058308"/>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Oval 6">
            <a:extLst>
              <a:ext uri="{FF2B5EF4-FFF2-40B4-BE49-F238E27FC236}">
                <a16:creationId xmlns:a16="http://schemas.microsoft.com/office/drawing/2014/main" id="{AFDE13BE-937F-8BFC-5937-C8EA92365383}"/>
              </a:ext>
            </a:extLst>
          </p:cNvPr>
          <p:cNvSpPr/>
          <p:nvPr/>
        </p:nvSpPr>
        <p:spPr>
          <a:xfrm>
            <a:off x="8628633" y="8710267"/>
            <a:ext cx="862078" cy="853042"/>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Block Arc 25">
            <a:extLst>
              <a:ext uri="{FF2B5EF4-FFF2-40B4-BE49-F238E27FC236}">
                <a16:creationId xmlns:a16="http://schemas.microsoft.com/office/drawing/2014/main" id="{B7C705E0-412F-7C31-9A9F-C071842850AB}"/>
              </a:ext>
            </a:extLst>
          </p:cNvPr>
          <p:cNvSpPr/>
          <p:nvPr/>
        </p:nvSpPr>
        <p:spPr>
          <a:xfrm>
            <a:off x="5060975" y="8551378"/>
            <a:ext cx="593098" cy="856864"/>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Block Arc 31">
            <a:extLst>
              <a:ext uri="{FF2B5EF4-FFF2-40B4-BE49-F238E27FC236}">
                <a16:creationId xmlns:a16="http://schemas.microsoft.com/office/drawing/2014/main" id="{B8BC1E63-DD69-D5D5-9185-3570F2DCCD31}"/>
              </a:ext>
            </a:extLst>
          </p:cNvPr>
          <p:cNvSpPr/>
          <p:nvPr/>
        </p:nvSpPr>
        <p:spPr>
          <a:xfrm>
            <a:off x="9897654" y="8614784"/>
            <a:ext cx="773820" cy="856864"/>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Freeform 53">
            <a:extLst>
              <a:ext uri="{FF2B5EF4-FFF2-40B4-BE49-F238E27FC236}">
                <a16:creationId xmlns:a16="http://schemas.microsoft.com/office/drawing/2014/main" id="{ED1E09E2-1F0D-C200-61A9-BDF76C899444}"/>
              </a:ext>
            </a:extLst>
          </p:cNvPr>
          <p:cNvSpPr/>
          <p:nvPr/>
        </p:nvSpPr>
        <p:spPr>
          <a:xfrm>
            <a:off x="12487950" y="8667437"/>
            <a:ext cx="847996" cy="869466"/>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Block Arc 10">
            <a:extLst>
              <a:ext uri="{FF2B5EF4-FFF2-40B4-BE49-F238E27FC236}">
                <a16:creationId xmlns:a16="http://schemas.microsoft.com/office/drawing/2014/main" id="{310A98C3-4B5A-3891-4819-D51E0A9F84B6}"/>
              </a:ext>
            </a:extLst>
          </p:cNvPr>
          <p:cNvSpPr/>
          <p:nvPr/>
        </p:nvSpPr>
        <p:spPr>
          <a:xfrm>
            <a:off x="4859018" y="7029670"/>
            <a:ext cx="1042928" cy="706428"/>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Freeform 55">
            <a:extLst>
              <a:ext uri="{FF2B5EF4-FFF2-40B4-BE49-F238E27FC236}">
                <a16:creationId xmlns:a16="http://schemas.microsoft.com/office/drawing/2014/main" id="{4437A8AC-5761-38E3-47F0-91B85EA6CA0C}"/>
              </a:ext>
            </a:extLst>
          </p:cNvPr>
          <p:cNvSpPr/>
          <p:nvPr/>
        </p:nvSpPr>
        <p:spPr>
          <a:xfrm>
            <a:off x="3943410" y="8322415"/>
            <a:ext cx="536568" cy="1314778"/>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Round Same Side Corner Rectangle 36">
            <a:extLst>
              <a:ext uri="{FF2B5EF4-FFF2-40B4-BE49-F238E27FC236}">
                <a16:creationId xmlns:a16="http://schemas.microsoft.com/office/drawing/2014/main" id="{18A72741-EF0E-0215-991A-F31891842AC9}"/>
              </a:ext>
            </a:extLst>
          </p:cNvPr>
          <p:cNvSpPr/>
          <p:nvPr/>
        </p:nvSpPr>
        <p:spPr>
          <a:xfrm>
            <a:off x="11006515" y="8667419"/>
            <a:ext cx="983162" cy="777294"/>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5" name="Oval 21">
            <a:extLst>
              <a:ext uri="{FF2B5EF4-FFF2-40B4-BE49-F238E27FC236}">
                <a16:creationId xmlns:a16="http://schemas.microsoft.com/office/drawing/2014/main" id="{044E040A-F6E1-3026-ECDE-4203274DFC50}"/>
              </a:ext>
            </a:extLst>
          </p:cNvPr>
          <p:cNvSpPr/>
          <p:nvPr/>
        </p:nvSpPr>
        <p:spPr>
          <a:xfrm>
            <a:off x="6214324" y="8628557"/>
            <a:ext cx="809408" cy="816174"/>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6" name="Oval 32">
            <a:extLst>
              <a:ext uri="{FF2B5EF4-FFF2-40B4-BE49-F238E27FC236}">
                <a16:creationId xmlns:a16="http://schemas.microsoft.com/office/drawing/2014/main" id="{E12D0035-1C6A-DEE8-8798-ED02EA63D697}"/>
              </a:ext>
            </a:extLst>
          </p:cNvPr>
          <p:cNvSpPr/>
          <p:nvPr/>
        </p:nvSpPr>
        <p:spPr>
          <a:xfrm>
            <a:off x="12393731" y="6858681"/>
            <a:ext cx="770710" cy="927182"/>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17" name="Google Shape;6783;p88">
            <a:extLst>
              <a:ext uri="{FF2B5EF4-FFF2-40B4-BE49-F238E27FC236}">
                <a16:creationId xmlns:a16="http://schemas.microsoft.com/office/drawing/2014/main" id="{36C240F8-B88F-B148-07B9-FFA8AC9562A7}"/>
              </a:ext>
            </a:extLst>
          </p:cNvPr>
          <p:cNvGrpSpPr/>
          <p:nvPr/>
        </p:nvGrpSpPr>
        <p:grpSpPr>
          <a:xfrm>
            <a:off x="13787769" y="1852978"/>
            <a:ext cx="850282" cy="849696"/>
            <a:chOff x="8211055" y="926488"/>
            <a:chExt cx="425141" cy="424848"/>
          </a:xfrm>
          <a:solidFill>
            <a:schemeClr val="bg1"/>
          </a:solidFill>
        </p:grpSpPr>
        <p:sp>
          <p:nvSpPr>
            <p:cNvPr id="18" name="Google Shape;6784;p88">
              <a:extLst>
                <a:ext uri="{FF2B5EF4-FFF2-40B4-BE49-F238E27FC236}">
                  <a16:creationId xmlns:a16="http://schemas.microsoft.com/office/drawing/2014/main" id="{0D97596B-1A23-8DC5-D19F-7891541C9289}"/>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 name="Google Shape;6785;p88">
              <a:extLst>
                <a:ext uri="{FF2B5EF4-FFF2-40B4-BE49-F238E27FC236}">
                  <a16:creationId xmlns:a16="http://schemas.microsoft.com/office/drawing/2014/main" id="{43489967-C920-864B-4E1F-37B1A33CCEB9}"/>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 name="Google Shape;6786;p88">
              <a:extLst>
                <a:ext uri="{FF2B5EF4-FFF2-40B4-BE49-F238E27FC236}">
                  <a16:creationId xmlns:a16="http://schemas.microsoft.com/office/drawing/2014/main" id="{56B0345B-85C3-566D-7A3E-464B71A8EE46}"/>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 name="Google Shape;6787;p88">
              <a:extLst>
                <a:ext uri="{FF2B5EF4-FFF2-40B4-BE49-F238E27FC236}">
                  <a16:creationId xmlns:a16="http://schemas.microsoft.com/office/drawing/2014/main" id="{775F1AF6-BB8A-F93C-81CB-8233D0C2FD6F}"/>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2" name="Google Shape;6788;p88">
              <a:extLst>
                <a:ext uri="{FF2B5EF4-FFF2-40B4-BE49-F238E27FC236}">
                  <a16:creationId xmlns:a16="http://schemas.microsoft.com/office/drawing/2014/main" id="{13D0E431-D3DC-A3F4-B340-B5B579FD146D}"/>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3" name="Google Shape;6800;p88">
            <a:extLst>
              <a:ext uri="{FF2B5EF4-FFF2-40B4-BE49-F238E27FC236}">
                <a16:creationId xmlns:a16="http://schemas.microsoft.com/office/drawing/2014/main" id="{EC805267-ED73-1C95-F4C9-2921232BEF52}"/>
              </a:ext>
            </a:extLst>
          </p:cNvPr>
          <p:cNvGrpSpPr/>
          <p:nvPr/>
        </p:nvGrpSpPr>
        <p:grpSpPr>
          <a:xfrm>
            <a:off x="12356003" y="3457095"/>
            <a:ext cx="828114" cy="825922"/>
            <a:chOff x="7495172" y="1728545"/>
            <a:chExt cx="414057" cy="412961"/>
          </a:xfrm>
          <a:solidFill>
            <a:schemeClr val="bg1"/>
          </a:solidFill>
        </p:grpSpPr>
        <p:sp>
          <p:nvSpPr>
            <p:cNvPr id="24" name="Google Shape;6801;p88">
              <a:extLst>
                <a:ext uri="{FF2B5EF4-FFF2-40B4-BE49-F238E27FC236}">
                  <a16:creationId xmlns:a16="http://schemas.microsoft.com/office/drawing/2014/main" id="{0D27348E-62C0-757A-D713-E80D2D0E2863}"/>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6802;p88">
              <a:extLst>
                <a:ext uri="{FF2B5EF4-FFF2-40B4-BE49-F238E27FC236}">
                  <a16:creationId xmlns:a16="http://schemas.microsoft.com/office/drawing/2014/main" id="{362B4927-0E8F-6450-5CE8-7FF62D0008D1}"/>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 name="Google Shape;6803;p88">
              <a:extLst>
                <a:ext uri="{FF2B5EF4-FFF2-40B4-BE49-F238E27FC236}">
                  <a16:creationId xmlns:a16="http://schemas.microsoft.com/office/drawing/2014/main" id="{16BE89E1-55D6-BA05-9AC0-2F4080052F9A}"/>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 name="Google Shape;6804;p88">
              <a:extLst>
                <a:ext uri="{FF2B5EF4-FFF2-40B4-BE49-F238E27FC236}">
                  <a16:creationId xmlns:a16="http://schemas.microsoft.com/office/drawing/2014/main" id="{89FDEB93-3DE4-F106-0092-0579B9E0F32A}"/>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 name="Google Shape;6805;p88">
              <a:extLst>
                <a:ext uri="{FF2B5EF4-FFF2-40B4-BE49-F238E27FC236}">
                  <a16:creationId xmlns:a16="http://schemas.microsoft.com/office/drawing/2014/main" id="{5B6ED26A-474B-1E9C-BAFE-112BBE7E89F1}"/>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9" name="Google Shape;6866;p88">
            <a:extLst>
              <a:ext uri="{FF2B5EF4-FFF2-40B4-BE49-F238E27FC236}">
                <a16:creationId xmlns:a16="http://schemas.microsoft.com/office/drawing/2014/main" id="{36900384-EB15-106A-1E25-3F34212B8B7A}"/>
              </a:ext>
            </a:extLst>
          </p:cNvPr>
          <p:cNvGrpSpPr/>
          <p:nvPr/>
        </p:nvGrpSpPr>
        <p:grpSpPr>
          <a:xfrm>
            <a:off x="6236032" y="6966046"/>
            <a:ext cx="763284" cy="844612"/>
            <a:chOff x="4435187" y="3483022"/>
            <a:chExt cx="381642" cy="422306"/>
          </a:xfrm>
          <a:solidFill>
            <a:schemeClr val="bg1"/>
          </a:solidFill>
        </p:grpSpPr>
        <p:sp>
          <p:nvSpPr>
            <p:cNvPr id="30" name="Google Shape;6867;p88">
              <a:extLst>
                <a:ext uri="{FF2B5EF4-FFF2-40B4-BE49-F238E27FC236}">
                  <a16:creationId xmlns:a16="http://schemas.microsoft.com/office/drawing/2014/main" id="{34C0FACF-4FFE-C1A4-C5F0-47C4E6364562}"/>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 name="Google Shape;6868;p88">
              <a:extLst>
                <a:ext uri="{FF2B5EF4-FFF2-40B4-BE49-F238E27FC236}">
                  <a16:creationId xmlns:a16="http://schemas.microsoft.com/office/drawing/2014/main" id="{256D0DFA-9B4E-74A0-7F99-E195ED956B55}"/>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 name="Google Shape;6869;p88">
              <a:extLst>
                <a:ext uri="{FF2B5EF4-FFF2-40B4-BE49-F238E27FC236}">
                  <a16:creationId xmlns:a16="http://schemas.microsoft.com/office/drawing/2014/main" id="{DD0F546F-F334-0434-EF81-68EB9111D954}"/>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6870;p88">
              <a:extLst>
                <a:ext uri="{FF2B5EF4-FFF2-40B4-BE49-F238E27FC236}">
                  <a16:creationId xmlns:a16="http://schemas.microsoft.com/office/drawing/2014/main" id="{2DD7738D-FDA3-0D64-CF41-0D98CDEA52A3}"/>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 name="Google Shape;6871;p88">
              <a:extLst>
                <a:ext uri="{FF2B5EF4-FFF2-40B4-BE49-F238E27FC236}">
                  <a16:creationId xmlns:a16="http://schemas.microsoft.com/office/drawing/2014/main" id="{257D7E9E-DDAC-57FE-D1F8-7A79B2074609}"/>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 name="Google Shape;6872;p88">
              <a:extLst>
                <a:ext uri="{FF2B5EF4-FFF2-40B4-BE49-F238E27FC236}">
                  <a16:creationId xmlns:a16="http://schemas.microsoft.com/office/drawing/2014/main" id="{97520D90-66C7-EF08-7C77-67E71FECB529}"/>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6" name="Google Shape;6957;p88">
            <a:extLst>
              <a:ext uri="{FF2B5EF4-FFF2-40B4-BE49-F238E27FC236}">
                <a16:creationId xmlns:a16="http://schemas.microsoft.com/office/drawing/2014/main" id="{C5DF5525-89F5-78B4-4838-5C2ACCF9A71F}"/>
              </a:ext>
            </a:extLst>
          </p:cNvPr>
          <p:cNvGrpSpPr/>
          <p:nvPr/>
        </p:nvGrpSpPr>
        <p:grpSpPr>
          <a:xfrm>
            <a:off x="4827549" y="1972109"/>
            <a:ext cx="747118" cy="745674"/>
            <a:chOff x="3730944" y="986052"/>
            <a:chExt cx="373559" cy="372837"/>
          </a:xfrm>
          <a:solidFill>
            <a:schemeClr val="bg1"/>
          </a:solidFill>
        </p:grpSpPr>
        <p:sp>
          <p:nvSpPr>
            <p:cNvPr id="37" name="Google Shape;6958;p88">
              <a:extLst>
                <a:ext uri="{FF2B5EF4-FFF2-40B4-BE49-F238E27FC236}">
                  <a16:creationId xmlns:a16="http://schemas.microsoft.com/office/drawing/2014/main" id="{20FC4DC3-F22F-3D64-6F48-A4D921A86F98}"/>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6959;p88">
              <a:extLst>
                <a:ext uri="{FF2B5EF4-FFF2-40B4-BE49-F238E27FC236}">
                  <a16:creationId xmlns:a16="http://schemas.microsoft.com/office/drawing/2014/main" id="{BB6ECC99-5320-6477-EBCE-7929ECCEA119}"/>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6960;p88">
              <a:extLst>
                <a:ext uri="{FF2B5EF4-FFF2-40B4-BE49-F238E27FC236}">
                  <a16:creationId xmlns:a16="http://schemas.microsoft.com/office/drawing/2014/main" id="{CBC5393C-7C83-3062-F09B-A8236CE7547A}"/>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6961;p88">
              <a:extLst>
                <a:ext uri="{FF2B5EF4-FFF2-40B4-BE49-F238E27FC236}">
                  <a16:creationId xmlns:a16="http://schemas.microsoft.com/office/drawing/2014/main" id="{530E1F0C-B090-C2DE-6010-66E9ABE95F25}"/>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1" name="Google Shape;6962;p88">
              <a:extLst>
                <a:ext uri="{FF2B5EF4-FFF2-40B4-BE49-F238E27FC236}">
                  <a16:creationId xmlns:a16="http://schemas.microsoft.com/office/drawing/2014/main" id="{379E4D91-4F68-728C-56BB-3EB132E3F771}"/>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2" name="Google Shape;6963;p88">
              <a:extLst>
                <a:ext uri="{FF2B5EF4-FFF2-40B4-BE49-F238E27FC236}">
                  <a16:creationId xmlns:a16="http://schemas.microsoft.com/office/drawing/2014/main" id="{5A6D0B79-6D7E-A7CB-D5E5-C0E5AD0618E6}"/>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6964;p88">
              <a:extLst>
                <a:ext uri="{FF2B5EF4-FFF2-40B4-BE49-F238E27FC236}">
                  <a16:creationId xmlns:a16="http://schemas.microsoft.com/office/drawing/2014/main" id="{90A0A656-8E43-F6A5-1275-52579011D307}"/>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6965;p88">
              <a:extLst>
                <a:ext uri="{FF2B5EF4-FFF2-40B4-BE49-F238E27FC236}">
                  <a16:creationId xmlns:a16="http://schemas.microsoft.com/office/drawing/2014/main" id="{B0297F3E-0355-D92C-EF2E-07330E5C83FA}"/>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5" name="Google Shape;6966;p88">
            <a:extLst>
              <a:ext uri="{FF2B5EF4-FFF2-40B4-BE49-F238E27FC236}">
                <a16:creationId xmlns:a16="http://schemas.microsoft.com/office/drawing/2014/main" id="{912E0CDD-1515-D6AC-E2A2-E2A8982B31DF}"/>
              </a:ext>
            </a:extLst>
          </p:cNvPr>
          <p:cNvGrpSpPr/>
          <p:nvPr/>
        </p:nvGrpSpPr>
        <p:grpSpPr>
          <a:xfrm>
            <a:off x="13744939" y="5116765"/>
            <a:ext cx="907322" cy="908730"/>
            <a:chOff x="8189640" y="2558381"/>
            <a:chExt cx="453661" cy="454365"/>
          </a:xfrm>
          <a:solidFill>
            <a:schemeClr val="bg1"/>
          </a:solidFill>
        </p:grpSpPr>
        <p:sp>
          <p:nvSpPr>
            <p:cNvPr id="46" name="Google Shape;6967;p88">
              <a:extLst>
                <a:ext uri="{FF2B5EF4-FFF2-40B4-BE49-F238E27FC236}">
                  <a16:creationId xmlns:a16="http://schemas.microsoft.com/office/drawing/2014/main" id="{4D4BC596-ACBF-B6EF-27FB-D006BFDBEA96}"/>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7" name="Google Shape;6968;p88">
              <a:extLst>
                <a:ext uri="{FF2B5EF4-FFF2-40B4-BE49-F238E27FC236}">
                  <a16:creationId xmlns:a16="http://schemas.microsoft.com/office/drawing/2014/main" id="{00BB422D-F3F7-C175-7F90-26DE8576605D}"/>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6969;p88">
              <a:extLst>
                <a:ext uri="{FF2B5EF4-FFF2-40B4-BE49-F238E27FC236}">
                  <a16:creationId xmlns:a16="http://schemas.microsoft.com/office/drawing/2014/main" id="{A4E2CE31-25CB-3B1D-B61E-7705CA4415FB}"/>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6970;p88">
              <a:extLst>
                <a:ext uri="{FF2B5EF4-FFF2-40B4-BE49-F238E27FC236}">
                  <a16:creationId xmlns:a16="http://schemas.microsoft.com/office/drawing/2014/main" id="{844A63FA-585F-62CB-F156-5F00258EE3BD}"/>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0" name="Google Shape;6760;p88">
            <a:extLst>
              <a:ext uri="{FF2B5EF4-FFF2-40B4-BE49-F238E27FC236}">
                <a16:creationId xmlns:a16="http://schemas.microsoft.com/office/drawing/2014/main" id="{A36DC3E2-4520-BEA1-2642-EDAB6C101EC3}"/>
              </a:ext>
            </a:extLst>
          </p:cNvPr>
          <p:cNvGrpSpPr/>
          <p:nvPr/>
        </p:nvGrpSpPr>
        <p:grpSpPr>
          <a:xfrm>
            <a:off x="3669988" y="1870518"/>
            <a:ext cx="749936" cy="900848"/>
            <a:chOff x="3152165" y="935257"/>
            <a:chExt cx="374968" cy="450424"/>
          </a:xfrm>
          <a:solidFill>
            <a:schemeClr val="bg1"/>
          </a:solidFill>
        </p:grpSpPr>
        <p:sp>
          <p:nvSpPr>
            <p:cNvPr id="51" name="Google Shape;6761;p88">
              <a:extLst>
                <a:ext uri="{FF2B5EF4-FFF2-40B4-BE49-F238E27FC236}">
                  <a16:creationId xmlns:a16="http://schemas.microsoft.com/office/drawing/2014/main" id="{1DF52CC3-B2D9-FD83-72C7-EC1D0CFD2BB9}"/>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2" name="Google Shape;6762;p88">
              <a:extLst>
                <a:ext uri="{FF2B5EF4-FFF2-40B4-BE49-F238E27FC236}">
                  <a16:creationId xmlns:a16="http://schemas.microsoft.com/office/drawing/2014/main" id="{3FA453F4-B2E6-EE04-07C0-BA91187CBE5E}"/>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6763;p88">
              <a:extLst>
                <a:ext uri="{FF2B5EF4-FFF2-40B4-BE49-F238E27FC236}">
                  <a16:creationId xmlns:a16="http://schemas.microsoft.com/office/drawing/2014/main" id="{D9C0BF82-F28C-2537-15BB-EB7A174FDFA8}"/>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4" name="Google Shape;6764;p88">
              <a:extLst>
                <a:ext uri="{FF2B5EF4-FFF2-40B4-BE49-F238E27FC236}">
                  <a16:creationId xmlns:a16="http://schemas.microsoft.com/office/drawing/2014/main" id="{540908FF-401D-296C-228B-89D85BA6263F}"/>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5" name="Google Shape;6765;p88">
              <a:extLst>
                <a:ext uri="{FF2B5EF4-FFF2-40B4-BE49-F238E27FC236}">
                  <a16:creationId xmlns:a16="http://schemas.microsoft.com/office/drawing/2014/main" id="{2B5BB670-7352-640B-231E-AC08B10EB453}"/>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6766;p88">
              <a:extLst>
                <a:ext uri="{FF2B5EF4-FFF2-40B4-BE49-F238E27FC236}">
                  <a16:creationId xmlns:a16="http://schemas.microsoft.com/office/drawing/2014/main" id="{95BADB65-9E00-7E68-F79E-9CC105907CD2}"/>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6767;p88">
              <a:extLst>
                <a:ext uri="{FF2B5EF4-FFF2-40B4-BE49-F238E27FC236}">
                  <a16:creationId xmlns:a16="http://schemas.microsoft.com/office/drawing/2014/main" id="{484098D1-CF19-874A-4577-E999309BC31E}"/>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8" name="Google Shape;6777;p88">
            <a:extLst>
              <a:ext uri="{FF2B5EF4-FFF2-40B4-BE49-F238E27FC236}">
                <a16:creationId xmlns:a16="http://schemas.microsoft.com/office/drawing/2014/main" id="{2FE61DFB-462B-C3A2-A95D-498849B8362B}"/>
              </a:ext>
            </a:extLst>
          </p:cNvPr>
          <p:cNvGrpSpPr/>
          <p:nvPr/>
        </p:nvGrpSpPr>
        <p:grpSpPr>
          <a:xfrm>
            <a:off x="9621104" y="1816933"/>
            <a:ext cx="900848" cy="900846"/>
            <a:chOff x="6127723" y="908465"/>
            <a:chExt cx="450424" cy="450423"/>
          </a:xfrm>
          <a:solidFill>
            <a:schemeClr val="bg1"/>
          </a:solidFill>
        </p:grpSpPr>
        <p:sp>
          <p:nvSpPr>
            <p:cNvPr id="59" name="Google Shape;6778;p88">
              <a:extLst>
                <a:ext uri="{FF2B5EF4-FFF2-40B4-BE49-F238E27FC236}">
                  <a16:creationId xmlns:a16="http://schemas.microsoft.com/office/drawing/2014/main" id="{FBD216FE-5664-BD78-B1BD-8D89D9F91273}"/>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6779;p88">
              <a:extLst>
                <a:ext uri="{FF2B5EF4-FFF2-40B4-BE49-F238E27FC236}">
                  <a16:creationId xmlns:a16="http://schemas.microsoft.com/office/drawing/2014/main" id="{5532E547-8DFD-A99D-DE0C-B08C854338BB}"/>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6780;p88">
              <a:extLst>
                <a:ext uri="{FF2B5EF4-FFF2-40B4-BE49-F238E27FC236}">
                  <a16:creationId xmlns:a16="http://schemas.microsoft.com/office/drawing/2014/main" id="{CD364EAB-2597-B143-DA32-164EE9BC4FCC}"/>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2" name="Google Shape;6781;p88">
              <a:extLst>
                <a:ext uri="{FF2B5EF4-FFF2-40B4-BE49-F238E27FC236}">
                  <a16:creationId xmlns:a16="http://schemas.microsoft.com/office/drawing/2014/main" id="{352174E8-EE46-166A-A4B6-758BA6AAEA24}"/>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3" name="Google Shape;6782;p88">
              <a:extLst>
                <a:ext uri="{FF2B5EF4-FFF2-40B4-BE49-F238E27FC236}">
                  <a16:creationId xmlns:a16="http://schemas.microsoft.com/office/drawing/2014/main" id="{555574FF-167C-0439-51CD-91AA9360AD94}"/>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4" name="Google Shape;6827;p88">
            <a:extLst>
              <a:ext uri="{FF2B5EF4-FFF2-40B4-BE49-F238E27FC236}">
                <a16:creationId xmlns:a16="http://schemas.microsoft.com/office/drawing/2014/main" id="{73AC6D41-3DDC-B136-447A-60AEC5F52B1B}"/>
              </a:ext>
            </a:extLst>
          </p:cNvPr>
          <p:cNvGrpSpPr/>
          <p:nvPr/>
        </p:nvGrpSpPr>
        <p:grpSpPr>
          <a:xfrm>
            <a:off x="10755546" y="1832714"/>
            <a:ext cx="910556" cy="898380"/>
            <a:chOff x="6694944" y="916356"/>
            <a:chExt cx="455278" cy="449190"/>
          </a:xfrm>
          <a:solidFill>
            <a:schemeClr val="bg1"/>
          </a:solidFill>
        </p:grpSpPr>
        <p:sp>
          <p:nvSpPr>
            <p:cNvPr id="65" name="Google Shape;6828;p88">
              <a:extLst>
                <a:ext uri="{FF2B5EF4-FFF2-40B4-BE49-F238E27FC236}">
                  <a16:creationId xmlns:a16="http://schemas.microsoft.com/office/drawing/2014/main" id="{5FD0B2FE-9CB9-749D-12A7-28983D888E6F}"/>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6" name="Google Shape;6829;p88">
              <a:extLst>
                <a:ext uri="{FF2B5EF4-FFF2-40B4-BE49-F238E27FC236}">
                  <a16:creationId xmlns:a16="http://schemas.microsoft.com/office/drawing/2014/main" id="{ED0BC22C-4FA3-B914-EFF4-E3E624FE0374}"/>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7" name="Google Shape;6830;p88">
              <a:extLst>
                <a:ext uri="{FF2B5EF4-FFF2-40B4-BE49-F238E27FC236}">
                  <a16:creationId xmlns:a16="http://schemas.microsoft.com/office/drawing/2014/main" id="{BF63FBC7-A82D-02B1-2D26-FD59C15DB8A3}"/>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8" name="Google Shape;6831;p88">
              <a:extLst>
                <a:ext uri="{FF2B5EF4-FFF2-40B4-BE49-F238E27FC236}">
                  <a16:creationId xmlns:a16="http://schemas.microsoft.com/office/drawing/2014/main" id="{2B9922DA-8521-600F-19EB-AA4B67A178B5}"/>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9" name="Google Shape;6832;p88">
              <a:extLst>
                <a:ext uri="{FF2B5EF4-FFF2-40B4-BE49-F238E27FC236}">
                  <a16:creationId xmlns:a16="http://schemas.microsoft.com/office/drawing/2014/main" id="{631BA8A3-0037-D3E4-42B0-41A22DC65AB0}"/>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0" name="Google Shape;6833;p88">
              <a:extLst>
                <a:ext uri="{FF2B5EF4-FFF2-40B4-BE49-F238E27FC236}">
                  <a16:creationId xmlns:a16="http://schemas.microsoft.com/office/drawing/2014/main" id="{73CAC5D1-D4C2-EB08-6627-74AE0EAE3E70}"/>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6834;p88">
              <a:extLst>
                <a:ext uri="{FF2B5EF4-FFF2-40B4-BE49-F238E27FC236}">
                  <a16:creationId xmlns:a16="http://schemas.microsoft.com/office/drawing/2014/main" id="{CA856E26-751B-CC96-E3C9-998868CEBBD7}"/>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2" name="Google Shape;6873;p88">
            <a:extLst>
              <a:ext uri="{FF2B5EF4-FFF2-40B4-BE49-F238E27FC236}">
                <a16:creationId xmlns:a16="http://schemas.microsoft.com/office/drawing/2014/main" id="{6CDD445E-586B-91FC-EAC2-07BF9B9D9A70}"/>
              </a:ext>
            </a:extLst>
          </p:cNvPr>
          <p:cNvGrpSpPr/>
          <p:nvPr/>
        </p:nvGrpSpPr>
        <p:grpSpPr>
          <a:xfrm>
            <a:off x="6155895" y="1833779"/>
            <a:ext cx="871550" cy="900846"/>
            <a:chOff x="4395118" y="916887"/>
            <a:chExt cx="435775" cy="450423"/>
          </a:xfrm>
          <a:solidFill>
            <a:schemeClr val="bg1"/>
          </a:solidFill>
        </p:grpSpPr>
        <p:sp>
          <p:nvSpPr>
            <p:cNvPr id="73" name="Google Shape;6874;p88">
              <a:extLst>
                <a:ext uri="{FF2B5EF4-FFF2-40B4-BE49-F238E27FC236}">
                  <a16:creationId xmlns:a16="http://schemas.microsoft.com/office/drawing/2014/main" id="{66021850-4E7A-D5F9-8A46-854D8458AAD1}"/>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4" name="Google Shape;6875;p88">
              <a:extLst>
                <a:ext uri="{FF2B5EF4-FFF2-40B4-BE49-F238E27FC236}">
                  <a16:creationId xmlns:a16="http://schemas.microsoft.com/office/drawing/2014/main" id="{6979CC92-5B1D-284F-4F1F-982AEBCEAA37}"/>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5" name="Google Shape;6876;p88">
              <a:extLst>
                <a:ext uri="{FF2B5EF4-FFF2-40B4-BE49-F238E27FC236}">
                  <a16:creationId xmlns:a16="http://schemas.microsoft.com/office/drawing/2014/main" id="{485F6613-3D08-18B4-3B08-F309EEDB0BCB}"/>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6877;p88">
              <a:extLst>
                <a:ext uri="{FF2B5EF4-FFF2-40B4-BE49-F238E27FC236}">
                  <a16:creationId xmlns:a16="http://schemas.microsoft.com/office/drawing/2014/main" id="{2CBBF055-6E51-040A-029F-235DF3481C6F}"/>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7" name="Google Shape;6884;p88">
            <a:extLst>
              <a:ext uri="{FF2B5EF4-FFF2-40B4-BE49-F238E27FC236}">
                <a16:creationId xmlns:a16="http://schemas.microsoft.com/office/drawing/2014/main" id="{356E9A71-E683-8A77-F5EF-62426A610934}"/>
              </a:ext>
            </a:extLst>
          </p:cNvPr>
          <p:cNvGrpSpPr/>
          <p:nvPr/>
        </p:nvGrpSpPr>
        <p:grpSpPr>
          <a:xfrm>
            <a:off x="12355987" y="1832714"/>
            <a:ext cx="857030" cy="902072"/>
            <a:chOff x="7495163" y="916356"/>
            <a:chExt cx="428515" cy="451036"/>
          </a:xfrm>
          <a:solidFill>
            <a:schemeClr val="bg1"/>
          </a:solidFill>
        </p:grpSpPr>
        <p:sp>
          <p:nvSpPr>
            <p:cNvPr id="78" name="Google Shape;6885;p88">
              <a:extLst>
                <a:ext uri="{FF2B5EF4-FFF2-40B4-BE49-F238E27FC236}">
                  <a16:creationId xmlns:a16="http://schemas.microsoft.com/office/drawing/2014/main" id="{A162E623-3D0F-2111-190A-046E8ED73694}"/>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9" name="Google Shape;6886;p88">
              <a:extLst>
                <a:ext uri="{FF2B5EF4-FFF2-40B4-BE49-F238E27FC236}">
                  <a16:creationId xmlns:a16="http://schemas.microsoft.com/office/drawing/2014/main" id="{71A9E660-DF1E-54E9-7042-CD399C01F6E7}"/>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0" name="Google Shape;6887;p88">
              <a:extLst>
                <a:ext uri="{FF2B5EF4-FFF2-40B4-BE49-F238E27FC236}">
                  <a16:creationId xmlns:a16="http://schemas.microsoft.com/office/drawing/2014/main" id="{154979DF-F0F4-BA66-CAD4-8FA792923347}"/>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6888;p88">
              <a:extLst>
                <a:ext uri="{FF2B5EF4-FFF2-40B4-BE49-F238E27FC236}">
                  <a16:creationId xmlns:a16="http://schemas.microsoft.com/office/drawing/2014/main" id="{7AF3FF99-605C-61AD-9774-E7230AF78EBC}"/>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6889;p88">
              <a:extLst>
                <a:ext uri="{FF2B5EF4-FFF2-40B4-BE49-F238E27FC236}">
                  <a16:creationId xmlns:a16="http://schemas.microsoft.com/office/drawing/2014/main" id="{83E67681-7986-DB93-2C20-9A559C6559A7}"/>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6890;p88">
              <a:extLst>
                <a:ext uri="{FF2B5EF4-FFF2-40B4-BE49-F238E27FC236}">
                  <a16:creationId xmlns:a16="http://schemas.microsoft.com/office/drawing/2014/main" id="{7DFEC4C2-8D19-A994-468B-947E225B8140}"/>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6891;p88">
              <a:extLst>
                <a:ext uri="{FF2B5EF4-FFF2-40B4-BE49-F238E27FC236}">
                  <a16:creationId xmlns:a16="http://schemas.microsoft.com/office/drawing/2014/main" id="{D6ACAC3E-B812-85BB-2498-61FB85E3D8CB}"/>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5" name="Google Shape;6922;p88">
            <a:extLst>
              <a:ext uri="{FF2B5EF4-FFF2-40B4-BE49-F238E27FC236}">
                <a16:creationId xmlns:a16="http://schemas.microsoft.com/office/drawing/2014/main" id="{5AF5529C-F448-7F1C-BD6A-4D090548DBD5}"/>
              </a:ext>
            </a:extLst>
          </p:cNvPr>
          <p:cNvGrpSpPr/>
          <p:nvPr/>
        </p:nvGrpSpPr>
        <p:grpSpPr>
          <a:xfrm>
            <a:off x="7307032" y="1833776"/>
            <a:ext cx="847192" cy="900848"/>
            <a:chOff x="4970687" y="916887"/>
            <a:chExt cx="423596" cy="450424"/>
          </a:xfrm>
          <a:solidFill>
            <a:schemeClr val="bg1"/>
          </a:solidFill>
        </p:grpSpPr>
        <p:sp>
          <p:nvSpPr>
            <p:cNvPr id="86" name="Google Shape;6923;p88">
              <a:extLst>
                <a:ext uri="{FF2B5EF4-FFF2-40B4-BE49-F238E27FC236}">
                  <a16:creationId xmlns:a16="http://schemas.microsoft.com/office/drawing/2014/main" id="{BA2F67F1-83E8-9BC9-085D-E1E93EB5FB60}"/>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7" name="Google Shape;6924;p88">
              <a:extLst>
                <a:ext uri="{FF2B5EF4-FFF2-40B4-BE49-F238E27FC236}">
                  <a16:creationId xmlns:a16="http://schemas.microsoft.com/office/drawing/2014/main" id="{2F2BB62D-BDB9-FFE2-3AA4-275D87AD8EFD}"/>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8" name="Google Shape;6925;p88">
              <a:extLst>
                <a:ext uri="{FF2B5EF4-FFF2-40B4-BE49-F238E27FC236}">
                  <a16:creationId xmlns:a16="http://schemas.microsoft.com/office/drawing/2014/main" id="{ED861DD3-B255-84C5-F338-26F5E237C0F6}"/>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6926;p88">
              <a:extLst>
                <a:ext uri="{FF2B5EF4-FFF2-40B4-BE49-F238E27FC236}">
                  <a16:creationId xmlns:a16="http://schemas.microsoft.com/office/drawing/2014/main" id="{682AEFBC-D1AB-EB87-9086-9194F992A029}"/>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6927;p88">
              <a:extLst>
                <a:ext uri="{FF2B5EF4-FFF2-40B4-BE49-F238E27FC236}">
                  <a16:creationId xmlns:a16="http://schemas.microsoft.com/office/drawing/2014/main" id="{BED37412-F314-B467-C73E-FBA9A529882C}"/>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6928;p88">
              <a:extLst>
                <a:ext uri="{FF2B5EF4-FFF2-40B4-BE49-F238E27FC236}">
                  <a16:creationId xmlns:a16="http://schemas.microsoft.com/office/drawing/2014/main" id="{DE8F1210-5392-53BC-0F3A-409B585C1376}"/>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2" name="Google Shape;6929;p88">
              <a:extLst>
                <a:ext uri="{FF2B5EF4-FFF2-40B4-BE49-F238E27FC236}">
                  <a16:creationId xmlns:a16="http://schemas.microsoft.com/office/drawing/2014/main" id="{9A27BB18-DCA6-CFF1-D45C-FF33F2D3B3DD}"/>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3" name="Google Shape;6981;p88">
            <a:extLst>
              <a:ext uri="{FF2B5EF4-FFF2-40B4-BE49-F238E27FC236}">
                <a16:creationId xmlns:a16="http://schemas.microsoft.com/office/drawing/2014/main" id="{1D5142E6-A328-6DC9-9105-FC88A6A3E932}"/>
              </a:ext>
            </a:extLst>
          </p:cNvPr>
          <p:cNvGrpSpPr/>
          <p:nvPr/>
        </p:nvGrpSpPr>
        <p:grpSpPr>
          <a:xfrm>
            <a:off x="8396226" y="1833136"/>
            <a:ext cx="912972" cy="902164"/>
            <a:chOff x="5515285" y="916567"/>
            <a:chExt cx="456486" cy="451082"/>
          </a:xfrm>
          <a:solidFill>
            <a:schemeClr val="bg1"/>
          </a:solidFill>
        </p:grpSpPr>
        <p:sp>
          <p:nvSpPr>
            <p:cNvPr id="94" name="Google Shape;6982;p88">
              <a:extLst>
                <a:ext uri="{FF2B5EF4-FFF2-40B4-BE49-F238E27FC236}">
                  <a16:creationId xmlns:a16="http://schemas.microsoft.com/office/drawing/2014/main" id="{F7EF0BFD-E652-F1A7-41A2-32CEF423FEE2}"/>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6983;p88">
              <a:extLst>
                <a:ext uri="{FF2B5EF4-FFF2-40B4-BE49-F238E27FC236}">
                  <a16:creationId xmlns:a16="http://schemas.microsoft.com/office/drawing/2014/main" id="{71B96033-043B-206E-1A04-13E66784CEAC}"/>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6984;p88">
              <a:extLst>
                <a:ext uri="{FF2B5EF4-FFF2-40B4-BE49-F238E27FC236}">
                  <a16:creationId xmlns:a16="http://schemas.microsoft.com/office/drawing/2014/main" id="{68F62C38-81AE-F2F1-0D07-5F460349D286}"/>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6985;p88">
              <a:extLst>
                <a:ext uri="{FF2B5EF4-FFF2-40B4-BE49-F238E27FC236}">
                  <a16:creationId xmlns:a16="http://schemas.microsoft.com/office/drawing/2014/main" id="{407D5B57-1A4D-0892-0815-A004D9BFBDE7}"/>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7015;p88">
            <a:extLst>
              <a:ext uri="{FF2B5EF4-FFF2-40B4-BE49-F238E27FC236}">
                <a16:creationId xmlns:a16="http://schemas.microsoft.com/office/drawing/2014/main" id="{7F3D0A24-4939-0D2B-5440-6C598F941FC9}"/>
              </a:ext>
            </a:extLst>
          </p:cNvPr>
          <p:cNvGrpSpPr/>
          <p:nvPr/>
        </p:nvGrpSpPr>
        <p:grpSpPr>
          <a:xfrm>
            <a:off x="13707267" y="3359199"/>
            <a:ext cx="997206" cy="992782"/>
            <a:chOff x="8170804" y="1679597"/>
            <a:chExt cx="498603" cy="496391"/>
          </a:xfrm>
          <a:solidFill>
            <a:schemeClr val="bg1"/>
          </a:solidFill>
        </p:grpSpPr>
        <p:sp>
          <p:nvSpPr>
            <p:cNvPr id="99" name="Google Shape;7016;p88">
              <a:extLst>
                <a:ext uri="{FF2B5EF4-FFF2-40B4-BE49-F238E27FC236}">
                  <a16:creationId xmlns:a16="http://schemas.microsoft.com/office/drawing/2014/main" id="{B275324E-0A84-DF8C-B573-631487F6B874}"/>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7017;p88">
              <a:extLst>
                <a:ext uri="{FF2B5EF4-FFF2-40B4-BE49-F238E27FC236}">
                  <a16:creationId xmlns:a16="http://schemas.microsoft.com/office/drawing/2014/main" id="{9256B9D0-5EC2-B04C-083C-803DD03B53FD}"/>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01" name="Google Shape;6799;p88">
            <a:extLst>
              <a:ext uri="{FF2B5EF4-FFF2-40B4-BE49-F238E27FC236}">
                <a16:creationId xmlns:a16="http://schemas.microsoft.com/office/drawing/2014/main" id="{0485B2DB-8565-A1D8-64E6-1C06B5D1A1F7}"/>
              </a:ext>
            </a:extLst>
          </p:cNvPr>
          <p:cNvSpPr/>
          <p:nvPr/>
        </p:nvSpPr>
        <p:spPr>
          <a:xfrm>
            <a:off x="6058858" y="3415816"/>
            <a:ext cx="890424" cy="8928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02" name="Google Shape;6862;p88">
            <a:extLst>
              <a:ext uri="{FF2B5EF4-FFF2-40B4-BE49-F238E27FC236}">
                <a16:creationId xmlns:a16="http://schemas.microsoft.com/office/drawing/2014/main" id="{DB15583F-262C-2613-38FE-B82A1633DCCD}"/>
              </a:ext>
            </a:extLst>
          </p:cNvPr>
          <p:cNvGrpSpPr/>
          <p:nvPr/>
        </p:nvGrpSpPr>
        <p:grpSpPr>
          <a:xfrm>
            <a:off x="7181026" y="3412783"/>
            <a:ext cx="921660" cy="898450"/>
            <a:chOff x="4907685" y="1706389"/>
            <a:chExt cx="460830" cy="449225"/>
          </a:xfrm>
          <a:solidFill>
            <a:schemeClr val="bg1"/>
          </a:solidFill>
        </p:grpSpPr>
        <p:sp>
          <p:nvSpPr>
            <p:cNvPr id="103" name="Google Shape;6863;p88">
              <a:extLst>
                <a:ext uri="{FF2B5EF4-FFF2-40B4-BE49-F238E27FC236}">
                  <a16:creationId xmlns:a16="http://schemas.microsoft.com/office/drawing/2014/main" id="{666E509D-A48C-CC23-F7E5-9D73691AEFDB}"/>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4" name="Google Shape;6864;p88">
              <a:extLst>
                <a:ext uri="{FF2B5EF4-FFF2-40B4-BE49-F238E27FC236}">
                  <a16:creationId xmlns:a16="http://schemas.microsoft.com/office/drawing/2014/main" id="{ADACCCCB-E82E-4914-6D34-FD50327A7238}"/>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6865;p88">
              <a:extLst>
                <a:ext uri="{FF2B5EF4-FFF2-40B4-BE49-F238E27FC236}">
                  <a16:creationId xmlns:a16="http://schemas.microsoft.com/office/drawing/2014/main" id="{E089596D-20A0-48AE-745D-9D27DEC23279}"/>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6" name="Google Shape;6913;p88">
            <a:extLst>
              <a:ext uri="{FF2B5EF4-FFF2-40B4-BE49-F238E27FC236}">
                <a16:creationId xmlns:a16="http://schemas.microsoft.com/office/drawing/2014/main" id="{CF3AD40F-EA8E-A9AA-8F62-CB40BBC14F3E}"/>
              </a:ext>
            </a:extLst>
          </p:cNvPr>
          <p:cNvGrpSpPr/>
          <p:nvPr/>
        </p:nvGrpSpPr>
        <p:grpSpPr>
          <a:xfrm>
            <a:off x="8316403" y="3413203"/>
            <a:ext cx="900042" cy="897610"/>
            <a:chOff x="5475372" y="1706599"/>
            <a:chExt cx="450021" cy="448805"/>
          </a:xfrm>
          <a:solidFill>
            <a:schemeClr val="bg1"/>
          </a:solidFill>
        </p:grpSpPr>
        <p:sp>
          <p:nvSpPr>
            <p:cNvPr id="107" name="Google Shape;6914;p88">
              <a:extLst>
                <a:ext uri="{FF2B5EF4-FFF2-40B4-BE49-F238E27FC236}">
                  <a16:creationId xmlns:a16="http://schemas.microsoft.com/office/drawing/2014/main" id="{899BB21F-3430-86A8-0A1A-328935E92947}"/>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8" name="Google Shape;6915;p88">
              <a:extLst>
                <a:ext uri="{FF2B5EF4-FFF2-40B4-BE49-F238E27FC236}">
                  <a16:creationId xmlns:a16="http://schemas.microsoft.com/office/drawing/2014/main" id="{1240680D-6068-DF61-A08C-8120AC931F9F}"/>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9" name="Google Shape;6947;p88">
            <a:extLst>
              <a:ext uri="{FF2B5EF4-FFF2-40B4-BE49-F238E27FC236}">
                <a16:creationId xmlns:a16="http://schemas.microsoft.com/office/drawing/2014/main" id="{FF7DDA40-65ED-3876-562D-91A1B805F667}"/>
              </a:ext>
            </a:extLst>
          </p:cNvPr>
          <p:cNvGrpSpPr/>
          <p:nvPr/>
        </p:nvGrpSpPr>
        <p:grpSpPr>
          <a:xfrm>
            <a:off x="3661357" y="3451571"/>
            <a:ext cx="892782" cy="895234"/>
            <a:chOff x="3147849" y="1725783"/>
            <a:chExt cx="446391" cy="447617"/>
          </a:xfrm>
          <a:solidFill>
            <a:schemeClr val="bg1"/>
          </a:solidFill>
        </p:grpSpPr>
        <p:sp>
          <p:nvSpPr>
            <p:cNvPr id="110" name="Google Shape;6948;p88">
              <a:extLst>
                <a:ext uri="{FF2B5EF4-FFF2-40B4-BE49-F238E27FC236}">
                  <a16:creationId xmlns:a16="http://schemas.microsoft.com/office/drawing/2014/main" id="{34592157-4E7D-84DC-C784-5E0B0F39001B}"/>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1" name="Google Shape;6949;p88">
              <a:extLst>
                <a:ext uri="{FF2B5EF4-FFF2-40B4-BE49-F238E27FC236}">
                  <a16:creationId xmlns:a16="http://schemas.microsoft.com/office/drawing/2014/main" id="{B590D756-14A6-57D0-9771-6C3D52A33072}"/>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6950;p88">
              <a:extLst>
                <a:ext uri="{FF2B5EF4-FFF2-40B4-BE49-F238E27FC236}">
                  <a16:creationId xmlns:a16="http://schemas.microsoft.com/office/drawing/2014/main" id="{E4CD7997-759D-3094-573D-A399D0E80C0B}"/>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6951;p88">
              <a:extLst>
                <a:ext uri="{FF2B5EF4-FFF2-40B4-BE49-F238E27FC236}">
                  <a16:creationId xmlns:a16="http://schemas.microsoft.com/office/drawing/2014/main" id="{7AC14CE2-6C7C-31B8-771C-9A5ADF6DD59B}"/>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6952;p88">
              <a:extLst>
                <a:ext uri="{FF2B5EF4-FFF2-40B4-BE49-F238E27FC236}">
                  <a16:creationId xmlns:a16="http://schemas.microsoft.com/office/drawing/2014/main" id="{4309DC8E-500F-D381-BC8D-E9680887ACE6}"/>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5" name="Google Shape;6953;p88">
              <a:extLst>
                <a:ext uri="{FF2B5EF4-FFF2-40B4-BE49-F238E27FC236}">
                  <a16:creationId xmlns:a16="http://schemas.microsoft.com/office/drawing/2014/main" id="{CA357093-6453-2402-CCBC-02EACFB89C7C}"/>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6954;p88">
              <a:extLst>
                <a:ext uri="{FF2B5EF4-FFF2-40B4-BE49-F238E27FC236}">
                  <a16:creationId xmlns:a16="http://schemas.microsoft.com/office/drawing/2014/main" id="{F620744D-42D6-65CA-390A-C106FEDA513F}"/>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6955;p88">
              <a:extLst>
                <a:ext uri="{FF2B5EF4-FFF2-40B4-BE49-F238E27FC236}">
                  <a16:creationId xmlns:a16="http://schemas.microsoft.com/office/drawing/2014/main" id="{EBE83A48-9915-FA20-E360-F9CA91C66E59}"/>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6956;p88">
              <a:extLst>
                <a:ext uri="{FF2B5EF4-FFF2-40B4-BE49-F238E27FC236}">
                  <a16:creationId xmlns:a16="http://schemas.microsoft.com/office/drawing/2014/main" id="{C7458D01-F7C0-2980-63AB-22A3DAC668B1}"/>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9" name="Google Shape;6971;p88">
            <a:extLst>
              <a:ext uri="{FF2B5EF4-FFF2-40B4-BE49-F238E27FC236}">
                <a16:creationId xmlns:a16="http://schemas.microsoft.com/office/drawing/2014/main" id="{573FEC7D-225C-4B67-26A8-5B45E1BE5F8F}"/>
              </a:ext>
            </a:extLst>
          </p:cNvPr>
          <p:cNvGrpSpPr/>
          <p:nvPr/>
        </p:nvGrpSpPr>
        <p:grpSpPr>
          <a:xfrm>
            <a:off x="9581164" y="3400439"/>
            <a:ext cx="890424" cy="890350"/>
            <a:chOff x="6107753" y="1700217"/>
            <a:chExt cx="445212" cy="445175"/>
          </a:xfrm>
          <a:solidFill>
            <a:schemeClr val="bg1"/>
          </a:solidFill>
        </p:grpSpPr>
        <p:sp>
          <p:nvSpPr>
            <p:cNvPr id="120" name="Google Shape;6972;p88">
              <a:extLst>
                <a:ext uri="{FF2B5EF4-FFF2-40B4-BE49-F238E27FC236}">
                  <a16:creationId xmlns:a16="http://schemas.microsoft.com/office/drawing/2014/main" id="{37955411-57CA-59F6-50D3-31EEC189A9A7}"/>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6973;p88">
              <a:extLst>
                <a:ext uri="{FF2B5EF4-FFF2-40B4-BE49-F238E27FC236}">
                  <a16:creationId xmlns:a16="http://schemas.microsoft.com/office/drawing/2014/main" id="{BE5AA39F-9606-D2B3-A527-9211E3D71C04}"/>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2" name="Google Shape;7004;p88">
            <a:extLst>
              <a:ext uri="{FF2B5EF4-FFF2-40B4-BE49-F238E27FC236}">
                <a16:creationId xmlns:a16="http://schemas.microsoft.com/office/drawing/2014/main" id="{9ADC5959-C660-360C-449B-DBA0ED80CA4A}"/>
              </a:ext>
            </a:extLst>
          </p:cNvPr>
          <p:cNvGrpSpPr/>
          <p:nvPr/>
        </p:nvGrpSpPr>
        <p:grpSpPr>
          <a:xfrm>
            <a:off x="4928732" y="3415909"/>
            <a:ext cx="938540" cy="892198"/>
            <a:chOff x="3781537" y="1707952"/>
            <a:chExt cx="469270" cy="446099"/>
          </a:xfrm>
          <a:solidFill>
            <a:schemeClr val="bg1"/>
          </a:solidFill>
        </p:grpSpPr>
        <p:sp>
          <p:nvSpPr>
            <p:cNvPr id="123" name="Google Shape;7005;p88">
              <a:extLst>
                <a:ext uri="{FF2B5EF4-FFF2-40B4-BE49-F238E27FC236}">
                  <a16:creationId xmlns:a16="http://schemas.microsoft.com/office/drawing/2014/main" id="{2A036D39-CFAD-C250-2C28-0A94F5979E0C}"/>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4" name="Google Shape;7006;p88">
              <a:extLst>
                <a:ext uri="{FF2B5EF4-FFF2-40B4-BE49-F238E27FC236}">
                  <a16:creationId xmlns:a16="http://schemas.microsoft.com/office/drawing/2014/main" id="{20303F55-A9E5-7549-4481-3972677E8A93}"/>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5" name="Google Shape;7018;p88">
            <a:extLst>
              <a:ext uri="{FF2B5EF4-FFF2-40B4-BE49-F238E27FC236}">
                <a16:creationId xmlns:a16="http://schemas.microsoft.com/office/drawing/2014/main" id="{C7C5AD2B-B520-8741-5E4F-26A25A677CCF}"/>
              </a:ext>
            </a:extLst>
          </p:cNvPr>
          <p:cNvGrpSpPr/>
          <p:nvPr/>
        </p:nvGrpSpPr>
        <p:grpSpPr>
          <a:xfrm>
            <a:off x="10826356" y="3414480"/>
            <a:ext cx="892800" cy="890424"/>
            <a:chOff x="6730349" y="1707239"/>
            <a:chExt cx="446400" cy="445212"/>
          </a:xfrm>
          <a:solidFill>
            <a:schemeClr val="bg1"/>
          </a:solidFill>
        </p:grpSpPr>
        <p:sp>
          <p:nvSpPr>
            <p:cNvPr id="126" name="Google Shape;7019;p88">
              <a:extLst>
                <a:ext uri="{FF2B5EF4-FFF2-40B4-BE49-F238E27FC236}">
                  <a16:creationId xmlns:a16="http://schemas.microsoft.com/office/drawing/2014/main" id="{23A74C74-7072-A9B6-5AF0-093F2568263A}"/>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7" name="Google Shape;7020;p88">
              <a:extLst>
                <a:ext uri="{FF2B5EF4-FFF2-40B4-BE49-F238E27FC236}">
                  <a16:creationId xmlns:a16="http://schemas.microsoft.com/office/drawing/2014/main" id="{A3D24D6D-9BCE-9BE4-F8EB-FA35579BE71C}"/>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28" name="Google Shape;5917;p86">
            <a:extLst>
              <a:ext uri="{FF2B5EF4-FFF2-40B4-BE49-F238E27FC236}">
                <a16:creationId xmlns:a16="http://schemas.microsoft.com/office/drawing/2014/main" id="{04B2DBC0-6173-E03D-00CD-C61F1E9E95B7}"/>
              </a:ext>
            </a:extLst>
          </p:cNvPr>
          <p:cNvSpPr/>
          <p:nvPr/>
        </p:nvSpPr>
        <p:spPr>
          <a:xfrm>
            <a:off x="6045214" y="5154203"/>
            <a:ext cx="902072" cy="926342"/>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5955;p86">
            <a:extLst>
              <a:ext uri="{FF2B5EF4-FFF2-40B4-BE49-F238E27FC236}">
                <a16:creationId xmlns:a16="http://schemas.microsoft.com/office/drawing/2014/main" id="{9644E34A-06CA-0296-CD52-E56BE39F915C}"/>
              </a:ext>
            </a:extLst>
          </p:cNvPr>
          <p:cNvSpPr/>
          <p:nvPr/>
        </p:nvSpPr>
        <p:spPr>
          <a:xfrm>
            <a:off x="7124409" y="5298986"/>
            <a:ext cx="918002" cy="781536"/>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30" name="Google Shape;5983;p86">
            <a:extLst>
              <a:ext uri="{FF2B5EF4-FFF2-40B4-BE49-F238E27FC236}">
                <a16:creationId xmlns:a16="http://schemas.microsoft.com/office/drawing/2014/main" id="{753FA3AD-772B-5514-9358-E1B9DFAFB8F9}"/>
              </a:ext>
            </a:extLst>
          </p:cNvPr>
          <p:cNvGrpSpPr/>
          <p:nvPr/>
        </p:nvGrpSpPr>
        <p:grpSpPr>
          <a:xfrm>
            <a:off x="8419327" y="5178486"/>
            <a:ext cx="922574" cy="924000"/>
            <a:chOff x="5526834" y="2589242"/>
            <a:chExt cx="461287" cy="462000"/>
          </a:xfrm>
          <a:solidFill>
            <a:schemeClr val="bg1"/>
          </a:solidFill>
        </p:grpSpPr>
        <p:sp>
          <p:nvSpPr>
            <p:cNvPr id="131" name="Google Shape;5984;p86">
              <a:extLst>
                <a:ext uri="{FF2B5EF4-FFF2-40B4-BE49-F238E27FC236}">
                  <a16:creationId xmlns:a16="http://schemas.microsoft.com/office/drawing/2014/main" id="{F203BDFD-8A3E-153C-9CCF-9150B0F2C0EB}"/>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2" name="Google Shape;5985;p86">
              <a:extLst>
                <a:ext uri="{FF2B5EF4-FFF2-40B4-BE49-F238E27FC236}">
                  <a16:creationId xmlns:a16="http://schemas.microsoft.com/office/drawing/2014/main" id="{871FCE81-A02B-CDB9-77E8-D949AFE6E6B5}"/>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3" name="Google Shape;5986;p86">
            <a:extLst>
              <a:ext uri="{FF2B5EF4-FFF2-40B4-BE49-F238E27FC236}">
                <a16:creationId xmlns:a16="http://schemas.microsoft.com/office/drawing/2014/main" id="{2F9A5532-B90A-9C41-2920-DC56D3865D52}"/>
              </a:ext>
            </a:extLst>
          </p:cNvPr>
          <p:cNvGrpSpPr/>
          <p:nvPr/>
        </p:nvGrpSpPr>
        <p:grpSpPr>
          <a:xfrm>
            <a:off x="12073363" y="5143229"/>
            <a:ext cx="931646" cy="928590"/>
            <a:chOff x="7353851" y="2571612"/>
            <a:chExt cx="465823" cy="464295"/>
          </a:xfrm>
          <a:solidFill>
            <a:schemeClr val="bg1"/>
          </a:solidFill>
        </p:grpSpPr>
        <p:sp>
          <p:nvSpPr>
            <p:cNvPr id="134" name="Google Shape;5987;p86">
              <a:extLst>
                <a:ext uri="{FF2B5EF4-FFF2-40B4-BE49-F238E27FC236}">
                  <a16:creationId xmlns:a16="http://schemas.microsoft.com/office/drawing/2014/main" id="{D25F9F50-05C6-10CD-8DCF-725B6316422F}"/>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5" name="Google Shape;5988;p86">
              <a:extLst>
                <a:ext uri="{FF2B5EF4-FFF2-40B4-BE49-F238E27FC236}">
                  <a16:creationId xmlns:a16="http://schemas.microsoft.com/office/drawing/2014/main" id="{C7B444F9-F405-8797-78EE-E6185284985D}"/>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6" name="Google Shape;6005;p86">
            <a:extLst>
              <a:ext uri="{FF2B5EF4-FFF2-40B4-BE49-F238E27FC236}">
                <a16:creationId xmlns:a16="http://schemas.microsoft.com/office/drawing/2014/main" id="{646F3AF4-BE29-A550-C790-1F2EF8E0D593}"/>
              </a:ext>
            </a:extLst>
          </p:cNvPr>
          <p:cNvGrpSpPr/>
          <p:nvPr/>
        </p:nvGrpSpPr>
        <p:grpSpPr>
          <a:xfrm>
            <a:off x="7168354" y="6990590"/>
            <a:ext cx="812572" cy="817800"/>
            <a:chOff x="4901348" y="3495294"/>
            <a:chExt cx="406286" cy="408900"/>
          </a:xfrm>
          <a:solidFill>
            <a:schemeClr val="bg1"/>
          </a:solidFill>
        </p:grpSpPr>
        <p:sp>
          <p:nvSpPr>
            <p:cNvPr id="137" name="Google Shape;6006;p86">
              <a:extLst>
                <a:ext uri="{FF2B5EF4-FFF2-40B4-BE49-F238E27FC236}">
                  <a16:creationId xmlns:a16="http://schemas.microsoft.com/office/drawing/2014/main" id="{941ADE97-3C0E-CEEE-EBC9-513AB4E2E004}"/>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8" name="Google Shape;6007;p86">
              <a:extLst>
                <a:ext uri="{FF2B5EF4-FFF2-40B4-BE49-F238E27FC236}">
                  <a16:creationId xmlns:a16="http://schemas.microsoft.com/office/drawing/2014/main" id="{DA0B80C2-2F0E-009A-C952-95D5CDC7920B}"/>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9" name="Google Shape;6020;p86">
            <a:extLst>
              <a:ext uri="{FF2B5EF4-FFF2-40B4-BE49-F238E27FC236}">
                <a16:creationId xmlns:a16="http://schemas.microsoft.com/office/drawing/2014/main" id="{BD04068B-0941-E656-17E5-E65A330B6C6F}"/>
              </a:ext>
            </a:extLst>
          </p:cNvPr>
          <p:cNvGrpSpPr/>
          <p:nvPr/>
        </p:nvGrpSpPr>
        <p:grpSpPr>
          <a:xfrm>
            <a:off x="9662288" y="5166032"/>
            <a:ext cx="545840" cy="924000"/>
            <a:chOff x="6148315" y="2583015"/>
            <a:chExt cx="272920" cy="462000"/>
          </a:xfrm>
          <a:solidFill>
            <a:schemeClr val="bg1"/>
          </a:solidFill>
        </p:grpSpPr>
        <p:sp>
          <p:nvSpPr>
            <p:cNvPr id="140" name="Google Shape;6021;p86">
              <a:extLst>
                <a:ext uri="{FF2B5EF4-FFF2-40B4-BE49-F238E27FC236}">
                  <a16:creationId xmlns:a16="http://schemas.microsoft.com/office/drawing/2014/main" id="{3A59458A-64B0-2EAC-7251-2DB03D42CD57}"/>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1" name="Google Shape;6022;p86">
              <a:extLst>
                <a:ext uri="{FF2B5EF4-FFF2-40B4-BE49-F238E27FC236}">
                  <a16:creationId xmlns:a16="http://schemas.microsoft.com/office/drawing/2014/main" id="{322DC2E4-3E43-4863-47FC-5DA9675A14AB}"/>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2" name="Google Shape;6038;p86">
            <a:extLst>
              <a:ext uri="{FF2B5EF4-FFF2-40B4-BE49-F238E27FC236}">
                <a16:creationId xmlns:a16="http://schemas.microsoft.com/office/drawing/2014/main" id="{1BC62C47-C953-9339-2DE6-99A88EAA10FE}"/>
              </a:ext>
            </a:extLst>
          </p:cNvPr>
          <p:cNvGrpSpPr/>
          <p:nvPr/>
        </p:nvGrpSpPr>
        <p:grpSpPr>
          <a:xfrm>
            <a:off x="4957774" y="5209008"/>
            <a:ext cx="908876" cy="925172"/>
            <a:chOff x="3796058" y="2604503"/>
            <a:chExt cx="454438" cy="462586"/>
          </a:xfrm>
          <a:solidFill>
            <a:schemeClr val="bg1"/>
          </a:solidFill>
        </p:grpSpPr>
        <p:sp>
          <p:nvSpPr>
            <p:cNvPr id="143" name="Google Shape;6039;p86">
              <a:extLst>
                <a:ext uri="{FF2B5EF4-FFF2-40B4-BE49-F238E27FC236}">
                  <a16:creationId xmlns:a16="http://schemas.microsoft.com/office/drawing/2014/main" id="{4E7695E8-4147-3BCD-914E-F1758AC136B6}"/>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4" name="Google Shape;6040;p86">
              <a:extLst>
                <a:ext uri="{FF2B5EF4-FFF2-40B4-BE49-F238E27FC236}">
                  <a16:creationId xmlns:a16="http://schemas.microsoft.com/office/drawing/2014/main" id="{A3813D48-9D03-D307-2FC9-F2880E90E9EC}"/>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5" name="Google Shape;6041;p86">
              <a:extLst>
                <a:ext uri="{FF2B5EF4-FFF2-40B4-BE49-F238E27FC236}">
                  <a16:creationId xmlns:a16="http://schemas.microsoft.com/office/drawing/2014/main" id="{6612A772-F491-E02D-8456-FD16464FEC64}"/>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6" name="Google Shape;6048;p86">
            <a:extLst>
              <a:ext uri="{FF2B5EF4-FFF2-40B4-BE49-F238E27FC236}">
                <a16:creationId xmlns:a16="http://schemas.microsoft.com/office/drawing/2014/main" id="{13A87405-C2F4-BE0E-B4B1-4756BF310ABC}"/>
              </a:ext>
            </a:extLst>
          </p:cNvPr>
          <p:cNvGrpSpPr/>
          <p:nvPr/>
        </p:nvGrpSpPr>
        <p:grpSpPr>
          <a:xfrm>
            <a:off x="10776231" y="5152554"/>
            <a:ext cx="913446" cy="928608"/>
            <a:chOff x="6705286" y="2576276"/>
            <a:chExt cx="456723" cy="464304"/>
          </a:xfrm>
          <a:solidFill>
            <a:schemeClr val="bg1"/>
          </a:solidFill>
        </p:grpSpPr>
        <p:sp>
          <p:nvSpPr>
            <p:cNvPr id="147" name="Google Shape;6049;p86">
              <a:extLst>
                <a:ext uri="{FF2B5EF4-FFF2-40B4-BE49-F238E27FC236}">
                  <a16:creationId xmlns:a16="http://schemas.microsoft.com/office/drawing/2014/main" id="{75CE7C28-237A-D05C-8E15-4007D438ED7E}"/>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8" name="Google Shape;6050;p86">
              <a:extLst>
                <a:ext uri="{FF2B5EF4-FFF2-40B4-BE49-F238E27FC236}">
                  <a16:creationId xmlns:a16="http://schemas.microsoft.com/office/drawing/2014/main" id="{557A47E5-D70F-80FA-992B-AF3F2D015DF4}"/>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9" name="Google Shape;6051;p86">
              <a:extLst>
                <a:ext uri="{FF2B5EF4-FFF2-40B4-BE49-F238E27FC236}">
                  <a16:creationId xmlns:a16="http://schemas.microsoft.com/office/drawing/2014/main" id="{5785663D-6B53-BE65-D7C7-4C649400A50E}"/>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0" name="Google Shape;5717;p85">
            <a:extLst>
              <a:ext uri="{FF2B5EF4-FFF2-40B4-BE49-F238E27FC236}">
                <a16:creationId xmlns:a16="http://schemas.microsoft.com/office/drawing/2014/main" id="{CE5DD9E5-2EA1-0878-0223-DDE716E90D3B}"/>
              </a:ext>
            </a:extLst>
          </p:cNvPr>
          <p:cNvGrpSpPr/>
          <p:nvPr/>
        </p:nvGrpSpPr>
        <p:grpSpPr>
          <a:xfrm>
            <a:off x="8501331" y="7047098"/>
            <a:ext cx="984754" cy="775868"/>
            <a:chOff x="5567836" y="3523548"/>
            <a:chExt cx="492377" cy="387934"/>
          </a:xfrm>
          <a:solidFill>
            <a:schemeClr val="bg1"/>
          </a:solidFill>
        </p:grpSpPr>
        <p:sp>
          <p:nvSpPr>
            <p:cNvPr id="151" name="Google Shape;5718;p85">
              <a:extLst>
                <a:ext uri="{FF2B5EF4-FFF2-40B4-BE49-F238E27FC236}">
                  <a16:creationId xmlns:a16="http://schemas.microsoft.com/office/drawing/2014/main" id="{0C245FC4-37D1-E64B-5F1F-BCBB84E43101}"/>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2" name="Google Shape;5719;p85">
              <a:extLst>
                <a:ext uri="{FF2B5EF4-FFF2-40B4-BE49-F238E27FC236}">
                  <a16:creationId xmlns:a16="http://schemas.microsoft.com/office/drawing/2014/main" id="{A6A9371D-4775-5EA1-3C21-AB4EC3D16F24}"/>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5720;p85">
              <a:extLst>
                <a:ext uri="{FF2B5EF4-FFF2-40B4-BE49-F238E27FC236}">
                  <a16:creationId xmlns:a16="http://schemas.microsoft.com/office/drawing/2014/main" id="{60889EA0-172F-1BC4-1E7F-AE277C890E8D}"/>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5721;p85">
              <a:extLst>
                <a:ext uri="{FF2B5EF4-FFF2-40B4-BE49-F238E27FC236}">
                  <a16:creationId xmlns:a16="http://schemas.microsoft.com/office/drawing/2014/main" id="{7F542C4B-0A30-1507-E708-47AE3F1FFABA}"/>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5" name="Google Shape;5722;p85">
              <a:extLst>
                <a:ext uri="{FF2B5EF4-FFF2-40B4-BE49-F238E27FC236}">
                  <a16:creationId xmlns:a16="http://schemas.microsoft.com/office/drawing/2014/main" id="{3B360340-2939-0A94-40FF-5386AC1810AD}"/>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6" name="Google Shape;5723;p85">
            <a:extLst>
              <a:ext uri="{FF2B5EF4-FFF2-40B4-BE49-F238E27FC236}">
                <a16:creationId xmlns:a16="http://schemas.microsoft.com/office/drawing/2014/main" id="{A4FE14E6-CAC5-24AE-077F-A43AE998D81B}"/>
              </a:ext>
            </a:extLst>
          </p:cNvPr>
          <p:cNvGrpSpPr/>
          <p:nvPr/>
        </p:nvGrpSpPr>
        <p:grpSpPr>
          <a:xfrm>
            <a:off x="3521560" y="5191693"/>
            <a:ext cx="1112916" cy="914746"/>
            <a:chOff x="3077952" y="2595844"/>
            <a:chExt cx="556458" cy="457373"/>
          </a:xfrm>
          <a:solidFill>
            <a:schemeClr val="bg1"/>
          </a:solidFill>
        </p:grpSpPr>
        <p:sp>
          <p:nvSpPr>
            <p:cNvPr id="157" name="Google Shape;5724;p85">
              <a:extLst>
                <a:ext uri="{FF2B5EF4-FFF2-40B4-BE49-F238E27FC236}">
                  <a16:creationId xmlns:a16="http://schemas.microsoft.com/office/drawing/2014/main" id="{FD9048F5-AA9D-E7DA-9FF6-3B0058F8D89C}"/>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8" name="Google Shape;5725;p85">
              <a:extLst>
                <a:ext uri="{FF2B5EF4-FFF2-40B4-BE49-F238E27FC236}">
                  <a16:creationId xmlns:a16="http://schemas.microsoft.com/office/drawing/2014/main" id="{5120F1F0-50D5-D1A6-26AB-EF5F9C4A7FAF}"/>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5726;p85">
              <a:extLst>
                <a:ext uri="{FF2B5EF4-FFF2-40B4-BE49-F238E27FC236}">
                  <a16:creationId xmlns:a16="http://schemas.microsoft.com/office/drawing/2014/main" id="{21F64416-E423-9E95-5CE4-FB30061E97E5}"/>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5727;p85">
              <a:extLst>
                <a:ext uri="{FF2B5EF4-FFF2-40B4-BE49-F238E27FC236}">
                  <a16:creationId xmlns:a16="http://schemas.microsoft.com/office/drawing/2014/main" id="{4BB6E54B-E89D-210D-FB5E-8181791E4C50}"/>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1" name="Google Shape;5728;p85">
              <a:extLst>
                <a:ext uri="{FF2B5EF4-FFF2-40B4-BE49-F238E27FC236}">
                  <a16:creationId xmlns:a16="http://schemas.microsoft.com/office/drawing/2014/main" id="{3579BE0E-4033-F8E9-E4F0-63C43F7B7E3F}"/>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2" name="Google Shape;5729;p85">
              <a:extLst>
                <a:ext uri="{FF2B5EF4-FFF2-40B4-BE49-F238E27FC236}">
                  <a16:creationId xmlns:a16="http://schemas.microsoft.com/office/drawing/2014/main" id="{ABB5D0CD-8725-3AF3-66BE-824ABF551717}"/>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63" name="Text Placeholder 1">
            <a:extLst>
              <a:ext uri="{FF2B5EF4-FFF2-40B4-BE49-F238E27FC236}">
                <a16:creationId xmlns:a16="http://schemas.microsoft.com/office/drawing/2014/main" id="{F42780E1-616A-EF01-1220-0FF6385C3EE0}"/>
              </a:ext>
            </a:extLst>
          </p:cNvPr>
          <p:cNvSpPr txBox="1">
            <a:spLocks/>
          </p:cNvSpPr>
          <p:nvPr/>
        </p:nvSpPr>
        <p:spPr>
          <a:xfrm>
            <a:off x="1654631" y="386790"/>
            <a:ext cx="13919486"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C</a:t>
            </a:r>
          </a:p>
        </p:txBody>
      </p:sp>
    </p:spTree>
    <p:extLst>
      <p:ext uri="{BB962C8B-B14F-4D97-AF65-F5344CB8AC3E}">
        <p14:creationId xmlns:p14="http://schemas.microsoft.com/office/powerpoint/2010/main" val="3852579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grpSp>
        <p:nvGrpSpPr>
          <p:cNvPr id="2" name="Group 2"/>
          <p:cNvGrpSpPr/>
          <p:nvPr/>
        </p:nvGrpSpPr>
        <p:grpSpPr>
          <a:xfrm>
            <a:off x="15536101" y="-369833"/>
            <a:ext cx="1913699" cy="2797067"/>
            <a:chOff x="0" y="0"/>
            <a:chExt cx="612384" cy="895061"/>
          </a:xfrm>
        </p:grpSpPr>
        <p:sp>
          <p:nvSpPr>
            <p:cNvPr id="3" name="Freeform 3"/>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4" name="TextBox 4"/>
            <p:cNvSpPr txBox="1"/>
            <p:nvPr/>
          </p:nvSpPr>
          <p:spPr>
            <a:xfrm>
              <a:off x="0" y="-28575"/>
              <a:ext cx="612384" cy="923636"/>
            </a:xfrm>
            <a:prstGeom prst="rect">
              <a:avLst/>
            </a:prstGeom>
          </p:spPr>
          <p:txBody>
            <a:bodyPr lIns="50800" tIns="50800" rIns="50800" bIns="50800" rtlCol="0" anchor="ctr"/>
            <a:lstStyle/>
            <a:p>
              <a:pPr algn="ctr">
                <a:lnSpc>
                  <a:spcPts val="1960"/>
                </a:lnSpc>
                <a:spcBef>
                  <a:spcPct val="0"/>
                </a:spcBef>
              </a:pPr>
              <a:endParaRPr>
                <a:cs typeface="B Nazanin" panose="00000700000000000000" pitchFamily="2" charset="-78"/>
              </a:endParaRPr>
            </a:p>
          </p:txBody>
        </p:sp>
      </p:grpSp>
      <p:sp>
        <p:nvSpPr>
          <p:cNvPr id="5" name="Freeform 5"/>
          <p:cNvSpPr/>
          <p:nvPr/>
        </p:nvSpPr>
        <p:spPr>
          <a:xfrm>
            <a:off x="16086958" y="733979"/>
            <a:ext cx="811986" cy="1483080"/>
          </a:xfrm>
          <a:custGeom>
            <a:avLst/>
            <a:gdLst/>
            <a:ahLst/>
            <a:cxnLst/>
            <a:rect l="l" t="t" r="r" b="b"/>
            <a:pathLst>
              <a:path w="811986" h="1483080">
                <a:moveTo>
                  <a:pt x="0" y="0"/>
                </a:moveTo>
                <a:lnTo>
                  <a:pt x="811986" y="0"/>
                </a:lnTo>
                <a:lnTo>
                  <a:pt x="811986" y="1483080"/>
                </a:lnTo>
                <a:lnTo>
                  <a:pt x="0" y="1483080"/>
                </a:lnTo>
                <a:lnTo>
                  <a:pt x="0" y="0"/>
                </a:lnTo>
                <a:close/>
              </a:path>
            </a:pathLst>
          </a:custGeom>
          <a:blipFill>
            <a:blip r:embed="rId2"/>
            <a:stretch>
              <a:fillRect/>
            </a:stretch>
          </a:blipFill>
        </p:spPr>
      </p:sp>
      <p:sp>
        <p:nvSpPr>
          <p:cNvPr id="6" name="TextBox 6"/>
          <p:cNvSpPr txBox="1"/>
          <p:nvPr/>
        </p:nvSpPr>
        <p:spPr>
          <a:xfrm>
            <a:off x="2264654" y="1378859"/>
            <a:ext cx="13758692" cy="1320874"/>
          </a:xfrm>
          <a:prstGeom prst="rect">
            <a:avLst/>
          </a:prstGeom>
        </p:spPr>
        <p:txBody>
          <a:bodyPr lIns="0" tIns="0" rIns="0" bIns="0" rtlCol="0" anchor="t">
            <a:spAutoFit/>
          </a:bodyPr>
          <a:lstStyle/>
          <a:p>
            <a:pPr marL="0" lvl="0" indent="0" algn="ctr">
              <a:lnSpc>
                <a:spcPts val="10287"/>
              </a:lnSpc>
            </a:pPr>
            <a:r>
              <a:rPr lang="fa-IR" sz="8572" u="none" strike="noStrike" dirty="0">
                <a:solidFill>
                  <a:srgbClr val="FFFFFF"/>
                </a:solidFill>
                <a:latin typeface="Roca One Bold"/>
                <a:cs typeface="B Nazanin" panose="00000700000000000000" pitchFamily="2" charset="-78"/>
              </a:rPr>
              <a:t>نحوه استفاده از این ارائه</a:t>
            </a:r>
            <a:endParaRPr lang="en-US" sz="8572" u="none" strike="noStrike" dirty="0">
              <a:solidFill>
                <a:srgbClr val="FFFFFF"/>
              </a:solidFill>
              <a:latin typeface="Roca One Bold"/>
              <a:cs typeface="B Nazanin" panose="00000700000000000000" pitchFamily="2" charset="-78"/>
            </a:endParaRPr>
          </a:p>
        </p:txBody>
      </p:sp>
      <p:grpSp>
        <p:nvGrpSpPr>
          <p:cNvPr id="7" name="Group 7"/>
          <p:cNvGrpSpPr/>
          <p:nvPr/>
        </p:nvGrpSpPr>
        <p:grpSpPr>
          <a:xfrm>
            <a:off x="6931807" y="5040190"/>
            <a:ext cx="4572000" cy="4438813"/>
            <a:chOff x="0" y="0"/>
            <a:chExt cx="1204148" cy="1169070"/>
          </a:xfrm>
        </p:grpSpPr>
        <p:sp>
          <p:nvSpPr>
            <p:cNvPr id="8" name="Freeform 8"/>
            <p:cNvSpPr/>
            <p:nvPr/>
          </p:nvSpPr>
          <p:spPr>
            <a:xfrm>
              <a:off x="0" y="0"/>
              <a:ext cx="1204148" cy="1169070"/>
            </a:xfrm>
            <a:custGeom>
              <a:avLst/>
              <a:gdLst/>
              <a:ahLst/>
              <a:cxnLst/>
              <a:rect l="l" t="t" r="r" b="b"/>
              <a:pathLst>
                <a:path w="1204148" h="1169070">
                  <a:moveTo>
                    <a:pt x="86360" y="0"/>
                  </a:moveTo>
                  <a:lnTo>
                    <a:pt x="1117788" y="0"/>
                  </a:lnTo>
                  <a:cubicBezTo>
                    <a:pt x="1140692" y="0"/>
                    <a:pt x="1162658" y="9099"/>
                    <a:pt x="1178854" y="25294"/>
                  </a:cubicBezTo>
                  <a:cubicBezTo>
                    <a:pt x="1195050" y="41490"/>
                    <a:pt x="1204148" y="63456"/>
                    <a:pt x="1204148" y="86360"/>
                  </a:cubicBezTo>
                  <a:lnTo>
                    <a:pt x="1204148" y="1082710"/>
                  </a:lnTo>
                  <a:cubicBezTo>
                    <a:pt x="1204148" y="1130405"/>
                    <a:pt x="1165483" y="1169070"/>
                    <a:pt x="1117788" y="1169070"/>
                  </a:cubicBezTo>
                  <a:lnTo>
                    <a:pt x="86360" y="1169070"/>
                  </a:lnTo>
                  <a:cubicBezTo>
                    <a:pt x="63456" y="1169070"/>
                    <a:pt x="41490" y="1159971"/>
                    <a:pt x="25294" y="1143776"/>
                  </a:cubicBezTo>
                  <a:cubicBezTo>
                    <a:pt x="9099" y="1127580"/>
                    <a:pt x="0" y="1105614"/>
                    <a:pt x="0" y="1082710"/>
                  </a:cubicBezTo>
                  <a:lnTo>
                    <a:pt x="0" y="86360"/>
                  </a:lnTo>
                  <a:cubicBezTo>
                    <a:pt x="0" y="38665"/>
                    <a:pt x="38665" y="0"/>
                    <a:pt x="86360" y="0"/>
                  </a:cubicBezTo>
                  <a:close/>
                </a:path>
              </a:pathLst>
            </a:custGeom>
            <a:solidFill>
              <a:srgbClr val="FFFFFF">
                <a:alpha val="18824"/>
              </a:srgbClr>
            </a:solidFill>
          </p:spPr>
        </p:sp>
        <p:sp>
          <p:nvSpPr>
            <p:cNvPr id="9" name="TextBox 9"/>
            <p:cNvSpPr txBox="1"/>
            <p:nvPr/>
          </p:nvSpPr>
          <p:spPr>
            <a:xfrm>
              <a:off x="0" y="-38100"/>
              <a:ext cx="1204148" cy="1207170"/>
            </a:xfrm>
            <a:prstGeom prst="rect">
              <a:avLst/>
            </a:prstGeom>
          </p:spPr>
          <p:txBody>
            <a:bodyPr lIns="50800" tIns="50800" rIns="50800" bIns="50800" rtlCol="0" anchor="ctr"/>
            <a:lstStyle/>
            <a:p>
              <a:pPr algn="ctr">
                <a:lnSpc>
                  <a:spcPts val="3079"/>
                </a:lnSpc>
              </a:pPr>
              <a:endParaRPr>
                <a:cs typeface="B Nazanin" panose="00000700000000000000" pitchFamily="2" charset="-78"/>
              </a:endParaRPr>
            </a:p>
          </p:txBody>
        </p:sp>
      </p:grpSp>
      <p:grpSp>
        <p:nvGrpSpPr>
          <p:cNvPr id="10" name="Group 10"/>
          <p:cNvGrpSpPr/>
          <p:nvPr/>
        </p:nvGrpSpPr>
        <p:grpSpPr>
          <a:xfrm>
            <a:off x="1313351" y="5040190"/>
            <a:ext cx="4572000" cy="4438813"/>
            <a:chOff x="0" y="0"/>
            <a:chExt cx="1204148" cy="1169070"/>
          </a:xfrm>
        </p:grpSpPr>
        <p:sp>
          <p:nvSpPr>
            <p:cNvPr id="11" name="Freeform 11"/>
            <p:cNvSpPr/>
            <p:nvPr/>
          </p:nvSpPr>
          <p:spPr>
            <a:xfrm>
              <a:off x="0" y="0"/>
              <a:ext cx="1204148" cy="1169070"/>
            </a:xfrm>
            <a:custGeom>
              <a:avLst/>
              <a:gdLst/>
              <a:ahLst/>
              <a:cxnLst/>
              <a:rect l="l" t="t" r="r" b="b"/>
              <a:pathLst>
                <a:path w="1204148" h="1169070">
                  <a:moveTo>
                    <a:pt x="86360" y="0"/>
                  </a:moveTo>
                  <a:lnTo>
                    <a:pt x="1117788" y="0"/>
                  </a:lnTo>
                  <a:cubicBezTo>
                    <a:pt x="1140692" y="0"/>
                    <a:pt x="1162658" y="9099"/>
                    <a:pt x="1178854" y="25294"/>
                  </a:cubicBezTo>
                  <a:cubicBezTo>
                    <a:pt x="1195050" y="41490"/>
                    <a:pt x="1204148" y="63456"/>
                    <a:pt x="1204148" y="86360"/>
                  </a:cubicBezTo>
                  <a:lnTo>
                    <a:pt x="1204148" y="1082710"/>
                  </a:lnTo>
                  <a:cubicBezTo>
                    <a:pt x="1204148" y="1130405"/>
                    <a:pt x="1165483" y="1169070"/>
                    <a:pt x="1117788" y="1169070"/>
                  </a:cubicBezTo>
                  <a:lnTo>
                    <a:pt x="86360" y="1169070"/>
                  </a:lnTo>
                  <a:cubicBezTo>
                    <a:pt x="63456" y="1169070"/>
                    <a:pt x="41490" y="1159971"/>
                    <a:pt x="25294" y="1143776"/>
                  </a:cubicBezTo>
                  <a:cubicBezTo>
                    <a:pt x="9099" y="1127580"/>
                    <a:pt x="0" y="1105614"/>
                    <a:pt x="0" y="1082710"/>
                  </a:cubicBezTo>
                  <a:lnTo>
                    <a:pt x="0" y="86360"/>
                  </a:lnTo>
                  <a:cubicBezTo>
                    <a:pt x="0" y="38665"/>
                    <a:pt x="38665" y="0"/>
                    <a:pt x="86360" y="0"/>
                  </a:cubicBezTo>
                  <a:close/>
                </a:path>
              </a:pathLst>
            </a:custGeom>
            <a:solidFill>
              <a:srgbClr val="FFFFFF">
                <a:alpha val="18824"/>
              </a:srgbClr>
            </a:solidFill>
          </p:spPr>
        </p:sp>
        <p:sp>
          <p:nvSpPr>
            <p:cNvPr id="12" name="TextBox 12"/>
            <p:cNvSpPr txBox="1"/>
            <p:nvPr/>
          </p:nvSpPr>
          <p:spPr>
            <a:xfrm>
              <a:off x="0" y="-38100"/>
              <a:ext cx="1204148" cy="1207170"/>
            </a:xfrm>
            <a:prstGeom prst="rect">
              <a:avLst/>
            </a:prstGeom>
          </p:spPr>
          <p:txBody>
            <a:bodyPr lIns="50800" tIns="50800" rIns="50800" bIns="50800" rtlCol="0" anchor="ctr"/>
            <a:lstStyle/>
            <a:p>
              <a:pPr algn="ctr">
                <a:lnSpc>
                  <a:spcPts val="3079"/>
                </a:lnSpc>
              </a:pPr>
              <a:endParaRPr>
                <a:cs typeface="B Nazanin" panose="00000700000000000000" pitchFamily="2" charset="-78"/>
              </a:endParaRPr>
            </a:p>
          </p:txBody>
        </p:sp>
      </p:grpSp>
      <p:grpSp>
        <p:nvGrpSpPr>
          <p:cNvPr id="13" name="Group 13"/>
          <p:cNvGrpSpPr/>
          <p:nvPr/>
        </p:nvGrpSpPr>
        <p:grpSpPr>
          <a:xfrm>
            <a:off x="12402649" y="5040190"/>
            <a:ext cx="4572000" cy="4438813"/>
            <a:chOff x="0" y="0"/>
            <a:chExt cx="1204148" cy="1169070"/>
          </a:xfrm>
        </p:grpSpPr>
        <p:sp>
          <p:nvSpPr>
            <p:cNvPr id="14" name="Freeform 14"/>
            <p:cNvSpPr/>
            <p:nvPr/>
          </p:nvSpPr>
          <p:spPr>
            <a:xfrm>
              <a:off x="0" y="0"/>
              <a:ext cx="1204148" cy="1169070"/>
            </a:xfrm>
            <a:custGeom>
              <a:avLst/>
              <a:gdLst/>
              <a:ahLst/>
              <a:cxnLst/>
              <a:rect l="l" t="t" r="r" b="b"/>
              <a:pathLst>
                <a:path w="1204148" h="1169070">
                  <a:moveTo>
                    <a:pt x="86360" y="0"/>
                  </a:moveTo>
                  <a:lnTo>
                    <a:pt x="1117788" y="0"/>
                  </a:lnTo>
                  <a:cubicBezTo>
                    <a:pt x="1140692" y="0"/>
                    <a:pt x="1162658" y="9099"/>
                    <a:pt x="1178854" y="25294"/>
                  </a:cubicBezTo>
                  <a:cubicBezTo>
                    <a:pt x="1195050" y="41490"/>
                    <a:pt x="1204148" y="63456"/>
                    <a:pt x="1204148" y="86360"/>
                  </a:cubicBezTo>
                  <a:lnTo>
                    <a:pt x="1204148" y="1082710"/>
                  </a:lnTo>
                  <a:cubicBezTo>
                    <a:pt x="1204148" y="1130405"/>
                    <a:pt x="1165483" y="1169070"/>
                    <a:pt x="1117788" y="1169070"/>
                  </a:cubicBezTo>
                  <a:lnTo>
                    <a:pt x="86360" y="1169070"/>
                  </a:lnTo>
                  <a:cubicBezTo>
                    <a:pt x="63456" y="1169070"/>
                    <a:pt x="41490" y="1159971"/>
                    <a:pt x="25294" y="1143776"/>
                  </a:cubicBezTo>
                  <a:cubicBezTo>
                    <a:pt x="9099" y="1127580"/>
                    <a:pt x="0" y="1105614"/>
                    <a:pt x="0" y="1082710"/>
                  </a:cubicBezTo>
                  <a:lnTo>
                    <a:pt x="0" y="86360"/>
                  </a:lnTo>
                  <a:cubicBezTo>
                    <a:pt x="0" y="38665"/>
                    <a:pt x="38665" y="0"/>
                    <a:pt x="86360" y="0"/>
                  </a:cubicBezTo>
                  <a:close/>
                </a:path>
              </a:pathLst>
            </a:custGeom>
            <a:solidFill>
              <a:srgbClr val="FFFFFF">
                <a:alpha val="18824"/>
              </a:srgbClr>
            </a:solidFill>
          </p:spPr>
        </p:sp>
        <p:sp>
          <p:nvSpPr>
            <p:cNvPr id="15" name="TextBox 15"/>
            <p:cNvSpPr txBox="1"/>
            <p:nvPr/>
          </p:nvSpPr>
          <p:spPr>
            <a:xfrm>
              <a:off x="0" y="-38100"/>
              <a:ext cx="1204148" cy="1207170"/>
            </a:xfrm>
            <a:prstGeom prst="rect">
              <a:avLst/>
            </a:prstGeom>
          </p:spPr>
          <p:txBody>
            <a:bodyPr lIns="50800" tIns="50800" rIns="50800" bIns="50800" rtlCol="0" anchor="ctr"/>
            <a:lstStyle/>
            <a:p>
              <a:pPr algn="ctr">
                <a:lnSpc>
                  <a:spcPts val="3079"/>
                </a:lnSpc>
              </a:pPr>
              <a:endParaRPr>
                <a:cs typeface="B Nazanin" panose="00000700000000000000" pitchFamily="2" charset="-78"/>
              </a:endParaRPr>
            </a:p>
          </p:txBody>
        </p:sp>
      </p:grpSp>
      <p:sp>
        <p:nvSpPr>
          <p:cNvPr id="16" name="TextBox 16"/>
          <p:cNvSpPr txBox="1"/>
          <p:nvPr/>
        </p:nvSpPr>
        <p:spPr>
          <a:xfrm>
            <a:off x="1095668" y="5248158"/>
            <a:ext cx="4756029" cy="471283"/>
          </a:xfrm>
          <a:prstGeom prst="rect">
            <a:avLst/>
          </a:prstGeom>
        </p:spPr>
        <p:txBody>
          <a:bodyPr lIns="0" tIns="0" rIns="0" bIns="0" rtlCol="0" anchor="t">
            <a:spAutoFit/>
          </a:bodyPr>
          <a:lstStyle/>
          <a:p>
            <a:pPr marL="0" lvl="0" indent="0" algn="ctr">
              <a:lnSpc>
                <a:spcPts val="3465"/>
              </a:lnSpc>
              <a:spcBef>
                <a:spcPct val="0"/>
              </a:spcBef>
            </a:pPr>
            <a:r>
              <a:rPr lang="fa-IR" sz="3500" u="none" strike="noStrike" spc="122" dirty="0">
                <a:solidFill>
                  <a:srgbClr val="FFFFFF"/>
                </a:solidFill>
                <a:latin typeface="Codec Pro ExtraBold"/>
                <a:cs typeface="B Nazanin" panose="00000700000000000000" pitchFamily="2" charset="-78"/>
              </a:rPr>
              <a:t>اسلایدهای قابل ویرایش</a:t>
            </a:r>
            <a:endParaRPr lang="en-US" sz="3500" u="none" strike="noStrike" spc="122" dirty="0">
              <a:solidFill>
                <a:srgbClr val="FFFFFF"/>
              </a:solidFill>
              <a:latin typeface="Codec Pro ExtraBold"/>
              <a:cs typeface="B Nazanin" panose="00000700000000000000" pitchFamily="2" charset="-78"/>
            </a:endParaRPr>
          </a:p>
        </p:txBody>
      </p:sp>
      <p:sp>
        <p:nvSpPr>
          <p:cNvPr id="17" name="TextBox 17"/>
          <p:cNvSpPr txBox="1"/>
          <p:nvPr/>
        </p:nvSpPr>
        <p:spPr>
          <a:xfrm>
            <a:off x="6573349" y="5385888"/>
            <a:ext cx="5141301" cy="471283"/>
          </a:xfrm>
          <a:prstGeom prst="rect">
            <a:avLst/>
          </a:prstGeom>
        </p:spPr>
        <p:txBody>
          <a:bodyPr lIns="0" tIns="0" rIns="0" bIns="0" rtlCol="0" anchor="t">
            <a:spAutoFit/>
          </a:bodyPr>
          <a:lstStyle/>
          <a:p>
            <a:pPr marL="0" lvl="0" indent="0" algn="ctr">
              <a:lnSpc>
                <a:spcPts val="3465"/>
              </a:lnSpc>
              <a:spcBef>
                <a:spcPct val="0"/>
              </a:spcBef>
            </a:pPr>
            <a:r>
              <a:rPr lang="fa-IR" sz="3500" u="none" strike="noStrike" spc="122" dirty="0">
                <a:solidFill>
                  <a:srgbClr val="FFFFFF"/>
                </a:solidFill>
                <a:latin typeface="Codec Pro ExtraBold"/>
                <a:cs typeface="B Nazanin" panose="00000700000000000000" pitchFamily="2" charset="-78"/>
              </a:rPr>
              <a:t>اسلایدهای ابتدایی</a:t>
            </a:r>
            <a:endParaRPr lang="en-US" sz="3500" u="none" strike="noStrike" spc="122" dirty="0">
              <a:solidFill>
                <a:srgbClr val="FFFFFF"/>
              </a:solidFill>
              <a:latin typeface="Codec Pro ExtraBold"/>
              <a:cs typeface="B Nazanin" panose="00000700000000000000" pitchFamily="2" charset="-78"/>
            </a:endParaRPr>
          </a:p>
        </p:txBody>
      </p:sp>
      <p:sp>
        <p:nvSpPr>
          <p:cNvPr id="18" name="TextBox 18"/>
          <p:cNvSpPr txBox="1"/>
          <p:nvPr/>
        </p:nvSpPr>
        <p:spPr>
          <a:xfrm>
            <a:off x="12117999" y="5385888"/>
            <a:ext cx="5141301" cy="471283"/>
          </a:xfrm>
          <a:prstGeom prst="rect">
            <a:avLst/>
          </a:prstGeom>
        </p:spPr>
        <p:txBody>
          <a:bodyPr lIns="0" tIns="0" rIns="0" bIns="0" rtlCol="0" anchor="t">
            <a:spAutoFit/>
          </a:bodyPr>
          <a:lstStyle/>
          <a:p>
            <a:pPr marL="0" lvl="0" indent="0" algn="ctr">
              <a:lnSpc>
                <a:spcPts val="3465"/>
              </a:lnSpc>
              <a:spcBef>
                <a:spcPct val="0"/>
              </a:spcBef>
            </a:pPr>
            <a:r>
              <a:rPr lang="fa-IR" sz="3500" u="none" strike="noStrike" spc="122" dirty="0">
                <a:solidFill>
                  <a:srgbClr val="FFFFFF"/>
                </a:solidFill>
                <a:latin typeface="Codec Pro ExtraBold"/>
                <a:cs typeface="B Nazanin" panose="00000700000000000000" pitchFamily="2" charset="-78"/>
              </a:rPr>
              <a:t>مقدمه</a:t>
            </a:r>
            <a:endParaRPr lang="en-US" sz="3500" u="none" strike="noStrike" spc="122" dirty="0">
              <a:solidFill>
                <a:srgbClr val="FFFFFF"/>
              </a:solidFill>
              <a:latin typeface="Codec Pro ExtraBold"/>
              <a:cs typeface="B Nazanin" panose="00000700000000000000" pitchFamily="2" charset="-78"/>
            </a:endParaRPr>
          </a:p>
        </p:txBody>
      </p:sp>
      <p:sp>
        <p:nvSpPr>
          <p:cNvPr id="19" name="TextBox 19"/>
          <p:cNvSpPr txBox="1"/>
          <p:nvPr/>
        </p:nvSpPr>
        <p:spPr>
          <a:xfrm>
            <a:off x="743219" y="5805782"/>
            <a:ext cx="4946528" cy="3654847"/>
          </a:xfrm>
          <a:prstGeom prst="rect">
            <a:avLst/>
          </a:prstGeom>
        </p:spPr>
        <p:txBody>
          <a:bodyPr wrap="square" lIns="0" tIns="0" rIns="0" bIns="0" rtlCol="0" anchor="t">
            <a:spAutoFit/>
          </a:bodyPr>
          <a:lstStyle/>
          <a:p>
            <a:pPr marL="802643" lvl="2" indent="-172721" algn="ctr">
              <a:lnSpc>
                <a:spcPct val="150000"/>
              </a:lnSpc>
              <a:buFont typeface="Arial"/>
              <a:buChar char="•"/>
            </a:pPr>
            <a:r>
              <a:rPr lang="fa-IR" sz="2000" dirty="0">
                <a:solidFill>
                  <a:srgbClr val="FFFFFF"/>
                </a:solidFill>
                <a:latin typeface="Open Sans 2"/>
                <a:cs typeface="B Nazanin" panose="00000700000000000000" pitchFamily="2" charset="-78"/>
              </a:rPr>
              <a:t>3 اسلاید قابل ویرایش به عنوان اسلایدهای کمکی برای این قالب پاورپوینت ارائه شده اند. این اسلایدها شامل اشکال، جداول و سایر عناصر به عنوان اسلایدهای کمکی برای تامین نیازهای شما در ارائه اطلاعات بیشتر در مورد کشاورزی (تم: تراکتور) هستند. شما میتوانید این اسلایدها را به تمامی محتویات و سلیقه خود ویرایش کنید، از جمله متن ها، تصاویر و گرافیک ها.</a:t>
            </a:r>
            <a:endParaRPr lang="en-US" sz="2000" dirty="0">
              <a:solidFill>
                <a:srgbClr val="FFFFFF"/>
              </a:solidFill>
              <a:latin typeface="Open Sans 2"/>
              <a:cs typeface="B Nazanin" panose="00000700000000000000" pitchFamily="2" charset="-78"/>
            </a:endParaRPr>
          </a:p>
        </p:txBody>
      </p:sp>
      <p:sp>
        <p:nvSpPr>
          <p:cNvPr id="20" name="TextBox 20"/>
          <p:cNvSpPr txBox="1"/>
          <p:nvPr/>
        </p:nvSpPr>
        <p:spPr>
          <a:xfrm>
            <a:off x="6931807" y="6080356"/>
            <a:ext cx="4172451" cy="2873864"/>
          </a:xfrm>
          <a:prstGeom prst="rect">
            <a:avLst/>
          </a:prstGeom>
        </p:spPr>
        <p:txBody>
          <a:bodyPr wrap="square" lIns="0" tIns="0" rIns="0" bIns="0" rtlCol="0" anchor="t">
            <a:spAutoFit/>
          </a:bodyPr>
          <a:lstStyle/>
          <a:p>
            <a:pPr marL="345443" lvl="1" indent="-172721" algn="ctr">
              <a:lnSpc>
                <a:spcPct val="150000"/>
              </a:lnSpc>
              <a:buFont typeface="Arial"/>
              <a:buChar char="•"/>
            </a:pPr>
            <a:r>
              <a:rPr lang="fa-IR" dirty="0">
                <a:solidFill>
                  <a:srgbClr val="FFFFFF"/>
                </a:solidFill>
                <a:latin typeface="Open Sans 2"/>
                <a:cs typeface="B Nazanin" panose="00000700000000000000" pitchFamily="2" charset="-78"/>
              </a:rPr>
              <a:t>16 اسلاید ابتدایی این قالب پاورپوینت کاملا حرفه ای، متحرک و جذاب طراحی شده اند تا ارائه شما را به یک سطح جدید از جذابیت و فعالیت ساخته شده قدرت بخشند. این اسلایدها شامل اطلاعات و داده های کلیدی در مورد کشاورزی (تم: تراکتور) می باشند و برای آشنایی اولیه شما با موضوع بسیار مناسب هستند.</a:t>
            </a:r>
            <a:endParaRPr lang="en-US" dirty="0">
              <a:solidFill>
                <a:srgbClr val="FFFFFF"/>
              </a:solidFill>
              <a:latin typeface="Open Sans 2"/>
              <a:cs typeface="B Nazanin" panose="00000700000000000000" pitchFamily="2" charset="-78"/>
            </a:endParaRPr>
          </a:p>
        </p:txBody>
      </p:sp>
      <p:sp>
        <p:nvSpPr>
          <p:cNvPr id="21" name="TextBox 21"/>
          <p:cNvSpPr txBox="1"/>
          <p:nvPr/>
        </p:nvSpPr>
        <p:spPr>
          <a:xfrm>
            <a:off x="12823413" y="6267446"/>
            <a:ext cx="4075531" cy="2731517"/>
          </a:xfrm>
          <a:prstGeom prst="rect">
            <a:avLst/>
          </a:prstGeom>
        </p:spPr>
        <p:txBody>
          <a:bodyPr lIns="0" tIns="0" rIns="0" bIns="0" rtlCol="0" anchor="t">
            <a:spAutoFit/>
          </a:bodyPr>
          <a:lstStyle/>
          <a:p>
            <a:pPr marL="0" lvl="1" indent="0" algn="ctr" rtl="1">
              <a:lnSpc>
                <a:spcPct val="150000"/>
              </a:lnSpc>
              <a:spcBef>
                <a:spcPct val="0"/>
              </a:spcBef>
            </a:pPr>
            <a:r>
              <a:rPr lang="fa-IR" sz="2000" u="none" strike="noStrike" dirty="0">
                <a:solidFill>
                  <a:srgbClr val="FFFFFF"/>
                </a:solidFill>
                <a:latin typeface="Open Sans 2 Bold"/>
                <a:cs typeface="B Nazanin" panose="00000700000000000000" pitchFamily="2" charset="-78"/>
              </a:rPr>
              <a:t>در این قالب پاورپوینت حرفه ای و جذاب، قصد داریم به شما دوستان ارائه ای بسیار متنوع و منحصر به فرد در زمینه کشاورزی (تم: تراکتور) ارائه کنیم. این قالب زیبا و عالی شامل 19 اسلاید است که شما را با جزئیات و امکانات بی نظیر زمینه کشاورزی آشنا میکند.</a:t>
            </a:r>
            <a:endParaRPr lang="en-US" sz="2000" u="none" strike="noStrike" dirty="0">
              <a:solidFill>
                <a:srgbClr val="FFFFFF"/>
              </a:solidFill>
              <a:latin typeface="Open Sans 2"/>
              <a:cs typeface="B Nazanin" panose="000007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046686" y="1296118"/>
            <a:ext cx="2751068" cy="5924175"/>
            <a:chOff x="0" y="0"/>
            <a:chExt cx="2948813" cy="6350000"/>
          </a:xfrm>
        </p:grpSpPr>
        <p:sp>
          <p:nvSpPr>
            <p:cNvPr id="3" name="Freeform 3"/>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3"/>
              <a:stretch>
                <a:fillRect l="-141414" r="-141414"/>
              </a:stretch>
            </a:blipFill>
          </p:spPr>
        </p:sp>
      </p:grpSp>
      <p:grpSp>
        <p:nvGrpSpPr>
          <p:cNvPr id="4" name="Group 4"/>
          <p:cNvGrpSpPr>
            <a:grpSpLocks noChangeAspect="1"/>
          </p:cNvGrpSpPr>
          <p:nvPr/>
        </p:nvGrpSpPr>
        <p:grpSpPr>
          <a:xfrm>
            <a:off x="10701578" y="1296118"/>
            <a:ext cx="2751068" cy="5924175"/>
            <a:chOff x="0" y="0"/>
            <a:chExt cx="2948813" cy="6350000"/>
          </a:xfrm>
        </p:grpSpPr>
        <p:sp>
          <p:nvSpPr>
            <p:cNvPr id="5" name="Freeform 5"/>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4"/>
              <a:stretch>
                <a:fillRect l="-8713" r="-35026"/>
              </a:stretch>
            </a:blipFill>
          </p:spPr>
        </p:sp>
      </p:grpSp>
      <p:grpSp>
        <p:nvGrpSpPr>
          <p:cNvPr id="6" name="Group 6"/>
          <p:cNvGrpSpPr>
            <a:grpSpLocks noChangeAspect="1"/>
          </p:cNvGrpSpPr>
          <p:nvPr/>
        </p:nvGrpSpPr>
        <p:grpSpPr>
          <a:xfrm>
            <a:off x="14356471" y="1296118"/>
            <a:ext cx="2751068" cy="5924175"/>
            <a:chOff x="0" y="0"/>
            <a:chExt cx="2948813" cy="6350000"/>
          </a:xfrm>
        </p:grpSpPr>
        <p:sp>
          <p:nvSpPr>
            <p:cNvPr id="7" name="Freeform 7"/>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5"/>
              <a:stretch>
                <a:fillRect l="-21735" r="-21735"/>
              </a:stretch>
            </a:blipFill>
          </p:spPr>
        </p:sp>
      </p:grpSp>
      <p:sp>
        <p:nvSpPr>
          <p:cNvPr id="8" name="TextBox 8"/>
          <p:cNvSpPr txBox="1"/>
          <p:nvPr/>
        </p:nvSpPr>
        <p:spPr>
          <a:xfrm>
            <a:off x="533401" y="3035300"/>
            <a:ext cx="5676942" cy="1320874"/>
          </a:xfrm>
          <a:prstGeom prst="rect">
            <a:avLst/>
          </a:prstGeom>
        </p:spPr>
        <p:txBody>
          <a:bodyPr wrap="square" lIns="0" tIns="0" rIns="0" bIns="0" rtlCol="0" anchor="t">
            <a:spAutoFit/>
          </a:bodyPr>
          <a:lstStyle/>
          <a:p>
            <a:pPr marL="0" lvl="0" indent="0" algn="r" rtl="1">
              <a:lnSpc>
                <a:spcPts val="10287"/>
              </a:lnSpc>
            </a:pPr>
            <a:r>
              <a:rPr lang="fa-IR" sz="8572" u="none" strike="noStrike" dirty="0">
                <a:solidFill>
                  <a:srgbClr val="FFFFFF"/>
                </a:solidFill>
                <a:latin typeface="Roca One Bold"/>
                <a:cs typeface="B Nazanin" panose="00000400000000000000" pitchFamily="2" charset="-78"/>
              </a:rPr>
              <a:t>فهرست مطالب</a:t>
            </a:r>
            <a:endParaRPr lang="en-US" sz="8572" u="none" strike="noStrike" dirty="0">
              <a:solidFill>
                <a:srgbClr val="FFFFFF"/>
              </a:solidFill>
              <a:latin typeface="Roca One Bold"/>
              <a:cs typeface="B Nazanin" panose="00000400000000000000" pitchFamily="2" charset="-78"/>
            </a:endParaRPr>
          </a:p>
        </p:txBody>
      </p:sp>
      <p:sp>
        <p:nvSpPr>
          <p:cNvPr id="9" name="TextBox 9"/>
          <p:cNvSpPr txBox="1"/>
          <p:nvPr/>
        </p:nvSpPr>
        <p:spPr>
          <a:xfrm>
            <a:off x="14204710" y="8227612"/>
            <a:ext cx="3054590" cy="795089"/>
          </a:xfrm>
          <a:prstGeom prst="rect">
            <a:avLst/>
          </a:prstGeom>
        </p:spPr>
        <p:txBody>
          <a:bodyPr lIns="0" tIns="0" rIns="0" bIns="0" rtlCol="0" anchor="t">
            <a:spAutoFit/>
          </a:bodyPr>
          <a:lstStyle/>
          <a:p>
            <a:pPr algn="ctr" rtl="1">
              <a:lnSpc>
                <a:spcPts val="3079"/>
              </a:lnSpc>
              <a:spcBef>
                <a:spcPct val="0"/>
              </a:spcBef>
            </a:pPr>
            <a:r>
              <a:rPr lang="fa-IR" sz="2199" dirty="0">
                <a:solidFill>
                  <a:srgbClr val="FFFFFF"/>
                </a:solidFill>
                <a:latin typeface="Source Sans Pro"/>
                <a:cs typeface="B Nazanin" panose="00000400000000000000" pitchFamily="2" charset="-78"/>
              </a:rPr>
              <a:t>در مورد آنچه می خواهید بحث کنید توضیح دهید.</a:t>
            </a:r>
            <a:endParaRPr lang="en-US" sz="2199" dirty="0">
              <a:solidFill>
                <a:srgbClr val="FFFFFF"/>
              </a:solidFill>
              <a:latin typeface="Source Sans Pro"/>
              <a:cs typeface="B Nazanin" panose="00000400000000000000" pitchFamily="2" charset="-78"/>
            </a:endParaRPr>
          </a:p>
        </p:txBody>
      </p:sp>
      <p:sp>
        <p:nvSpPr>
          <p:cNvPr id="10" name="TextBox 10"/>
          <p:cNvSpPr txBox="1"/>
          <p:nvPr/>
        </p:nvSpPr>
        <p:spPr>
          <a:xfrm>
            <a:off x="14204710" y="7496091"/>
            <a:ext cx="3054590" cy="471283"/>
          </a:xfrm>
          <a:prstGeom prst="rect">
            <a:avLst/>
          </a:prstGeom>
        </p:spPr>
        <p:txBody>
          <a:bodyPr lIns="0" tIns="0" rIns="0" bIns="0" rtlCol="0" anchor="t">
            <a:spAutoFit/>
          </a:bodyPr>
          <a:lstStyle/>
          <a:p>
            <a:pPr marL="0" lvl="0" indent="0" algn="ctr" rtl="1">
              <a:lnSpc>
                <a:spcPts val="3465"/>
              </a:lnSpc>
              <a:spcBef>
                <a:spcPct val="0"/>
              </a:spcBef>
            </a:pPr>
            <a:r>
              <a:rPr lang="fa-IR" sz="3500" spc="122" dirty="0">
                <a:solidFill>
                  <a:srgbClr val="FFFFFF"/>
                </a:solidFill>
                <a:latin typeface="Codec Pro ExtraBold"/>
                <a:cs typeface="B Nazanin" panose="00000400000000000000" pitchFamily="2" charset="-78"/>
              </a:rPr>
              <a:t>درباره ما</a:t>
            </a:r>
            <a:endParaRPr lang="en-US" sz="3500" spc="122" dirty="0">
              <a:solidFill>
                <a:srgbClr val="FFFFFF"/>
              </a:solidFill>
              <a:latin typeface="Codec Pro ExtraBold"/>
              <a:cs typeface="B Nazanin" panose="00000400000000000000" pitchFamily="2" charset="-78"/>
            </a:endParaRPr>
          </a:p>
        </p:txBody>
      </p:sp>
      <p:sp>
        <p:nvSpPr>
          <p:cNvPr id="11" name="TextBox 11"/>
          <p:cNvSpPr txBox="1"/>
          <p:nvPr/>
        </p:nvSpPr>
        <p:spPr>
          <a:xfrm>
            <a:off x="10701578" y="8227612"/>
            <a:ext cx="3054590" cy="795089"/>
          </a:xfrm>
          <a:prstGeom prst="rect">
            <a:avLst/>
          </a:prstGeom>
        </p:spPr>
        <p:txBody>
          <a:bodyPr lIns="0" tIns="0" rIns="0" bIns="0" rtlCol="0" anchor="t">
            <a:spAutoFit/>
          </a:bodyPr>
          <a:lstStyle/>
          <a:p>
            <a:pPr algn="ctr" rtl="1">
              <a:lnSpc>
                <a:spcPts val="3079"/>
              </a:lnSpc>
              <a:spcBef>
                <a:spcPct val="0"/>
              </a:spcBef>
            </a:pPr>
            <a:r>
              <a:rPr lang="fa-IR" sz="2199" dirty="0">
                <a:solidFill>
                  <a:srgbClr val="FFFFFF"/>
                </a:solidFill>
                <a:latin typeface="Source Sans Pro"/>
                <a:cs typeface="B Nazanin" panose="00000400000000000000" pitchFamily="2" charset="-78"/>
              </a:rPr>
              <a:t>در مورد آنچه می خواهید بحث کنید توضیح دهید.</a:t>
            </a:r>
            <a:endParaRPr lang="en-US" sz="2199" dirty="0">
              <a:solidFill>
                <a:srgbClr val="FFFFFF"/>
              </a:solidFill>
              <a:latin typeface="Source Sans Pro"/>
              <a:cs typeface="B Nazanin" panose="00000400000000000000" pitchFamily="2" charset="-78"/>
            </a:endParaRPr>
          </a:p>
        </p:txBody>
      </p:sp>
      <p:sp>
        <p:nvSpPr>
          <p:cNvPr id="12" name="TextBox 12"/>
          <p:cNvSpPr txBox="1"/>
          <p:nvPr/>
        </p:nvSpPr>
        <p:spPr>
          <a:xfrm>
            <a:off x="10701578" y="7496091"/>
            <a:ext cx="3054590" cy="471283"/>
          </a:xfrm>
          <a:prstGeom prst="rect">
            <a:avLst/>
          </a:prstGeom>
        </p:spPr>
        <p:txBody>
          <a:bodyPr lIns="0" tIns="0" rIns="0" bIns="0" rtlCol="0" anchor="t">
            <a:spAutoFit/>
          </a:bodyPr>
          <a:lstStyle/>
          <a:p>
            <a:pPr marL="0" lvl="0" indent="0" algn="ctr" rtl="1">
              <a:lnSpc>
                <a:spcPts val="3465"/>
              </a:lnSpc>
              <a:spcBef>
                <a:spcPct val="0"/>
              </a:spcBef>
            </a:pPr>
            <a:r>
              <a:rPr lang="fa-IR" sz="3500" spc="122" dirty="0">
                <a:solidFill>
                  <a:srgbClr val="FFFFFF"/>
                </a:solidFill>
                <a:latin typeface="Codec Pro ExtraBold"/>
                <a:cs typeface="B Nazanin" panose="00000400000000000000" pitchFamily="2" charset="-78"/>
              </a:rPr>
              <a:t>محصولات ما</a:t>
            </a:r>
            <a:endParaRPr lang="en-US" sz="3500" spc="122" dirty="0">
              <a:solidFill>
                <a:srgbClr val="FFFFFF"/>
              </a:solidFill>
              <a:latin typeface="Codec Pro ExtraBold"/>
              <a:cs typeface="B Nazanin" panose="00000400000000000000" pitchFamily="2" charset="-78"/>
            </a:endParaRPr>
          </a:p>
        </p:txBody>
      </p:sp>
      <p:sp>
        <p:nvSpPr>
          <p:cNvPr id="13" name="TextBox 13"/>
          <p:cNvSpPr txBox="1"/>
          <p:nvPr/>
        </p:nvSpPr>
        <p:spPr>
          <a:xfrm>
            <a:off x="6894925" y="8227612"/>
            <a:ext cx="3054590" cy="795089"/>
          </a:xfrm>
          <a:prstGeom prst="rect">
            <a:avLst/>
          </a:prstGeom>
        </p:spPr>
        <p:txBody>
          <a:bodyPr lIns="0" tIns="0" rIns="0" bIns="0" rtlCol="0" anchor="t">
            <a:spAutoFit/>
          </a:bodyPr>
          <a:lstStyle/>
          <a:p>
            <a:pPr algn="ctr" rtl="1">
              <a:lnSpc>
                <a:spcPts val="3079"/>
              </a:lnSpc>
              <a:spcBef>
                <a:spcPct val="0"/>
              </a:spcBef>
            </a:pPr>
            <a:r>
              <a:rPr lang="fa-IR" sz="2199" dirty="0">
                <a:solidFill>
                  <a:srgbClr val="FFFFFF"/>
                </a:solidFill>
                <a:latin typeface="Source Sans Pro"/>
                <a:cs typeface="B Nazanin" panose="00000400000000000000" pitchFamily="2" charset="-78"/>
              </a:rPr>
              <a:t>در مورد آنچه می خواهید بحث کنید توضیح دهید.</a:t>
            </a:r>
            <a:endParaRPr lang="en-US" sz="2199" dirty="0">
              <a:solidFill>
                <a:srgbClr val="FFFFFF"/>
              </a:solidFill>
              <a:latin typeface="Source Sans Pro"/>
              <a:cs typeface="B Nazanin" panose="00000400000000000000" pitchFamily="2" charset="-78"/>
            </a:endParaRPr>
          </a:p>
        </p:txBody>
      </p:sp>
      <p:sp>
        <p:nvSpPr>
          <p:cNvPr id="14" name="TextBox 14"/>
          <p:cNvSpPr txBox="1"/>
          <p:nvPr/>
        </p:nvSpPr>
        <p:spPr>
          <a:xfrm>
            <a:off x="6894925" y="7496091"/>
            <a:ext cx="3054590" cy="471283"/>
          </a:xfrm>
          <a:prstGeom prst="rect">
            <a:avLst/>
          </a:prstGeom>
        </p:spPr>
        <p:txBody>
          <a:bodyPr lIns="0" tIns="0" rIns="0" bIns="0" rtlCol="0" anchor="t">
            <a:spAutoFit/>
          </a:bodyPr>
          <a:lstStyle/>
          <a:p>
            <a:pPr marL="0" lvl="0" indent="0" algn="ctr" rtl="1">
              <a:lnSpc>
                <a:spcPts val="3465"/>
              </a:lnSpc>
              <a:spcBef>
                <a:spcPct val="0"/>
              </a:spcBef>
            </a:pPr>
            <a:r>
              <a:rPr lang="fa-IR" sz="3500" spc="122" dirty="0">
                <a:solidFill>
                  <a:srgbClr val="FFFFFF"/>
                </a:solidFill>
                <a:latin typeface="Codec Pro ExtraBold"/>
                <a:cs typeface="B Nazanin" panose="00000400000000000000" pitchFamily="2" charset="-78"/>
              </a:rPr>
              <a:t>معرفی</a:t>
            </a:r>
            <a:endParaRPr lang="en-US" sz="3500" spc="122" dirty="0">
              <a:solidFill>
                <a:srgbClr val="FFFFFF"/>
              </a:solidFill>
              <a:latin typeface="Codec Pro ExtraBold"/>
              <a:cs typeface="B Nazanin" panose="00000400000000000000" pitchFamily="2" charset="-78"/>
            </a:endParaRPr>
          </a:p>
        </p:txBody>
      </p:sp>
      <p:sp>
        <p:nvSpPr>
          <p:cNvPr id="15" name="TextBox 15"/>
          <p:cNvSpPr txBox="1"/>
          <p:nvPr/>
        </p:nvSpPr>
        <p:spPr>
          <a:xfrm>
            <a:off x="1028701" y="4947449"/>
            <a:ext cx="4962400" cy="3193182"/>
          </a:xfrm>
          <a:prstGeom prst="rect">
            <a:avLst/>
          </a:prstGeom>
        </p:spPr>
        <p:txBody>
          <a:bodyPr wrap="square" lIns="0" tIns="0" rIns="0" bIns="0" rtlCol="0" anchor="t">
            <a:spAutoFit/>
          </a:bodyPr>
          <a:lstStyle/>
          <a:p>
            <a:pPr marL="0" lvl="1" indent="0" algn="r" rtl="1">
              <a:lnSpc>
                <a:spcPct val="150000"/>
              </a:lnSpc>
              <a:spcBef>
                <a:spcPct val="0"/>
              </a:spcBef>
            </a:pPr>
            <a:r>
              <a:rPr lang="fa-IR" sz="2000" u="none" strike="noStrike" dirty="0">
                <a:solidFill>
                  <a:srgbClr val="FFFFFF"/>
                </a:solidFill>
                <a:latin typeface="Open Sans 2"/>
                <a:cs typeface="B Nazanin" panose="00000400000000000000" pitchFamily="2" charset="-78"/>
              </a:rPr>
              <a:t>در این قالب پاورپوینت کشاورزی (تم: تراکتور)، ما تلاش کرده ایم تا امکانات و جذابیت های بی نظیر این حوزه را در اختیار شما قرار دهیم. اسلایدهای حرفه ای و متحرک ابتدایی به شما امکان می دهند تا ارائه های جذاب و جذابیت بخشی را به ارائه های خود بدهید. همچنین، اسلایدهای قابل ویرایش به شما امکان می دهند که محتوای خود را به صورت دلخواه ویرایش و تغییر دهید.</a:t>
            </a:r>
            <a:endParaRPr lang="en-US" sz="2000" u="none" strike="noStrike" dirty="0">
              <a:solidFill>
                <a:srgbClr val="FFFFFF"/>
              </a:solidFill>
              <a:latin typeface="Open Sans 2"/>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865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15536101" y="-369833"/>
            <a:ext cx="1913699" cy="2797067"/>
            <a:chOff x="0" y="0"/>
            <a:chExt cx="612384" cy="895061"/>
          </a:xfrm>
        </p:grpSpPr>
        <p:sp>
          <p:nvSpPr>
            <p:cNvPr id="4" name="Freeform 4"/>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5" name="TextBox 5"/>
            <p:cNvSpPr txBox="1"/>
            <p:nvPr/>
          </p:nvSpPr>
          <p:spPr>
            <a:xfrm>
              <a:off x="0" y="-28575"/>
              <a:ext cx="612384" cy="923636"/>
            </a:xfrm>
            <a:prstGeom prst="rect">
              <a:avLst/>
            </a:prstGeom>
          </p:spPr>
          <p:txBody>
            <a:bodyPr lIns="50800" tIns="50800" rIns="50800" bIns="50800" rtlCol="0" anchor="ctr"/>
            <a:lstStyle/>
            <a:p>
              <a:pPr algn="ctr">
                <a:lnSpc>
                  <a:spcPct val="150000"/>
                </a:lnSpc>
                <a:spcBef>
                  <a:spcPct val="0"/>
                </a:spcBef>
              </a:pPr>
              <a:endParaRPr>
                <a:cs typeface="B Nazanin" panose="00000400000000000000" pitchFamily="2" charset="-78"/>
              </a:endParaRPr>
            </a:p>
          </p:txBody>
        </p:sp>
      </p:grpSp>
      <p:grpSp>
        <p:nvGrpSpPr>
          <p:cNvPr id="6" name="Group 6"/>
          <p:cNvGrpSpPr>
            <a:grpSpLocks noChangeAspect="1"/>
          </p:cNvGrpSpPr>
          <p:nvPr/>
        </p:nvGrpSpPr>
        <p:grpSpPr>
          <a:xfrm>
            <a:off x="2110201" y="1028700"/>
            <a:ext cx="5486400" cy="8229600"/>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83333" r="-83333"/>
              </a:stretch>
            </a:blipFill>
          </p:spPr>
        </p:sp>
      </p:grpSp>
      <p:sp>
        <p:nvSpPr>
          <p:cNvPr id="8" name="Freeform 8"/>
          <p:cNvSpPr/>
          <p:nvPr/>
        </p:nvSpPr>
        <p:spPr>
          <a:xfrm>
            <a:off x="15907173" y="747640"/>
            <a:ext cx="1171556" cy="1364258"/>
          </a:xfrm>
          <a:custGeom>
            <a:avLst/>
            <a:gdLst/>
            <a:ahLst/>
            <a:cxnLst/>
            <a:rect l="l" t="t" r="r" b="b"/>
            <a:pathLst>
              <a:path w="1171556" h="1364258">
                <a:moveTo>
                  <a:pt x="0" y="0"/>
                </a:moveTo>
                <a:lnTo>
                  <a:pt x="1171556" y="0"/>
                </a:lnTo>
                <a:lnTo>
                  <a:pt x="1171556" y="1364258"/>
                </a:lnTo>
                <a:lnTo>
                  <a:pt x="0" y="1364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8250819" y="6000497"/>
            <a:ext cx="9741140" cy="740587"/>
          </a:xfrm>
          <a:prstGeom prst="rect">
            <a:avLst/>
          </a:prstGeom>
        </p:spPr>
        <p:txBody>
          <a:bodyPr lIns="0" tIns="0" rIns="0" bIns="0" rtlCol="0" anchor="t">
            <a:spAutoFit/>
          </a:bodyPr>
          <a:lstStyle/>
          <a:p>
            <a:pPr marL="0" lvl="0" indent="0" algn="r" rtl="1">
              <a:lnSpc>
                <a:spcPct val="150000"/>
              </a:lnSpc>
              <a:spcBef>
                <a:spcPct val="0"/>
              </a:spcBef>
            </a:pPr>
            <a:r>
              <a:rPr lang="fa-IR" sz="3500" u="none" strike="noStrike" spc="122" dirty="0">
                <a:solidFill>
                  <a:srgbClr val="FFFFFF"/>
                </a:solidFill>
                <a:latin typeface="Codec Pro ExtraBold"/>
                <a:cs typeface="B Nazanin" panose="00000400000000000000" pitchFamily="2" charset="-78"/>
              </a:rPr>
              <a:t>در مورد چه چیزی توضیح دهیدمی خواهید بحث کنید</a:t>
            </a:r>
            <a:endParaRPr lang="en-US" sz="3500" u="none" strike="noStrike" spc="122" dirty="0">
              <a:solidFill>
                <a:srgbClr val="FFFFFF"/>
              </a:solidFill>
              <a:latin typeface="Codec Pro ExtraBold"/>
              <a:cs typeface="B Nazanin" panose="00000400000000000000" pitchFamily="2" charset="-78"/>
            </a:endParaRPr>
          </a:p>
        </p:txBody>
      </p:sp>
      <p:sp>
        <p:nvSpPr>
          <p:cNvPr id="10" name="TextBox 10"/>
          <p:cNvSpPr txBox="1"/>
          <p:nvPr/>
        </p:nvSpPr>
        <p:spPr>
          <a:xfrm>
            <a:off x="9076150" y="4124241"/>
            <a:ext cx="8373650" cy="1813895"/>
          </a:xfrm>
          <a:prstGeom prst="rect">
            <a:avLst/>
          </a:prstGeom>
        </p:spPr>
        <p:txBody>
          <a:bodyPr wrap="square" lIns="0" tIns="0" rIns="0" bIns="0" rtlCol="0" anchor="t">
            <a:spAutoFit/>
          </a:bodyPr>
          <a:lstStyle/>
          <a:p>
            <a:pPr marL="0" lvl="0" indent="0" algn="r" rtl="1">
              <a:lnSpc>
                <a:spcPct val="150000"/>
              </a:lnSpc>
              <a:spcBef>
                <a:spcPct val="0"/>
              </a:spcBef>
            </a:pPr>
            <a:r>
              <a:rPr lang="fa-IR" sz="8572" u="none" strike="noStrike" dirty="0">
                <a:solidFill>
                  <a:srgbClr val="FFFFFF"/>
                </a:solidFill>
                <a:latin typeface="Roca One Bold"/>
                <a:cs typeface="B Nazanin" panose="00000400000000000000" pitchFamily="2" charset="-78"/>
              </a:rPr>
              <a:t>معرفی</a:t>
            </a:r>
            <a:endParaRPr lang="en-US" sz="8572" u="none" strike="noStrike" dirty="0">
              <a:solidFill>
                <a:srgbClr val="FFFFFF"/>
              </a:solidFill>
              <a:latin typeface="Roca One Bold"/>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sp>
        <p:nvSpPr>
          <p:cNvPr id="2" name="Freeform 2"/>
          <p:cNvSpPr/>
          <p:nvPr/>
        </p:nvSpPr>
        <p:spPr>
          <a:xfrm>
            <a:off x="8971026" y="0"/>
            <a:ext cx="9353550" cy="10287000"/>
          </a:xfrm>
          <a:custGeom>
            <a:avLst/>
            <a:gdLst/>
            <a:ahLst/>
            <a:cxnLst/>
            <a:rect l="l" t="t" r="r" b="b"/>
            <a:pathLst>
              <a:path w="9353550" h="10287000">
                <a:moveTo>
                  <a:pt x="0" y="0"/>
                </a:moveTo>
                <a:lnTo>
                  <a:pt x="9353550" y="0"/>
                </a:lnTo>
                <a:lnTo>
                  <a:pt x="9353550" y="10287000"/>
                </a:lnTo>
                <a:lnTo>
                  <a:pt x="0" y="10287000"/>
                </a:lnTo>
                <a:lnTo>
                  <a:pt x="0" y="0"/>
                </a:lnTo>
                <a:close/>
              </a:path>
            </a:pathLst>
          </a:custGeom>
          <a:blipFill>
            <a:blip r:embed="rId2"/>
            <a:stretch>
              <a:fillRect l="-12500" r="-52263"/>
            </a:stretch>
          </a:blipFill>
        </p:spPr>
      </p:sp>
      <p:grpSp>
        <p:nvGrpSpPr>
          <p:cNvPr id="3" name="Group 3"/>
          <p:cNvGrpSpPr/>
          <p:nvPr/>
        </p:nvGrpSpPr>
        <p:grpSpPr>
          <a:xfrm>
            <a:off x="15536101" y="-369833"/>
            <a:ext cx="1913699" cy="2797067"/>
            <a:chOff x="0" y="0"/>
            <a:chExt cx="612384" cy="895061"/>
          </a:xfrm>
        </p:grpSpPr>
        <p:sp>
          <p:nvSpPr>
            <p:cNvPr id="4" name="Freeform 4"/>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5" name="TextBox 5"/>
            <p:cNvSpPr txBox="1"/>
            <p:nvPr/>
          </p:nvSpPr>
          <p:spPr>
            <a:xfrm>
              <a:off x="0" y="-28575"/>
              <a:ext cx="612384" cy="923636"/>
            </a:xfrm>
            <a:prstGeom prst="rect">
              <a:avLst/>
            </a:prstGeom>
          </p:spPr>
          <p:txBody>
            <a:bodyPr lIns="50800" tIns="50800" rIns="50800" bIns="50800" rtlCol="0" anchor="ctr"/>
            <a:lstStyle/>
            <a:p>
              <a:pPr algn="ctr">
                <a:lnSpc>
                  <a:spcPts val="1960"/>
                </a:lnSpc>
                <a:spcBef>
                  <a:spcPct val="0"/>
                </a:spcBef>
              </a:pPr>
              <a:endParaRPr>
                <a:cs typeface="B Nazanin" panose="00000400000000000000" pitchFamily="2" charset="-78"/>
              </a:endParaRPr>
            </a:p>
          </p:txBody>
        </p:sp>
      </p:grpSp>
      <p:sp>
        <p:nvSpPr>
          <p:cNvPr id="6" name="Freeform 6"/>
          <p:cNvSpPr/>
          <p:nvPr/>
        </p:nvSpPr>
        <p:spPr>
          <a:xfrm>
            <a:off x="15907173" y="747640"/>
            <a:ext cx="1171556" cy="1364258"/>
          </a:xfrm>
          <a:custGeom>
            <a:avLst/>
            <a:gdLst/>
            <a:ahLst/>
            <a:cxnLst/>
            <a:rect l="l" t="t" r="r" b="b"/>
            <a:pathLst>
              <a:path w="1171556" h="1364258">
                <a:moveTo>
                  <a:pt x="0" y="0"/>
                </a:moveTo>
                <a:lnTo>
                  <a:pt x="1171556" y="0"/>
                </a:lnTo>
                <a:lnTo>
                  <a:pt x="1171556" y="1364258"/>
                </a:lnTo>
                <a:lnTo>
                  <a:pt x="0" y="1364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85367" y="3290001"/>
            <a:ext cx="8585026" cy="4861939"/>
            <a:chOff x="-1706627" y="-17828"/>
            <a:chExt cx="11446702" cy="6482586"/>
          </a:xfrm>
        </p:grpSpPr>
        <p:sp>
          <p:nvSpPr>
            <p:cNvPr id="8" name="TextBox 8"/>
            <p:cNvSpPr txBox="1"/>
            <p:nvPr/>
          </p:nvSpPr>
          <p:spPr>
            <a:xfrm>
              <a:off x="-1706627" y="-17828"/>
              <a:ext cx="11446702" cy="1761166"/>
            </a:xfrm>
            <a:prstGeom prst="rect">
              <a:avLst/>
            </a:prstGeom>
          </p:spPr>
          <p:txBody>
            <a:bodyPr lIns="0" tIns="0" rIns="0" bIns="0" rtlCol="0" anchor="t">
              <a:spAutoFit/>
            </a:bodyPr>
            <a:lstStyle/>
            <a:p>
              <a:pPr marL="0" lvl="0" indent="0" algn="r" rtl="1">
                <a:lnSpc>
                  <a:spcPts val="10287"/>
                </a:lnSpc>
                <a:spcBef>
                  <a:spcPct val="0"/>
                </a:spcBef>
              </a:pPr>
              <a:r>
                <a:rPr lang="fa-IR" sz="8572" u="none" strike="noStrike" dirty="0">
                  <a:solidFill>
                    <a:srgbClr val="FFFFFF"/>
                  </a:solidFill>
                  <a:latin typeface="Roca One Bold"/>
                  <a:cs typeface="B Nazanin" panose="00000400000000000000" pitchFamily="2" charset="-78"/>
                </a:rPr>
                <a:t>به ارائه خوش آمدید</a:t>
              </a:r>
              <a:endParaRPr lang="en-US" sz="8572" u="none" strike="noStrike" dirty="0">
                <a:solidFill>
                  <a:srgbClr val="FFFFFF"/>
                </a:solidFill>
                <a:latin typeface="Roca One Bold"/>
                <a:cs typeface="B Nazanin" panose="00000400000000000000" pitchFamily="2" charset="-78"/>
              </a:endParaRPr>
            </a:p>
          </p:txBody>
        </p:sp>
        <p:sp>
          <p:nvSpPr>
            <p:cNvPr id="9" name="TextBox 9"/>
            <p:cNvSpPr txBox="1"/>
            <p:nvPr/>
          </p:nvSpPr>
          <p:spPr>
            <a:xfrm>
              <a:off x="-1007650" y="2463663"/>
              <a:ext cx="10248899" cy="4001095"/>
            </a:xfrm>
            <a:prstGeom prst="rect">
              <a:avLst/>
            </a:prstGeom>
          </p:spPr>
          <p:txBody>
            <a:bodyPr wrap="square" lIns="0" tIns="0" rIns="0" bIns="0" rtlCol="0" anchor="t">
              <a:spAutoFit/>
            </a:bodyPr>
            <a:lstStyle/>
            <a:p>
              <a:pPr marL="0" lvl="1" indent="0" algn="r" rtl="1">
                <a:lnSpc>
                  <a:spcPct val="200000"/>
                </a:lnSpc>
                <a:spcBef>
                  <a:spcPct val="0"/>
                </a:spcBef>
              </a:pPr>
              <a:r>
                <a:rPr lang="fa-IR" sz="2000" u="none" strike="noStrike" dirty="0">
                  <a:solidFill>
                    <a:srgbClr val="FFFFFF"/>
                  </a:solidFill>
                  <a:latin typeface="Open Sans 2"/>
                  <a:cs typeface="B Nazanin" panose="00000400000000000000" pitchFamily="2" charset="-78"/>
                </a:rPr>
                <a:t>از آنجایی که این قالب پاورپوینت به صورت کاملا رایگان ارائه میشود، شما می توانید آن را بدون هیچ هزینه ای دانلود کنید. با این حال، در صورتی که از امکانات بیشتر و دسترسی به اسلایدها ویرایش پسندید، میتوانید نسخه پرمیوم این قالب را به صورت خریداری شده دریافت کنید. این نسخه شامل امکانات و مزایای بیشتری نظیر تغییرات آسان در طرح و محتوای اسلایدها است.</a:t>
              </a:r>
              <a:endParaRPr lang="en-US" sz="2000" u="none" strike="noStrike" dirty="0">
                <a:solidFill>
                  <a:srgbClr val="FFFFFF"/>
                </a:solidFill>
                <a:latin typeface="Open Sans 2"/>
                <a:cs typeface="B Nazanin" panose="00000400000000000000" pitchFamily="2" charset="-78"/>
              </a:endParaRPr>
            </a:p>
          </p:txBody>
        </p:sp>
      </p:grpSp>
      <p:grpSp>
        <p:nvGrpSpPr>
          <p:cNvPr id="10" name="Group 10"/>
          <p:cNvGrpSpPr>
            <a:grpSpLocks noChangeAspect="1"/>
          </p:cNvGrpSpPr>
          <p:nvPr/>
        </p:nvGrpSpPr>
        <p:grpSpPr>
          <a:xfrm>
            <a:off x="10447402" y="1979689"/>
            <a:ext cx="6327646" cy="6327621"/>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37343" b="-12656"/>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grpSp>
        <p:nvGrpSpPr>
          <p:cNvPr id="2" name="Group 2"/>
          <p:cNvGrpSpPr/>
          <p:nvPr/>
        </p:nvGrpSpPr>
        <p:grpSpPr>
          <a:xfrm>
            <a:off x="15536101" y="-369833"/>
            <a:ext cx="1913699" cy="2797067"/>
            <a:chOff x="0" y="0"/>
            <a:chExt cx="612384" cy="895061"/>
          </a:xfrm>
        </p:grpSpPr>
        <p:sp>
          <p:nvSpPr>
            <p:cNvPr id="3" name="Freeform 3"/>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4" name="TextBox 4"/>
            <p:cNvSpPr txBox="1"/>
            <p:nvPr/>
          </p:nvSpPr>
          <p:spPr>
            <a:xfrm>
              <a:off x="0" y="-28575"/>
              <a:ext cx="612384" cy="923636"/>
            </a:xfrm>
            <a:prstGeom prst="rect">
              <a:avLst/>
            </a:prstGeom>
          </p:spPr>
          <p:txBody>
            <a:bodyPr lIns="50800" tIns="50800" rIns="50800" bIns="50800" rtlCol="0" anchor="ctr"/>
            <a:lstStyle/>
            <a:p>
              <a:pPr algn="ctr" rtl="1">
                <a:lnSpc>
                  <a:spcPts val="1960"/>
                </a:lnSpc>
                <a:spcBef>
                  <a:spcPct val="0"/>
                </a:spcBef>
              </a:pPr>
              <a:endParaRPr>
                <a:cs typeface="B Nazanin" panose="00000400000000000000" pitchFamily="2" charset="-78"/>
              </a:endParaRPr>
            </a:p>
          </p:txBody>
        </p:sp>
      </p:grpSp>
      <p:sp>
        <p:nvSpPr>
          <p:cNvPr id="5" name="Freeform 5"/>
          <p:cNvSpPr/>
          <p:nvPr/>
        </p:nvSpPr>
        <p:spPr>
          <a:xfrm>
            <a:off x="15907173" y="747640"/>
            <a:ext cx="1171556" cy="1364258"/>
          </a:xfrm>
          <a:custGeom>
            <a:avLst/>
            <a:gdLst/>
            <a:ahLst/>
            <a:cxnLst/>
            <a:rect l="l" t="t" r="r" b="b"/>
            <a:pathLst>
              <a:path w="1171556" h="1364258">
                <a:moveTo>
                  <a:pt x="0" y="0"/>
                </a:moveTo>
                <a:lnTo>
                  <a:pt x="1171556" y="0"/>
                </a:lnTo>
                <a:lnTo>
                  <a:pt x="1171556" y="1364258"/>
                </a:lnTo>
                <a:lnTo>
                  <a:pt x="0" y="1364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a:grpSpLocks noChangeAspect="1"/>
          </p:cNvGrpSpPr>
          <p:nvPr/>
        </p:nvGrpSpPr>
        <p:grpSpPr>
          <a:xfrm>
            <a:off x="1028700" y="1028700"/>
            <a:ext cx="5348654" cy="8022981"/>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59364" r="-65775"/>
              </a:stretch>
            </a:blipFill>
          </p:spPr>
        </p:sp>
      </p:grpSp>
      <p:grpSp>
        <p:nvGrpSpPr>
          <p:cNvPr id="8" name="Group 8"/>
          <p:cNvGrpSpPr/>
          <p:nvPr/>
        </p:nvGrpSpPr>
        <p:grpSpPr>
          <a:xfrm>
            <a:off x="12687300" y="5040190"/>
            <a:ext cx="4572000" cy="4011490"/>
            <a:chOff x="0" y="0"/>
            <a:chExt cx="1204148" cy="1056524"/>
          </a:xfrm>
        </p:grpSpPr>
        <p:sp>
          <p:nvSpPr>
            <p:cNvPr id="9" name="Freeform 9"/>
            <p:cNvSpPr/>
            <p:nvPr/>
          </p:nvSpPr>
          <p:spPr>
            <a:xfrm>
              <a:off x="0" y="0"/>
              <a:ext cx="1204148" cy="1056524"/>
            </a:xfrm>
            <a:custGeom>
              <a:avLst/>
              <a:gdLst/>
              <a:ahLst/>
              <a:cxnLst/>
              <a:rect l="l" t="t" r="r" b="b"/>
              <a:pathLst>
                <a:path w="1204148" h="1056524">
                  <a:moveTo>
                    <a:pt x="86360" y="0"/>
                  </a:moveTo>
                  <a:lnTo>
                    <a:pt x="1117788" y="0"/>
                  </a:lnTo>
                  <a:cubicBezTo>
                    <a:pt x="1140692" y="0"/>
                    <a:pt x="1162658" y="9099"/>
                    <a:pt x="1178854" y="25294"/>
                  </a:cubicBezTo>
                  <a:cubicBezTo>
                    <a:pt x="1195050" y="41490"/>
                    <a:pt x="1204148" y="63456"/>
                    <a:pt x="1204148" y="86360"/>
                  </a:cubicBezTo>
                  <a:lnTo>
                    <a:pt x="1204148" y="970164"/>
                  </a:lnTo>
                  <a:cubicBezTo>
                    <a:pt x="1204148" y="1017859"/>
                    <a:pt x="1165483" y="1056524"/>
                    <a:pt x="1117788" y="1056524"/>
                  </a:cubicBezTo>
                  <a:lnTo>
                    <a:pt x="86360" y="1056524"/>
                  </a:lnTo>
                  <a:cubicBezTo>
                    <a:pt x="63456" y="1056524"/>
                    <a:pt x="41490" y="1047426"/>
                    <a:pt x="25294" y="1031230"/>
                  </a:cubicBezTo>
                  <a:cubicBezTo>
                    <a:pt x="9099" y="1015034"/>
                    <a:pt x="0" y="993068"/>
                    <a:pt x="0" y="970164"/>
                  </a:cubicBezTo>
                  <a:lnTo>
                    <a:pt x="0" y="86360"/>
                  </a:lnTo>
                  <a:cubicBezTo>
                    <a:pt x="0" y="38665"/>
                    <a:pt x="38665" y="0"/>
                    <a:pt x="86360" y="0"/>
                  </a:cubicBezTo>
                  <a:close/>
                </a:path>
              </a:pathLst>
            </a:custGeom>
            <a:solidFill>
              <a:srgbClr val="FFFFFF">
                <a:alpha val="18824"/>
              </a:srgbClr>
            </a:solidFill>
          </p:spPr>
        </p:sp>
        <p:sp>
          <p:nvSpPr>
            <p:cNvPr id="10" name="TextBox 10"/>
            <p:cNvSpPr txBox="1"/>
            <p:nvPr/>
          </p:nvSpPr>
          <p:spPr>
            <a:xfrm>
              <a:off x="0" y="-38100"/>
              <a:ext cx="1204148" cy="1094624"/>
            </a:xfrm>
            <a:prstGeom prst="rect">
              <a:avLst/>
            </a:prstGeom>
          </p:spPr>
          <p:txBody>
            <a:bodyPr lIns="50800" tIns="50800" rIns="50800" bIns="50800" rtlCol="0" anchor="ctr"/>
            <a:lstStyle/>
            <a:p>
              <a:pPr algn="ctr" rtl="1">
                <a:lnSpc>
                  <a:spcPts val="3079"/>
                </a:lnSpc>
              </a:pPr>
              <a:endParaRPr>
                <a:cs typeface="B Nazanin" panose="00000400000000000000" pitchFamily="2" charset="-78"/>
              </a:endParaRPr>
            </a:p>
          </p:txBody>
        </p:sp>
      </p:grpSp>
      <p:grpSp>
        <p:nvGrpSpPr>
          <p:cNvPr id="11" name="Group 11"/>
          <p:cNvGrpSpPr/>
          <p:nvPr/>
        </p:nvGrpSpPr>
        <p:grpSpPr>
          <a:xfrm>
            <a:off x="7246327" y="5040190"/>
            <a:ext cx="4572000" cy="4011490"/>
            <a:chOff x="0" y="0"/>
            <a:chExt cx="1204148" cy="1056524"/>
          </a:xfrm>
        </p:grpSpPr>
        <p:sp>
          <p:nvSpPr>
            <p:cNvPr id="12" name="Freeform 12"/>
            <p:cNvSpPr/>
            <p:nvPr/>
          </p:nvSpPr>
          <p:spPr>
            <a:xfrm>
              <a:off x="0" y="0"/>
              <a:ext cx="1204148" cy="1056524"/>
            </a:xfrm>
            <a:custGeom>
              <a:avLst/>
              <a:gdLst/>
              <a:ahLst/>
              <a:cxnLst/>
              <a:rect l="l" t="t" r="r" b="b"/>
              <a:pathLst>
                <a:path w="1204148" h="1056524">
                  <a:moveTo>
                    <a:pt x="86360" y="0"/>
                  </a:moveTo>
                  <a:lnTo>
                    <a:pt x="1117788" y="0"/>
                  </a:lnTo>
                  <a:cubicBezTo>
                    <a:pt x="1140692" y="0"/>
                    <a:pt x="1162658" y="9099"/>
                    <a:pt x="1178854" y="25294"/>
                  </a:cubicBezTo>
                  <a:cubicBezTo>
                    <a:pt x="1195050" y="41490"/>
                    <a:pt x="1204148" y="63456"/>
                    <a:pt x="1204148" y="86360"/>
                  </a:cubicBezTo>
                  <a:lnTo>
                    <a:pt x="1204148" y="970164"/>
                  </a:lnTo>
                  <a:cubicBezTo>
                    <a:pt x="1204148" y="1017859"/>
                    <a:pt x="1165483" y="1056524"/>
                    <a:pt x="1117788" y="1056524"/>
                  </a:cubicBezTo>
                  <a:lnTo>
                    <a:pt x="86360" y="1056524"/>
                  </a:lnTo>
                  <a:cubicBezTo>
                    <a:pt x="63456" y="1056524"/>
                    <a:pt x="41490" y="1047426"/>
                    <a:pt x="25294" y="1031230"/>
                  </a:cubicBezTo>
                  <a:cubicBezTo>
                    <a:pt x="9099" y="1015034"/>
                    <a:pt x="0" y="993068"/>
                    <a:pt x="0" y="970164"/>
                  </a:cubicBezTo>
                  <a:lnTo>
                    <a:pt x="0" y="86360"/>
                  </a:lnTo>
                  <a:cubicBezTo>
                    <a:pt x="0" y="38665"/>
                    <a:pt x="38665" y="0"/>
                    <a:pt x="86360" y="0"/>
                  </a:cubicBezTo>
                  <a:close/>
                </a:path>
              </a:pathLst>
            </a:custGeom>
            <a:solidFill>
              <a:srgbClr val="FFFFFF">
                <a:alpha val="18824"/>
              </a:srgbClr>
            </a:solidFill>
          </p:spPr>
        </p:sp>
        <p:sp>
          <p:nvSpPr>
            <p:cNvPr id="13" name="TextBox 13"/>
            <p:cNvSpPr txBox="1"/>
            <p:nvPr/>
          </p:nvSpPr>
          <p:spPr>
            <a:xfrm>
              <a:off x="0" y="-38100"/>
              <a:ext cx="1204148" cy="1094624"/>
            </a:xfrm>
            <a:prstGeom prst="rect">
              <a:avLst/>
            </a:prstGeom>
          </p:spPr>
          <p:txBody>
            <a:bodyPr lIns="50800" tIns="50800" rIns="50800" bIns="50800" rtlCol="0" anchor="ctr"/>
            <a:lstStyle/>
            <a:p>
              <a:pPr algn="ctr" rtl="1">
                <a:lnSpc>
                  <a:spcPts val="3079"/>
                </a:lnSpc>
              </a:pPr>
              <a:endParaRPr>
                <a:cs typeface="B Nazanin" panose="00000400000000000000" pitchFamily="2" charset="-78"/>
              </a:endParaRPr>
            </a:p>
          </p:txBody>
        </p:sp>
      </p:grpSp>
      <p:sp>
        <p:nvSpPr>
          <p:cNvPr id="14" name="TextBox 14"/>
          <p:cNvSpPr txBox="1"/>
          <p:nvPr/>
        </p:nvSpPr>
        <p:spPr>
          <a:xfrm>
            <a:off x="7246327" y="1565457"/>
            <a:ext cx="5300640" cy="1320874"/>
          </a:xfrm>
          <a:prstGeom prst="rect">
            <a:avLst/>
          </a:prstGeom>
        </p:spPr>
        <p:txBody>
          <a:bodyPr lIns="0" tIns="0" rIns="0" bIns="0" rtlCol="0" anchor="t">
            <a:spAutoFit/>
          </a:bodyPr>
          <a:lstStyle/>
          <a:p>
            <a:pPr marL="0" lvl="0" indent="0" algn="r" rtl="1">
              <a:lnSpc>
                <a:spcPts val="10287"/>
              </a:lnSpc>
              <a:spcBef>
                <a:spcPct val="0"/>
              </a:spcBef>
            </a:pPr>
            <a:r>
              <a:rPr lang="fa-IR" sz="8572" u="none" strike="noStrike" dirty="0">
                <a:solidFill>
                  <a:srgbClr val="FFFFFF"/>
                </a:solidFill>
                <a:latin typeface="Roca One Bold"/>
                <a:cs typeface="B Nazanin" panose="00000400000000000000" pitchFamily="2" charset="-78"/>
              </a:rPr>
              <a:t>شرکت ما</a:t>
            </a:r>
            <a:endParaRPr lang="en-US" sz="8572" u="none" strike="noStrike" dirty="0">
              <a:solidFill>
                <a:srgbClr val="FFFFFF"/>
              </a:solidFill>
              <a:latin typeface="Roca One Bold"/>
              <a:cs typeface="B Nazanin" panose="00000400000000000000" pitchFamily="2" charset="-78"/>
            </a:endParaRPr>
          </a:p>
        </p:txBody>
      </p:sp>
      <p:grpSp>
        <p:nvGrpSpPr>
          <p:cNvPr id="15" name="Group 15"/>
          <p:cNvGrpSpPr/>
          <p:nvPr/>
        </p:nvGrpSpPr>
        <p:grpSpPr>
          <a:xfrm>
            <a:off x="7916540" y="6253956"/>
            <a:ext cx="3231575" cy="1639593"/>
            <a:chOff x="0" y="19050"/>
            <a:chExt cx="4308766" cy="2186124"/>
          </a:xfrm>
        </p:grpSpPr>
        <p:sp>
          <p:nvSpPr>
            <p:cNvPr id="16" name="TextBox 16"/>
            <p:cNvSpPr txBox="1"/>
            <p:nvPr/>
          </p:nvSpPr>
          <p:spPr>
            <a:xfrm>
              <a:off x="0" y="19050"/>
              <a:ext cx="4308766" cy="628377"/>
            </a:xfrm>
            <a:prstGeom prst="rect">
              <a:avLst/>
            </a:prstGeom>
          </p:spPr>
          <p:txBody>
            <a:bodyPr lIns="0" tIns="0" rIns="0" bIns="0" rtlCol="0" anchor="t">
              <a:spAutoFit/>
            </a:bodyPr>
            <a:lstStyle/>
            <a:p>
              <a:pPr marL="0" lvl="0" indent="0" algn="ctr" rtl="1">
                <a:lnSpc>
                  <a:spcPts val="3465"/>
                </a:lnSpc>
                <a:spcBef>
                  <a:spcPct val="0"/>
                </a:spcBef>
              </a:pPr>
              <a:r>
                <a:rPr lang="fa-IR" sz="3500" u="none" strike="noStrike" spc="122" dirty="0">
                  <a:solidFill>
                    <a:srgbClr val="FFFFFF"/>
                  </a:solidFill>
                  <a:latin typeface="Codec Pro ExtraBold"/>
                  <a:cs typeface="B Nazanin" panose="00000400000000000000" pitchFamily="2" charset="-78"/>
                </a:rPr>
                <a:t>ما کی هستیم؟</a:t>
              </a:r>
              <a:endParaRPr lang="en-US" sz="3500" u="none" strike="noStrike" spc="122" dirty="0">
                <a:solidFill>
                  <a:srgbClr val="FFFFFF"/>
                </a:solidFill>
                <a:latin typeface="Codec Pro ExtraBold"/>
                <a:cs typeface="B Nazanin" panose="00000400000000000000" pitchFamily="2" charset="-78"/>
              </a:endParaRPr>
            </a:p>
          </p:txBody>
        </p:sp>
        <p:sp>
          <p:nvSpPr>
            <p:cNvPr id="17" name="TextBox 17"/>
            <p:cNvSpPr txBox="1"/>
            <p:nvPr/>
          </p:nvSpPr>
          <p:spPr>
            <a:xfrm>
              <a:off x="0" y="1145055"/>
              <a:ext cx="4308766" cy="1060119"/>
            </a:xfrm>
            <a:prstGeom prst="rect">
              <a:avLst/>
            </a:prstGeom>
          </p:spPr>
          <p:txBody>
            <a:bodyPr lIns="0" tIns="0" rIns="0" bIns="0" rtlCol="0" anchor="t">
              <a:spAutoFit/>
            </a:bodyPr>
            <a:lstStyle/>
            <a:p>
              <a:pPr marL="0" lvl="0" indent="0" algn="ctr" rtl="1">
                <a:lnSpc>
                  <a:spcPts val="3079"/>
                </a:lnSpc>
                <a:spcBef>
                  <a:spcPct val="0"/>
                </a:spcBef>
              </a:pPr>
              <a:r>
                <a:rPr lang="fa-IR" sz="2199" u="none" strike="noStrike" dirty="0">
                  <a:solidFill>
                    <a:srgbClr val="FFFFFF"/>
                  </a:solidFill>
                  <a:latin typeface="Source Sans Pro"/>
                  <a:cs typeface="B Nazanin" panose="00000400000000000000" pitchFamily="2" charset="-78"/>
                </a:rPr>
                <a:t>به طور خلاصه در مورد آنچه می خواهید بحث کنید توضیح دهید.</a:t>
              </a:r>
              <a:endParaRPr lang="en-US" sz="2199" u="none" strike="noStrike" dirty="0">
                <a:solidFill>
                  <a:srgbClr val="FFFFFF"/>
                </a:solidFill>
                <a:latin typeface="Source Sans Pro"/>
                <a:cs typeface="B Nazanin" panose="00000400000000000000" pitchFamily="2" charset="-78"/>
              </a:endParaRPr>
            </a:p>
          </p:txBody>
        </p:sp>
      </p:grpSp>
      <p:grpSp>
        <p:nvGrpSpPr>
          <p:cNvPr id="18" name="Group 18"/>
          <p:cNvGrpSpPr/>
          <p:nvPr/>
        </p:nvGrpSpPr>
        <p:grpSpPr>
          <a:xfrm>
            <a:off x="13309888" y="6276824"/>
            <a:ext cx="3326825" cy="1593857"/>
            <a:chOff x="0" y="19050"/>
            <a:chExt cx="4435766" cy="2125142"/>
          </a:xfrm>
        </p:grpSpPr>
        <p:sp>
          <p:nvSpPr>
            <p:cNvPr id="19" name="TextBox 19"/>
            <p:cNvSpPr txBox="1"/>
            <p:nvPr/>
          </p:nvSpPr>
          <p:spPr>
            <a:xfrm>
              <a:off x="0" y="19050"/>
              <a:ext cx="4435766" cy="628377"/>
            </a:xfrm>
            <a:prstGeom prst="rect">
              <a:avLst/>
            </a:prstGeom>
          </p:spPr>
          <p:txBody>
            <a:bodyPr lIns="0" tIns="0" rIns="0" bIns="0" rtlCol="0" anchor="t">
              <a:spAutoFit/>
            </a:bodyPr>
            <a:lstStyle/>
            <a:p>
              <a:pPr marL="0" lvl="0" indent="0" algn="ctr" rtl="1">
                <a:lnSpc>
                  <a:spcPts val="3465"/>
                </a:lnSpc>
                <a:spcBef>
                  <a:spcPct val="0"/>
                </a:spcBef>
              </a:pPr>
              <a:r>
                <a:rPr lang="fa-IR" sz="3500" u="none" strike="noStrike" spc="122" dirty="0">
                  <a:solidFill>
                    <a:srgbClr val="FFFFFF"/>
                  </a:solidFill>
                  <a:latin typeface="Codec Pro ExtraBold"/>
                  <a:cs typeface="B Nazanin" panose="00000400000000000000" pitchFamily="2" charset="-78"/>
                </a:rPr>
                <a:t>چه کار می کنیم؟</a:t>
              </a:r>
              <a:endParaRPr lang="en-US" sz="3500" u="none" strike="noStrike" spc="122" dirty="0">
                <a:solidFill>
                  <a:srgbClr val="FFFFFF"/>
                </a:solidFill>
                <a:latin typeface="Codec Pro ExtraBold"/>
                <a:cs typeface="B Nazanin" panose="00000400000000000000" pitchFamily="2" charset="-78"/>
              </a:endParaRPr>
            </a:p>
          </p:txBody>
        </p:sp>
        <p:sp>
          <p:nvSpPr>
            <p:cNvPr id="20" name="TextBox 20"/>
            <p:cNvSpPr txBox="1"/>
            <p:nvPr/>
          </p:nvSpPr>
          <p:spPr>
            <a:xfrm>
              <a:off x="0" y="1084073"/>
              <a:ext cx="4435766" cy="1060119"/>
            </a:xfrm>
            <a:prstGeom prst="rect">
              <a:avLst/>
            </a:prstGeom>
          </p:spPr>
          <p:txBody>
            <a:bodyPr lIns="0" tIns="0" rIns="0" bIns="0" rtlCol="0" anchor="t">
              <a:spAutoFit/>
            </a:bodyPr>
            <a:lstStyle/>
            <a:p>
              <a:pPr marL="0" lvl="0" indent="0" algn="ctr" rtl="1">
                <a:lnSpc>
                  <a:spcPts val="3079"/>
                </a:lnSpc>
                <a:spcBef>
                  <a:spcPct val="0"/>
                </a:spcBef>
              </a:pPr>
              <a:r>
                <a:rPr lang="fa-IR" sz="2199" u="none" strike="noStrike" dirty="0">
                  <a:solidFill>
                    <a:srgbClr val="FFFFFF"/>
                  </a:solidFill>
                  <a:latin typeface="Source Sans Pro"/>
                  <a:cs typeface="B Nazanin" panose="00000400000000000000" pitchFamily="2" charset="-78"/>
                </a:rPr>
                <a:t>به طور خلاصه در مورد آنچه می خواهید بحث کنید توضیح دهید.</a:t>
              </a:r>
              <a:endParaRPr lang="en-US" sz="2199" u="none" strike="noStrike" dirty="0">
                <a:solidFill>
                  <a:srgbClr val="FFFFFF"/>
                </a:solidFill>
                <a:latin typeface="Source Sans Pro"/>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sp>
        <p:nvSpPr>
          <p:cNvPr id="2" name="Freeform 2"/>
          <p:cNvSpPr/>
          <p:nvPr/>
        </p:nvSpPr>
        <p:spPr>
          <a:xfrm>
            <a:off x="0" y="-47923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5536101" y="-369833"/>
            <a:ext cx="1913699" cy="2797067"/>
            <a:chOff x="0" y="0"/>
            <a:chExt cx="612384" cy="895061"/>
          </a:xfrm>
        </p:grpSpPr>
        <p:sp>
          <p:nvSpPr>
            <p:cNvPr id="4" name="Freeform 4"/>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5" name="TextBox 5"/>
            <p:cNvSpPr txBox="1"/>
            <p:nvPr/>
          </p:nvSpPr>
          <p:spPr>
            <a:xfrm>
              <a:off x="0" y="-28575"/>
              <a:ext cx="612384" cy="923636"/>
            </a:xfrm>
            <a:prstGeom prst="rect">
              <a:avLst/>
            </a:prstGeom>
          </p:spPr>
          <p:txBody>
            <a:bodyPr lIns="50800" tIns="50800" rIns="50800" bIns="50800" rtlCol="0" anchor="ctr"/>
            <a:lstStyle/>
            <a:p>
              <a:pPr algn="ctr" rtl="1">
                <a:lnSpc>
                  <a:spcPts val="1960"/>
                </a:lnSpc>
                <a:spcBef>
                  <a:spcPct val="0"/>
                </a:spcBef>
              </a:pPr>
              <a:endParaRPr>
                <a:cs typeface="B Nazanin" panose="00000400000000000000" pitchFamily="2" charset="-78"/>
              </a:endParaRPr>
            </a:p>
          </p:txBody>
        </p:sp>
      </p:grpSp>
      <p:sp>
        <p:nvSpPr>
          <p:cNvPr id="6" name="Freeform 6"/>
          <p:cNvSpPr/>
          <p:nvPr/>
        </p:nvSpPr>
        <p:spPr>
          <a:xfrm>
            <a:off x="15907173" y="747640"/>
            <a:ext cx="1171556" cy="1364258"/>
          </a:xfrm>
          <a:custGeom>
            <a:avLst/>
            <a:gdLst/>
            <a:ahLst/>
            <a:cxnLst/>
            <a:rect l="l" t="t" r="r" b="b"/>
            <a:pathLst>
              <a:path w="1171556" h="1364258">
                <a:moveTo>
                  <a:pt x="0" y="0"/>
                </a:moveTo>
                <a:lnTo>
                  <a:pt x="1171556" y="0"/>
                </a:lnTo>
                <a:lnTo>
                  <a:pt x="1171556" y="1364258"/>
                </a:lnTo>
                <a:lnTo>
                  <a:pt x="0" y="1364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AutoShape 7"/>
          <p:cNvSpPr/>
          <p:nvPr/>
        </p:nvSpPr>
        <p:spPr>
          <a:xfrm>
            <a:off x="-751319" y="5470813"/>
            <a:ext cx="21881275"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13362709" y="4314219"/>
            <a:ext cx="4087092" cy="5663397"/>
            <a:chOff x="-1801088" y="0"/>
            <a:chExt cx="5449455" cy="7551195"/>
          </a:xfrm>
        </p:grpSpPr>
        <p:sp>
          <p:nvSpPr>
            <p:cNvPr id="9" name="TextBox 9"/>
            <p:cNvSpPr txBox="1"/>
            <p:nvPr/>
          </p:nvSpPr>
          <p:spPr>
            <a:xfrm>
              <a:off x="0" y="2267758"/>
              <a:ext cx="3648366" cy="1226832"/>
            </a:xfrm>
            <a:prstGeom prst="rect">
              <a:avLst/>
            </a:prstGeom>
          </p:spPr>
          <p:txBody>
            <a:bodyPr lIns="0" tIns="0" rIns="0" bIns="0" rtlCol="0" anchor="t">
              <a:spAutoFit/>
            </a:bodyPr>
            <a:lstStyle/>
            <a:p>
              <a:pPr marL="0" lvl="0" indent="0" algn="r" rtl="1">
                <a:lnSpc>
                  <a:spcPts val="3465"/>
                </a:lnSpc>
                <a:spcBef>
                  <a:spcPct val="0"/>
                </a:spcBef>
              </a:pPr>
              <a:r>
                <a:rPr lang="en-US" sz="3500" u="none" strike="noStrike" spc="122" dirty="0">
                  <a:solidFill>
                    <a:srgbClr val="FFFFFF"/>
                  </a:solidFill>
                  <a:latin typeface="Codec Pro ExtraBold"/>
                  <a:cs typeface="B Nazanin" panose="00000400000000000000" pitchFamily="2" charset="-78"/>
                </a:rPr>
                <a:t>a </a:t>
              </a:r>
              <a:r>
                <a:rPr lang="fa-IR" sz="3500" u="none" strike="noStrike" spc="122" dirty="0">
                  <a:solidFill>
                    <a:srgbClr val="FFFFFF"/>
                  </a:solidFill>
                  <a:latin typeface="Codec Pro ExtraBold"/>
                  <a:cs typeface="B Nazanin" panose="00000400000000000000" pitchFamily="2" charset="-78"/>
                </a:rPr>
                <a:t>اضافه کنیدنکته اصلی</a:t>
              </a:r>
              <a:endParaRPr lang="en-US" sz="3500" u="none" strike="noStrike" spc="122" dirty="0">
                <a:solidFill>
                  <a:srgbClr val="FFFFFF"/>
                </a:solidFill>
                <a:latin typeface="Codec Pro ExtraBold"/>
                <a:cs typeface="B Nazanin" panose="00000400000000000000" pitchFamily="2" charset="-78"/>
              </a:endParaRPr>
            </a:p>
          </p:txBody>
        </p:sp>
        <p:sp>
          <p:nvSpPr>
            <p:cNvPr id="10" name="TextBox 10"/>
            <p:cNvSpPr txBox="1"/>
            <p:nvPr/>
          </p:nvSpPr>
          <p:spPr>
            <a:xfrm>
              <a:off x="-1801088" y="3840778"/>
              <a:ext cx="5449455" cy="3710417"/>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در نتیجه، اگر به دنبال یک قالب پاورپوینت حرفه ای و جذاب در زمینه کشاورزی (تم: تراکتور) هستید، این قالب بهترین گزینه برای شماست. شما میتوانید با دانلود نسخه رایگان یا خریداری شده این قالب، به راحتی ارائه های خود را به سطح بالاتری از جذابیت و حرف گذاری ببرید.</a:t>
              </a:r>
              <a:endParaRPr lang="en-US" sz="2199" u="none" strike="noStrike" dirty="0">
                <a:solidFill>
                  <a:srgbClr val="FFFFFF"/>
                </a:solidFill>
                <a:latin typeface="Source Sans Pro"/>
                <a:cs typeface="B Nazanin" panose="00000400000000000000" pitchFamily="2" charset="-78"/>
              </a:endParaRPr>
            </a:p>
          </p:txBody>
        </p:sp>
        <p:sp>
          <p:nvSpPr>
            <p:cNvPr id="11" name="Freeform 11"/>
            <p:cNvSpPr/>
            <p:nvPr/>
          </p:nvSpPr>
          <p:spPr>
            <a:xfrm>
              <a:off x="0" y="0"/>
              <a:ext cx="2043598" cy="1586575"/>
            </a:xfrm>
            <a:custGeom>
              <a:avLst/>
              <a:gdLst/>
              <a:ahLst/>
              <a:cxnLst/>
              <a:rect l="l" t="t" r="r" b="b"/>
              <a:pathLst>
                <a:path w="2043598" h="1586575">
                  <a:moveTo>
                    <a:pt x="0" y="0"/>
                  </a:moveTo>
                  <a:lnTo>
                    <a:pt x="2043598" y="0"/>
                  </a:lnTo>
                  <a:lnTo>
                    <a:pt x="2043598" y="1586575"/>
                  </a:lnTo>
                  <a:lnTo>
                    <a:pt x="0" y="1586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12" name="Group 12"/>
          <p:cNvGrpSpPr/>
          <p:nvPr/>
        </p:nvGrpSpPr>
        <p:grpSpPr>
          <a:xfrm>
            <a:off x="1028700" y="4314219"/>
            <a:ext cx="2736275" cy="3675674"/>
            <a:chOff x="0" y="0"/>
            <a:chExt cx="3648366" cy="4900898"/>
          </a:xfrm>
        </p:grpSpPr>
        <p:sp>
          <p:nvSpPr>
            <p:cNvPr id="13" name="TextBox 13"/>
            <p:cNvSpPr txBox="1"/>
            <p:nvPr/>
          </p:nvSpPr>
          <p:spPr>
            <a:xfrm>
              <a:off x="0" y="2267758"/>
              <a:ext cx="3648366" cy="1226832"/>
            </a:xfrm>
            <a:prstGeom prst="rect">
              <a:avLst/>
            </a:prstGeom>
          </p:spPr>
          <p:txBody>
            <a:bodyPr lIns="0" tIns="0" rIns="0" bIns="0" rtlCol="0" anchor="t">
              <a:spAutoFit/>
            </a:bodyPr>
            <a:lstStyle/>
            <a:p>
              <a:pPr marL="0" lvl="0" indent="0" algn="r" rtl="1">
                <a:lnSpc>
                  <a:spcPts val="3465"/>
                </a:lnSpc>
                <a:spcBef>
                  <a:spcPct val="0"/>
                </a:spcBef>
              </a:pPr>
              <a:r>
                <a:rPr lang="en-US" sz="3500" u="none" strike="noStrike" spc="122" dirty="0">
                  <a:solidFill>
                    <a:srgbClr val="FFFFFF"/>
                  </a:solidFill>
                  <a:latin typeface="Codec Pro ExtraBold"/>
                  <a:cs typeface="B Nazanin" panose="00000400000000000000" pitchFamily="2" charset="-78"/>
                </a:rPr>
                <a:t>a </a:t>
              </a:r>
              <a:r>
                <a:rPr lang="fa-IR" sz="3500" u="none" strike="noStrike" spc="122" dirty="0">
                  <a:solidFill>
                    <a:srgbClr val="FFFFFF"/>
                  </a:solidFill>
                  <a:latin typeface="Codec Pro ExtraBold"/>
                  <a:cs typeface="B Nazanin" panose="00000400000000000000" pitchFamily="2" charset="-78"/>
                </a:rPr>
                <a:t>اضافه کنیدنکته اصلی</a:t>
              </a:r>
              <a:endParaRPr lang="en-US" sz="3500" u="none" strike="noStrike" spc="122" dirty="0">
                <a:solidFill>
                  <a:srgbClr val="FFFFFF"/>
                </a:solidFill>
                <a:latin typeface="Codec Pro ExtraBold"/>
                <a:cs typeface="B Nazanin" panose="00000400000000000000" pitchFamily="2" charset="-78"/>
              </a:endParaRPr>
            </a:p>
          </p:txBody>
        </p:sp>
        <p:sp>
          <p:nvSpPr>
            <p:cNvPr id="14" name="TextBox 14"/>
            <p:cNvSpPr txBox="1"/>
            <p:nvPr/>
          </p:nvSpPr>
          <p:spPr>
            <a:xfrm>
              <a:off x="0" y="3840779"/>
              <a:ext cx="3648366" cy="1060119"/>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در مورد آنچه می خواهید بحث کنید توضیح دهید.</a:t>
              </a:r>
              <a:endParaRPr lang="en-US" sz="2199" u="none" strike="noStrike" dirty="0">
                <a:solidFill>
                  <a:srgbClr val="FFFFFF"/>
                </a:solidFill>
                <a:latin typeface="Source Sans Pro"/>
                <a:cs typeface="B Nazanin" panose="00000400000000000000" pitchFamily="2" charset="-78"/>
              </a:endParaRPr>
            </a:p>
          </p:txBody>
        </p:sp>
        <p:sp>
          <p:nvSpPr>
            <p:cNvPr id="15" name="Freeform 15"/>
            <p:cNvSpPr/>
            <p:nvPr/>
          </p:nvSpPr>
          <p:spPr>
            <a:xfrm>
              <a:off x="0" y="0"/>
              <a:ext cx="2043598" cy="1586575"/>
            </a:xfrm>
            <a:custGeom>
              <a:avLst/>
              <a:gdLst/>
              <a:ahLst/>
              <a:cxnLst/>
              <a:rect l="l" t="t" r="r" b="b"/>
              <a:pathLst>
                <a:path w="2043598" h="1586575">
                  <a:moveTo>
                    <a:pt x="0" y="0"/>
                  </a:moveTo>
                  <a:lnTo>
                    <a:pt x="2043598" y="0"/>
                  </a:lnTo>
                  <a:lnTo>
                    <a:pt x="2043598" y="1586575"/>
                  </a:lnTo>
                  <a:lnTo>
                    <a:pt x="0" y="1586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16" name="Group 16"/>
          <p:cNvGrpSpPr/>
          <p:nvPr/>
        </p:nvGrpSpPr>
        <p:grpSpPr>
          <a:xfrm>
            <a:off x="5056908" y="4314219"/>
            <a:ext cx="4087092" cy="5663398"/>
            <a:chOff x="-711200" y="0"/>
            <a:chExt cx="5449455" cy="7551196"/>
          </a:xfrm>
        </p:grpSpPr>
        <p:sp>
          <p:nvSpPr>
            <p:cNvPr id="17" name="TextBox 17"/>
            <p:cNvSpPr txBox="1"/>
            <p:nvPr/>
          </p:nvSpPr>
          <p:spPr>
            <a:xfrm>
              <a:off x="0" y="2267758"/>
              <a:ext cx="3648366" cy="1226832"/>
            </a:xfrm>
            <a:prstGeom prst="rect">
              <a:avLst/>
            </a:prstGeom>
          </p:spPr>
          <p:txBody>
            <a:bodyPr lIns="0" tIns="0" rIns="0" bIns="0" rtlCol="0" anchor="t">
              <a:spAutoFit/>
            </a:bodyPr>
            <a:lstStyle/>
            <a:p>
              <a:pPr marL="0" lvl="0" indent="0" algn="r" rtl="1">
                <a:lnSpc>
                  <a:spcPts val="3465"/>
                </a:lnSpc>
                <a:spcBef>
                  <a:spcPct val="0"/>
                </a:spcBef>
              </a:pPr>
              <a:r>
                <a:rPr lang="en-US" sz="3500" u="none" strike="noStrike" spc="122" dirty="0">
                  <a:solidFill>
                    <a:srgbClr val="FFFFFF"/>
                  </a:solidFill>
                  <a:latin typeface="Codec Pro ExtraBold"/>
                  <a:cs typeface="B Nazanin" panose="00000400000000000000" pitchFamily="2" charset="-78"/>
                </a:rPr>
                <a:t>a </a:t>
              </a:r>
              <a:r>
                <a:rPr lang="fa-IR" sz="3500" u="none" strike="noStrike" spc="122" dirty="0">
                  <a:solidFill>
                    <a:srgbClr val="FFFFFF"/>
                  </a:solidFill>
                  <a:latin typeface="Codec Pro ExtraBold"/>
                  <a:cs typeface="B Nazanin" panose="00000400000000000000" pitchFamily="2" charset="-78"/>
                </a:rPr>
                <a:t>اضافه کنیدنکته اصلی</a:t>
              </a:r>
              <a:endParaRPr lang="en-US" sz="3500" u="none" strike="noStrike" spc="122" dirty="0">
                <a:solidFill>
                  <a:srgbClr val="FFFFFF"/>
                </a:solidFill>
                <a:latin typeface="Codec Pro ExtraBold"/>
                <a:cs typeface="B Nazanin" panose="00000400000000000000" pitchFamily="2" charset="-78"/>
              </a:endParaRPr>
            </a:p>
          </p:txBody>
        </p:sp>
        <p:sp>
          <p:nvSpPr>
            <p:cNvPr id="18" name="TextBox 18"/>
            <p:cNvSpPr txBox="1"/>
            <p:nvPr/>
          </p:nvSpPr>
          <p:spPr>
            <a:xfrm>
              <a:off x="-711200" y="3840779"/>
              <a:ext cx="5449455" cy="3710417"/>
            </a:xfrm>
            <a:prstGeom prst="rect">
              <a:avLst/>
            </a:prstGeom>
          </p:spPr>
          <p:txBody>
            <a:bodyPr wrap="square"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در نتیجه، اگر به دنبال یک قالب پاورپوینت حرفه ای و جذاب در زمینه کشاورزی (تم: تراکتور) هستید، این قالب بهترین گزینه برای شماست. شما میتوانید با دانلود نسخه رایگان یا خریداری شده این قالب، به راحتی ارائه های خود را به سطح بالاتری از جذابیت و حرف گذاری ببرید.</a:t>
              </a:r>
              <a:endParaRPr lang="en-US" sz="2199" u="none" strike="noStrike" dirty="0">
                <a:solidFill>
                  <a:srgbClr val="FFFFFF"/>
                </a:solidFill>
                <a:latin typeface="Source Sans Pro"/>
                <a:cs typeface="B Nazanin" panose="00000400000000000000" pitchFamily="2" charset="-78"/>
              </a:endParaRPr>
            </a:p>
          </p:txBody>
        </p:sp>
        <p:sp>
          <p:nvSpPr>
            <p:cNvPr id="19" name="Freeform 19"/>
            <p:cNvSpPr/>
            <p:nvPr/>
          </p:nvSpPr>
          <p:spPr>
            <a:xfrm>
              <a:off x="0" y="0"/>
              <a:ext cx="2043598" cy="1586575"/>
            </a:xfrm>
            <a:custGeom>
              <a:avLst/>
              <a:gdLst/>
              <a:ahLst/>
              <a:cxnLst/>
              <a:rect l="l" t="t" r="r" b="b"/>
              <a:pathLst>
                <a:path w="2043598" h="1586575">
                  <a:moveTo>
                    <a:pt x="0" y="0"/>
                  </a:moveTo>
                  <a:lnTo>
                    <a:pt x="2043598" y="0"/>
                  </a:lnTo>
                  <a:lnTo>
                    <a:pt x="2043598" y="1586575"/>
                  </a:lnTo>
                  <a:lnTo>
                    <a:pt x="0" y="1586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0" name="Group 20"/>
          <p:cNvGrpSpPr/>
          <p:nvPr/>
        </p:nvGrpSpPr>
        <p:grpSpPr>
          <a:xfrm>
            <a:off x="10151917" y="4314219"/>
            <a:ext cx="2736275" cy="3675674"/>
            <a:chOff x="0" y="0"/>
            <a:chExt cx="3648366" cy="4900898"/>
          </a:xfrm>
        </p:grpSpPr>
        <p:sp>
          <p:nvSpPr>
            <p:cNvPr id="21" name="TextBox 21"/>
            <p:cNvSpPr txBox="1"/>
            <p:nvPr/>
          </p:nvSpPr>
          <p:spPr>
            <a:xfrm>
              <a:off x="0" y="2267758"/>
              <a:ext cx="3648366" cy="1226832"/>
            </a:xfrm>
            <a:prstGeom prst="rect">
              <a:avLst/>
            </a:prstGeom>
          </p:spPr>
          <p:txBody>
            <a:bodyPr lIns="0" tIns="0" rIns="0" bIns="0" rtlCol="0" anchor="t">
              <a:spAutoFit/>
            </a:bodyPr>
            <a:lstStyle/>
            <a:p>
              <a:pPr marL="0" lvl="0" indent="0" algn="r" rtl="1">
                <a:lnSpc>
                  <a:spcPts val="3465"/>
                </a:lnSpc>
                <a:spcBef>
                  <a:spcPct val="0"/>
                </a:spcBef>
              </a:pPr>
              <a:r>
                <a:rPr lang="en-US" sz="3500" u="none" strike="noStrike" spc="122" dirty="0">
                  <a:solidFill>
                    <a:srgbClr val="FFFFFF"/>
                  </a:solidFill>
                  <a:latin typeface="Codec Pro ExtraBold"/>
                  <a:cs typeface="B Nazanin" panose="00000400000000000000" pitchFamily="2" charset="-78"/>
                </a:rPr>
                <a:t>a </a:t>
              </a:r>
              <a:r>
                <a:rPr lang="fa-IR" sz="3500" u="none" strike="noStrike" spc="122" dirty="0">
                  <a:solidFill>
                    <a:srgbClr val="FFFFFF"/>
                  </a:solidFill>
                  <a:latin typeface="Codec Pro ExtraBold"/>
                  <a:cs typeface="B Nazanin" panose="00000400000000000000" pitchFamily="2" charset="-78"/>
                </a:rPr>
                <a:t>اضافه کنیدنکته اصلی</a:t>
              </a:r>
              <a:endParaRPr lang="en-US" sz="3500" u="none" strike="noStrike" spc="122" dirty="0">
                <a:solidFill>
                  <a:srgbClr val="FFFFFF"/>
                </a:solidFill>
                <a:latin typeface="Codec Pro ExtraBold"/>
                <a:cs typeface="B Nazanin" panose="00000400000000000000" pitchFamily="2" charset="-78"/>
              </a:endParaRPr>
            </a:p>
          </p:txBody>
        </p:sp>
        <p:sp>
          <p:nvSpPr>
            <p:cNvPr id="22" name="TextBox 22"/>
            <p:cNvSpPr txBox="1"/>
            <p:nvPr/>
          </p:nvSpPr>
          <p:spPr>
            <a:xfrm>
              <a:off x="0" y="3840779"/>
              <a:ext cx="3648366" cy="1060119"/>
            </a:xfrm>
            <a:prstGeom prst="rect">
              <a:avLst/>
            </a:prstGeom>
          </p:spPr>
          <p:txBody>
            <a:bodyPr lIns="0" tIns="0" rIns="0" bIns="0" rtlCol="0" anchor="t">
              <a:spAutoFit/>
            </a:bodyPr>
            <a:lstStyle/>
            <a:p>
              <a:pPr marL="0" lvl="0" indent="0" algn="r" rtl="1">
                <a:lnSpc>
                  <a:spcPts val="3079"/>
                </a:lnSpc>
                <a:spcBef>
                  <a:spcPct val="0"/>
                </a:spcBef>
              </a:pPr>
              <a:r>
                <a:rPr lang="fa-IR" sz="2199" u="none" strike="noStrike" dirty="0">
                  <a:solidFill>
                    <a:srgbClr val="FFFFFF"/>
                  </a:solidFill>
                  <a:latin typeface="Source Sans Pro"/>
                  <a:cs typeface="B Nazanin" panose="00000400000000000000" pitchFamily="2" charset="-78"/>
                </a:rPr>
                <a:t>در مورد آنچه می خواهید بحث کنید توضیح دهید.</a:t>
              </a:r>
              <a:endParaRPr lang="en-US" sz="2199" u="none" strike="noStrike" dirty="0">
                <a:solidFill>
                  <a:srgbClr val="FFFFFF"/>
                </a:solidFill>
                <a:latin typeface="Source Sans Pro"/>
                <a:cs typeface="B Nazanin" panose="00000400000000000000" pitchFamily="2" charset="-78"/>
              </a:endParaRPr>
            </a:p>
          </p:txBody>
        </p:sp>
        <p:sp>
          <p:nvSpPr>
            <p:cNvPr id="23" name="Freeform 23"/>
            <p:cNvSpPr/>
            <p:nvPr/>
          </p:nvSpPr>
          <p:spPr>
            <a:xfrm>
              <a:off x="0" y="0"/>
              <a:ext cx="2043598" cy="1586575"/>
            </a:xfrm>
            <a:custGeom>
              <a:avLst/>
              <a:gdLst/>
              <a:ahLst/>
              <a:cxnLst/>
              <a:rect l="l" t="t" r="r" b="b"/>
              <a:pathLst>
                <a:path w="2043598" h="1586575">
                  <a:moveTo>
                    <a:pt x="0" y="0"/>
                  </a:moveTo>
                  <a:lnTo>
                    <a:pt x="2043598" y="0"/>
                  </a:lnTo>
                  <a:lnTo>
                    <a:pt x="2043598" y="1586575"/>
                  </a:lnTo>
                  <a:lnTo>
                    <a:pt x="0" y="1586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15536101" y="-369833"/>
            <a:ext cx="1913699" cy="2797067"/>
            <a:chOff x="0" y="0"/>
            <a:chExt cx="612384" cy="895061"/>
          </a:xfrm>
        </p:grpSpPr>
        <p:sp>
          <p:nvSpPr>
            <p:cNvPr id="4" name="Freeform 4"/>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5" name="TextBox 5"/>
            <p:cNvSpPr txBox="1"/>
            <p:nvPr/>
          </p:nvSpPr>
          <p:spPr>
            <a:xfrm>
              <a:off x="0" y="-28575"/>
              <a:ext cx="612384" cy="923636"/>
            </a:xfrm>
            <a:prstGeom prst="rect">
              <a:avLst/>
            </a:prstGeom>
          </p:spPr>
          <p:txBody>
            <a:bodyPr lIns="50800" tIns="50800" rIns="50800" bIns="50800" rtlCol="0" anchor="ctr"/>
            <a:lstStyle/>
            <a:p>
              <a:pPr algn="ctr" rtl="1">
                <a:lnSpc>
                  <a:spcPts val="1960"/>
                </a:lnSpc>
                <a:spcBef>
                  <a:spcPct val="0"/>
                </a:spcBef>
              </a:pPr>
              <a:endParaRPr>
                <a:cs typeface="B Nazanin" panose="00000400000000000000" pitchFamily="2" charset="-78"/>
              </a:endParaRPr>
            </a:p>
          </p:txBody>
        </p:sp>
      </p:grpSp>
      <p:sp>
        <p:nvSpPr>
          <p:cNvPr id="6" name="Freeform 6"/>
          <p:cNvSpPr/>
          <p:nvPr/>
        </p:nvSpPr>
        <p:spPr>
          <a:xfrm>
            <a:off x="15726601" y="9219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a:grpSpLocks noChangeAspect="1"/>
          </p:cNvGrpSpPr>
          <p:nvPr/>
        </p:nvGrpSpPr>
        <p:grpSpPr>
          <a:xfrm>
            <a:off x="2262601" y="1181100"/>
            <a:ext cx="5486400" cy="8229600"/>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62" r="-62"/>
              </a:stretch>
            </a:blipFill>
          </p:spPr>
        </p:sp>
      </p:grpSp>
      <p:sp>
        <p:nvSpPr>
          <p:cNvPr id="9" name="TextBox 9"/>
          <p:cNvSpPr txBox="1"/>
          <p:nvPr/>
        </p:nvSpPr>
        <p:spPr>
          <a:xfrm>
            <a:off x="8263890" y="4694092"/>
            <a:ext cx="9741140" cy="3972241"/>
          </a:xfrm>
          <a:prstGeom prst="rect">
            <a:avLst/>
          </a:prstGeom>
        </p:spPr>
        <p:txBody>
          <a:bodyPr lIns="0" tIns="0" rIns="0" bIns="0" rtlCol="0" anchor="t">
            <a:spAutoFit/>
          </a:bodyPr>
          <a:lstStyle/>
          <a:p>
            <a:pPr marL="0" lvl="0" indent="0" algn="r" rtl="1">
              <a:lnSpc>
                <a:spcPct val="150000"/>
              </a:lnSpc>
              <a:spcBef>
                <a:spcPct val="0"/>
              </a:spcBef>
            </a:pPr>
            <a:r>
              <a:rPr lang="fa-IR" sz="3500" u="none" strike="noStrike" spc="122" dirty="0">
                <a:solidFill>
                  <a:srgbClr val="FFFFFF"/>
                </a:solidFill>
                <a:latin typeface="Codec Pro ExtraBold"/>
                <a:cs typeface="B Nazanin" panose="00000400000000000000" pitchFamily="2" charset="-78"/>
              </a:rPr>
              <a:t>در این قالب پاورپوینت حرفه ای و جذاب، قصد داریم به شما دوستان ارائه ای بسیار متنوع و منحصر به فرد در زمینه کشاورزی (تم: تراکتور) ارائه کنیم. این قالب زیبا و عالی شامل 19 اسلاید است که شما را با جزئیات و امکانات بی نظیر زمینه کشاورزی آشنا میکند.</a:t>
            </a:r>
            <a:endParaRPr lang="en-US" sz="3500" u="none" strike="noStrike" spc="122" dirty="0">
              <a:solidFill>
                <a:srgbClr val="FFFFFF"/>
              </a:solidFill>
              <a:latin typeface="Codec Pro ExtraBold"/>
              <a:cs typeface="B Nazanin" panose="00000400000000000000" pitchFamily="2" charset="-78"/>
            </a:endParaRPr>
          </a:p>
        </p:txBody>
      </p:sp>
      <p:sp>
        <p:nvSpPr>
          <p:cNvPr id="10" name="TextBox 10"/>
          <p:cNvSpPr txBox="1"/>
          <p:nvPr/>
        </p:nvSpPr>
        <p:spPr>
          <a:xfrm>
            <a:off x="9006840" y="3003385"/>
            <a:ext cx="8998190" cy="1320874"/>
          </a:xfrm>
          <a:prstGeom prst="rect">
            <a:avLst/>
          </a:prstGeom>
        </p:spPr>
        <p:txBody>
          <a:bodyPr lIns="0" tIns="0" rIns="0" bIns="0" rtlCol="0" anchor="t">
            <a:spAutoFit/>
          </a:bodyPr>
          <a:lstStyle/>
          <a:p>
            <a:pPr marL="0" lvl="0" indent="0" algn="r" rtl="1">
              <a:lnSpc>
                <a:spcPts val="10287"/>
              </a:lnSpc>
              <a:spcBef>
                <a:spcPct val="0"/>
              </a:spcBef>
            </a:pPr>
            <a:r>
              <a:rPr lang="fa-IR" sz="8572" dirty="0">
                <a:solidFill>
                  <a:srgbClr val="FFFFFF"/>
                </a:solidFill>
                <a:latin typeface="Roca One Bold"/>
                <a:cs typeface="B Nazanin" panose="00000400000000000000" pitchFamily="2" charset="-78"/>
              </a:rPr>
              <a:t>محصولات ما</a:t>
            </a:r>
            <a:endParaRPr lang="en-US" sz="8572" dirty="0">
              <a:solidFill>
                <a:srgbClr val="FFFFFF"/>
              </a:solidFill>
              <a:latin typeface="Roca One Bold"/>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A490B"/>
        </a:solidFill>
        <a:effectLst/>
      </p:bgPr>
    </p:bg>
    <p:spTree>
      <p:nvGrpSpPr>
        <p:cNvPr id="1" name=""/>
        <p:cNvGrpSpPr/>
        <p:nvPr/>
      </p:nvGrpSpPr>
      <p:grpSpPr>
        <a:xfrm>
          <a:off x="0" y="0"/>
          <a:ext cx="0" cy="0"/>
          <a:chOff x="0" y="0"/>
          <a:chExt cx="0" cy="0"/>
        </a:xfrm>
      </p:grpSpPr>
      <p:grpSp>
        <p:nvGrpSpPr>
          <p:cNvPr id="2" name="Group 2"/>
          <p:cNvGrpSpPr/>
          <p:nvPr/>
        </p:nvGrpSpPr>
        <p:grpSpPr>
          <a:xfrm>
            <a:off x="15536101" y="-369833"/>
            <a:ext cx="1913699" cy="2797067"/>
            <a:chOff x="0" y="0"/>
            <a:chExt cx="612384" cy="895061"/>
          </a:xfrm>
        </p:grpSpPr>
        <p:sp>
          <p:nvSpPr>
            <p:cNvPr id="3" name="Freeform 3"/>
            <p:cNvSpPr/>
            <p:nvPr/>
          </p:nvSpPr>
          <p:spPr>
            <a:xfrm>
              <a:off x="0" y="0"/>
              <a:ext cx="612384" cy="895061"/>
            </a:xfrm>
            <a:custGeom>
              <a:avLst/>
              <a:gdLst/>
              <a:ahLst/>
              <a:cxnLst/>
              <a:rect l="l" t="t" r="r" b="b"/>
              <a:pathLst>
                <a:path w="612384" h="895061">
                  <a:moveTo>
                    <a:pt x="121366" y="0"/>
                  </a:moveTo>
                  <a:lnTo>
                    <a:pt x="491018" y="0"/>
                  </a:lnTo>
                  <a:cubicBezTo>
                    <a:pt x="523206" y="0"/>
                    <a:pt x="554076" y="12787"/>
                    <a:pt x="576836" y="35547"/>
                  </a:cubicBezTo>
                  <a:cubicBezTo>
                    <a:pt x="599597" y="58308"/>
                    <a:pt x="612384" y="89178"/>
                    <a:pt x="612384" y="121366"/>
                  </a:cubicBezTo>
                  <a:lnTo>
                    <a:pt x="612384" y="773696"/>
                  </a:lnTo>
                  <a:cubicBezTo>
                    <a:pt x="612384" y="840724"/>
                    <a:pt x="558046" y="895061"/>
                    <a:pt x="491018" y="895061"/>
                  </a:cubicBezTo>
                  <a:lnTo>
                    <a:pt x="121366" y="895061"/>
                  </a:lnTo>
                  <a:cubicBezTo>
                    <a:pt x="54337" y="895061"/>
                    <a:pt x="0" y="840724"/>
                    <a:pt x="0" y="773696"/>
                  </a:cubicBezTo>
                  <a:lnTo>
                    <a:pt x="0" y="121366"/>
                  </a:lnTo>
                  <a:cubicBezTo>
                    <a:pt x="0" y="54337"/>
                    <a:pt x="54337" y="0"/>
                    <a:pt x="121366" y="0"/>
                  </a:cubicBezTo>
                  <a:close/>
                </a:path>
              </a:pathLst>
            </a:custGeom>
            <a:solidFill>
              <a:srgbClr val="FFFFFF"/>
            </a:solidFill>
            <a:ln cap="rnd">
              <a:noFill/>
              <a:prstDash val="solid"/>
              <a:round/>
            </a:ln>
          </p:spPr>
        </p:sp>
        <p:sp>
          <p:nvSpPr>
            <p:cNvPr id="4" name="TextBox 4"/>
            <p:cNvSpPr txBox="1"/>
            <p:nvPr/>
          </p:nvSpPr>
          <p:spPr>
            <a:xfrm>
              <a:off x="0" y="-28575"/>
              <a:ext cx="612384" cy="923636"/>
            </a:xfrm>
            <a:prstGeom prst="rect">
              <a:avLst/>
            </a:prstGeom>
          </p:spPr>
          <p:txBody>
            <a:bodyPr lIns="50800" tIns="50800" rIns="50800" bIns="50800" rtlCol="0" anchor="ctr"/>
            <a:lstStyle/>
            <a:p>
              <a:pPr algn="ctr" rtl="1">
                <a:lnSpc>
                  <a:spcPct val="150000"/>
                </a:lnSpc>
                <a:spcBef>
                  <a:spcPct val="0"/>
                </a:spcBef>
              </a:pPr>
              <a:endParaRPr/>
            </a:p>
          </p:txBody>
        </p:sp>
      </p:grpSp>
      <p:sp>
        <p:nvSpPr>
          <p:cNvPr id="5" name="Freeform 5"/>
          <p:cNvSpPr/>
          <p:nvPr/>
        </p:nvSpPr>
        <p:spPr>
          <a:xfrm>
            <a:off x="15726601" y="921967"/>
            <a:ext cx="1532699" cy="1189931"/>
          </a:xfrm>
          <a:custGeom>
            <a:avLst/>
            <a:gdLst/>
            <a:ahLst/>
            <a:cxnLst/>
            <a:rect l="l" t="t" r="r" b="b"/>
            <a:pathLst>
              <a:path w="1532699" h="1189931">
                <a:moveTo>
                  <a:pt x="0" y="0"/>
                </a:moveTo>
                <a:lnTo>
                  <a:pt x="1532699" y="0"/>
                </a:lnTo>
                <a:lnTo>
                  <a:pt x="1532699" y="1189931"/>
                </a:lnTo>
                <a:lnTo>
                  <a:pt x="0" y="1189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028700" y="1122308"/>
            <a:ext cx="8115300" cy="1813895"/>
          </a:xfrm>
          <a:prstGeom prst="rect">
            <a:avLst/>
          </a:prstGeom>
        </p:spPr>
        <p:txBody>
          <a:bodyPr lIns="0" tIns="0" rIns="0" bIns="0" rtlCol="0" anchor="t">
            <a:spAutoFit/>
          </a:bodyPr>
          <a:lstStyle/>
          <a:p>
            <a:pPr marL="0" lvl="0" indent="0" algn="r" rtl="1">
              <a:lnSpc>
                <a:spcPct val="150000"/>
              </a:lnSpc>
              <a:spcBef>
                <a:spcPct val="0"/>
              </a:spcBef>
            </a:pPr>
            <a:r>
              <a:rPr lang="fa-IR" sz="8572" dirty="0">
                <a:solidFill>
                  <a:srgbClr val="FFFFFF"/>
                </a:solidFill>
                <a:latin typeface="Roca One Bold"/>
              </a:rPr>
              <a:t>خدمات ما</a:t>
            </a:r>
            <a:endParaRPr lang="en-US" sz="8572" dirty="0">
              <a:solidFill>
                <a:srgbClr val="FFFFFF"/>
              </a:solidFill>
              <a:latin typeface="Roca One Bold"/>
            </a:endParaRPr>
          </a:p>
        </p:txBody>
      </p:sp>
      <p:grpSp>
        <p:nvGrpSpPr>
          <p:cNvPr id="7" name="Group 7"/>
          <p:cNvGrpSpPr/>
          <p:nvPr/>
        </p:nvGrpSpPr>
        <p:grpSpPr>
          <a:xfrm>
            <a:off x="985632" y="3428679"/>
            <a:ext cx="11377818" cy="1489151"/>
            <a:chOff x="-57424" y="-192882"/>
            <a:chExt cx="15170424" cy="1985536"/>
          </a:xfrm>
        </p:grpSpPr>
        <p:grpSp>
          <p:nvGrpSpPr>
            <p:cNvPr id="8" name="Group 8"/>
            <p:cNvGrpSpPr/>
            <p:nvPr/>
          </p:nvGrpSpPr>
          <p:grpSpPr>
            <a:xfrm>
              <a:off x="-57424" y="-192882"/>
              <a:ext cx="15170424" cy="1985536"/>
              <a:chOff x="-11343" y="-38100"/>
              <a:chExt cx="2996627" cy="392204"/>
            </a:xfrm>
          </p:grpSpPr>
          <p:sp>
            <p:nvSpPr>
              <p:cNvPr id="9" name="Freeform 9"/>
              <p:cNvSpPr/>
              <p:nvPr/>
            </p:nvSpPr>
            <p:spPr>
              <a:xfrm>
                <a:off x="-11343" y="0"/>
                <a:ext cx="2985284" cy="354104"/>
              </a:xfrm>
              <a:custGeom>
                <a:avLst/>
                <a:gdLst/>
                <a:ahLst/>
                <a:cxnLst/>
                <a:rect l="l" t="t" r="r" b="b"/>
                <a:pathLst>
                  <a:path w="2985284" h="354104">
                    <a:moveTo>
                      <a:pt x="34834" y="0"/>
                    </a:moveTo>
                    <a:lnTo>
                      <a:pt x="2950450" y="0"/>
                    </a:lnTo>
                    <a:cubicBezTo>
                      <a:pt x="2959688" y="0"/>
                      <a:pt x="2968548" y="3670"/>
                      <a:pt x="2975081" y="10203"/>
                    </a:cubicBezTo>
                    <a:cubicBezTo>
                      <a:pt x="2981614" y="16735"/>
                      <a:pt x="2985284" y="25596"/>
                      <a:pt x="2985284" y="34834"/>
                    </a:cubicBezTo>
                    <a:lnTo>
                      <a:pt x="2985284" y="319270"/>
                    </a:lnTo>
                    <a:cubicBezTo>
                      <a:pt x="2985284" y="328509"/>
                      <a:pt x="2981614" y="337369"/>
                      <a:pt x="2975081" y="343902"/>
                    </a:cubicBezTo>
                    <a:cubicBezTo>
                      <a:pt x="2968548" y="350434"/>
                      <a:pt x="2959688" y="354104"/>
                      <a:pt x="2950450" y="354104"/>
                    </a:cubicBezTo>
                    <a:lnTo>
                      <a:pt x="34834" y="354104"/>
                    </a:lnTo>
                    <a:cubicBezTo>
                      <a:pt x="25596" y="354104"/>
                      <a:pt x="16735" y="350434"/>
                      <a:pt x="10203" y="343902"/>
                    </a:cubicBezTo>
                    <a:cubicBezTo>
                      <a:pt x="3670" y="337369"/>
                      <a:pt x="0" y="328509"/>
                      <a:pt x="0" y="319270"/>
                    </a:cubicBezTo>
                    <a:lnTo>
                      <a:pt x="0" y="34834"/>
                    </a:lnTo>
                    <a:cubicBezTo>
                      <a:pt x="0" y="25596"/>
                      <a:pt x="3670" y="16735"/>
                      <a:pt x="10203" y="10203"/>
                    </a:cubicBezTo>
                    <a:cubicBezTo>
                      <a:pt x="16735" y="3670"/>
                      <a:pt x="25596" y="0"/>
                      <a:pt x="34834" y="0"/>
                    </a:cubicBezTo>
                    <a:close/>
                  </a:path>
                </a:pathLst>
              </a:custGeom>
              <a:solidFill>
                <a:srgbClr val="FFFFFF">
                  <a:alpha val="18824"/>
                </a:srgbClr>
              </a:solidFill>
            </p:spPr>
          </p:sp>
          <p:sp>
            <p:nvSpPr>
              <p:cNvPr id="10" name="TextBox 10"/>
              <p:cNvSpPr txBox="1"/>
              <p:nvPr/>
            </p:nvSpPr>
            <p:spPr>
              <a:xfrm>
                <a:off x="0" y="-38100"/>
                <a:ext cx="2985284" cy="392204"/>
              </a:xfrm>
              <a:prstGeom prst="rect">
                <a:avLst/>
              </a:prstGeom>
            </p:spPr>
            <p:txBody>
              <a:bodyPr lIns="50800" tIns="50800" rIns="50800" bIns="50800" rtlCol="0" anchor="ctr"/>
              <a:lstStyle/>
              <a:p>
                <a:pPr algn="ctr" rtl="1">
                  <a:lnSpc>
                    <a:spcPct val="150000"/>
                  </a:lnSpc>
                </a:pPr>
                <a:endParaRPr/>
              </a:p>
            </p:txBody>
          </p:sp>
        </p:grpSp>
        <p:sp>
          <p:nvSpPr>
            <p:cNvPr id="11" name="TextBox 11"/>
            <p:cNvSpPr txBox="1"/>
            <p:nvPr/>
          </p:nvSpPr>
          <p:spPr>
            <a:xfrm>
              <a:off x="317992" y="602797"/>
              <a:ext cx="4308765" cy="959837"/>
            </a:xfrm>
            <a:prstGeom prst="rect">
              <a:avLst/>
            </a:prstGeom>
          </p:spPr>
          <p:txBody>
            <a:bodyPr lIns="0" tIns="0" rIns="0" bIns="0" rtlCol="0" anchor="t">
              <a:spAutoFit/>
            </a:bodyPr>
            <a:lstStyle/>
            <a:p>
              <a:pPr marL="0" lvl="0" indent="0" algn="r" rtl="1">
                <a:lnSpc>
                  <a:spcPct val="150000"/>
                </a:lnSpc>
                <a:spcBef>
                  <a:spcPct val="0"/>
                </a:spcBef>
              </a:pPr>
              <a:r>
                <a:rPr lang="fa-IR" sz="3500" spc="122" dirty="0">
                  <a:solidFill>
                    <a:srgbClr val="FFFFFF"/>
                  </a:solidFill>
                  <a:latin typeface="Codec Pro ExtraBold"/>
                </a:rPr>
                <a:t>سرویس یک</a:t>
              </a:r>
              <a:endParaRPr lang="en-US" sz="3500" spc="122" dirty="0">
                <a:solidFill>
                  <a:srgbClr val="FFFFFF"/>
                </a:solidFill>
                <a:latin typeface="Codec Pro ExtraBold"/>
              </a:endParaRPr>
            </a:p>
          </p:txBody>
        </p:sp>
        <p:sp>
          <p:nvSpPr>
            <p:cNvPr id="12" name="TextBox 12"/>
            <p:cNvSpPr txBox="1"/>
            <p:nvPr/>
          </p:nvSpPr>
          <p:spPr>
            <a:xfrm>
              <a:off x="2419368" y="66404"/>
              <a:ext cx="10159416" cy="602987"/>
            </a:xfrm>
            <a:prstGeom prst="rect">
              <a:avLst/>
            </a:prstGeom>
          </p:spPr>
          <p:txBody>
            <a:bodyPr lIns="0" tIns="0" rIns="0" bIns="0" rtlCol="0" anchor="t">
              <a:spAutoFit/>
            </a:bodyPr>
            <a:lstStyle/>
            <a:p>
              <a:pPr marL="0" lvl="0" indent="0" algn="r" rtl="1">
                <a:lnSpc>
                  <a:spcPct val="150000"/>
                </a:lnSpc>
                <a:spcBef>
                  <a:spcPct val="0"/>
                </a:spcBef>
              </a:pPr>
              <a:r>
                <a:rPr lang="fa-IR" sz="2199" u="none" strike="noStrike" dirty="0">
                  <a:solidFill>
                    <a:srgbClr val="FFFFFF"/>
                  </a:solidFill>
                  <a:latin typeface="Source Sans Pro"/>
                </a:rPr>
                <a:t>به طور خلاصه در مورد آنچه می خواهید بحث کنید توضیح دهید.</a:t>
              </a:r>
              <a:endParaRPr lang="en-US" sz="2199" u="none" strike="noStrike" dirty="0">
                <a:solidFill>
                  <a:srgbClr val="FFFFFF"/>
                </a:solidFill>
                <a:latin typeface="Source Sans Pro"/>
              </a:endParaRPr>
            </a:p>
          </p:txBody>
        </p:sp>
      </p:grpSp>
      <p:grpSp>
        <p:nvGrpSpPr>
          <p:cNvPr id="13" name="Group 13"/>
          <p:cNvGrpSpPr/>
          <p:nvPr/>
        </p:nvGrpSpPr>
        <p:grpSpPr>
          <a:xfrm>
            <a:off x="842101" y="5320125"/>
            <a:ext cx="11521349" cy="1529109"/>
            <a:chOff x="-248799" y="-192882"/>
            <a:chExt cx="15361799" cy="2038814"/>
          </a:xfrm>
        </p:grpSpPr>
        <p:grpSp>
          <p:nvGrpSpPr>
            <p:cNvPr id="14" name="Group 14"/>
            <p:cNvGrpSpPr/>
            <p:nvPr/>
          </p:nvGrpSpPr>
          <p:grpSpPr>
            <a:xfrm>
              <a:off x="-75092" y="-192882"/>
              <a:ext cx="15188092" cy="2038814"/>
              <a:chOff x="-14833" y="-38100"/>
              <a:chExt cx="3000117" cy="402728"/>
            </a:xfrm>
          </p:grpSpPr>
          <p:sp>
            <p:nvSpPr>
              <p:cNvPr id="15" name="Freeform 15"/>
              <p:cNvSpPr/>
              <p:nvPr/>
            </p:nvSpPr>
            <p:spPr>
              <a:xfrm>
                <a:off x="-14833" y="10524"/>
                <a:ext cx="2985284" cy="354104"/>
              </a:xfrm>
              <a:custGeom>
                <a:avLst/>
                <a:gdLst/>
                <a:ahLst/>
                <a:cxnLst/>
                <a:rect l="l" t="t" r="r" b="b"/>
                <a:pathLst>
                  <a:path w="2985284" h="354104">
                    <a:moveTo>
                      <a:pt x="34834" y="0"/>
                    </a:moveTo>
                    <a:lnTo>
                      <a:pt x="2950450" y="0"/>
                    </a:lnTo>
                    <a:cubicBezTo>
                      <a:pt x="2959688" y="0"/>
                      <a:pt x="2968548" y="3670"/>
                      <a:pt x="2975081" y="10203"/>
                    </a:cubicBezTo>
                    <a:cubicBezTo>
                      <a:pt x="2981614" y="16735"/>
                      <a:pt x="2985284" y="25596"/>
                      <a:pt x="2985284" y="34834"/>
                    </a:cubicBezTo>
                    <a:lnTo>
                      <a:pt x="2985284" y="319270"/>
                    </a:lnTo>
                    <a:cubicBezTo>
                      <a:pt x="2985284" y="328509"/>
                      <a:pt x="2981614" y="337369"/>
                      <a:pt x="2975081" y="343902"/>
                    </a:cubicBezTo>
                    <a:cubicBezTo>
                      <a:pt x="2968548" y="350434"/>
                      <a:pt x="2959688" y="354104"/>
                      <a:pt x="2950450" y="354104"/>
                    </a:cubicBezTo>
                    <a:lnTo>
                      <a:pt x="34834" y="354104"/>
                    </a:lnTo>
                    <a:cubicBezTo>
                      <a:pt x="25596" y="354104"/>
                      <a:pt x="16735" y="350434"/>
                      <a:pt x="10203" y="343902"/>
                    </a:cubicBezTo>
                    <a:cubicBezTo>
                      <a:pt x="3670" y="337369"/>
                      <a:pt x="0" y="328509"/>
                      <a:pt x="0" y="319270"/>
                    </a:cubicBezTo>
                    <a:lnTo>
                      <a:pt x="0" y="34834"/>
                    </a:lnTo>
                    <a:cubicBezTo>
                      <a:pt x="0" y="25596"/>
                      <a:pt x="3670" y="16735"/>
                      <a:pt x="10203" y="10203"/>
                    </a:cubicBezTo>
                    <a:cubicBezTo>
                      <a:pt x="16735" y="3670"/>
                      <a:pt x="25596" y="0"/>
                      <a:pt x="34834" y="0"/>
                    </a:cubicBezTo>
                    <a:close/>
                  </a:path>
                </a:pathLst>
              </a:custGeom>
              <a:solidFill>
                <a:srgbClr val="FFFFFF">
                  <a:alpha val="18824"/>
                </a:srgbClr>
              </a:solidFill>
            </p:spPr>
          </p:sp>
          <p:sp>
            <p:nvSpPr>
              <p:cNvPr id="16" name="TextBox 16"/>
              <p:cNvSpPr txBox="1"/>
              <p:nvPr/>
            </p:nvSpPr>
            <p:spPr>
              <a:xfrm>
                <a:off x="0" y="-38100"/>
                <a:ext cx="2985284" cy="392204"/>
              </a:xfrm>
              <a:prstGeom prst="rect">
                <a:avLst/>
              </a:prstGeom>
            </p:spPr>
            <p:txBody>
              <a:bodyPr lIns="50800" tIns="50800" rIns="50800" bIns="50800" rtlCol="0" anchor="ctr"/>
              <a:lstStyle/>
              <a:p>
                <a:pPr algn="ctr" rtl="1">
                  <a:lnSpc>
                    <a:spcPct val="150000"/>
                  </a:lnSpc>
                </a:pPr>
                <a:endParaRPr/>
              </a:p>
            </p:txBody>
          </p:sp>
        </p:grpSp>
        <p:sp>
          <p:nvSpPr>
            <p:cNvPr id="17" name="TextBox 17"/>
            <p:cNvSpPr txBox="1"/>
            <p:nvPr/>
          </p:nvSpPr>
          <p:spPr>
            <a:xfrm>
              <a:off x="-248799" y="603565"/>
              <a:ext cx="4308765" cy="959837"/>
            </a:xfrm>
            <a:prstGeom prst="rect">
              <a:avLst/>
            </a:prstGeom>
          </p:spPr>
          <p:txBody>
            <a:bodyPr lIns="0" tIns="0" rIns="0" bIns="0" rtlCol="0" anchor="t">
              <a:spAutoFit/>
            </a:bodyPr>
            <a:lstStyle/>
            <a:p>
              <a:pPr marL="0" lvl="0" indent="0" algn="r" rtl="1">
                <a:lnSpc>
                  <a:spcPct val="150000"/>
                </a:lnSpc>
                <a:spcBef>
                  <a:spcPct val="0"/>
                </a:spcBef>
              </a:pPr>
              <a:r>
                <a:rPr lang="fa-IR" sz="3500" spc="122" dirty="0">
                  <a:solidFill>
                    <a:srgbClr val="FFFFFF"/>
                  </a:solidFill>
                  <a:latin typeface="Codec Pro ExtraBold"/>
                </a:rPr>
                <a:t>سرویس دو</a:t>
              </a:r>
              <a:endParaRPr lang="en-US" sz="3500" spc="122" dirty="0">
                <a:solidFill>
                  <a:srgbClr val="FFFFFF"/>
                </a:solidFill>
                <a:latin typeface="Codec Pro ExtraBold"/>
              </a:endParaRPr>
            </a:p>
          </p:txBody>
        </p:sp>
        <p:sp>
          <p:nvSpPr>
            <p:cNvPr id="18" name="TextBox 18"/>
            <p:cNvSpPr txBox="1"/>
            <p:nvPr/>
          </p:nvSpPr>
          <p:spPr>
            <a:xfrm>
              <a:off x="2491256" y="553449"/>
              <a:ext cx="10159416" cy="602987"/>
            </a:xfrm>
            <a:prstGeom prst="rect">
              <a:avLst/>
            </a:prstGeom>
          </p:spPr>
          <p:txBody>
            <a:bodyPr lIns="0" tIns="0" rIns="0" bIns="0" rtlCol="0" anchor="t">
              <a:spAutoFit/>
            </a:bodyPr>
            <a:lstStyle/>
            <a:p>
              <a:pPr marL="0" lvl="0" indent="0" algn="r" rtl="1">
                <a:lnSpc>
                  <a:spcPct val="150000"/>
                </a:lnSpc>
                <a:spcBef>
                  <a:spcPct val="0"/>
                </a:spcBef>
              </a:pPr>
              <a:r>
                <a:rPr lang="fa-IR" sz="2199" u="none" strike="noStrike" dirty="0">
                  <a:solidFill>
                    <a:srgbClr val="FFFFFF"/>
                  </a:solidFill>
                  <a:latin typeface="Source Sans Pro"/>
                </a:rPr>
                <a:t>به طور خلاصه در مورد آنچه می خواهید بحث کنید توضیح دهید.</a:t>
              </a:r>
              <a:endParaRPr lang="en-US" sz="2199" u="none" strike="noStrike" dirty="0">
                <a:solidFill>
                  <a:srgbClr val="FFFFFF"/>
                </a:solidFill>
                <a:latin typeface="Source Sans Pro"/>
              </a:endParaRPr>
            </a:p>
          </p:txBody>
        </p:sp>
      </p:grpSp>
      <p:grpSp>
        <p:nvGrpSpPr>
          <p:cNvPr id="19" name="Group 19"/>
          <p:cNvGrpSpPr/>
          <p:nvPr/>
        </p:nvGrpSpPr>
        <p:grpSpPr>
          <a:xfrm>
            <a:off x="916062" y="7211570"/>
            <a:ext cx="11447388" cy="1489151"/>
            <a:chOff x="-150184" y="-192882"/>
            <a:chExt cx="15263184" cy="1985536"/>
          </a:xfrm>
        </p:grpSpPr>
        <p:grpSp>
          <p:nvGrpSpPr>
            <p:cNvPr id="20" name="Group 20"/>
            <p:cNvGrpSpPr/>
            <p:nvPr/>
          </p:nvGrpSpPr>
          <p:grpSpPr>
            <a:xfrm>
              <a:off x="-75092" y="-192882"/>
              <a:ext cx="15188092" cy="1985536"/>
              <a:chOff x="-14833" y="-38100"/>
              <a:chExt cx="3000117" cy="392204"/>
            </a:xfrm>
          </p:grpSpPr>
          <p:sp>
            <p:nvSpPr>
              <p:cNvPr id="21" name="Freeform 21"/>
              <p:cNvSpPr/>
              <p:nvPr/>
            </p:nvSpPr>
            <p:spPr>
              <a:xfrm>
                <a:off x="-14833" y="0"/>
                <a:ext cx="2985284" cy="354104"/>
              </a:xfrm>
              <a:custGeom>
                <a:avLst/>
                <a:gdLst/>
                <a:ahLst/>
                <a:cxnLst/>
                <a:rect l="l" t="t" r="r" b="b"/>
                <a:pathLst>
                  <a:path w="2985284" h="354104">
                    <a:moveTo>
                      <a:pt x="34834" y="0"/>
                    </a:moveTo>
                    <a:lnTo>
                      <a:pt x="2950450" y="0"/>
                    </a:lnTo>
                    <a:cubicBezTo>
                      <a:pt x="2959688" y="0"/>
                      <a:pt x="2968548" y="3670"/>
                      <a:pt x="2975081" y="10203"/>
                    </a:cubicBezTo>
                    <a:cubicBezTo>
                      <a:pt x="2981614" y="16735"/>
                      <a:pt x="2985284" y="25596"/>
                      <a:pt x="2985284" y="34834"/>
                    </a:cubicBezTo>
                    <a:lnTo>
                      <a:pt x="2985284" y="319270"/>
                    </a:lnTo>
                    <a:cubicBezTo>
                      <a:pt x="2985284" y="328509"/>
                      <a:pt x="2981614" y="337369"/>
                      <a:pt x="2975081" y="343902"/>
                    </a:cubicBezTo>
                    <a:cubicBezTo>
                      <a:pt x="2968548" y="350434"/>
                      <a:pt x="2959688" y="354104"/>
                      <a:pt x="2950450" y="354104"/>
                    </a:cubicBezTo>
                    <a:lnTo>
                      <a:pt x="34834" y="354104"/>
                    </a:lnTo>
                    <a:cubicBezTo>
                      <a:pt x="25596" y="354104"/>
                      <a:pt x="16735" y="350434"/>
                      <a:pt x="10203" y="343902"/>
                    </a:cubicBezTo>
                    <a:cubicBezTo>
                      <a:pt x="3670" y="337369"/>
                      <a:pt x="0" y="328509"/>
                      <a:pt x="0" y="319270"/>
                    </a:cubicBezTo>
                    <a:lnTo>
                      <a:pt x="0" y="34834"/>
                    </a:lnTo>
                    <a:cubicBezTo>
                      <a:pt x="0" y="25596"/>
                      <a:pt x="3670" y="16735"/>
                      <a:pt x="10203" y="10203"/>
                    </a:cubicBezTo>
                    <a:cubicBezTo>
                      <a:pt x="16735" y="3670"/>
                      <a:pt x="25596" y="0"/>
                      <a:pt x="34834" y="0"/>
                    </a:cubicBezTo>
                    <a:close/>
                  </a:path>
                </a:pathLst>
              </a:custGeom>
              <a:solidFill>
                <a:srgbClr val="FFFFFF">
                  <a:alpha val="18824"/>
                </a:srgbClr>
              </a:solidFill>
            </p:spPr>
          </p:sp>
          <p:sp>
            <p:nvSpPr>
              <p:cNvPr id="22" name="TextBox 22"/>
              <p:cNvSpPr txBox="1"/>
              <p:nvPr/>
            </p:nvSpPr>
            <p:spPr>
              <a:xfrm>
                <a:off x="0" y="-38100"/>
                <a:ext cx="2985284" cy="392204"/>
              </a:xfrm>
              <a:prstGeom prst="rect">
                <a:avLst/>
              </a:prstGeom>
            </p:spPr>
            <p:txBody>
              <a:bodyPr lIns="50800" tIns="50800" rIns="50800" bIns="50800" rtlCol="0" anchor="ctr"/>
              <a:lstStyle/>
              <a:p>
                <a:pPr algn="ctr" rtl="1">
                  <a:lnSpc>
                    <a:spcPct val="150000"/>
                  </a:lnSpc>
                </a:pPr>
                <a:endParaRPr/>
              </a:p>
            </p:txBody>
          </p:sp>
        </p:grpSp>
        <p:sp>
          <p:nvSpPr>
            <p:cNvPr id="23" name="TextBox 23"/>
            <p:cNvSpPr txBox="1"/>
            <p:nvPr/>
          </p:nvSpPr>
          <p:spPr>
            <a:xfrm>
              <a:off x="-150184" y="605384"/>
              <a:ext cx="4308765" cy="959837"/>
            </a:xfrm>
            <a:prstGeom prst="rect">
              <a:avLst/>
            </a:prstGeom>
          </p:spPr>
          <p:txBody>
            <a:bodyPr lIns="0" tIns="0" rIns="0" bIns="0" rtlCol="0" anchor="t">
              <a:spAutoFit/>
            </a:bodyPr>
            <a:lstStyle/>
            <a:p>
              <a:pPr marL="0" lvl="0" indent="0" algn="r" rtl="1">
                <a:lnSpc>
                  <a:spcPct val="150000"/>
                </a:lnSpc>
                <a:spcBef>
                  <a:spcPct val="0"/>
                </a:spcBef>
              </a:pPr>
              <a:r>
                <a:rPr lang="fa-IR" sz="3500" spc="122" dirty="0">
                  <a:solidFill>
                    <a:srgbClr val="FFFFFF"/>
                  </a:solidFill>
                  <a:latin typeface="Codec Pro ExtraBold"/>
                </a:rPr>
                <a:t>سرویس سه</a:t>
              </a:r>
              <a:endParaRPr lang="en-US" sz="3500" spc="122" dirty="0">
                <a:solidFill>
                  <a:srgbClr val="FFFFFF"/>
                </a:solidFill>
                <a:latin typeface="Codec Pro ExtraBold"/>
              </a:endParaRPr>
            </a:p>
          </p:txBody>
        </p:sp>
        <p:sp>
          <p:nvSpPr>
            <p:cNvPr id="24" name="TextBox 24"/>
            <p:cNvSpPr txBox="1"/>
            <p:nvPr/>
          </p:nvSpPr>
          <p:spPr>
            <a:xfrm>
              <a:off x="2625421" y="90753"/>
              <a:ext cx="10159416" cy="602987"/>
            </a:xfrm>
            <a:prstGeom prst="rect">
              <a:avLst/>
            </a:prstGeom>
          </p:spPr>
          <p:txBody>
            <a:bodyPr lIns="0" tIns="0" rIns="0" bIns="0" rtlCol="0" anchor="t">
              <a:spAutoFit/>
            </a:bodyPr>
            <a:lstStyle/>
            <a:p>
              <a:pPr marL="0" lvl="0" indent="0" algn="r" rtl="1">
                <a:lnSpc>
                  <a:spcPct val="150000"/>
                </a:lnSpc>
                <a:spcBef>
                  <a:spcPct val="0"/>
                </a:spcBef>
              </a:pPr>
              <a:r>
                <a:rPr lang="fa-IR" sz="2199" u="none" strike="noStrike" dirty="0">
                  <a:solidFill>
                    <a:srgbClr val="FFFFFF"/>
                  </a:solidFill>
                  <a:latin typeface="Source Sans Pro"/>
                </a:rPr>
                <a:t>به طور خلاصه در مورد آنچه می خواهید بحث کنید توضیح دهید.</a:t>
              </a:r>
              <a:endParaRPr lang="en-US" sz="2199" u="none" strike="noStrike" dirty="0">
                <a:solidFill>
                  <a:srgbClr val="FFFFFF"/>
                </a:solidFill>
                <a:latin typeface="Source Sans Pro"/>
              </a:endParaRPr>
            </a:p>
          </p:txBody>
        </p:sp>
      </p:grpSp>
      <p:grpSp>
        <p:nvGrpSpPr>
          <p:cNvPr id="25" name="Group 25"/>
          <p:cNvGrpSpPr>
            <a:grpSpLocks noChangeAspect="1"/>
          </p:cNvGrpSpPr>
          <p:nvPr/>
        </p:nvGrpSpPr>
        <p:grpSpPr>
          <a:xfrm>
            <a:off x="10617328" y="2616354"/>
            <a:ext cx="6956298" cy="6956270"/>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5461" r="-34631"/>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999</Words>
  <Application>Microsoft Office PowerPoint</Application>
  <PresentationFormat>Custom</PresentationFormat>
  <Paragraphs>96</Paragraphs>
  <Slides>19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Open Sans 2</vt:lpstr>
      <vt:lpstr>Open Sans 2 Bold</vt:lpstr>
      <vt:lpstr>Source Sans Pro</vt:lpstr>
      <vt:lpstr>Calibri</vt:lpstr>
      <vt:lpstr>Arial</vt:lpstr>
      <vt:lpstr>Codec Pro ExtraBold</vt:lpstr>
      <vt:lpstr>Roca One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2023-12-19T12:24:49Z</dcterms:created>
  <dcterms:modified xsi:type="dcterms:W3CDTF">2023-12-27T14:07:13Z</dcterms:modified>
  <dc:identifier/>
</cp:coreProperties>
</file>