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2" r:id="rId1"/>
    <p:sldMasterId id="2147483663" r:id="rId2"/>
  </p:sldMasterIdLst>
  <p:notesMasterIdLst>
    <p:notesMasterId r:id="rId24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9" r:id="rId15"/>
    <p:sldId id="270" r:id="rId16"/>
    <p:sldId id="271" r:id="rId17"/>
    <p:sldId id="277" r:id="rId18"/>
    <p:sldId id="278" r:id="rId19"/>
    <p:sldId id="279" r:id="rId20"/>
    <p:sldId id="280" r:id="rId21"/>
    <p:sldId id="281" r:id="rId22"/>
    <p:sldId id="282" r:id="rId23"/>
  </p:sldIdLst>
  <p:sldSz cx="9144000" cy="5143500" type="screen16x9"/>
  <p:notesSz cx="6858000" cy="9144000"/>
  <p:embeddedFontLst>
    <p:embeddedFont>
      <p:font typeface="Anaheim" panose="020B0604020202020204" charset="0"/>
      <p:regular r:id="rId25"/>
    </p:embeddedFont>
    <p:embeddedFont>
      <p:font typeface="Kodchasan" panose="020B0604020202020204" charset="-34"/>
      <p:regular r:id="rId26"/>
      <p:bold r:id="rId27"/>
      <p:italic r:id="rId28"/>
      <p:boldItalic r:id="rId29"/>
    </p:embeddedFont>
    <p:embeddedFont>
      <p:font typeface="Nunito" pitchFamily="2" charset="0"/>
      <p:regular r:id="rId30"/>
      <p:bold r:id="rId31"/>
      <p:italic r:id="rId32"/>
      <p:boldItalic r:id="rId33"/>
    </p:embeddedFont>
    <p:embeddedFont>
      <p:font typeface="Nunito ExtraBold" pitchFamily="2" charset="0"/>
      <p:bold r:id="rId34"/>
      <p:boldItalic r:id="rId35"/>
    </p:embeddedFont>
    <p:embeddedFont>
      <p:font typeface="Nunito Light" pitchFamily="2" charset="0"/>
      <p:regular r:id="rId36"/>
      <p:bold r:id="rId37"/>
      <p:italic r:id="rId38"/>
      <p:boldItalic r:id="rId39"/>
    </p:embeddedFont>
    <p:embeddedFont>
      <p:font typeface="Proxima Nova" panose="020B0604020202020204" charset="0"/>
      <p:regular r:id="rId40"/>
      <p:bold r:id="rId41"/>
      <p:italic r:id="rId42"/>
      <p:boldItalic r:id="rId43"/>
    </p:embeddedFont>
    <p:embeddedFont>
      <p:font typeface="Proxima Nova Semibold" panose="020B0604020202020204" charset="0"/>
      <p:regular r:id="rId44"/>
      <p:bold r:id="rId45"/>
      <p:boldItalic r:id="rId46"/>
    </p:embeddedFont>
    <p:embeddedFont>
      <p:font typeface="Varela Round" panose="00000500000000000000" pitchFamily="2" charset="-79"/>
      <p:regular r:id="rId4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25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9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47" Type="http://schemas.openxmlformats.org/officeDocument/2006/relationships/font" Target="fonts/font23.fntdata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5.fntdata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font" Target="fonts/font21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" name="Google Shape;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41c328e998_0_14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41c328e998_0_14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g41c328e998_0_154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" name="Google Shape;993;g41c328e998_0_154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g41c328e998_0_15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" name="Google Shape;999;g41c328e998_0_15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5fe9c5b4d5_0_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" name="Google Shape;1038;g5fe9c5b4d5_0_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g47546467dc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" name="Google Shape;1044;g47546467dc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g47546467dc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" name="Google Shape;1363;g47546467dc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4" name="Google Shape;5264;g41c328e998_0_46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5" name="Google Shape;5265;g41c328e998_0_46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g41c328e998_0_60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2" name="Google Shape;6672;g41c328e998_0_60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5" name="Google Shape;9065;g41c328e998_0_84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66" name="Google Shape;9066;g41c328e998_0_84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g41c328e998_0_104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0" name="Google Shape;11080;g41c328e998_0_104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g47546467dc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" name="Google Shape;77;g47546467dc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5" name="Google Shape;12715;g41c328e998_0_12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16" name="Google Shape;12716;g41c328e998_0_12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7" name="Google Shape;13757;g41c328e998_0_13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58" name="Google Shape;13758;g41c328e998_0_13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41c328e998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41c328e998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g41c328e998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" name="Google Shape;105;g41c328e998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g41c328e998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" name="Google Shape;117;g41c328e998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41c328e99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41c328e99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g41c328e998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" name="Google Shape;756;g41c328e998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g5fe9c5b4d5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4" name="Google Shape;794;g5fe9c5b4d5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g41c328e998_0_14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" name="Google Shape;972;g41c328e998_0_14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-1136700" y="2189104"/>
            <a:ext cx="114174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04350" y="2654075"/>
            <a:ext cx="4335300" cy="52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_1_1_1_1_1_1_1_1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2"/>
          <p:cNvSpPr/>
          <p:nvPr/>
        </p:nvSpPr>
        <p:spPr>
          <a:xfrm>
            <a:off x="-43875" y="0"/>
            <a:ext cx="40788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" name="Google Shape;58;p12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_1_1_1_1_1_1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/>
          <p:nvPr/>
        </p:nvSpPr>
        <p:spPr>
          <a:xfrm>
            <a:off x="4080450" y="0"/>
            <a:ext cx="50637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1_1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832700" y="1366200"/>
            <a:ext cx="5478600" cy="27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IG_NUMBER_1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>
            <a:off x="946788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title" idx="5" hasCustomPrompt="1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4"/>
          <p:cNvSpPr txBox="1">
            <a:spLocks noGrp="1"/>
          </p:cNvSpPr>
          <p:nvPr>
            <p:ph type="title" idx="6" hasCustomPrompt="1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 idx="7" hasCustomPrompt="1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 idx="8" hasCustomPrompt="1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" name="Google Shape;24;p4"/>
          <p:cNvSpPr/>
          <p:nvPr/>
        </p:nvSpPr>
        <p:spPr>
          <a:xfrm>
            <a:off x="475375" y="-10200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6504700" y="3999625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TEXTS">
  <p:cSld name="TITLE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/>
          <p:nvPr/>
        </p:nvSpPr>
        <p:spPr>
          <a:xfrm>
            <a:off x="0" y="2934150"/>
            <a:ext cx="3729600" cy="1704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1"/>
          </p:nvPr>
        </p:nvSpPr>
        <p:spPr>
          <a:xfrm>
            <a:off x="813450" y="321990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2"/>
          </p:nvPr>
        </p:nvSpPr>
        <p:spPr>
          <a:xfrm>
            <a:off x="4185300" y="144825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BIG_NUMBER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 txBox="1">
            <a:spLocks noGrp="1"/>
          </p:cNvSpPr>
          <p:nvPr>
            <p:ph type="ctrTitle"/>
          </p:nvPr>
        </p:nvSpPr>
        <p:spPr>
          <a:xfrm>
            <a:off x="1410938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ctrTitle" idx="2"/>
          </p:nvPr>
        </p:nvSpPr>
        <p:spPr>
          <a:xfrm>
            <a:off x="37108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ubTitle" idx="1"/>
          </p:nvPr>
        </p:nvSpPr>
        <p:spPr>
          <a:xfrm>
            <a:off x="14109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subTitle" idx="4"/>
          </p:nvPr>
        </p:nvSpPr>
        <p:spPr>
          <a:xfrm>
            <a:off x="37108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subTitle" idx="5"/>
          </p:nvPr>
        </p:nvSpPr>
        <p:spPr>
          <a:xfrm>
            <a:off x="60107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ctrTitle" idx="6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>
  <p:cSld name="TITLE_1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8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TITLE_1_1_1_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2">
  <p:cSld name="TITLE_1_1_1_1_1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ctrTitle"/>
          </p:nvPr>
        </p:nvSpPr>
        <p:spPr>
          <a:xfrm>
            <a:off x="80505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Nunito ExtraBold"/>
              <a:buNone/>
              <a:defRPr sz="280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 Light"/>
              <a:buChar char="●"/>
              <a:defRPr sz="1800">
                <a:latin typeface="Nunito Light"/>
                <a:ea typeface="Nunito Light"/>
                <a:cs typeface="Nunito Light"/>
                <a:sym typeface="Nunito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close-up-modern-decoration-tabletop_5080993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contemporary-building-exterior-against-blue-sky-daylight_4624969.htm/?utm_source=slidesgo_template&amp;utm_medium=referral-link&amp;utm_campaign=sg_resources&amp;utm_content=freepik" TargetMode="External"/><Relationship Id="rId18" Type="http://schemas.openxmlformats.org/officeDocument/2006/relationships/hyperlink" Target="https://www.freepik.com/free-photo/detail-urban-stairs_4150756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house-design-plans_778887.htm" TargetMode="External"/><Relationship Id="rId7" Type="http://schemas.openxmlformats.org/officeDocument/2006/relationships/hyperlink" Target="https://www.freepik.com/free-photo/young-woman-sitting-office-holding-coffee-cup-hand_5043869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contemporary-building-exterior-against-blue-sky-daylight_4624969.htm" TargetMode="External"/><Relationship Id="rId17" Type="http://schemas.openxmlformats.org/officeDocument/2006/relationships/hyperlink" Target="https://www.freepik.com/free-photo/building-with-balcony_4153334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15.xml"/><Relationship Id="rId16" Type="http://schemas.openxmlformats.org/officeDocument/2006/relationships/hyperlink" Target="https://www.freepik.com/free-photo/building-with-balcony_4153334.htm" TargetMode="Externa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freepik.com/free-photo/overhead-view-female-real-estate-agent-working-office_5043866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supplies-helmet-blueprint_1470229.htm" TargetMode="External"/><Relationship Id="rId5" Type="http://schemas.openxmlformats.org/officeDocument/2006/relationships/hyperlink" Target="https://www.freepik.com/free-photo/hands-drawing-architect_1470247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glass-building-sunrise_4821876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low-angle-design-modern-building_5281514.htm/?utm_source=slidesgo_template&amp;utm_medium=referral-link&amp;utm_campaign=sg_resources&amp;utm_content=freepik" TargetMode="External"/><Relationship Id="rId19" Type="http://schemas.openxmlformats.org/officeDocument/2006/relationships/hyperlink" Target="https://www.freepik.com/free-photo/bottom-view-building_415334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ouse-design-plans_77888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low-angle-view-glass-designed-building_5253505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glass-building-sunrise_4821876.htm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7"/>
          <p:cNvSpPr/>
          <p:nvPr/>
        </p:nvSpPr>
        <p:spPr>
          <a:xfrm>
            <a:off x="698605" y="724125"/>
            <a:ext cx="2844000" cy="2880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" name="Google Shape;282;p21">
            <a:extLst>
              <a:ext uri="{FF2B5EF4-FFF2-40B4-BE49-F238E27FC236}">
                <a16:creationId xmlns:a16="http://schemas.microsoft.com/office/drawing/2014/main" id="{DDFCE92A-56E0-4154-8DE2-44CB282514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2258" y="1272975"/>
            <a:ext cx="3916694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رایگان </a:t>
            </a:r>
            <a:br>
              <a:rPr lang="fa-IR" sz="28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</a:br>
            <a:r>
              <a:rPr lang="fa-IR" sz="40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معماری داخلی</a:t>
            </a:r>
            <a:br>
              <a:rPr lang="fa-IR" sz="40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</a:br>
            <a:r>
              <a:rPr lang="fa-IR" sz="4000" b="0" dirty="0">
                <a:solidFill>
                  <a:srgbClr val="FF0000"/>
                </a:solidFill>
                <a:cs typeface="B Nazanin" panose="00000700000000000000" pitchFamily="2" charset="-78"/>
              </a:rPr>
              <a:t>ویلا</a:t>
            </a:r>
            <a:endParaRPr lang="en-US" sz="7200" b="0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26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2" name="Google Shape;982;p26"/>
          <p:cNvSpPr txBox="1">
            <a:spLocks noGrp="1"/>
          </p:cNvSpPr>
          <p:nvPr>
            <p:ph type="ctrTitle"/>
          </p:nvPr>
        </p:nvSpPr>
        <p:spPr>
          <a:xfrm>
            <a:off x="1949890" y="72725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>
                <a:latin typeface="Arial"/>
                <a:cs typeface="B Nazanin" panose="00000700000000000000" pitchFamily="2" charset="-78"/>
                <a:sym typeface="Arial"/>
              </a:rPr>
              <a:t>پروژه اول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3" name="Google Shape;983;p26"/>
          <p:cNvSpPr txBox="1">
            <a:spLocks noGrp="1"/>
          </p:cNvSpPr>
          <p:nvPr>
            <p:ph type="subTitle" idx="4294967295"/>
          </p:nvPr>
        </p:nvSpPr>
        <p:spPr>
          <a:xfrm>
            <a:off x="3564944" y="3280650"/>
            <a:ext cx="2715300" cy="108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984" name="Google Shape;984;p26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5" name="Google Shape;985;p26"/>
          <p:cNvSpPr/>
          <p:nvPr/>
        </p:nvSpPr>
        <p:spPr>
          <a:xfrm>
            <a:off x="7156875" y="1476625"/>
            <a:ext cx="1251600" cy="3822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6" name="Google Shape;986;p26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987" name="Google Shape;987;p26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8" name="Google Shape;988;p26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89" name="Google Shape;989;p26"/>
          <p:cNvPicPr preferRelativeResize="0"/>
          <p:nvPr/>
        </p:nvPicPr>
        <p:blipFill>
          <a:blip r:embed="rId3"/>
          <a:srcRect/>
          <a:stretch/>
        </p:blipFill>
        <p:spPr>
          <a:xfrm>
            <a:off x="-726300" y="2113381"/>
            <a:ext cx="3824073" cy="2549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990" name="Google Shape;990;p26"/>
          <p:cNvPicPr preferRelativeResize="0"/>
          <p:nvPr/>
        </p:nvPicPr>
        <p:blipFill>
          <a:blip r:embed="rId4"/>
          <a:srcRect/>
          <a:stretch/>
        </p:blipFill>
        <p:spPr>
          <a:xfrm>
            <a:off x="3705529" y="874650"/>
            <a:ext cx="2768922" cy="1914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7"/>
          <p:cNvSpPr/>
          <p:nvPr/>
        </p:nvSpPr>
        <p:spPr>
          <a:xfrm>
            <a:off x="4217134" y="281353"/>
            <a:ext cx="4591200" cy="162446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6" name="Google Shape;996;p27"/>
          <p:cNvSpPr txBox="1">
            <a:spLocks noGrp="1"/>
          </p:cNvSpPr>
          <p:nvPr>
            <p:ph type="ctrTitle"/>
          </p:nvPr>
        </p:nvSpPr>
        <p:spPr>
          <a:xfrm>
            <a:off x="4853355" y="700435"/>
            <a:ext cx="3669322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3600" dirty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sz="3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28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2" name="Google Shape;1002;p28"/>
          <p:cNvSpPr txBox="1">
            <a:spLocks noGrp="1"/>
          </p:cNvSpPr>
          <p:nvPr>
            <p:ph type="ctrTitle"/>
          </p:nvPr>
        </p:nvSpPr>
        <p:spPr>
          <a:xfrm>
            <a:off x="1968833" y="706928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پروژه دو</a:t>
            </a:r>
            <a:endParaRPr sz="1000">
              <a:cs typeface="B Nazanin" panose="00000700000000000000" pitchFamily="2" charset="-78"/>
            </a:endParaRPr>
          </a:p>
        </p:txBody>
      </p:sp>
      <p:sp>
        <p:nvSpPr>
          <p:cNvPr id="1003" name="Google Shape;1003;p28"/>
          <p:cNvSpPr/>
          <p:nvPr/>
        </p:nvSpPr>
        <p:spPr>
          <a:xfrm>
            <a:off x="5409425" y="2318350"/>
            <a:ext cx="3044700" cy="28254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4" name="Google Shape;1004;p28"/>
          <p:cNvSpPr txBox="1">
            <a:spLocks noGrp="1"/>
          </p:cNvSpPr>
          <p:nvPr>
            <p:ph type="subTitle" idx="4294967295"/>
          </p:nvPr>
        </p:nvSpPr>
        <p:spPr>
          <a:xfrm>
            <a:off x="5799875" y="3093700"/>
            <a:ext cx="2263800" cy="12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pic>
        <p:nvPicPr>
          <p:cNvPr id="1005" name="Google Shape;1005;p28"/>
          <p:cNvPicPr preferRelativeResize="0"/>
          <p:nvPr/>
        </p:nvPicPr>
        <p:blipFill rotWithShape="1">
          <a:blip r:embed="rId3">
            <a:alphaModFix/>
          </a:blip>
          <a:srcRect l="15768" t="21795"/>
          <a:stretch/>
        </p:blipFill>
        <p:spPr>
          <a:xfrm>
            <a:off x="0" y="2318100"/>
            <a:ext cx="5409427" cy="2825399"/>
          </a:xfrm>
          <a:prstGeom prst="rect">
            <a:avLst/>
          </a:prstGeom>
          <a:noFill/>
          <a:ln>
            <a:noFill/>
          </a:ln>
        </p:spPr>
      </p:pic>
      <p:sp>
        <p:nvSpPr>
          <p:cNvPr id="1006" name="Google Shape;1006;p28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1007" name="Google Shape;1007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41274" y="0"/>
            <a:ext cx="2758298" cy="1832778"/>
          </a:xfrm>
          <a:prstGeom prst="rect">
            <a:avLst/>
          </a:prstGeom>
          <a:noFill/>
          <a:ln>
            <a:noFill/>
          </a:ln>
        </p:spPr>
      </p:pic>
      <p:sp>
        <p:nvSpPr>
          <p:cNvPr id="1008" name="Google Shape;1008;p28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1009" name="Google Shape;1009;p28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0" name="Google Shape;1010;p28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11" name="Google Shape;1011;p28"/>
          <p:cNvSpPr/>
          <p:nvPr/>
        </p:nvSpPr>
        <p:spPr>
          <a:xfrm>
            <a:off x="0" y="3724375"/>
            <a:ext cx="305700" cy="1419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30"/>
          <p:cNvSpPr txBox="1">
            <a:spLocks noGrp="1"/>
          </p:cNvSpPr>
          <p:nvPr>
            <p:ph type="ctrTitle"/>
          </p:nvPr>
        </p:nvSpPr>
        <p:spPr>
          <a:xfrm>
            <a:off x="643850" y="2065711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Titr" panose="00000700000000000000" pitchFamily="2" charset="-78"/>
                <a:sym typeface="Arial"/>
              </a:rPr>
              <a:t>تیتر خود را وارد کنید</a:t>
            </a:r>
            <a:endParaRPr/>
          </a:p>
        </p:txBody>
      </p:sp>
      <p:sp>
        <p:nvSpPr>
          <p:cNvPr id="1041" name="Google Shape;1041;p30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4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1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31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2557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آیکن ها</a:t>
            </a:r>
            <a:endParaRPr b="0">
              <a:cs typeface="B Nazanin" panose="00000700000000000000" pitchFamily="2" charset="-78"/>
            </a:endParaRPr>
          </a:p>
        </p:txBody>
      </p:sp>
      <p:grpSp>
        <p:nvGrpSpPr>
          <p:cNvPr id="1047" name="Google Shape;1047;p31"/>
          <p:cNvGrpSpPr/>
          <p:nvPr/>
        </p:nvGrpSpPr>
        <p:grpSpPr>
          <a:xfrm>
            <a:off x="5752493" y="507331"/>
            <a:ext cx="545771" cy="497987"/>
            <a:chOff x="1989911" y="2306065"/>
            <a:chExt cx="387099" cy="353207"/>
          </a:xfrm>
        </p:grpSpPr>
        <p:sp>
          <p:nvSpPr>
            <p:cNvPr id="1048" name="Google Shape;1048;p3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" name="Google Shape;1055;p31"/>
          <p:cNvGrpSpPr/>
          <p:nvPr/>
        </p:nvGrpSpPr>
        <p:grpSpPr>
          <a:xfrm>
            <a:off x="4837065" y="2235078"/>
            <a:ext cx="109754" cy="557143"/>
            <a:chOff x="4818146" y="3203323"/>
            <a:chExt cx="77845" cy="395165"/>
          </a:xfrm>
        </p:grpSpPr>
        <p:sp>
          <p:nvSpPr>
            <p:cNvPr id="1056" name="Google Shape;1056;p3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" name="Google Shape;1064;p31"/>
          <p:cNvGrpSpPr/>
          <p:nvPr/>
        </p:nvGrpSpPr>
        <p:grpSpPr>
          <a:xfrm>
            <a:off x="6885639" y="1356820"/>
            <a:ext cx="506951" cy="504877"/>
            <a:chOff x="1342268" y="4161009"/>
            <a:chExt cx="359565" cy="358094"/>
          </a:xfrm>
        </p:grpSpPr>
        <p:sp>
          <p:nvSpPr>
            <p:cNvPr id="1065" name="Google Shape;1065;p3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31"/>
          <p:cNvGrpSpPr/>
          <p:nvPr/>
        </p:nvGrpSpPr>
        <p:grpSpPr>
          <a:xfrm>
            <a:off x="5761753" y="1352923"/>
            <a:ext cx="527279" cy="512671"/>
            <a:chOff x="3512070" y="1956222"/>
            <a:chExt cx="373983" cy="363622"/>
          </a:xfrm>
        </p:grpSpPr>
        <p:sp>
          <p:nvSpPr>
            <p:cNvPr id="1075" name="Google Shape;1075;p31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31"/>
          <p:cNvGrpSpPr/>
          <p:nvPr/>
        </p:nvGrpSpPr>
        <p:grpSpPr>
          <a:xfrm>
            <a:off x="7989229" y="1367690"/>
            <a:ext cx="504649" cy="483138"/>
            <a:chOff x="3943638" y="3815072"/>
            <a:chExt cx="357933" cy="342676"/>
          </a:xfrm>
        </p:grpSpPr>
        <p:sp>
          <p:nvSpPr>
            <p:cNvPr id="1093" name="Google Shape;1093;p31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" name="Google Shape;1102;p31"/>
          <p:cNvGrpSpPr/>
          <p:nvPr/>
        </p:nvGrpSpPr>
        <p:grpSpPr>
          <a:xfrm>
            <a:off x="4602782" y="1380683"/>
            <a:ext cx="578322" cy="457152"/>
            <a:chOff x="2594780" y="1516494"/>
            <a:chExt cx="410187" cy="324244"/>
          </a:xfrm>
        </p:grpSpPr>
        <p:sp>
          <p:nvSpPr>
            <p:cNvPr id="1103" name="Google Shape;1103;p31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" name="Google Shape;1111;p31"/>
          <p:cNvGrpSpPr/>
          <p:nvPr/>
        </p:nvGrpSpPr>
        <p:grpSpPr>
          <a:xfrm>
            <a:off x="7979943" y="514154"/>
            <a:ext cx="487339" cy="484342"/>
            <a:chOff x="3954343" y="2899354"/>
            <a:chExt cx="345655" cy="343529"/>
          </a:xfrm>
        </p:grpSpPr>
        <p:sp>
          <p:nvSpPr>
            <p:cNvPr id="1112" name="Google Shape;1112;p31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" name="Google Shape;1124;p31"/>
          <p:cNvGrpSpPr/>
          <p:nvPr/>
        </p:nvGrpSpPr>
        <p:grpSpPr>
          <a:xfrm>
            <a:off x="4608645" y="527946"/>
            <a:ext cx="566642" cy="456758"/>
            <a:chOff x="6089372" y="1527136"/>
            <a:chExt cx="401902" cy="323965"/>
          </a:xfrm>
        </p:grpSpPr>
        <p:sp>
          <p:nvSpPr>
            <p:cNvPr id="1125" name="Google Shape;1125;p31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" name="Google Shape;1155;p31"/>
          <p:cNvGrpSpPr/>
          <p:nvPr/>
        </p:nvGrpSpPr>
        <p:grpSpPr>
          <a:xfrm>
            <a:off x="6875491" y="564913"/>
            <a:ext cx="527237" cy="382823"/>
            <a:chOff x="5302988" y="3389839"/>
            <a:chExt cx="394609" cy="286523"/>
          </a:xfrm>
        </p:grpSpPr>
        <p:sp>
          <p:nvSpPr>
            <p:cNvPr id="1156" name="Google Shape;1156;p31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1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1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1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" name="Google Shape;1189;p31"/>
          <p:cNvGrpSpPr/>
          <p:nvPr/>
        </p:nvGrpSpPr>
        <p:grpSpPr>
          <a:xfrm>
            <a:off x="5699132" y="2265260"/>
            <a:ext cx="652505" cy="496779"/>
            <a:chOff x="2622794" y="1990868"/>
            <a:chExt cx="389090" cy="296231"/>
          </a:xfrm>
        </p:grpSpPr>
        <p:sp>
          <p:nvSpPr>
            <p:cNvPr id="1190" name="Google Shape;1190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1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" name="Google Shape;1199;p31"/>
          <p:cNvGrpSpPr/>
          <p:nvPr/>
        </p:nvGrpSpPr>
        <p:grpSpPr>
          <a:xfrm>
            <a:off x="6881206" y="2257384"/>
            <a:ext cx="515847" cy="512532"/>
            <a:chOff x="3514900" y="1489020"/>
            <a:chExt cx="354145" cy="351869"/>
          </a:xfrm>
        </p:grpSpPr>
        <p:sp>
          <p:nvSpPr>
            <p:cNvPr id="1200" name="Google Shape;1200;p31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1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1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1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" name="Google Shape;1222;p31"/>
          <p:cNvGrpSpPr/>
          <p:nvPr/>
        </p:nvGrpSpPr>
        <p:grpSpPr>
          <a:xfrm>
            <a:off x="7991285" y="2236013"/>
            <a:ext cx="500540" cy="555273"/>
            <a:chOff x="2191541" y="2408601"/>
            <a:chExt cx="308823" cy="342571"/>
          </a:xfrm>
        </p:grpSpPr>
        <p:sp>
          <p:nvSpPr>
            <p:cNvPr id="1223" name="Google Shape;1223;p31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7927018" y="3080219"/>
            <a:ext cx="593193" cy="576957"/>
            <a:chOff x="1126175" y="238125"/>
            <a:chExt cx="5329675" cy="5183800"/>
          </a:xfrm>
        </p:grpSpPr>
        <p:sp>
          <p:nvSpPr>
            <p:cNvPr id="1237" name="Google Shape;1237;p31"/>
            <p:cNvSpPr/>
            <p:nvPr/>
          </p:nvSpPr>
          <p:spPr>
            <a:xfrm>
              <a:off x="1243075" y="1075425"/>
              <a:ext cx="5095875" cy="636525"/>
            </a:xfrm>
            <a:custGeom>
              <a:avLst/>
              <a:gdLst/>
              <a:ahLst/>
              <a:cxnLst/>
              <a:rect l="l" t="t" r="r" b="b"/>
              <a:pathLst>
                <a:path w="203835" h="25461" extrusionOk="0">
                  <a:moveTo>
                    <a:pt x="21823" y="1"/>
                  </a:moveTo>
                  <a:lnTo>
                    <a:pt x="1" y="25460"/>
                  </a:lnTo>
                  <a:lnTo>
                    <a:pt x="203835" y="25460"/>
                  </a:lnTo>
                  <a:lnTo>
                    <a:pt x="1820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684725" y="1711925"/>
              <a:ext cx="4212575" cy="3622075"/>
            </a:xfrm>
            <a:custGeom>
              <a:avLst/>
              <a:gdLst/>
              <a:ahLst/>
              <a:cxnLst/>
              <a:rect l="l" t="t" r="r" b="b"/>
              <a:pathLst>
                <a:path w="168503" h="144883" extrusionOk="0">
                  <a:moveTo>
                    <a:pt x="0" y="0"/>
                  </a:moveTo>
                  <a:lnTo>
                    <a:pt x="0" y="144883"/>
                  </a:lnTo>
                  <a:lnTo>
                    <a:pt x="168503" y="144883"/>
                  </a:lnTo>
                  <a:lnTo>
                    <a:pt x="168503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>
              <a:off x="2710875" y="506900"/>
              <a:ext cx="2160275" cy="4827100"/>
            </a:xfrm>
            <a:custGeom>
              <a:avLst/>
              <a:gdLst/>
              <a:ahLst/>
              <a:cxnLst/>
              <a:rect l="l" t="t" r="r" b="b"/>
              <a:pathLst>
                <a:path w="86411" h="193084" extrusionOk="0">
                  <a:moveTo>
                    <a:pt x="1" y="0"/>
                  </a:moveTo>
                  <a:lnTo>
                    <a:pt x="1" y="193084"/>
                  </a:lnTo>
                  <a:lnTo>
                    <a:pt x="86410" y="193084"/>
                  </a:lnTo>
                  <a:lnTo>
                    <a:pt x="864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3103575" y="238125"/>
              <a:ext cx="1373900" cy="268800"/>
            </a:xfrm>
            <a:custGeom>
              <a:avLst/>
              <a:gdLst/>
              <a:ahLst/>
              <a:cxnLst/>
              <a:rect l="l" t="t" r="r" b="b"/>
              <a:pathLst>
                <a:path w="54956" h="10752" extrusionOk="0">
                  <a:moveTo>
                    <a:pt x="0" y="0"/>
                  </a:moveTo>
                  <a:lnTo>
                    <a:pt x="0" y="10751"/>
                  </a:lnTo>
                  <a:lnTo>
                    <a:pt x="54955" y="10751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3103575" y="904575"/>
              <a:ext cx="1373900" cy="257825"/>
            </a:xfrm>
            <a:custGeom>
              <a:avLst/>
              <a:gdLst/>
              <a:ahLst/>
              <a:cxnLst/>
              <a:rect l="l" t="t" r="r" b="b"/>
              <a:pathLst>
                <a:path w="54956" h="10313" extrusionOk="0">
                  <a:moveTo>
                    <a:pt x="0" y="0"/>
                  </a:moveTo>
                  <a:lnTo>
                    <a:pt x="0" y="10312"/>
                  </a:lnTo>
                  <a:lnTo>
                    <a:pt x="54955" y="10312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3103575" y="1537050"/>
              <a:ext cx="483625" cy="482650"/>
            </a:xfrm>
            <a:custGeom>
              <a:avLst/>
              <a:gdLst/>
              <a:ahLst/>
              <a:cxnLst/>
              <a:rect l="l" t="t" r="r" b="b"/>
              <a:pathLst>
                <a:path w="19345" h="19306" extrusionOk="0">
                  <a:moveTo>
                    <a:pt x="0" y="1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3994825" y="1537050"/>
              <a:ext cx="482650" cy="482650"/>
            </a:xfrm>
            <a:custGeom>
              <a:avLst/>
              <a:gdLst/>
              <a:ahLst/>
              <a:cxnLst/>
              <a:rect l="l" t="t" r="r" b="b"/>
              <a:pathLst>
                <a:path w="19306" h="19306" extrusionOk="0">
                  <a:moveTo>
                    <a:pt x="1" y="1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3103575" y="2394375"/>
              <a:ext cx="483625" cy="483625"/>
            </a:xfrm>
            <a:custGeom>
              <a:avLst/>
              <a:gdLst/>
              <a:ahLst/>
              <a:cxnLst/>
              <a:rect l="l" t="t" r="r" b="b"/>
              <a:pathLst>
                <a:path w="19345" h="19345" extrusionOk="0">
                  <a:moveTo>
                    <a:pt x="0" y="0"/>
                  </a:moveTo>
                  <a:lnTo>
                    <a:pt x="0" y="19344"/>
                  </a:lnTo>
                  <a:lnTo>
                    <a:pt x="19344" y="19344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3994825" y="2394375"/>
              <a:ext cx="482650" cy="483625"/>
            </a:xfrm>
            <a:custGeom>
              <a:avLst/>
              <a:gdLst/>
              <a:ahLst/>
              <a:cxnLst/>
              <a:rect l="l" t="t" r="r" b="b"/>
              <a:pathLst>
                <a:path w="19306" h="19345" extrusionOk="0">
                  <a:moveTo>
                    <a:pt x="1" y="0"/>
                  </a:moveTo>
                  <a:lnTo>
                    <a:pt x="1" y="19344"/>
                  </a:lnTo>
                  <a:lnTo>
                    <a:pt x="19305" y="19344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3103575" y="3252675"/>
              <a:ext cx="483625" cy="482625"/>
            </a:xfrm>
            <a:custGeom>
              <a:avLst/>
              <a:gdLst/>
              <a:ahLst/>
              <a:cxnLst/>
              <a:rect l="l" t="t" r="r" b="b"/>
              <a:pathLst>
                <a:path w="19345" h="19305" extrusionOk="0">
                  <a:moveTo>
                    <a:pt x="0" y="0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3994825" y="3252675"/>
              <a:ext cx="482650" cy="482625"/>
            </a:xfrm>
            <a:custGeom>
              <a:avLst/>
              <a:gdLst/>
              <a:ahLst/>
              <a:cxnLst/>
              <a:rect l="l" t="t" r="r" b="b"/>
              <a:pathLst>
                <a:path w="19306" h="19305" extrusionOk="0">
                  <a:moveTo>
                    <a:pt x="1" y="0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81325" y="4134950"/>
              <a:ext cx="819375" cy="1199050"/>
            </a:xfrm>
            <a:custGeom>
              <a:avLst/>
              <a:gdLst/>
              <a:ahLst/>
              <a:cxnLst/>
              <a:rect l="l" t="t" r="r" b="b"/>
              <a:pathLst>
                <a:path w="32775" h="47962" extrusionOk="0">
                  <a:moveTo>
                    <a:pt x="1" y="1"/>
                  </a:moveTo>
                  <a:lnTo>
                    <a:pt x="1" y="47962"/>
                  </a:lnTo>
                  <a:lnTo>
                    <a:pt x="32774" y="47962"/>
                  </a:lnTo>
                  <a:lnTo>
                    <a:pt x="327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185325" y="2394375"/>
              <a:ext cx="525575" cy="526575"/>
            </a:xfrm>
            <a:custGeom>
              <a:avLst/>
              <a:gdLst/>
              <a:ahLst/>
              <a:cxnLst/>
              <a:rect l="l" t="t" r="r" b="b"/>
              <a:pathLst>
                <a:path w="21023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185325" y="3230675"/>
              <a:ext cx="525575" cy="525600"/>
            </a:xfrm>
            <a:custGeom>
              <a:avLst/>
              <a:gdLst/>
              <a:ahLst/>
              <a:cxnLst/>
              <a:rect l="l" t="t" r="r" b="b"/>
              <a:pathLst>
                <a:path w="21023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31"/>
            <p:cNvSpPr/>
            <p:nvPr/>
          </p:nvSpPr>
          <p:spPr>
            <a:xfrm>
              <a:off x="4871125" y="2394375"/>
              <a:ext cx="525600" cy="526575"/>
            </a:xfrm>
            <a:custGeom>
              <a:avLst/>
              <a:gdLst/>
              <a:ahLst/>
              <a:cxnLst/>
              <a:rect l="l" t="t" r="r" b="b"/>
              <a:pathLst>
                <a:path w="21024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31"/>
            <p:cNvSpPr/>
            <p:nvPr/>
          </p:nvSpPr>
          <p:spPr>
            <a:xfrm>
              <a:off x="4871125" y="3230675"/>
              <a:ext cx="525600" cy="525600"/>
            </a:xfrm>
            <a:custGeom>
              <a:avLst/>
              <a:gdLst/>
              <a:ahLst/>
              <a:cxnLst/>
              <a:rect l="l" t="t" r="r" b="b"/>
              <a:pathLst>
                <a:path w="21024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31"/>
            <p:cNvSpPr/>
            <p:nvPr/>
          </p:nvSpPr>
          <p:spPr>
            <a:xfrm>
              <a:off x="1126175" y="5247050"/>
              <a:ext cx="5329675" cy="174875"/>
            </a:xfrm>
            <a:custGeom>
              <a:avLst/>
              <a:gdLst/>
              <a:ahLst/>
              <a:cxnLst/>
              <a:rect l="l" t="t" r="r" b="b"/>
              <a:pathLst>
                <a:path w="213187" h="6995" extrusionOk="0">
                  <a:moveTo>
                    <a:pt x="4677" y="0"/>
                  </a:moveTo>
                  <a:cubicBezTo>
                    <a:pt x="1" y="0"/>
                    <a:pt x="1" y="6995"/>
                    <a:pt x="4677" y="6995"/>
                  </a:cubicBezTo>
                  <a:lnTo>
                    <a:pt x="208511" y="6995"/>
                  </a:lnTo>
                  <a:cubicBezTo>
                    <a:pt x="213187" y="6995"/>
                    <a:pt x="213187" y="0"/>
                    <a:pt x="2085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" name="Google Shape;1254;p31"/>
          <p:cNvGrpSpPr/>
          <p:nvPr/>
        </p:nvGrpSpPr>
        <p:grpSpPr>
          <a:xfrm>
            <a:off x="6850678" y="3083448"/>
            <a:ext cx="576880" cy="570500"/>
            <a:chOff x="1173925" y="250875"/>
            <a:chExt cx="5234850" cy="5176950"/>
          </a:xfrm>
        </p:grpSpPr>
        <p:sp>
          <p:nvSpPr>
            <p:cNvPr id="1255" name="Google Shape;1255;p31"/>
            <p:cNvSpPr/>
            <p:nvPr/>
          </p:nvSpPr>
          <p:spPr>
            <a:xfrm>
              <a:off x="4820825" y="2949000"/>
              <a:ext cx="429900" cy="651650"/>
            </a:xfrm>
            <a:custGeom>
              <a:avLst/>
              <a:gdLst/>
              <a:ahLst/>
              <a:cxnLst/>
              <a:rect l="l" t="t" r="r" b="b"/>
              <a:pathLst>
                <a:path w="17196" h="26066" extrusionOk="0">
                  <a:moveTo>
                    <a:pt x="8225" y="1"/>
                  </a:moveTo>
                  <a:cubicBezTo>
                    <a:pt x="6508" y="1"/>
                    <a:pt x="4790" y="1149"/>
                    <a:pt x="4790" y="3445"/>
                  </a:cubicBezTo>
                  <a:lnTo>
                    <a:pt x="4790" y="12278"/>
                  </a:lnTo>
                  <a:cubicBezTo>
                    <a:pt x="4790" y="14162"/>
                    <a:pt x="6321" y="15733"/>
                    <a:pt x="8206" y="15733"/>
                  </a:cubicBezTo>
                  <a:cubicBezTo>
                    <a:pt x="9540" y="15733"/>
                    <a:pt x="10365" y="17107"/>
                    <a:pt x="9737" y="18245"/>
                  </a:cubicBezTo>
                  <a:cubicBezTo>
                    <a:pt x="9427" y="18864"/>
                    <a:pt x="8824" y="19180"/>
                    <a:pt x="8219" y="19180"/>
                  </a:cubicBezTo>
                  <a:cubicBezTo>
                    <a:pt x="7674" y="19180"/>
                    <a:pt x="7127" y="18923"/>
                    <a:pt x="6792" y="18402"/>
                  </a:cubicBezTo>
                  <a:cubicBezTo>
                    <a:pt x="6130" y="17396"/>
                    <a:pt x="5039" y="16851"/>
                    <a:pt x="3930" y="16851"/>
                  </a:cubicBezTo>
                  <a:cubicBezTo>
                    <a:pt x="3264" y="16851"/>
                    <a:pt x="2592" y="17047"/>
                    <a:pt x="2003" y="17460"/>
                  </a:cubicBezTo>
                  <a:cubicBezTo>
                    <a:pt x="394" y="18520"/>
                    <a:pt x="1" y="20679"/>
                    <a:pt x="1100" y="22249"/>
                  </a:cubicBezTo>
                  <a:cubicBezTo>
                    <a:pt x="2592" y="24487"/>
                    <a:pt x="5065" y="25900"/>
                    <a:pt x="7774" y="26057"/>
                  </a:cubicBezTo>
                  <a:cubicBezTo>
                    <a:pt x="7901" y="26063"/>
                    <a:pt x="8029" y="26065"/>
                    <a:pt x="8156" y="26065"/>
                  </a:cubicBezTo>
                  <a:cubicBezTo>
                    <a:pt x="10728" y="26065"/>
                    <a:pt x="13194" y="24938"/>
                    <a:pt x="14840" y="22956"/>
                  </a:cubicBezTo>
                  <a:cubicBezTo>
                    <a:pt x="16567" y="20875"/>
                    <a:pt x="17195" y="18088"/>
                    <a:pt x="16606" y="15458"/>
                  </a:cubicBezTo>
                  <a:cubicBezTo>
                    <a:pt x="15978" y="12828"/>
                    <a:pt x="14133" y="10669"/>
                    <a:pt x="11660" y="9569"/>
                  </a:cubicBezTo>
                  <a:lnTo>
                    <a:pt x="11660" y="3445"/>
                  </a:lnTo>
                  <a:cubicBezTo>
                    <a:pt x="11660" y="1149"/>
                    <a:pt x="9943" y="1"/>
                    <a:pt x="82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31"/>
            <p:cNvSpPr/>
            <p:nvPr/>
          </p:nvSpPr>
          <p:spPr>
            <a:xfrm>
              <a:off x="4940575" y="937850"/>
              <a:ext cx="171775" cy="1708650"/>
            </a:xfrm>
            <a:custGeom>
              <a:avLst/>
              <a:gdLst/>
              <a:ahLst/>
              <a:cxnLst/>
              <a:rect l="l" t="t" r="r" b="b"/>
              <a:pathLst>
                <a:path w="6871" h="68346" extrusionOk="0">
                  <a:moveTo>
                    <a:pt x="3416" y="1"/>
                  </a:moveTo>
                  <a:cubicBezTo>
                    <a:pt x="1531" y="1"/>
                    <a:pt x="0" y="1532"/>
                    <a:pt x="0" y="3416"/>
                  </a:cubicBezTo>
                  <a:lnTo>
                    <a:pt x="0" y="64931"/>
                  </a:lnTo>
                  <a:cubicBezTo>
                    <a:pt x="0" y="67207"/>
                    <a:pt x="1718" y="68346"/>
                    <a:pt x="3435" y="68346"/>
                  </a:cubicBezTo>
                  <a:cubicBezTo>
                    <a:pt x="5153" y="68346"/>
                    <a:pt x="6870" y="67207"/>
                    <a:pt x="6870" y="64931"/>
                  </a:cubicBezTo>
                  <a:lnTo>
                    <a:pt x="6870" y="3416"/>
                  </a:lnTo>
                  <a:cubicBezTo>
                    <a:pt x="6870" y="1532"/>
                    <a:pt x="5339" y="1"/>
                    <a:pt x="34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31"/>
            <p:cNvSpPr/>
            <p:nvPr/>
          </p:nvSpPr>
          <p:spPr>
            <a:xfrm>
              <a:off x="2529250" y="336250"/>
              <a:ext cx="343525" cy="1128650"/>
            </a:xfrm>
            <a:custGeom>
              <a:avLst/>
              <a:gdLst/>
              <a:ahLst/>
              <a:cxnLst/>
              <a:rect l="l" t="t" r="r" b="b"/>
              <a:pathLst>
                <a:path w="13741" h="45146" extrusionOk="0">
                  <a:moveTo>
                    <a:pt x="2042" y="1"/>
                  </a:moveTo>
                  <a:lnTo>
                    <a:pt x="1" y="45145"/>
                  </a:lnTo>
                  <a:lnTo>
                    <a:pt x="13740" y="45145"/>
                  </a:lnTo>
                  <a:lnTo>
                    <a:pt x="116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31"/>
            <p:cNvSpPr/>
            <p:nvPr/>
          </p:nvSpPr>
          <p:spPr>
            <a:xfrm>
              <a:off x="1271100" y="250875"/>
              <a:ext cx="5018925" cy="631075"/>
            </a:xfrm>
            <a:custGeom>
              <a:avLst/>
              <a:gdLst/>
              <a:ahLst/>
              <a:cxnLst/>
              <a:rect l="l" t="t" r="r" b="b"/>
              <a:pathLst>
                <a:path w="200757" h="25243" extrusionOk="0">
                  <a:moveTo>
                    <a:pt x="52407" y="0"/>
                  </a:moveTo>
                  <a:cubicBezTo>
                    <a:pt x="51975" y="0"/>
                    <a:pt x="51544" y="79"/>
                    <a:pt x="51151" y="197"/>
                  </a:cubicBezTo>
                  <a:lnTo>
                    <a:pt x="3572" y="18608"/>
                  </a:lnTo>
                  <a:cubicBezTo>
                    <a:pt x="0" y="19982"/>
                    <a:pt x="981" y="25242"/>
                    <a:pt x="4789" y="25242"/>
                  </a:cubicBezTo>
                  <a:cubicBezTo>
                    <a:pt x="5221" y="25242"/>
                    <a:pt x="5653" y="25164"/>
                    <a:pt x="6045" y="25007"/>
                  </a:cubicBezTo>
                  <a:lnTo>
                    <a:pt x="53035" y="6870"/>
                  </a:lnTo>
                  <a:lnTo>
                    <a:pt x="61750" y="6870"/>
                  </a:lnTo>
                  <a:lnTo>
                    <a:pt x="196635" y="25203"/>
                  </a:lnTo>
                  <a:cubicBezTo>
                    <a:pt x="196804" y="25228"/>
                    <a:pt x="196973" y="25240"/>
                    <a:pt x="197139" y="25240"/>
                  </a:cubicBezTo>
                  <a:cubicBezTo>
                    <a:pt x="198818" y="25240"/>
                    <a:pt x="200271" y="24013"/>
                    <a:pt x="200521" y="22298"/>
                  </a:cubicBezTo>
                  <a:cubicBezTo>
                    <a:pt x="200757" y="20414"/>
                    <a:pt x="199461" y="18686"/>
                    <a:pt x="197577" y="18412"/>
                  </a:cubicBezTo>
                  <a:lnTo>
                    <a:pt x="6245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2122950" y="1379500"/>
              <a:ext cx="1156125" cy="4047325"/>
            </a:xfrm>
            <a:custGeom>
              <a:avLst/>
              <a:gdLst/>
              <a:ahLst/>
              <a:cxnLst/>
              <a:rect l="l" t="t" r="r" b="b"/>
              <a:pathLst>
                <a:path w="46245" h="161893" extrusionOk="0">
                  <a:moveTo>
                    <a:pt x="26027" y="6870"/>
                  </a:moveTo>
                  <a:lnTo>
                    <a:pt x="23122" y="8911"/>
                  </a:lnTo>
                  <a:lnTo>
                    <a:pt x="20217" y="6870"/>
                  </a:lnTo>
                  <a:close/>
                  <a:moveTo>
                    <a:pt x="12562" y="9893"/>
                  </a:moveTo>
                  <a:lnTo>
                    <a:pt x="17155" y="13112"/>
                  </a:lnTo>
                  <a:lnTo>
                    <a:pt x="12327" y="16527"/>
                  </a:lnTo>
                  <a:lnTo>
                    <a:pt x="12562" y="9893"/>
                  </a:lnTo>
                  <a:close/>
                  <a:moveTo>
                    <a:pt x="33643" y="9893"/>
                  </a:moveTo>
                  <a:lnTo>
                    <a:pt x="33918" y="16566"/>
                  </a:lnTo>
                  <a:lnTo>
                    <a:pt x="29050" y="13112"/>
                  </a:lnTo>
                  <a:lnTo>
                    <a:pt x="33643" y="9893"/>
                  </a:lnTo>
                  <a:close/>
                  <a:moveTo>
                    <a:pt x="23122" y="17312"/>
                  </a:moveTo>
                  <a:lnTo>
                    <a:pt x="32230" y="23750"/>
                  </a:lnTo>
                  <a:lnTo>
                    <a:pt x="23122" y="32583"/>
                  </a:lnTo>
                  <a:lnTo>
                    <a:pt x="13976" y="23750"/>
                  </a:lnTo>
                  <a:lnTo>
                    <a:pt x="23122" y="17312"/>
                  </a:lnTo>
                  <a:close/>
                  <a:moveTo>
                    <a:pt x="11777" y="31170"/>
                  </a:moveTo>
                  <a:lnTo>
                    <a:pt x="18176" y="37372"/>
                  </a:lnTo>
                  <a:lnTo>
                    <a:pt x="11267" y="44046"/>
                  </a:lnTo>
                  <a:lnTo>
                    <a:pt x="11267" y="44046"/>
                  </a:lnTo>
                  <a:lnTo>
                    <a:pt x="11777" y="31170"/>
                  </a:lnTo>
                  <a:close/>
                  <a:moveTo>
                    <a:pt x="34467" y="31170"/>
                  </a:moveTo>
                  <a:lnTo>
                    <a:pt x="34939" y="44046"/>
                  </a:lnTo>
                  <a:lnTo>
                    <a:pt x="34939" y="44046"/>
                  </a:lnTo>
                  <a:lnTo>
                    <a:pt x="28069" y="37372"/>
                  </a:lnTo>
                  <a:lnTo>
                    <a:pt x="34467" y="31170"/>
                  </a:lnTo>
                  <a:close/>
                  <a:moveTo>
                    <a:pt x="23122" y="42161"/>
                  </a:moveTo>
                  <a:lnTo>
                    <a:pt x="33525" y="52211"/>
                  </a:lnTo>
                  <a:lnTo>
                    <a:pt x="23122" y="60455"/>
                  </a:lnTo>
                  <a:lnTo>
                    <a:pt x="12719" y="52211"/>
                  </a:lnTo>
                  <a:lnTo>
                    <a:pt x="23122" y="42161"/>
                  </a:lnTo>
                  <a:close/>
                  <a:moveTo>
                    <a:pt x="35527" y="59356"/>
                  </a:moveTo>
                  <a:lnTo>
                    <a:pt x="35959" y="70661"/>
                  </a:lnTo>
                  <a:lnTo>
                    <a:pt x="35959" y="70661"/>
                  </a:lnTo>
                  <a:lnTo>
                    <a:pt x="28658" y="64851"/>
                  </a:lnTo>
                  <a:lnTo>
                    <a:pt x="35527" y="59356"/>
                  </a:lnTo>
                  <a:close/>
                  <a:moveTo>
                    <a:pt x="10678" y="59356"/>
                  </a:moveTo>
                  <a:lnTo>
                    <a:pt x="17587" y="64851"/>
                  </a:lnTo>
                  <a:lnTo>
                    <a:pt x="10246" y="70661"/>
                  </a:lnTo>
                  <a:lnTo>
                    <a:pt x="10678" y="59356"/>
                  </a:lnTo>
                  <a:close/>
                  <a:moveTo>
                    <a:pt x="23122" y="69209"/>
                  </a:moveTo>
                  <a:lnTo>
                    <a:pt x="34271" y="78081"/>
                  </a:lnTo>
                  <a:lnTo>
                    <a:pt x="23122" y="87620"/>
                  </a:lnTo>
                  <a:lnTo>
                    <a:pt x="11934" y="78081"/>
                  </a:lnTo>
                  <a:lnTo>
                    <a:pt x="23122" y="69209"/>
                  </a:lnTo>
                  <a:close/>
                  <a:moveTo>
                    <a:pt x="36509" y="85225"/>
                  </a:moveTo>
                  <a:lnTo>
                    <a:pt x="37058" y="99554"/>
                  </a:lnTo>
                  <a:lnTo>
                    <a:pt x="37058" y="99554"/>
                  </a:lnTo>
                  <a:lnTo>
                    <a:pt x="28422" y="92135"/>
                  </a:lnTo>
                  <a:lnTo>
                    <a:pt x="36509" y="85225"/>
                  </a:lnTo>
                  <a:close/>
                  <a:moveTo>
                    <a:pt x="9697" y="85225"/>
                  </a:moveTo>
                  <a:lnTo>
                    <a:pt x="17823" y="92135"/>
                  </a:lnTo>
                  <a:lnTo>
                    <a:pt x="9186" y="99554"/>
                  </a:lnTo>
                  <a:lnTo>
                    <a:pt x="9186" y="99554"/>
                  </a:lnTo>
                  <a:lnTo>
                    <a:pt x="9697" y="85225"/>
                  </a:lnTo>
                  <a:close/>
                  <a:moveTo>
                    <a:pt x="23122" y="96649"/>
                  </a:moveTo>
                  <a:lnTo>
                    <a:pt x="35724" y="107444"/>
                  </a:lnTo>
                  <a:lnTo>
                    <a:pt x="23122" y="119967"/>
                  </a:lnTo>
                  <a:lnTo>
                    <a:pt x="10521" y="107405"/>
                  </a:lnTo>
                  <a:lnTo>
                    <a:pt x="23122" y="96649"/>
                  </a:lnTo>
                  <a:close/>
                  <a:moveTo>
                    <a:pt x="8558" y="115178"/>
                  </a:moveTo>
                  <a:lnTo>
                    <a:pt x="18255" y="124796"/>
                  </a:lnTo>
                  <a:lnTo>
                    <a:pt x="7812" y="135159"/>
                  </a:lnTo>
                  <a:lnTo>
                    <a:pt x="8558" y="115178"/>
                  </a:lnTo>
                  <a:close/>
                  <a:moveTo>
                    <a:pt x="37686" y="115178"/>
                  </a:moveTo>
                  <a:lnTo>
                    <a:pt x="38432" y="135159"/>
                  </a:lnTo>
                  <a:lnTo>
                    <a:pt x="27990" y="124796"/>
                  </a:lnTo>
                  <a:lnTo>
                    <a:pt x="37686" y="115178"/>
                  </a:lnTo>
                  <a:close/>
                  <a:moveTo>
                    <a:pt x="23122" y="129664"/>
                  </a:moveTo>
                  <a:lnTo>
                    <a:pt x="38825" y="145248"/>
                  </a:lnTo>
                  <a:lnTo>
                    <a:pt x="39178" y="155062"/>
                  </a:lnTo>
                  <a:lnTo>
                    <a:pt x="7067" y="155062"/>
                  </a:lnTo>
                  <a:lnTo>
                    <a:pt x="7459" y="145248"/>
                  </a:lnTo>
                  <a:lnTo>
                    <a:pt x="23122" y="129664"/>
                  </a:lnTo>
                  <a:close/>
                  <a:moveTo>
                    <a:pt x="9383" y="0"/>
                  </a:moveTo>
                  <a:cubicBezTo>
                    <a:pt x="7538" y="0"/>
                    <a:pt x="6007" y="1453"/>
                    <a:pt x="5928" y="3298"/>
                  </a:cubicBezTo>
                  <a:lnTo>
                    <a:pt x="5182" y="23043"/>
                  </a:lnTo>
                  <a:cubicBezTo>
                    <a:pt x="5182" y="23083"/>
                    <a:pt x="5182" y="23083"/>
                    <a:pt x="5182" y="23083"/>
                  </a:cubicBezTo>
                  <a:cubicBezTo>
                    <a:pt x="5182" y="23122"/>
                    <a:pt x="5182" y="23201"/>
                    <a:pt x="5182" y="23240"/>
                  </a:cubicBezTo>
                  <a:lnTo>
                    <a:pt x="3102" y="77806"/>
                  </a:lnTo>
                  <a:cubicBezTo>
                    <a:pt x="3102" y="77845"/>
                    <a:pt x="3102" y="77885"/>
                    <a:pt x="3102" y="77924"/>
                  </a:cubicBezTo>
                  <a:lnTo>
                    <a:pt x="3102" y="78002"/>
                  </a:lnTo>
                  <a:lnTo>
                    <a:pt x="2003" y="107091"/>
                  </a:lnTo>
                  <a:lnTo>
                    <a:pt x="629" y="143600"/>
                  </a:lnTo>
                  <a:lnTo>
                    <a:pt x="629" y="143796"/>
                  </a:lnTo>
                  <a:lnTo>
                    <a:pt x="40" y="158321"/>
                  </a:lnTo>
                  <a:cubicBezTo>
                    <a:pt x="0" y="160283"/>
                    <a:pt x="1531" y="161893"/>
                    <a:pt x="3494" y="161893"/>
                  </a:cubicBezTo>
                  <a:lnTo>
                    <a:pt x="42751" y="161893"/>
                  </a:lnTo>
                  <a:cubicBezTo>
                    <a:pt x="44713" y="161893"/>
                    <a:pt x="46244" y="160283"/>
                    <a:pt x="46166" y="158321"/>
                  </a:cubicBezTo>
                  <a:lnTo>
                    <a:pt x="43143" y="77924"/>
                  </a:lnTo>
                  <a:lnTo>
                    <a:pt x="40277" y="3298"/>
                  </a:lnTo>
                  <a:cubicBezTo>
                    <a:pt x="40238" y="1453"/>
                    <a:pt x="38707" y="0"/>
                    <a:pt x="368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3866900" y="4309975"/>
              <a:ext cx="1069775" cy="343500"/>
            </a:xfrm>
            <a:custGeom>
              <a:avLst/>
              <a:gdLst/>
              <a:ahLst/>
              <a:cxnLst/>
              <a:rect l="l" t="t" r="r" b="b"/>
              <a:pathLst>
                <a:path w="42791" h="13740" extrusionOk="0">
                  <a:moveTo>
                    <a:pt x="1" y="0"/>
                  </a:moveTo>
                  <a:lnTo>
                    <a:pt x="1" y="13740"/>
                  </a:lnTo>
                  <a:lnTo>
                    <a:pt x="42790" y="13740"/>
                  </a:lnTo>
                  <a:lnTo>
                    <a:pt x="4279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3866900" y="4997925"/>
              <a:ext cx="1069775" cy="343525"/>
            </a:xfrm>
            <a:custGeom>
              <a:avLst/>
              <a:gdLst/>
              <a:ahLst/>
              <a:cxnLst/>
              <a:rect l="l" t="t" r="r" b="b"/>
              <a:pathLst>
                <a:path w="42791" h="13741" extrusionOk="0">
                  <a:moveTo>
                    <a:pt x="1" y="1"/>
                  </a:moveTo>
                  <a:lnTo>
                    <a:pt x="1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4936650" y="4997925"/>
              <a:ext cx="1069750" cy="343525"/>
            </a:xfrm>
            <a:custGeom>
              <a:avLst/>
              <a:gdLst/>
              <a:ahLst/>
              <a:cxnLst/>
              <a:rect l="l" t="t" r="r" b="b"/>
              <a:pathLst>
                <a:path w="42790" h="13741" extrusionOk="0">
                  <a:moveTo>
                    <a:pt x="0" y="1"/>
                  </a:moveTo>
                  <a:lnTo>
                    <a:pt x="0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4401775" y="4653450"/>
              <a:ext cx="1069750" cy="344500"/>
            </a:xfrm>
            <a:custGeom>
              <a:avLst/>
              <a:gdLst/>
              <a:ahLst/>
              <a:cxnLst/>
              <a:rect l="l" t="t" r="r" b="b"/>
              <a:pathLst>
                <a:path w="42790" h="13780" extrusionOk="0">
                  <a:moveTo>
                    <a:pt x="1" y="1"/>
                  </a:moveTo>
                  <a:lnTo>
                    <a:pt x="1" y="13780"/>
                  </a:lnTo>
                  <a:lnTo>
                    <a:pt x="42790" y="13780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1976725" y="4973400"/>
              <a:ext cx="1447600" cy="368050"/>
            </a:xfrm>
            <a:custGeom>
              <a:avLst/>
              <a:gdLst/>
              <a:ahLst/>
              <a:cxnLst/>
              <a:rect l="l" t="t" r="r" b="b"/>
              <a:pathLst>
                <a:path w="57904" h="14722" extrusionOk="0">
                  <a:moveTo>
                    <a:pt x="0" y="1"/>
                  </a:moveTo>
                  <a:lnTo>
                    <a:pt x="0" y="14722"/>
                  </a:lnTo>
                  <a:lnTo>
                    <a:pt x="57903" y="14722"/>
                  </a:lnTo>
                  <a:lnTo>
                    <a:pt x="579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1288750" y="711150"/>
              <a:ext cx="5005200" cy="312125"/>
            </a:xfrm>
            <a:custGeom>
              <a:avLst/>
              <a:gdLst/>
              <a:ahLst/>
              <a:cxnLst/>
              <a:rect l="l" t="t" r="r" b="b"/>
              <a:pathLst>
                <a:path w="200208" h="12485" extrusionOk="0">
                  <a:moveTo>
                    <a:pt x="1" y="1"/>
                  </a:moveTo>
                  <a:lnTo>
                    <a:pt x="1" y="12484"/>
                  </a:lnTo>
                  <a:lnTo>
                    <a:pt x="200208" y="12484"/>
                  </a:lnTo>
                  <a:lnTo>
                    <a:pt x="20020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4765875" y="2561100"/>
              <a:ext cx="521150" cy="474050"/>
            </a:xfrm>
            <a:custGeom>
              <a:avLst/>
              <a:gdLst/>
              <a:ahLst/>
              <a:cxnLst/>
              <a:rect l="l" t="t" r="r" b="b"/>
              <a:pathLst>
                <a:path w="20846" h="18962" extrusionOk="0">
                  <a:moveTo>
                    <a:pt x="1963" y="1"/>
                  </a:moveTo>
                  <a:lnTo>
                    <a:pt x="1" y="12406"/>
                  </a:lnTo>
                  <a:lnTo>
                    <a:pt x="3926" y="18961"/>
                  </a:lnTo>
                  <a:lnTo>
                    <a:pt x="16920" y="18961"/>
                  </a:lnTo>
                  <a:lnTo>
                    <a:pt x="20846" y="12406"/>
                  </a:lnTo>
                  <a:lnTo>
                    <a:pt x="1888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1173925" y="5256050"/>
              <a:ext cx="5234850" cy="171775"/>
            </a:xfrm>
            <a:custGeom>
              <a:avLst/>
              <a:gdLst/>
              <a:ahLst/>
              <a:cxnLst/>
              <a:rect l="l" t="t" r="r" b="b"/>
              <a:pathLst>
                <a:path w="209394" h="6871" extrusionOk="0">
                  <a:moveTo>
                    <a:pt x="4594" y="0"/>
                  </a:moveTo>
                  <a:cubicBezTo>
                    <a:pt x="1" y="0"/>
                    <a:pt x="1" y="6870"/>
                    <a:pt x="4594" y="6870"/>
                  </a:cubicBezTo>
                  <a:lnTo>
                    <a:pt x="204801" y="6870"/>
                  </a:lnTo>
                  <a:cubicBezTo>
                    <a:pt x="209394" y="6870"/>
                    <a:pt x="209394" y="0"/>
                    <a:pt x="2048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" name="Google Shape;1268;p31"/>
          <p:cNvGrpSpPr/>
          <p:nvPr/>
        </p:nvGrpSpPr>
        <p:grpSpPr>
          <a:xfrm>
            <a:off x="7885816" y="4071131"/>
            <a:ext cx="711451" cy="545522"/>
            <a:chOff x="405125" y="252475"/>
            <a:chExt cx="6769275" cy="5190500"/>
          </a:xfrm>
        </p:grpSpPr>
        <p:sp>
          <p:nvSpPr>
            <p:cNvPr id="1269" name="Google Shape;1269;p31"/>
            <p:cNvSpPr/>
            <p:nvPr/>
          </p:nvSpPr>
          <p:spPr>
            <a:xfrm>
              <a:off x="519950" y="2959925"/>
              <a:ext cx="3044100" cy="330125"/>
            </a:xfrm>
            <a:custGeom>
              <a:avLst/>
              <a:gdLst/>
              <a:ahLst/>
              <a:cxnLst/>
              <a:rect l="l" t="t" r="r" b="b"/>
              <a:pathLst>
                <a:path w="121764" h="13205" extrusionOk="0">
                  <a:moveTo>
                    <a:pt x="0" y="0"/>
                  </a:moveTo>
                  <a:lnTo>
                    <a:pt x="0" y="13205"/>
                  </a:lnTo>
                  <a:lnTo>
                    <a:pt x="121763" y="13205"/>
                  </a:lnTo>
                  <a:lnTo>
                    <a:pt x="12176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3917625" y="252475"/>
              <a:ext cx="3256775" cy="3256775"/>
            </a:xfrm>
            <a:custGeom>
              <a:avLst/>
              <a:gdLst/>
              <a:ahLst/>
              <a:cxnLst/>
              <a:rect l="l" t="t" r="r" b="b"/>
              <a:pathLst>
                <a:path w="130271" h="130271" extrusionOk="0">
                  <a:moveTo>
                    <a:pt x="65136" y="0"/>
                  </a:moveTo>
                  <a:cubicBezTo>
                    <a:pt x="47860" y="0"/>
                    <a:pt x="31315" y="6889"/>
                    <a:pt x="19102" y="19102"/>
                  </a:cubicBezTo>
                  <a:cubicBezTo>
                    <a:pt x="6890" y="31315"/>
                    <a:pt x="0" y="47860"/>
                    <a:pt x="0" y="65135"/>
                  </a:cubicBezTo>
                  <a:lnTo>
                    <a:pt x="0" y="130271"/>
                  </a:lnTo>
                  <a:lnTo>
                    <a:pt x="65136" y="130271"/>
                  </a:lnTo>
                  <a:cubicBezTo>
                    <a:pt x="82411" y="130271"/>
                    <a:pt x="98956" y="123434"/>
                    <a:pt x="111169" y="111221"/>
                  </a:cubicBezTo>
                  <a:cubicBezTo>
                    <a:pt x="123381" y="99008"/>
                    <a:pt x="130271" y="82411"/>
                    <a:pt x="130271" y="65135"/>
                  </a:cubicBezTo>
                  <a:cubicBezTo>
                    <a:pt x="130271" y="47860"/>
                    <a:pt x="123434" y="31315"/>
                    <a:pt x="111169" y="19102"/>
                  </a:cubicBezTo>
                  <a:cubicBezTo>
                    <a:pt x="98956" y="6889"/>
                    <a:pt x="82411" y="0"/>
                    <a:pt x="651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519950" y="4271225"/>
              <a:ext cx="6654450" cy="1171750"/>
            </a:xfrm>
            <a:custGeom>
              <a:avLst/>
              <a:gdLst/>
              <a:ahLst/>
              <a:cxnLst/>
              <a:rect l="l" t="t" r="r" b="b"/>
              <a:pathLst>
                <a:path w="266178" h="46870" extrusionOk="0">
                  <a:moveTo>
                    <a:pt x="0" y="1"/>
                  </a:moveTo>
                  <a:lnTo>
                    <a:pt x="0" y="46869"/>
                  </a:lnTo>
                  <a:lnTo>
                    <a:pt x="266178" y="46869"/>
                  </a:lnTo>
                  <a:lnTo>
                    <a:pt x="2661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135500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2148325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4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294032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3732350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3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0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452565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5317650" y="4888725"/>
              <a:ext cx="228375" cy="554250"/>
            </a:xfrm>
            <a:custGeom>
              <a:avLst/>
              <a:gdLst/>
              <a:ahLst/>
              <a:cxnLst/>
              <a:rect l="l" t="t" r="r" b="b"/>
              <a:pathLst>
                <a:path w="9135" h="2217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2169"/>
                  </a:lnTo>
                  <a:lnTo>
                    <a:pt x="9135" y="22169"/>
                  </a:lnTo>
                  <a:lnTo>
                    <a:pt x="9135" y="4580"/>
                  </a:lnTo>
                  <a:cubicBezTo>
                    <a:pt x="9135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611097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4945800" y="1280650"/>
              <a:ext cx="1200425" cy="1201725"/>
            </a:xfrm>
            <a:custGeom>
              <a:avLst/>
              <a:gdLst/>
              <a:ahLst/>
              <a:cxnLst/>
              <a:rect l="l" t="t" r="r" b="b"/>
              <a:pathLst>
                <a:path w="48017" h="48069" extrusionOk="0">
                  <a:moveTo>
                    <a:pt x="24009" y="0"/>
                  </a:moveTo>
                  <a:cubicBezTo>
                    <a:pt x="10752" y="0"/>
                    <a:pt x="0" y="10752"/>
                    <a:pt x="0" y="24008"/>
                  </a:cubicBezTo>
                  <a:cubicBezTo>
                    <a:pt x="0" y="37265"/>
                    <a:pt x="10752" y="48069"/>
                    <a:pt x="24009" y="48069"/>
                  </a:cubicBezTo>
                  <a:cubicBezTo>
                    <a:pt x="37265" y="48069"/>
                    <a:pt x="48017" y="37265"/>
                    <a:pt x="48017" y="24008"/>
                  </a:cubicBezTo>
                  <a:cubicBezTo>
                    <a:pt x="48017" y="10752"/>
                    <a:pt x="37265" y="0"/>
                    <a:pt x="240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3564025" y="2728975"/>
              <a:ext cx="353625" cy="780275"/>
            </a:xfrm>
            <a:custGeom>
              <a:avLst/>
              <a:gdLst/>
              <a:ahLst/>
              <a:cxnLst/>
              <a:rect l="l" t="t" r="r" b="b"/>
              <a:pathLst>
                <a:path w="14145" h="31211" extrusionOk="0">
                  <a:moveTo>
                    <a:pt x="0" y="0"/>
                  </a:moveTo>
                  <a:lnTo>
                    <a:pt x="0" y="31211"/>
                  </a:lnTo>
                  <a:lnTo>
                    <a:pt x="14144" y="31211"/>
                  </a:lnTo>
                  <a:lnTo>
                    <a:pt x="14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4409525" y="2728975"/>
              <a:ext cx="366675" cy="366650"/>
            </a:xfrm>
            <a:custGeom>
              <a:avLst/>
              <a:gdLst/>
              <a:ahLst/>
              <a:cxnLst/>
              <a:rect l="l" t="t" r="r" b="b"/>
              <a:pathLst>
                <a:path w="14667" h="14666" extrusionOk="0">
                  <a:moveTo>
                    <a:pt x="1" y="0"/>
                  </a:moveTo>
                  <a:lnTo>
                    <a:pt x="1" y="14666"/>
                  </a:lnTo>
                  <a:lnTo>
                    <a:pt x="14666" y="14666"/>
                  </a:lnTo>
                  <a:lnTo>
                    <a:pt x="14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405125" y="2672850"/>
              <a:ext cx="228350" cy="617200"/>
            </a:xfrm>
            <a:custGeom>
              <a:avLst/>
              <a:gdLst/>
              <a:ahLst/>
              <a:cxnLst/>
              <a:rect l="l" t="t" r="r" b="b"/>
              <a:pathLst>
                <a:path w="9134" h="24688" extrusionOk="0">
                  <a:moveTo>
                    <a:pt x="4593" y="1"/>
                  </a:moveTo>
                  <a:cubicBezTo>
                    <a:pt x="2088" y="1"/>
                    <a:pt x="0" y="2036"/>
                    <a:pt x="0" y="4594"/>
                  </a:cubicBezTo>
                  <a:lnTo>
                    <a:pt x="0" y="24688"/>
                  </a:lnTo>
                  <a:lnTo>
                    <a:pt x="9134" y="24688"/>
                  </a:lnTo>
                  <a:lnTo>
                    <a:pt x="9134" y="4594"/>
                  </a:lnTo>
                  <a:cubicBezTo>
                    <a:pt x="9134" y="2036"/>
                    <a:pt x="7098" y="1"/>
                    <a:pt x="45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" name="Google Shape;1283;p31"/>
          <p:cNvGrpSpPr/>
          <p:nvPr/>
        </p:nvGrpSpPr>
        <p:grpSpPr>
          <a:xfrm>
            <a:off x="5789906" y="4051627"/>
            <a:ext cx="470952" cy="584530"/>
            <a:chOff x="1687675" y="238125"/>
            <a:chExt cx="4220000" cy="5237725"/>
          </a:xfrm>
        </p:grpSpPr>
        <p:sp>
          <p:nvSpPr>
            <p:cNvPr id="1284" name="Google Shape;1284;p31"/>
            <p:cNvSpPr/>
            <p:nvPr/>
          </p:nvSpPr>
          <p:spPr>
            <a:xfrm>
              <a:off x="1687675" y="4538175"/>
              <a:ext cx="4220000" cy="937675"/>
            </a:xfrm>
            <a:custGeom>
              <a:avLst/>
              <a:gdLst/>
              <a:ahLst/>
              <a:cxnLst/>
              <a:rect l="l" t="t" r="r" b="b"/>
              <a:pathLst>
                <a:path w="168800" h="37507" extrusionOk="0">
                  <a:moveTo>
                    <a:pt x="1" y="1"/>
                  </a:moveTo>
                  <a:lnTo>
                    <a:pt x="1" y="21403"/>
                  </a:lnTo>
                  <a:cubicBezTo>
                    <a:pt x="1" y="30277"/>
                    <a:pt x="37795" y="37507"/>
                    <a:pt x="84421" y="37507"/>
                  </a:cubicBezTo>
                  <a:cubicBezTo>
                    <a:pt x="131005" y="37507"/>
                    <a:pt x="168799" y="30277"/>
                    <a:pt x="168799" y="21403"/>
                  </a:cubicBezTo>
                  <a:lnTo>
                    <a:pt x="168799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1687675" y="4135600"/>
              <a:ext cx="4220000" cy="806225"/>
            </a:xfrm>
            <a:custGeom>
              <a:avLst/>
              <a:gdLst/>
              <a:ahLst/>
              <a:cxnLst/>
              <a:rect l="l" t="t" r="r" b="b"/>
              <a:pathLst>
                <a:path w="168800" h="32249" extrusionOk="0">
                  <a:moveTo>
                    <a:pt x="84421" y="0"/>
                  </a:moveTo>
                  <a:cubicBezTo>
                    <a:pt x="37795" y="0"/>
                    <a:pt x="1" y="7230"/>
                    <a:pt x="1" y="16104"/>
                  </a:cubicBezTo>
                  <a:cubicBezTo>
                    <a:pt x="1" y="25018"/>
                    <a:pt x="37795" y="32248"/>
                    <a:pt x="84421" y="32248"/>
                  </a:cubicBezTo>
                  <a:cubicBezTo>
                    <a:pt x="131005" y="32248"/>
                    <a:pt x="168799" y="25018"/>
                    <a:pt x="168799" y="16104"/>
                  </a:cubicBezTo>
                  <a:cubicBezTo>
                    <a:pt x="168799" y="7230"/>
                    <a:pt x="131005" y="0"/>
                    <a:pt x="8442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2507225" y="238125"/>
              <a:ext cx="2580900" cy="4392500"/>
            </a:xfrm>
            <a:custGeom>
              <a:avLst/>
              <a:gdLst/>
              <a:ahLst/>
              <a:cxnLst/>
              <a:rect l="l" t="t" r="r" b="b"/>
              <a:pathLst>
                <a:path w="103236" h="175700" extrusionOk="0">
                  <a:moveTo>
                    <a:pt x="51639" y="0"/>
                  </a:moveTo>
                  <a:cubicBezTo>
                    <a:pt x="47448" y="0"/>
                    <a:pt x="43751" y="2835"/>
                    <a:pt x="42683" y="6901"/>
                  </a:cubicBezTo>
                  <a:lnTo>
                    <a:pt x="83" y="169825"/>
                  </a:lnTo>
                  <a:cubicBezTo>
                    <a:pt x="1" y="169908"/>
                    <a:pt x="1" y="170031"/>
                    <a:pt x="1" y="170113"/>
                  </a:cubicBezTo>
                  <a:cubicBezTo>
                    <a:pt x="1" y="173194"/>
                    <a:pt x="23088" y="175700"/>
                    <a:pt x="51639" y="175700"/>
                  </a:cubicBezTo>
                  <a:cubicBezTo>
                    <a:pt x="80148" y="175700"/>
                    <a:pt x="103235" y="173194"/>
                    <a:pt x="103235" y="170113"/>
                  </a:cubicBezTo>
                  <a:cubicBezTo>
                    <a:pt x="103235" y="170031"/>
                    <a:pt x="103235" y="169908"/>
                    <a:pt x="103194" y="169825"/>
                  </a:cubicBezTo>
                  <a:lnTo>
                    <a:pt x="60553" y="6901"/>
                  </a:lnTo>
                  <a:cubicBezTo>
                    <a:pt x="59485" y="2835"/>
                    <a:pt x="55829" y="0"/>
                    <a:pt x="516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2507225" y="3328375"/>
              <a:ext cx="2419650" cy="1280700"/>
            </a:xfrm>
            <a:custGeom>
              <a:avLst/>
              <a:gdLst/>
              <a:ahLst/>
              <a:cxnLst/>
              <a:rect l="l" t="t" r="r" b="b"/>
              <a:pathLst>
                <a:path w="96786" h="51228" extrusionOk="0">
                  <a:moveTo>
                    <a:pt x="91075" y="0"/>
                  </a:moveTo>
                  <a:lnTo>
                    <a:pt x="2753" y="35945"/>
                  </a:lnTo>
                  <a:lnTo>
                    <a:pt x="83" y="46215"/>
                  </a:lnTo>
                  <a:cubicBezTo>
                    <a:pt x="42" y="46298"/>
                    <a:pt x="1" y="46421"/>
                    <a:pt x="1" y="46503"/>
                  </a:cubicBezTo>
                  <a:cubicBezTo>
                    <a:pt x="1" y="48516"/>
                    <a:pt x="9778" y="50241"/>
                    <a:pt x="24485" y="51227"/>
                  </a:cubicBezTo>
                  <a:lnTo>
                    <a:pt x="96786" y="21814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2795825" y="2105200"/>
              <a:ext cx="1811650" cy="1282750"/>
            </a:xfrm>
            <a:custGeom>
              <a:avLst/>
              <a:gdLst/>
              <a:ahLst/>
              <a:cxnLst/>
              <a:rect l="l" t="t" r="r" b="b"/>
              <a:pathLst>
                <a:path w="72466" h="51310" extrusionOk="0">
                  <a:moveTo>
                    <a:pt x="66756" y="1"/>
                  </a:moveTo>
                  <a:lnTo>
                    <a:pt x="7066" y="24279"/>
                  </a:lnTo>
                  <a:lnTo>
                    <a:pt x="0" y="51310"/>
                  </a:lnTo>
                  <a:lnTo>
                    <a:pt x="72466" y="21814"/>
                  </a:lnTo>
                  <a:lnTo>
                    <a:pt x="667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3192250" y="882050"/>
              <a:ext cx="1094800" cy="991075"/>
            </a:xfrm>
            <a:custGeom>
              <a:avLst/>
              <a:gdLst/>
              <a:ahLst/>
              <a:cxnLst/>
              <a:rect l="l" t="t" r="r" b="b"/>
              <a:pathLst>
                <a:path w="43792" h="39643" extrusionOk="0">
                  <a:moveTo>
                    <a:pt x="38082" y="0"/>
                  </a:moveTo>
                  <a:lnTo>
                    <a:pt x="7066" y="12653"/>
                  </a:lnTo>
                  <a:lnTo>
                    <a:pt x="0" y="39643"/>
                  </a:lnTo>
                  <a:lnTo>
                    <a:pt x="43792" y="21814"/>
                  </a:lnTo>
                  <a:lnTo>
                    <a:pt x="38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" name="Google Shape;1290;p31"/>
          <p:cNvGrpSpPr/>
          <p:nvPr/>
        </p:nvGrpSpPr>
        <p:grpSpPr>
          <a:xfrm>
            <a:off x="6856504" y="4054246"/>
            <a:ext cx="565210" cy="579292"/>
            <a:chOff x="1251200" y="238125"/>
            <a:chExt cx="5110400" cy="5237725"/>
          </a:xfrm>
        </p:grpSpPr>
        <p:sp>
          <p:nvSpPr>
            <p:cNvPr id="1291" name="Google Shape;1291;p31"/>
            <p:cNvSpPr/>
            <p:nvPr/>
          </p:nvSpPr>
          <p:spPr>
            <a:xfrm>
              <a:off x="2346000" y="238125"/>
              <a:ext cx="4015600" cy="4015600"/>
            </a:xfrm>
            <a:custGeom>
              <a:avLst/>
              <a:gdLst/>
              <a:ahLst/>
              <a:cxnLst/>
              <a:rect l="l" t="t" r="r" b="b"/>
              <a:pathLst>
                <a:path w="160624" h="160624" extrusionOk="0">
                  <a:moveTo>
                    <a:pt x="24032" y="0"/>
                  </a:moveTo>
                  <a:lnTo>
                    <a:pt x="0" y="24032"/>
                  </a:lnTo>
                  <a:lnTo>
                    <a:pt x="22019" y="46051"/>
                  </a:lnTo>
                  <a:lnTo>
                    <a:pt x="33234" y="57225"/>
                  </a:lnTo>
                  <a:lnTo>
                    <a:pt x="38287" y="62319"/>
                  </a:lnTo>
                  <a:lnTo>
                    <a:pt x="49461" y="73534"/>
                  </a:lnTo>
                  <a:lnTo>
                    <a:pt x="54555" y="78586"/>
                  </a:lnTo>
                  <a:lnTo>
                    <a:pt x="54596" y="78586"/>
                  </a:lnTo>
                  <a:lnTo>
                    <a:pt x="65770" y="89760"/>
                  </a:lnTo>
                  <a:lnTo>
                    <a:pt x="70822" y="94895"/>
                  </a:lnTo>
                  <a:lnTo>
                    <a:pt x="98305" y="122337"/>
                  </a:lnTo>
                  <a:lnTo>
                    <a:pt x="103399" y="127431"/>
                  </a:lnTo>
                  <a:lnTo>
                    <a:pt x="114573" y="138605"/>
                  </a:lnTo>
                  <a:lnTo>
                    <a:pt x="136592" y="160624"/>
                  </a:lnTo>
                  <a:lnTo>
                    <a:pt x="160623" y="136592"/>
                  </a:lnTo>
                  <a:lnTo>
                    <a:pt x="2403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1251200" y="825550"/>
              <a:ext cx="4650300" cy="4650300"/>
            </a:xfrm>
            <a:custGeom>
              <a:avLst/>
              <a:gdLst/>
              <a:ahLst/>
              <a:cxnLst/>
              <a:rect l="l" t="t" r="r" b="b"/>
              <a:pathLst>
                <a:path w="186012" h="186012" extrusionOk="0">
                  <a:moveTo>
                    <a:pt x="30729" y="74192"/>
                  </a:moveTo>
                  <a:lnTo>
                    <a:pt x="111821" y="155284"/>
                  </a:lnTo>
                  <a:lnTo>
                    <a:pt x="30729" y="155284"/>
                  </a:lnTo>
                  <a:lnTo>
                    <a:pt x="30729" y="74192"/>
                  </a:lnTo>
                  <a:close/>
                  <a:moveTo>
                    <a:pt x="1" y="1"/>
                  </a:moveTo>
                  <a:lnTo>
                    <a:pt x="1" y="186012"/>
                  </a:lnTo>
                  <a:lnTo>
                    <a:pt x="186012" y="1860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16630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2183725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27034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322305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37437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426340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3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47841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2770150" y="910775"/>
              <a:ext cx="514500" cy="478625"/>
            </a:xfrm>
            <a:custGeom>
              <a:avLst/>
              <a:gdLst/>
              <a:ahLst/>
              <a:cxnLst/>
              <a:rect l="l" t="t" r="r" b="b"/>
              <a:pathLst>
                <a:path w="20580" h="19145" extrusionOk="0">
                  <a:moveTo>
                    <a:pt x="15398" y="0"/>
                  </a:moveTo>
                  <a:cubicBezTo>
                    <a:pt x="14557" y="0"/>
                    <a:pt x="13682" y="328"/>
                    <a:pt x="12900" y="1111"/>
                  </a:cubicBezTo>
                  <a:lnTo>
                    <a:pt x="0" y="14092"/>
                  </a:lnTo>
                  <a:lnTo>
                    <a:pt x="5053" y="19145"/>
                  </a:lnTo>
                  <a:lnTo>
                    <a:pt x="17993" y="6205"/>
                  </a:lnTo>
                  <a:cubicBezTo>
                    <a:pt x="20580" y="3587"/>
                    <a:pt x="18178" y="0"/>
                    <a:pt x="15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3176850" y="1416175"/>
              <a:ext cx="416775" cy="379925"/>
            </a:xfrm>
            <a:custGeom>
              <a:avLst/>
              <a:gdLst/>
              <a:ahLst/>
              <a:cxnLst/>
              <a:rect l="l" t="t" r="r" b="b"/>
              <a:pathLst>
                <a:path w="16671" h="15197" extrusionOk="0">
                  <a:moveTo>
                    <a:pt x="11500" y="1"/>
                  </a:moveTo>
                  <a:cubicBezTo>
                    <a:pt x="10661" y="1"/>
                    <a:pt x="9785" y="327"/>
                    <a:pt x="8997" y="1106"/>
                  </a:cubicBezTo>
                  <a:lnTo>
                    <a:pt x="0" y="10103"/>
                  </a:lnTo>
                  <a:lnTo>
                    <a:pt x="5053" y="15197"/>
                  </a:lnTo>
                  <a:lnTo>
                    <a:pt x="14050" y="6200"/>
                  </a:lnTo>
                  <a:cubicBezTo>
                    <a:pt x="16671" y="3610"/>
                    <a:pt x="14290" y="1"/>
                    <a:pt x="11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3582500" y="1726225"/>
              <a:ext cx="485800" cy="476575"/>
            </a:xfrm>
            <a:custGeom>
              <a:avLst/>
              <a:gdLst/>
              <a:ahLst/>
              <a:cxnLst/>
              <a:rect l="l" t="t" r="r" b="b"/>
              <a:pathLst>
                <a:path w="19432" h="19063" extrusionOk="0">
                  <a:moveTo>
                    <a:pt x="15468" y="1"/>
                  </a:moveTo>
                  <a:cubicBezTo>
                    <a:pt x="14568" y="1"/>
                    <a:pt x="13670" y="340"/>
                    <a:pt x="12982" y="1028"/>
                  </a:cubicBezTo>
                  <a:lnTo>
                    <a:pt x="1" y="14010"/>
                  </a:lnTo>
                  <a:lnTo>
                    <a:pt x="5095" y="19062"/>
                  </a:lnTo>
                  <a:lnTo>
                    <a:pt x="5136" y="19062"/>
                  </a:lnTo>
                  <a:lnTo>
                    <a:pt x="18035" y="6163"/>
                  </a:lnTo>
                  <a:cubicBezTo>
                    <a:pt x="19432" y="4725"/>
                    <a:pt x="19432" y="2466"/>
                    <a:pt x="18035" y="1069"/>
                  </a:cubicBezTo>
                  <a:cubicBezTo>
                    <a:pt x="17326" y="361"/>
                    <a:pt x="16396" y="1"/>
                    <a:pt x="154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3990225" y="2231025"/>
              <a:ext cx="387200" cy="379500"/>
            </a:xfrm>
            <a:custGeom>
              <a:avLst/>
              <a:gdLst/>
              <a:ahLst/>
              <a:cxnLst/>
              <a:rect l="l" t="t" r="r" b="b"/>
              <a:pathLst>
                <a:path w="15488" h="15180" extrusionOk="0">
                  <a:moveTo>
                    <a:pt x="11544" y="0"/>
                  </a:moveTo>
                  <a:cubicBezTo>
                    <a:pt x="10620" y="0"/>
                    <a:pt x="9695" y="349"/>
                    <a:pt x="8997" y="1048"/>
                  </a:cubicBezTo>
                  <a:lnTo>
                    <a:pt x="1" y="10044"/>
                  </a:lnTo>
                  <a:lnTo>
                    <a:pt x="5053" y="15179"/>
                  </a:lnTo>
                  <a:lnTo>
                    <a:pt x="14050" y="6142"/>
                  </a:lnTo>
                  <a:cubicBezTo>
                    <a:pt x="15488" y="4745"/>
                    <a:pt x="15488" y="2485"/>
                    <a:pt x="14091" y="1048"/>
                  </a:cubicBezTo>
                  <a:cubicBezTo>
                    <a:pt x="13393" y="349"/>
                    <a:pt x="12468" y="0"/>
                    <a:pt x="115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395900" y="2540150"/>
              <a:ext cx="486825" cy="476025"/>
            </a:xfrm>
            <a:custGeom>
              <a:avLst/>
              <a:gdLst/>
              <a:ahLst/>
              <a:cxnLst/>
              <a:rect l="l" t="t" r="r" b="b"/>
              <a:pathLst>
                <a:path w="19473" h="19041" extrusionOk="0">
                  <a:moveTo>
                    <a:pt x="15508" y="0"/>
                  </a:moveTo>
                  <a:cubicBezTo>
                    <a:pt x="14594" y="0"/>
                    <a:pt x="13680" y="349"/>
                    <a:pt x="12982" y="1048"/>
                  </a:cubicBezTo>
                  <a:lnTo>
                    <a:pt x="0" y="13988"/>
                  </a:lnTo>
                  <a:lnTo>
                    <a:pt x="5094" y="19041"/>
                  </a:lnTo>
                  <a:lnTo>
                    <a:pt x="18034" y="6142"/>
                  </a:lnTo>
                  <a:cubicBezTo>
                    <a:pt x="19472" y="4704"/>
                    <a:pt x="19431" y="2444"/>
                    <a:pt x="18034" y="1048"/>
                  </a:cubicBezTo>
                  <a:cubicBezTo>
                    <a:pt x="17336" y="349"/>
                    <a:pt x="16422" y="0"/>
                    <a:pt x="155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4803600" y="3044525"/>
              <a:ext cx="387225" cy="379375"/>
            </a:xfrm>
            <a:custGeom>
              <a:avLst/>
              <a:gdLst/>
              <a:ahLst/>
              <a:cxnLst/>
              <a:rect l="l" t="t" r="r" b="b"/>
              <a:pathLst>
                <a:path w="15489" h="15175" extrusionOk="0">
                  <a:moveTo>
                    <a:pt x="11549" y="1"/>
                  </a:moveTo>
                  <a:cubicBezTo>
                    <a:pt x="10623" y="1"/>
                    <a:pt x="9701" y="360"/>
                    <a:pt x="8998" y="1084"/>
                  </a:cubicBezTo>
                  <a:lnTo>
                    <a:pt x="1" y="10081"/>
                  </a:lnTo>
                  <a:lnTo>
                    <a:pt x="5095" y="15175"/>
                  </a:lnTo>
                  <a:lnTo>
                    <a:pt x="14091" y="6137"/>
                  </a:lnTo>
                  <a:cubicBezTo>
                    <a:pt x="15488" y="4740"/>
                    <a:pt x="15488" y="2440"/>
                    <a:pt x="14091" y="1043"/>
                  </a:cubicBezTo>
                  <a:cubicBezTo>
                    <a:pt x="13378" y="350"/>
                    <a:pt x="12462" y="1"/>
                    <a:pt x="11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5210300" y="3353225"/>
              <a:ext cx="513125" cy="477375"/>
            </a:xfrm>
            <a:custGeom>
              <a:avLst/>
              <a:gdLst/>
              <a:ahLst/>
              <a:cxnLst/>
              <a:rect l="l" t="t" r="r" b="b"/>
              <a:pathLst>
                <a:path w="20525" h="19095" extrusionOk="0">
                  <a:moveTo>
                    <a:pt x="15397" y="0"/>
                  </a:moveTo>
                  <a:cubicBezTo>
                    <a:pt x="14574" y="0"/>
                    <a:pt x="13715" y="314"/>
                    <a:pt x="12941" y="1060"/>
                  </a:cubicBezTo>
                  <a:lnTo>
                    <a:pt x="1" y="14001"/>
                  </a:lnTo>
                  <a:lnTo>
                    <a:pt x="5054" y="19094"/>
                  </a:lnTo>
                  <a:lnTo>
                    <a:pt x="17994" y="6154"/>
                  </a:lnTo>
                  <a:cubicBezTo>
                    <a:pt x="20525" y="3528"/>
                    <a:pt x="18158" y="0"/>
                    <a:pt x="15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1663050" y="2320875"/>
              <a:ext cx="356375" cy="2386775"/>
            </a:xfrm>
            <a:custGeom>
              <a:avLst/>
              <a:gdLst/>
              <a:ahLst/>
              <a:cxnLst/>
              <a:rect l="l" t="t" r="r" b="b"/>
              <a:pathLst>
                <a:path w="14255" h="95471" extrusionOk="0">
                  <a:moveTo>
                    <a:pt x="0" y="1"/>
                  </a:moveTo>
                  <a:lnTo>
                    <a:pt x="0" y="95471"/>
                  </a:lnTo>
                  <a:lnTo>
                    <a:pt x="14255" y="95471"/>
                  </a:lnTo>
                  <a:lnTo>
                    <a:pt x="14255" y="143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8" name="Google Shape;1308;p31"/>
          <p:cNvGrpSpPr/>
          <p:nvPr/>
        </p:nvGrpSpPr>
        <p:grpSpPr>
          <a:xfrm>
            <a:off x="5759906" y="3110306"/>
            <a:ext cx="530937" cy="516783"/>
            <a:chOff x="1140925" y="239150"/>
            <a:chExt cx="5336050" cy="5193800"/>
          </a:xfrm>
        </p:grpSpPr>
        <p:sp>
          <p:nvSpPr>
            <p:cNvPr id="1309" name="Google Shape;1309;p31"/>
            <p:cNvSpPr/>
            <p:nvPr/>
          </p:nvSpPr>
          <p:spPr>
            <a:xfrm>
              <a:off x="1140925" y="3432425"/>
              <a:ext cx="5336050" cy="2000525"/>
            </a:xfrm>
            <a:custGeom>
              <a:avLst/>
              <a:gdLst/>
              <a:ahLst/>
              <a:cxnLst/>
              <a:rect l="l" t="t" r="r" b="b"/>
              <a:pathLst>
                <a:path w="213442" h="80021" extrusionOk="0">
                  <a:moveTo>
                    <a:pt x="39047" y="0"/>
                  </a:moveTo>
                  <a:cubicBezTo>
                    <a:pt x="17494" y="0"/>
                    <a:pt x="0" y="17452"/>
                    <a:pt x="0" y="39006"/>
                  </a:cubicBezTo>
                  <a:lnTo>
                    <a:pt x="0" y="80020"/>
                  </a:lnTo>
                  <a:lnTo>
                    <a:pt x="213441" y="80020"/>
                  </a:lnTo>
                  <a:lnTo>
                    <a:pt x="213441" y="39006"/>
                  </a:lnTo>
                  <a:cubicBezTo>
                    <a:pt x="213441" y="17452"/>
                    <a:pt x="195947" y="0"/>
                    <a:pt x="174394" y="0"/>
                  </a:cubicBez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382045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38838" y="0"/>
                  </a:moveTo>
                  <a:lnTo>
                    <a:pt x="0" y="80020"/>
                  </a:lnTo>
                  <a:lnTo>
                    <a:pt x="67673" y="80020"/>
                  </a:lnTo>
                  <a:lnTo>
                    <a:pt x="6767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211710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0" y="0"/>
                  </a:moveTo>
                  <a:lnTo>
                    <a:pt x="0" y="80020"/>
                  </a:lnTo>
                  <a:lnTo>
                    <a:pt x="67674" y="80020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2836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1" y="0"/>
                  </a:moveTo>
                  <a:lnTo>
                    <a:pt x="17495" y="35993"/>
                  </a:lnTo>
                  <a:lnTo>
                    <a:pt x="38881" y="174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3808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38880" y="0"/>
                  </a:moveTo>
                  <a:lnTo>
                    <a:pt x="1" y="17494"/>
                  </a:lnTo>
                  <a:lnTo>
                    <a:pt x="21387" y="35993"/>
                  </a:lnTo>
                  <a:lnTo>
                    <a:pt x="38880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349850" y="4913950"/>
              <a:ext cx="819275" cy="183125"/>
            </a:xfrm>
            <a:custGeom>
              <a:avLst/>
              <a:gdLst/>
              <a:ahLst/>
              <a:cxnLst/>
              <a:rect l="l" t="t" r="r" b="b"/>
              <a:pathLst>
                <a:path w="32771" h="7325" extrusionOk="0">
                  <a:moveTo>
                    <a:pt x="4855" y="1"/>
                  </a:moveTo>
                  <a:cubicBezTo>
                    <a:pt x="1" y="1"/>
                    <a:pt x="1" y="7325"/>
                    <a:pt x="4855" y="7325"/>
                  </a:cubicBezTo>
                  <a:lnTo>
                    <a:pt x="27874" y="7325"/>
                  </a:lnTo>
                  <a:cubicBezTo>
                    <a:pt x="32770" y="7325"/>
                    <a:pt x="32770" y="1"/>
                    <a:pt x="278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2232175" y="2114100"/>
              <a:ext cx="3153525" cy="1755700"/>
            </a:xfrm>
            <a:custGeom>
              <a:avLst/>
              <a:gdLst/>
              <a:ahLst/>
              <a:cxnLst/>
              <a:rect l="l" t="t" r="r" b="b"/>
              <a:pathLst>
                <a:path w="126141" h="70228" extrusionOk="0">
                  <a:moveTo>
                    <a:pt x="11552" y="1"/>
                  </a:moveTo>
                  <a:cubicBezTo>
                    <a:pt x="8497" y="1"/>
                    <a:pt x="5525" y="1214"/>
                    <a:pt x="3391" y="3391"/>
                  </a:cubicBezTo>
                  <a:cubicBezTo>
                    <a:pt x="1215" y="5525"/>
                    <a:pt x="1" y="8496"/>
                    <a:pt x="1" y="11552"/>
                  </a:cubicBezTo>
                  <a:cubicBezTo>
                    <a:pt x="1" y="14607"/>
                    <a:pt x="1215" y="17536"/>
                    <a:pt x="3391" y="19713"/>
                  </a:cubicBezTo>
                  <a:cubicBezTo>
                    <a:pt x="5525" y="21847"/>
                    <a:pt x="8497" y="23061"/>
                    <a:pt x="11552" y="23061"/>
                  </a:cubicBezTo>
                  <a:lnTo>
                    <a:pt x="11761" y="23061"/>
                  </a:lnTo>
                  <a:cubicBezTo>
                    <a:pt x="14021" y="49762"/>
                    <a:pt x="36328" y="70227"/>
                    <a:pt x="63071" y="70227"/>
                  </a:cubicBezTo>
                  <a:cubicBezTo>
                    <a:pt x="89814" y="70227"/>
                    <a:pt x="112120" y="49762"/>
                    <a:pt x="114422" y="23061"/>
                  </a:cubicBezTo>
                  <a:lnTo>
                    <a:pt x="114590" y="23061"/>
                  </a:lnTo>
                  <a:cubicBezTo>
                    <a:pt x="117645" y="23061"/>
                    <a:pt x="120616" y="21847"/>
                    <a:pt x="122751" y="19713"/>
                  </a:cubicBezTo>
                  <a:cubicBezTo>
                    <a:pt x="124927" y="17536"/>
                    <a:pt x="126140" y="14607"/>
                    <a:pt x="126140" y="11552"/>
                  </a:cubicBezTo>
                  <a:cubicBezTo>
                    <a:pt x="126140" y="8496"/>
                    <a:pt x="124927" y="5525"/>
                    <a:pt x="122751" y="3391"/>
                  </a:cubicBezTo>
                  <a:cubicBezTo>
                    <a:pt x="120616" y="1214"/>
                    <a:pt x="117645" y="1"/>
                    <a:pt x="11459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2519900" y="239150"/>
              <a:ext cx="2578075" cy="1392650"/>
            </a:xfrm>
            <a:custGeom>
              <a:avLst/>
              <a:gdLst/>
              <a:ahLst/>
              <a:cxnLst/>
              <a:rect l="l" t="t" r="r" b="b"/>
              <a:pathLst>
                <a:path w="103123" h="55706" extrusionOk="0">
                  <a:moveTo>
                    <a:pt x="51562" y="1"/>
                  </a:moveTo>
                  <a:cubicBezTo>
                    <a:pt x="37918" y="1"/>
                    <a:pt x="24819" y="5442"/>
                    <a:pt x="15151" y="15109"/>
                  </a:cubicBezTo>
                  <a:cubicBezTo>
                    <a:pt x="13393" y="16867"/>
                    <a:pt x="11761" y="18750"/>
                    <a:pt x="10254" y="20717"/>
                  </a:cubicBezTo>
                  <a:cubicBezTo>
                    <a:pt x="3600" y="29632"/>
                    <a:pt x="1" y="40429"/>
                    <a:pt x="43" y="51562"/>
                  </a:cubicBezTo>
                  <a:lnTo>
                    <a:pt x="43" y="55705"/>
                  </a:lnTo>
                  <a:lnTo>
                    <a:pt x="103081" y="55705"/>
                  </a:lnTo>
                  <a:lnTo>
                    <a:pt x="103081" y="51562"/>
                  </a:lnTo>
                  <a:cubicBezTo>
                    <a:pt x="103122" y="40429"/>
                    <a:pt x="99523" y="29632"/>
                    <a:pt x="92869" y="20717"/>
                  </a:cubicBezTo>
                  <a:cubicBezTo>
                    <a:pt x="91362" y="18750"/>
                    <a:pt x="89730" y="16867"/>
                    <a:pt x="87972" y="15109"/>
                  </a:cubicBezTo>
                  <a:cubicBezTo>
                    <a:pt x="78305" y="5442"/>
                    <a:pt x="65205" y="1"/>
                    <a:pt x="515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2198700" y="1631775"/>
              <a:ext cx="3220475" cy="482350"/>
            </a:xfrm>
            <a:custGeom>
              <a:avLst/>
              <a:gdLst/>
              <a:ahLst/>
              <a:cxnLst/>
              <a:rect l="l" t="t" r="r" b="b"/>
              <a:pathLst>
                <a:path w="128819" h="19294" extrusionOk="0">
                  <a:moveTo>
                    <a:pt x="9626" y="0"/>
                  </a:moveTo>
                  <a:cubicBezTo>
                    <a:pt x="4311" y="0"/>
                    <a:pt x="1" y="4311"/>
                    <a:pt x="1" y="9626"/>
                  </a:cubicBezTo>
                  <a:cubicBezTo>
                    <a:pt x="1" y="14983"/>
                    <a:pt x="4311" y="19294"/>
                    <a:pt x="9626" y="19294"/>
                  </a:cubicBezTo>
                  <a:lnTo>
                    <a:pt x="119151" y="19294"/>
                  </a:lnTo>
                  <a:cubicBezTo>
                    <a:pt x="124508" y="19294"/>
                    <a:pt x="128819" y="14983"/>
                    <a:pt x="128819" y="9626"/>
                  </a:cubicBezTo>
                  <a:cubicBezTo>
                    <a:pt x="128819" y="4311"/>
                    <a:pt x="124508" y="0"/>
                    <a:pt x="119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3551550" y="239425"/>
              <a:ext cx="514800" cy="689250"/>
            </a:xfrm>
            <a:custGeom>
              <a:avLst/>
              <a:gdLst/>
              <a:ahLst/>
              <a:cxnLst/>
              <a:rect l="l" t="t" r="r" b="b"/>
              <a:pathLst>
                <a:path w="20592" h="27570" extrusionOk="0">
                  <a:moveTo>
                    <a:pt x="10296" y="0"/>
                  </a:moveTo>
                  <a:cubicBezTo>
                    <a:pt x="6843" y="0"/>
                    <a:pt x="3390" y="346"/>
                    <a:pt x="0" y="1036"/>
                  </a:cubicBezTo>
                  <a:lnTo>
                    <a:pt x="0" y="27570"/>
                  </a:lnTo>
                  <a:lnTo>
                    <a:pt x="20591" y="27570"/>
                  </a:lnTo>
                  <a:lnTo>
                    <a:pt x="20591" y="1036"/>
                  </a:lnTo>
                  <a:cubicBezTo>
                    <a:pt x="17201" y="346"/>
                    <a:pt x="13748" y="0"/>
                    <a:pt x="102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2776250" y="616875"/>
              <a:ext cx="392375" cy="481550"/>
            </a:xfrm>
            <a:custGeom>
              <a:avLst/>
              <a:gdLst/>
              <a:ahLst/>
              <a:cxnLst/>
              <a:rect l="l" t="t" r="r" b="b"/>
              <a:pathLst>
                <a:path w="15695" h="19262" extrusionOk="0">
                  <a:moveTo>
                    <a:pt x="4897" y="0"/>
                  </a:moveTo>
                  <a:cubicBezTo>
                    <a:pt x="3139" y="1758"/>
                    <a:pt x="1507" y="3641"/>
                    <a:pt x="0" y="5608"/>
                  </a:cubicBezTo>
                  <a:lnTo>
                    <a:pt x="8580" y="17703"/>
                  </a:lnTo>
                  <a:cubicBezTo>
                    <a:pt x="9294" y="18723"/>
                    <a:pt x="10412" y="19262"/>
                    <a:pt x="11555" y="19262"/>
                  </a:cubicBezTo>
                  <a:cubicBezTo>
                    <a:pt x="12288" y="19262"/>
                    <a:pt x="13032" y="19040"/>
                    <a:pt x="13686" y="18582"/>
                  </a:cubicBezTo>
                  <a:cubicBezTo>
                    <a:pt x="15318" y="17410"/>
                    <a:pt x="15695" y="15150"/>
                    <a:pt x="14523" y="13476"/>
                  </a:cubicBezTo>
                  <a:lnTo>
                    <a:pt x="5441" y="586"/>
                  </a:lnTo>
                  <a:cubicBezTo>
                    <a:pt x="5274" y="377"/>
                    <a:pt x="5106" y="168"/>
                    <a:pt x="48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4447150" y="616875"/>
              <a:ext cx="394475" cy="483225"/>
            </a:xfrm>
            <a:custGeom>
              <a:avLst/>
              <a:gdLst/>
              <a:ahLst/>
              <a:cxnLst/>
              <a:rect l="l" t="t" r="r" b="b"/>
              <a:pathLst>
                <a:path w="15779" h="19329" extrusionOk="0">
                  <a:moveTo>
                    <a:pt x="10882" y="0"/>
                  </a:moveTo>
                  <a:cubicBezTo>
                    <a:pt x="10673" y="168"/>
                    <a:pt x="10506" y="377"/>
                    <a:pt x="10338" y="586"/>
                  </a:cubicBezTo>
                  <a:lnTo>
                    <a:pt x="1256" y="13476"/>
                  </a:lnTo>
                  <a:cubicBezTo>
                    <a:pt x="1" y="15150"/>
                    <a:pt x="378" y="17452"/>
                    <a:pt x="2052" y="18666"/>
                  </a:cubicBezTo>
                  <a:cubicBezTo>
                    <a:pt x="2691" y="19113"/>
                    <a:pt x="3422" y="19329"/>
                    <a:pt x="4146" y="19329"/>
                  </a:cubicBezTo>
                  <a:cubicBezTo>
                    <a:pt x="5319" y="19329"/>
                    <a:pt x="6475" y="18764"/>
                    <a:pt x="7199" y="17703"/>
                  </a:cubicBezTo>
                  <a:lnTo>
                    <a:pt x="15779" y="5608"/>
                  </a:lnTo>
                  <a:cubicBezTo>
                    <a:pt x="14272" y="3641"/>
                    <a:pt x="12640" y="1758"/>
                    <a:pt x="10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2980275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4897" y="0"/>
                  </a:moveTo>
                  <a:cubicBezTo>
                    <a:pt x="0" y="0"/>
                    <a:pt x="0" y="7324"/>
                    <a:pt x="4897" y="7324"/>
                  </a:cubicBezTo>
                  <a:lnTo>
                    <a:pt x="9208" y="7324"/>
                  </a:lnTo>
                  <a:cubicBezTo>
                    <a:pt x="9836" y="9333"/>
                    <a:pt x="11677" y="10714"/>
                    <a:pt x="13770" y="10714"/>
                  </a:cubicBezTo>
                  <a:cubicBezTo>
                    <a:pt x="15904" y="10672"/>
                    <a:pt x="17745" y="9291"/>
                    <a:pt x="18331" y="7282"/>
                  </a:cubicBezTo>
                  <a:cubicBezTo>
                    <a:pt x="22726" y="6487"/>
                    <a:pt x="22140" y="0"/>
                    <a:pt x="17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069450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5065" y="0"/>
                  </a:moveTo>
                  <a:cubicBezTo>
                    <a:pt x="587" y="0"/>
                    <a:pt x="1" y="6487"/>
                    <a:pt x="4395" y="7282"/>
                  </a:cubicBezTo>
                  <a:cubicBezTo>
                    <a:pt x="5023" y="9291"/>
                    <a:pt x="6864" y="10672"/>
                    <a:pt x="8957" y="10714"/>
                  </a:cubicBezTo>
                  <a:cubicBezTo>
                    <a:pt x="11049" y="10714"/>
                    <a:pt x="12891" y="9333"/>
                    <a:pt x="13519" y="7324"/>
                  </a:cubicBezTo>
                  <a:lnTo>
                    <a:pt x="17829" y="7324"/>
                  </a:lnTo>
                  <a:cubicBezTo>
                    <a:pt x="22726" y="7324"/>
                    <a:pt x="22726" y="0"/>
                    <a:pt x="178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3" name="Google Shape;1323;p31"/>
          <p:cNvGrpSpPr/>
          <p:nvPr/>
        </p:nvGrpSpPr>
        <p:grpSpPr>
          <a:xfrm>
            <a:off x="4629652" y="4081593"/>
            <a:ext cx="524598" cy="524598"/>
            <a:chOff x="1214525" y="254400"/>
            <a:chExt cx="5188900" cy="5188900"/>
          </a:xfrm>
        </p:grpSpPr>
        <p:sp>
          <p:nvSpPr>
            <p:cNvPr id="1324" name="Google Shape;1324;p31"/>
            <p:cNvSpPr/>
            <p:nvPr/>
          </p:nvSpPr>
          <p:spPr>
            <a:xfrm>
              <a:off x="1214525" y="254400"/>
              <a:ext cx="4751400" cy="5188900"/>
            </a:xfrm>
            <a:custGeom>
              <a:avLst/>
              <a:gdLst/>
              <a:ahLst/>
              <a:cxnLst/>
              <a:rect l="l" t="t" r="r" b="b"/>
              <a:pathLst>
                <a:path w="190056" h="207556" extrusionOk="0">
                  <a:moveTo>
                    <a:pt x="23523" y="0"/>
                  </a:moveTo>
                  <a:cubicBezTo>
                    <a:pt x="17296" y="0"/>
                    <a:pt x="11314" y="2483"/>
                    <a:pt x="6878" y="6919"/>
                  </a:cubicBezTo>
                  <a:cubicBezTo>
                    <a:pt x="2483" y="11314"/>
                    <a:pt x="0" y="17296"/>
                    <a:pt x="0" y="23564"/>
                  </a:cubicBezTo>
                  <a:lnTo>
                    <a:pt x="0" y="207556"/>
                  </a:lnTo>
                  <a:lnTo>
                    <a:pt x="190056" y="207556"/>
                  </a:lnTo>
                  <a:lnTo>
                    <a:pt x="19005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1570625" y="4329200"/>
              <a:ext cx="4018850" cy="707150"/>
            </a:xfrm>
            <a:custGeom>
              <a:avLst/>
              <a:gdLst/>
              <a:ahLst/>
              <a:cxnLst/>
              <a:rect l="l" t="t" r="r" b="b"/>
              <a:pathLst>
                <a:path w="160754" h="28286" extrusionOk="0">
                  <a:moveTo>
                    <a:pt x="0" y="1"/>
                  </a:moveTo>
                  <a:lnTo>
                    <a:pt x="0" y="28285"/>
                  </a:lnTo>
                  <a:lnTo>
                    <a:pt x="160754" y="28285"/>
                  </a:lnTo>
                  <a:lnTo>
                    <a:pt x="1607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1801575" y="255400"/>
              <a:ext cx="4601850" cy="874000"/>
            </a:xfrm>
            <a:custGeom>
              <a:avLst/>
              <a:gdLst/>
              <a:ahLst/>
              <a:cxnLst/>
              <a:rect l="l" t="t" r="r" b="b"/>
              <a:pathLst>
                <a:path w="184074" h="34960" extrusionOk="0">
                  <a:moveTo>
                    <a:pt x="0" y="1"/>
                  </a:moveTo>
                  <a:cubicBezTo>
                    <a:pt x="9646" y="1"/>
                    <a:pt x="17500" y="7815"/>
                    <a:pt x="17500" y="17460"/>
                  </a:cubicBezTo>
                  <a:cubicBezTo>
                    <a:pt x="17500" y="27105"/>
                    <a:pt x="9646" y="34960"/>
                    <a:pt x="0" y="34960"/>
                  </a:cubicBezTo>
                  <a:lnTo>
                    <a:pt x="166574" y="34960"/>
                  </a:lnTo>
                  <a:cubicBezTo>
                    <a:pt x="171213" y="34960"/>
                    <a:pt x="175690" y="33088"/>
                    <a:pt x="178946" y="29832"/>
                  </a:cubicBezTo>
                  <a:cubicBezTo>
                    <a:pt x="182242" y="26535"/>
                    <a:pt x="184074" y="22099"/>
                    <a:pt x="184074" y="17460"/>
                  </a:cubicBezTo>
                  <a:cubicBezTo>
                    <a:pt x="184074" y="12820"/>
                    <a:pt x="182242" y="8384"/>
                    <a:pt x="178946" y="5088"/>
                  </a:cubicBezTo>
                  <a:cubicBezTo>
                    <a:pt x="175690" y="1832"/>
                    <a:pt x="171213" y="1"/>
                    <a:pt x="166574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1995900" y="1872100"/>
              <a:ext cx="1085625" cy="1217900"/>
            </a:xfrm>
            <a:custGeom>
              <a:avLst/>
              <a:gdLst/>
              <a:ahLst/>
              <a:cxnLst/>
              <a:rect l="l" t="t" r="r" b="b"/>
              <a:pathLst>
                <a:path w="43425" h="48716" extrusionOk="0">
                  <a:moveTo>
                    <a:pt x="21692" y="1"/>
                  </a:moveTo>
                  <a:lnTo>
                    <a:pt x="0" y="13431"/>
                  </a:lnTo>
                  <a:lnTo>
                    <a:pt x="0" y="48715"/>
                  </a:lnTo>
                  <a:lnTo>
                    <a:pt x="43424" y="48715"/>
                  </a:lnTo>
                  <a:lnTo>
                    <a:pt x="43424" y="13431"/>
                  </a:lnTo>
                  <a:lnTo>
                    <a:pt x="2169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20549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25331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30123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34905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39697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4448925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1" y="1"/>
                  </a:moveTo>
                  <a:cubicBezTo>
                    <a:pt x="1781" y="1"/>
                    <a:pt x="0" y="1191"/>
                    <a:pt x="0" y="3572"/>
                  </a:cubicBezTo>
                  <a:lnTo>
                    <a:pt x="0" y="14153"/>
                  </a:lnTo>
                  <a:lnTo>
                    <a:pt x="7122" y="14153"/>
                  </a:lnTo>
                  <a:lnTo>
                    <a:pt x="7122" y="3572"/>
                  </a:lnTo>
                  <a:cubicBezTo>
                    <a:pt x="7122" y="119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4927125" y="4567275"/>
              <a:ext cx="178050" cy="469075"/>
            </a:xfrm>
            <a:custGeom>
              <a:avLst/>
              <a:gdLst/>
              <a:ahLst/>
              <a:cxnLst/>
              <a:rect l="l" t="t" r="r" b="b"/>
              <a:pathLst>
                <a:path w="7122" h="18763" extrusionOk="0">
                  <a:moveTo>
                    <a:pt x="3561" y="1"/>
                  </a:moveTo>
                  <a:cubicBezTo>
                    <a:pt x="1781" y="1"/>
                    <a:pt x="0" y="1181"/>
                    <a:pt x="0" y="3541"/>
                  </a:cubicBezTo>
                  <a:lnTo>
                    <a:pt x="0" y="18762"/>
                  </a:lnTo>
                  <a:lnTo>
                    <a:pt x="7122" y="18762"/>
                  </a:lnTo>
                  <a:lnTo>
                    <a:pt x="7122" y="3541"/>
                  </a:lnTo>
                  <a:cubicBezTo>
                    <a:pt x="7122" y="118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1666250" y="1782825"/>
              <a:ext cx="1723550" cy="642225"/>
            </a:xfrm>
            <a:custGeom>
              <a:avLst/>
              <a:gdLst/>
              <a:ahLst/>
              <a:cxnLst/>
              <a:rect l="l" t="t" r="r" b="b"/>
              <a:pathLst>
                <a:path w="68942" h="25689" extrusionOk="0">
                  <a:moveTo>
                    <a:pt x="34878" y="1"/>
                  </a:moveTo>
                  <a:cubicBezTo>
                    <a:pt x="34227" y="1"/>
                    <a:pt x="33576" y="174"/>
                    <a:pt x="33006" y="519"/>
                  </a:cubicBezTo>
                  <a:lnTo>
                    <a:pt x="3053" y="19077"/>
                  </a:lnTo>
                  <a:cubicBezTo>
                    <a:pt x="1" y="20949"/>
                    <a:pt x="1344" y="25670"/>
                    <a:pt x="4925" y="25670"/>
                  </a:cubicBezTo>
                  <a:cubicBezTo>
                    <a:pt x="5576" y="25670"/>
                    <a:pt x="6227" y="25508"/>
                    <a:pt x="6797" y="25141"/>
                  </a:cubicBezTo>
                  <a:lnTo>
                    <a:pt x="34878" y="7764"/>
                  </a:lnTo>
                  <a:lnTo>
                    <a:pt x="62959" y="25141"/>
                  </a:lnTo>
                  <a:cubicBezTo>
                    <a:pt x="63558" y="25512"/>
                    <a:pt x="64218" y="25688"/>
                    <a:pt x="64866" y="25688"/>
                  </a:cubicBezTo>
                  <a:cubicBezTo>
                    <a:pt x="66065" y="25688"/>
                    <a:pt x="67223" y="25085"/>
                    <a:pt x="67883" y="24002"/>
                  </a:cubicBezTo>
                  <a:cubicBezTo>
                    <a:pt x="68942" y="22333"/>
                    <a:pt x="68413" y="20095"/>
                    <a:pt x="66744" y="19077"/>
                  </a:cubicBezTo>
                  <a:lnTo>
                    <a:pt x="36750" y="519"/>
                  </a:lnTo>
                  <a:cubicBezTo>
                    <a:pt x="36180" y="174"/>
                    <a:pt x="35529" y="1"/>
                    <a:pt x="34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3490500" y="1433425"/>
              <a:ext cx="1920925" cy="2399300"/>
            </a:xfrm>
            <a:custGeom>
              <a:avLst/>
              <a:gdLst/>
              <a:ahLst/>
              <a:cxnLst/>
              <a:rect l="l" t="t" r="r" b="b"/>
              <a:pathLst>
                <a:path w="76837" h="95972" extrusionOk="0">
                  <a:moveTo>
                    <a:pt x="64221" y="0"/>
                  </a:moveTo>
                  <a:cubicBezTo>
                    <a:pt x="60833" y="0"/>
                    <a:pt x="57481" y="1532"/>
                    <a:pt x="55267" y="4443"/>
                  </a:cubicBezTo>
                  <a:lnTo>
                    <a:pt x="2402" y="74280"/>
                  </a:lnTo>
                  <a:lnTo>
                    <a:pt x="1" y="95971"/>
                  </a:lnTo>
                  <a:lnTo>
                    <a:pt x="20227" y="87791"/>
                  </a:lnTo>
                  <a:lnTo>
                    <a:pt x="73093" y="17914"/>
                  </a:lnTo>
                  <a:cubicBezTo>
                    <a:pt x="76837" y="12990"/>
                    <a:pt x="75860" y="5990"/>
                    <a:pt x="70936" y="2246"/>
                  </a:cubicBezTo>
                  <a:cubicBezTo>
                    <a:pt x="68923" y="732"/>
                    <a:pt x="66564" y="0"/>
                    <a:pt x="6422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4654450" y="1433425"/>
              <a:ext cx="756975" cy="735800"/>
            </a:xfrm>
            <a:custGeom>
              <a:avLst/>
              <a:gdLst/>
              <a:ahLst/>
              <a:cxnLst/>
              <a:rect l="l" t="t" r="r" b="b"/>
              <a:pathLst>
                <a:path w="30279" h="29432" extrusionOk="0">
                  <a:moveTo>
                    <a:pt x="17663" y="0"/>
                  </a:moveTo>
                  <a:cubicBezTo>
                    <a:pt x="14275" y="0"/>
                    <a:pt x="10923" y="1532"/>
                    <a:pt x="8709" y="4443"/>
                  </a:cubicBezTo>
                  <a:lnTo>
                    <a:pt x="0" y="15920"/>
                  </a:lnTo>
                  <a:lnTo>
                    <a:pt x="17866" y="29431"/>
                  </a:lnTo>
                  <a:lnTo>
                    <a:pt x="26575" y="17955"/>
                  </a:lnTo>
                  <a:cubicBezTo>
                    <a:pt x="30279" y="12990"/>
                    <a:pt x="29302" y="5990"/>
                    <a:pt x="24378" y="2246"/>
                  </a:cubicBezTo>
                  <a:cubicBezTo>
                    <a:pt x="22365" y="732"/>
                    <a:pt x="20006" y="0"/>
                    <a:pt x="1766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4404150" y="1749000"/>
              <a:ext cx="802775" cy="686775"/>
            </a:xfrm>
            <a:custGeom>
              <a:avLst/>
              <a:gdLst/>
              <a:ahLst/>
              <a:cxnLst/>
              <a:rect l="l" t="t" r="r" b="b"/>
              <a:pathLst>
                <a:path w="32111" h="27471" extrusionOk="0">
                  <a:moveTo>
                    <a:pt x="5739" y="0"/>
                  </a:moveTo>
                  <a:lnTo>
                    <a:pt x="1" y="7529"/>
                  </a:lnTo>
                  <a:lnTo>
                    <a:pt x="26372" y="27471"/>
                  </a:lnTo>
                  <a:lnTo>
                    <a:pt x="32111" y="19901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1682525" y="3744175"/>
              <a:ext cx="3797075" cy="178075"/>
            </a:xfrm>
            <a:custGeom>
              <a:avLst/>
              <a:gdLst/>
              <a:ahLst/>
              <a:cxnLst/>
              <a:rect l="l" t="t" r="r" b="b"/>
              <a:pathLst>
                <a:path w="151883" h="7123" extrusionOk="0">
                  <a:moveTo>
                    <a:pt x="4762" y="1"/>
                  </a:moveTo>
                  <a:cubicBezTo>
                    <a:pt x="1" y="1"/>
                    <a:pt x="1" y="7123"/>
                    <a:pt x="4762" y="7123"/>
                  </a:cubicBezTo>
                  <a:lnTo>
                    <a:pt x="147121" y="7123"/>
                  </a:lnTo>
                  <a:cubicBezTo>
                    <a:pt x="151883" y="7123"/>
                    <a:pt x="151883" y="1"/>
                    <a:pt x="1471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" name="Google Shape;1340;p31"/>
          <p:cNvGrpSpPr/>
          <p:nvPr/>
        </p:nvGrpSpPr>
        <p:grpSpPr>
          <a:xfrm>
            <a:off x="4625191" y="3120134"/>
            <a:ext cx="533534" cy="497127"/>
            <a:chOff x="999675" y="253800"/>
            <a:chExt cx="5580900" cy="5200075"/>
          </a:xfrm>
        </p:grpSpPr>
        <p:sp>
          <p:nvSpPr>
            <p:cNvPr id="1341" name="Google Shape;1341;p31"/>
            <p:cNvSpPr/>
            <p:nvPr/>
          </p:nvSpPr>
          <p:spPr>
            <a:xfrm>
              <a:off x="215372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49" y="16396"/>
                  </a:cubicBezTo>
                  <a:cubicBezTo>
                    <a:pt x="32268" y="16396"/>
                    <a:pt x="41098" y="10955"/>
                    <a:pt x="41098" y="3673"/>
                  </a:cubicBezTo>
                  <a:cubicBezTo>
                    <a:pt x="41098" y="1664"/>
                    <a:pt x="39424" y="32"/>
                    <a:pt x="37415" y="32"/>
                  </a:cubicBezTo>
                  <a:cubicBezTo>
                    <a:pt x="35407" y="32"/>
                    <a:pt x="33774" y="1664"/>
                    <a:pt x="33774" y="3673"/>
                  </a:cubicBezTo>
                  <a:cubicBezTo>
                    <a:pt x="33774" y="5849"/>
                    <a:pt x="28501" y="9072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215372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49" y="16364"/>
                  </a:cubicBezTo>
                  <a:cubicBezTo>
                    <a:pt x="32268" y="16364"/>
                    <a:pt x="41098" y="10924"/>
                    <a:pt x="41098" y="3641"/>
                  </a:cubicBezTo>
                  <a:cubicBezTo>
                    <a:pt x="41098" y="1633"/>
                    <a:pt x="39424" y="0"/>
                    <a:pt x="37415" y="0"/>
                  </a:cubicBezTo>
                  <a:cubicBezTo>
                    <a:pt x="35407" y="0"/>
                    <a:pt x="33774" y="1633"/>
                    <a:pt x="33774" y="3641"/>
                  </a:cubicBezTo>
                  <a:cubicBezTo>
                    <a:pt x="33774" y="5818"/>
                    <a:pt x="28501" y="9040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327637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3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50" y="16396"/>
                  </a:cubicBezTo>
                  <a:cubicBezTo>
                    <a:pt x="32268" y="16396"/>
                    <a:pt x="41099" y="10955"/>
                    <a:pt x="41099" y="3673"/>
                  </a:cubicBezTo>
                  <a:cubicBezTo>
                    <a:pt x="41099" y="1664"/>
                    <a:pt x="39425" y="32"/>
                    <a:pt x="37416" y="32"/>
                  </a:cubicBezTo>
                  <a:cubicBezTo>
                    <a:pt x="35407" y="32"/>
                    <a:pt x="33775" y="1664"/>
                    <a:pt x="33775" y="3673"/>
                  </a:cubicBezTo>
                  <a:cubicBezTo>
                    <a:pt x="33775" y="5849"/>
                    <a:pt x="28502" y="9072"/>
                    <a:pt x="20550" y="9072"/>
                  </a:cubicBezTo>
                  <a:cubicBezTo>
                    <a:pt x="12598" y="9072"/>
                    <a:pt x="7325" y="5849"/>
                    <a:pt x="7325" y="3673"/>
                  </a:cubicBezTo>
                  <a:cubicBezTo>
                    <a:pt x="7325" y="1225"/>
                    <a:pt x="5494" y="1"/>
                    <a:pt x="366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327637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3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50" y="16364"/>
                  </a:cubicBezTo>
                  <a:cubicBezTo>
                    <a:pt x="32268" y="16364"/>
                    <a:pt x="41099" y="10924"/>
                    <a:pt x="41099" y="3641"/>
                  </a:cubicBezTo>
                  <a:cubicBezTo>
                    <a:pt x="41099" y="1633"/>
                    <a:pt x="39425" y="0"/>
                    <a:pt x="37416" y="0"/>
                  </a:cubicBezTo>
                  <a:cubicBezTo>
                    <a:pt x="35407" y="0"/>
                    <a:pt x="33775" y="1633"/>
                    <a:pt x="33775" y="3641"/>
                  </a:cubicBezTo>
                  <a:cubicBezTo>
                    <a:pt x="33775" y="5818"/>
                    <a:pt x="28502" y="9040"/>
                    <a:pt x="20550" y="9040"/>
                  </a:cubicBezTo>
                  <a:cubicBezTo>
                    <a:pt x="12598" y="9040"/>
                    <a:pt x="7325" y="5818"/>
                    <a:pt x="7325" y="3641"/>
                  </a:cubicBezTo>
                  <a:cubicBezTo>
                    <a:pt x="7325" y="1214"/>
                    <a:pt x="5494" y="0"/>
                    <a:pt x="366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4400100" y="398450"/>
              <a:ext cx="1026425" cy="409925"/>
            </a:xfrm>
            <a:custGeom>
              <a:avLst/>
              <a:gdLst/>
              <a:ahLst/>
              <a:cxnLst/>
              <a:rect l="l" t="t" r="r" b="b"/>
              <a:pathLst>
                <a:path w="41057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07" y="16396"/>
                  </a:cubicBezTo>
                  <a:cubicBezTo>
                    <a:pt x="32226" y="16396"/>
                    <a:pt x="41056" y="10955"/>
                    <a:pt x="41056" y="3673"/>
                  </a:cubicBezTo>
                  <a:cubicBezTo>
                    <a:pt x="41056" y="1664"/>
                    <a:pt x="39424" y="32"/>
                    <a:pt x="37415" y="32"/>
                  </a:cubicBezTo>
                  <a:cubicBezTo>
                    <a:pt x="35364" y="32"/>
                    <a:pt x="33732" y="1664"/>
                    <a:pt x="33732" y="3673"/>
                  </a:cubicBezTo>
                  <a:cubicBezTo>
                    <a:pt x="33732" y="5849"/>
                    <a:pt x="28459" y="9072"/>
                    <a:pt x="20507" y="9072"/>
                  </a:cubicBezTo>
                  <a:cubicBezTo>
                    <a:pt x="12597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4400100" y="763350"/>
              <a:ext cx="1026425" cy="409125"/>
            </a:xfrm>
            <a:custGeom>
              <a:avLst/>
              <a:gdLst/>
              <a:ahLst/>
              <a:cxnLst/>
              <a:rect l="l" t="t" r="r" b="b"/>
              <a:pathLst>
                <a:path w="41057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07" y="16364"/>
                  </a:cubicBezTo>
                  <a:cubicBezTo>
                    <a:pt x="32226" y="16364"/>
                    <a:pt x="41056" y="10924"/>
                    <a:pt x="41056" y="3641"/>
                  </a:cubicBezTo>
                  <a:cubicBezTo>
                    <a:pt x="41056" y="1633"/>
                    <a:pt x="39424" y="0"/>
                    <a:pt x="37415" y="0"/>
                  </a:cubicBezTo>
                  <a:cubicBezTo>
                    <a:pt x="35364" y="0"/>
                    <a:pt x="33732" y="1633"/>
                    <a:pt x="33732" y="3641"/>
                  </a:cubicBezTo>
                  <a:cubicBezTo>
                    <a:pt x="33732" y="5818"/>
                    <a:pt x="28459" y="9040"/>
                    <a:pt x="20507" y="9040"/>
                  </a:cubicBezTo>
                  <a:cubicBezTo>
                    <a:pt x="12597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5522750" y="398450"/>
              <a:ext cx="843325" cy="409975"/>
            </a:xfrm>
            <a:custGeom>
              <a:avLst/>
              <a:gdLst/>
              <a:ahLst/>
              <a:cxnLst/>
              <a:rect l="l" t="t" r="r" b="b"/>
              <a:pathLst>
                <a:path w="33733" h="16399" extrusionOk="0">
                  <a:moveTo>
                    <a:pt x="3662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49" y="16396"/>
                  </a:cubicBezTo>
                  <a:cubicBezTo>
                    <a:pt x="20674" y="16398"/>
                    <a:pt x="20798" y="16398"/>
                    <a:pt x="20922" y="16398"/>
                  </a:cubicBezTo>
                  <a:cubicBezTo>
                    <a:pt x="24271" y="16398"/>
                    <a:pt x="27615" y="15855"/>
                    <a:pt x="30803" y="14806"/>
                  </a:cubicBezTo>
                  <a:cubicBezTo>
                    <a:pt x="32686" y="14136"/>
                    <a:pt x="33733" y="12043"/>
                    <a:pt x="33063" y="10160"/>
                  </a:cubicBezTo>
                  <a:cubicBezTo>
                    <a:pt x="32561" y="8622"/>
                    <a:pt x="31125" y="7672"/>
                    <a:pt x="29586" y="7672"/>
                  </a:cubicBezTo>
                  <a:cubicBezTo>
                    <a:pt x="29199" y="7672"/>
                    <a:pt x="28805" y="7732"/>
                    <a:pt x="28418" y="7858"/>
                  </a:cubicBezTo>
                  <a:cubicBezTo>
                    <a:pt x="25981" y="8657"/>
                    <a:pt x="23468" y="9075"/>
                    <a:pt x="20915" y="9075"/>
                  </a:cubicBezTo>
                  <a:cubicBezTo>
                    <a:pt x="20793" y="9075"/>
                    <a:pt x="20671" y="9074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5522750" y="763350"/>
              <a:ext cx="843325" cy="409175"/>
            </a:xfrm>
            <a:custGeom>
              <a:avLst/>
              <a:gdLst/>
              <a:ahLst/>
              <a:cxnLst/>
              <a:rect l="l" t="t" r="r" b="b"/>
              <a:pathLst>
                <a:path w="33733" h="16367" extrusionOk="0">
                  <a:moveTo>
                    <a:pt x="3662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49" y="16364"/>
                  </a:cubicBezTo>
                  <a:cubicBezTo>
                    <a:pt x="20674" y="16366"/>
                    <a:pt x="20798" y="16367"/>
                    <a:pt x="20922" y="16367"/>
                  </a:cubicBezTo>
                  <a:cubicBezTo>
                    <a:pt x="24271" y="16367"/>
                    <a:pt x="27615" y="15823"/>
                    <a:pt x="30803" y="14774"/>
                  </a:cubicBezTo>
                  <a:cubicBezTo>
                    <a:pt x="32728" y="14104"/>
                    <a:pt x="33733" y="12054"/>
                    <a:pt x="33063" y="10128"/>
                  </a:cubicBezTo>
                  <a:cubicBezTo>
                    <a:pt x="32561" y="8590"/>
                    <a:pt x="31125" y="7640"/>
                    <a:pt x="29586" y="7640"/>
                  </a:cubicBezTo>
                  <a:cubicBezTo>
                    <a:pt x="29199" y="7640"/>
                    <a:pt x="28805" y="7700"/>
                    <a:pt x="28418" y="7827"/>
                  </a:cubicBezTo>
                  <a:cubicBezTo>
                    <a:pt x="25981" y="8626"/>
                    <a:pt x="23468" y="9043"/>
                    <a:pt x="20915" y="9043"/>
                  </a:cubicBezTo>
                  <a:cubicBezTo>
                    <a:pt x="20793" y="9043"/>
                    <a:pt x="20671" y="9042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1213125" y="399250"/>
              <a:ext cx="844375" cy="409175"/>
            </a:xfrm>
            <a:custGeom>
              <a:avLst/>
              <a:gdLst/>
              <a:ahLst/>
              <a:cxnLst/>
              <a:rect l="l" t="t" r="r" b="b"/>
              <a:pathLst>
                <a:path w="33775" h="16367" extrusionOk="0">
                  <a:moveTo>
                    <a:pt x="30091" y="0"/>
                  </a:moveTo>
                  <a:cubicBezTo>
                    <a:pt x="28082" y="0"/>
                    <a:pt x="26450" y="1632"/>
                    <a:pt x="26450" y="3641"/>
                  </a:cubicBezTo>
                  <a:cubicBezTo>
                    <a:pt x="26450" y="5817"/>
                    <a:pt x="21177" y="9040"/>
                    <a:pt x="13225" y="9040"/>
                  </a:cubicBezTo>
                  <a:cubicBezTo>
                    <a:pt x="13103" y="9042"/>
                    <a:pt x="12981" y="9043"/>
                    <a:pt x="12859" y="9043"/>
                  </a:cubicBezTo>
                  <a:cubicBezTo>
                    <a:pt x="10307" y="9043"/>
                    <a:pt x="7794" y="8625"/>
                    <a:pt x="5357" y="7826"/>
                  </a:cubicBezTo>
                  <a:cubicBezTo>
                    <a:pt x="4953" y="7686"/>
                    <a:pt x="4542" y="7619"/>
                    <a:pt x="4137" y="7619"/>
                  </a:cubicBezTo>
                  <a:cubicBezTo>
                    <a:pt x="2616" y="7619"/>
                    <a:pt x="1199" y="8565"/>
                    <a:pt x="670" y="10086"/>
                  </a:cubicBezTo>
                  <a:cubicBezTo>
                    <a:pt x="0" y="12011"/>
                    <a:pt x="1046" y="14146"/>
                    <a:pt x="2972" y="14774"/>
                  </a:cubicBezTo>
                  <a:cubicBezTo>
                    <a:pt x="6160" y="15823"/>
                    <a:pt x="9503" y="16366"/>
                    <a:pt x="12853" y="16366"/>
                  </a:cubicBezTo>
                  <a:cubicBezTo>
                    <a:pt x="12977" y="16366"/>
                    <a:pt x="13101" y="16366"/>
                    <a:pt x="13225" y="16364"/>
                  </a:cubicBezTo>
                  <a:cubicBezTo>
                    <a:pt x="24944" y="16364"/>
                    <a:pt x="33774" y="10923"/>
                    <a:pt x="33774" y="3641"/>
                  </a:cubicBezTo>
                  <a:cubicBezTo>
                    <a:pt x="33774" y="1632"/>
                    <a:pt x="32142" y="0"/>
                    <a:pt x="3009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1184000" y="763350"/>
              <a:ext cx="873500" cy="410175"/>
            </a:xfrm>
            <a:custGeom>
              <a:avLst/>
              <a:gdLst/>
              <a:ahLst/>
              <a:cxnLst/>
              <a:rect l="l" t="t" r="r" b="b"/>
              <a:pathLst>
                <a:path w="34940" h="16407" extrusionOk="0">
                  <a:moveTo>
                    <a:pt x="31256" y="0"/>
                  </a:moveTo>
                  <a:cubicBezTo>
                    <a:pt x="29247" y="0"/>
                    <a:pt x="27615" y="1633"/>
                    <a:pt x="27615" y="3641"/>
                  </a:cubicBezTo>
                  <a:cubicBezTo>
                    <a:pt x="27615" y="5818"/>
                    <a:pt x="22342" y="9040"/>
                    <a:pt x="14390" y="9040"/>
                  </a:cubicBezTo>
                  <a:cubicBezTo>
                    <a:pt x="14268" y="9042"/>
                    <a:pt x="14146" y="9043"/>
                    <a:pt x="14024" y="9043"/>
                  </a:cubicBezTo>
                  <a:cubicBezTo>
                    <a:pt x="11472" y="9043"/>
                    <a:pt x="8959" y="8626"/>
                    <a:pt x="6522" y="7827"/>
                  </a:cubicBezTo>
                  <a:cubicBezTo>
                    <a:pt x="6055" y="7665"/>
                    <a:pt x="5610" y="7592"/>
                    <a:pt x="5194" y="7592"/>
                  </a:cubicBezTo>
                  <a:cubicBezTo>
                    <a:pt x="1506" y="7592"/>
                    <a:pt x="0" y="13345"/>
                    <a:pt x="4137" y="14774"/>
                  </a:cubicBezTo>
                  <a:cubicBezTo>
                    <a:pt x="7443" y="15862"/>
                    <a:pt x="10917" y="16406"/>
                    <a:pt x="14390" y="16406"/>
                  </a:cubicBezTo>
                  <a:cubicBezTo>
                    <a:pt x="26109" y="16406"/>
                    <a:pt x="34939" y="10924"/>
                    <a:pt x="34939" y="3641"/>
                  </a:cubicBezTo>
                  <a:cubicBezTo>
                    <a:pt x="34939" y="1633"/>
                    <a:pt x="33307" y="0"/>
                    <a:pt x="3125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187437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41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41" y="52692"/>
                  </a:cubicBezTo>
                  <a:lnTo>
                    <a:pt x="14816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299702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83" y="52692"/>
                  </a:cubicBezTo>
                  <a:lnTo>
                    <a:pt x="14858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5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4120725" y="253800"/>
              <a:ext cx="462500" cy="1317300"/>
            </a:xfrm>
            <a:custGeom>
              <a:avLst/>
              <a:gdLst/>
              <a:ahLst/>
              <a:cxnLst/>
              <a:rect l="l" t="t" r="r" b="b"/>
              <a:pathLst>
                <a:path w="18500" h="52692" extrusionOk="0">
                  <a:moveTo>
                    <a:pt x="3642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42" y="52692"/>
                  </a:cubicBezTo>
                  <a:lnTo>
                    <a:pt x="14816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5243400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83" y="52692"/>
                  </a:cubicBezTo>
                  <a:lnTo>
                    <a:pt x="14857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57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1122100" y="1479000"/>
              <a:ext cx="5336050" cy="3086575"/>
            </a:xfrm>
            <a:custGeom>
              <a:avLst/>
              <a:gdLst/>
              <a:ahLst/>
              <a:cxnLst/>
              <a:rect l="l" t="t" r="r" b="b"/>
              <a:pathLst>
                <a:path w="213442" h="123463" extrusionOk="0">
                  <a:moveTo>
                    <a:pt x="0" y="1"/>
                  </a:moveTo>
                  <a:lnTo>
                    <a:pt x="0" y="123462"/>
                  </a:lnTo>
                  <a:lnTo>
                    <a:pt x="26492" y="123462"/>
                  </a:lnTo>
                  <a:lnTo>
                    <a:pt x="26492" y="55831"/>
                  </a:lnTo>
                  <a:cubicBezTo>
                    <a:pt x="26492" y="45410"/>
                    <a:pt x="34946" y="36997"/>
                    <a:pt x="45325" y="36997"/>
                  </a:cubicBezTo>
                  <a:cubicBezTo>
                    <a:pt x="55746" y="36997"/>
                    <a:pt x="64158" y="45410"/>
                    <a:pt x="64158" y="55831"/>
                  </a:cubicBezTo>
                  <a:lnTo>
                    <a:pt x="64158" y="123462"/>
                  </a:lnTo>
                  <a:lnTo>
                    <a:pt x="87888" y="123462"/>
                  </a:lnTo>
                  <a:lnTo>
                    <a:pt x="87888" y="55831"/>
                  </a:lnTo>
                  <a:cubicBezTo>
                    <a:pt x="87888" y="45410"/>
                    <a:pt x="96300" y="36997"/>
                    <a:pt x="106721" y="36997"/>
                  </a:cubicBezTo>
                  <a:cubicBezTo>
                    <a:pt x="117100" y="36997"/>
                    <a:pt x="125554" y="45410"/>
                    <a:pt x="125554" y="55831"/>
                  </a:cubicBezTo>
                  <a:lnTo>
                    <a:pt x="125554" y="123462"/>
                  </a:lnTo>
                  <a:lnTo>
                    <a:pt x="149284" y="123462"/>
                  </a:lnTo>
                  <a:lnTo>
                    <a:pt x="149284" y="55831"/>
                  </a:lnTo>
                  <a:cubicBezTo>
                    <a:pt x="149284" y="45410"/>
                    <a:pt x="157696" y="36997"/>
                    <a:pt x="168117" y="36997"/>
                  </a:cubicBezTo>
                  <a:cubicBezTo>
                    <a:pt x="178496" y="36997"/>
                    <a:pt x="186950" y="45410"/>
                    <a:pt x="186950" y="55831"/>
                  </a:cubicBezTo>
                  <a:lnTo>
                    <a:pt x="186950" y="123462"/>
                  </a:lnTo>
                  <a:lnTo>
                    <a:pt x="213442" y="123462"/>
                  </a:lnTo>
                  <a:lnTo>
                    <a:pt x="213442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999675" y="4474525"/>
              <a:ext cx="5580900" cy="183125"/>
            </a:xfrm>
            <a:custGeom>
              <a:avLst/>
              <a:gdLst/>
              <a:ahLst/>
              <a:cxnLst/>
              <a:rect l="l" t="t" r="r" b="b"/>
              <a:pathLst>
                <a:path w="223236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339" y="7324"/>
                  </a:lnTo>
                  <a:cubicBezTo>
                    <a:pt x="223235" y="7324"/>
                    <a:pt x="223235" y="0"/>
                    <a:pt x="218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4321625" y="4872100"/>
              <a:ext cx="1652100" cy="183125"/>
            </a:xfrm>
            <a:custGeom>
              <a:avLst/>
              <a:gdLst/>
              <a:ahLst/>
              <a:cxnLst/>
              <a:rect l="l" t="t" r="r" b="b"/>
              <a:pathLst>
                <a:path w="6608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61229" y="7325"/>
                  </a:lnTo>
                  <a:cubicBezTo>
                    <a:pt x="66083" y="7325"/>
                    <a:pt x="66083" y="1"/>
                    <a:pt x="61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1605475" y="4872100"/>
              <a:ext cx="2494350" cy="183125"/>
            </a:xfrm>
            <a:custGeom>
              <a:avLst/>
              <a:gdLst/>
              <a:ahLst/>
              <a:cxnLst/>
              <a:rect l="l" t="t" r="r" b="b"/>
              <a:pathLst>
                <a:path w="9977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96091" y="7325"/>
                  </a:lnTo>
                  <a:cubicBezTo>
                    <a:pt x="98142" y="7325"/>
                    <a:pt x="99774" y="5693"/>
                    <a:pt x="99774" y="3684"/>
                  </a:cubicBezTo>
                  <a:cubicBezTo>
                    <a:pt x="99774" y="1675"/>
                    <a:pt x="98142" y="1"/>
                    <a:pt x="960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3206275" y="5270750"/>
              <a:ext cx="2087375" cy="183125"/>
            </a:xfrm>
            <a:custGeom>
              <a:avLst/>
              <a:gdLst/>
              <a:ahLst/>
              <a:cxnLst/>
              <a:rect l="l" t="t" r="r" b="b"/>
              <a:pathLst>
                <a:path w="83495" h="7325" extrusionOk="0">
                  <a:moveTo>
                    <a:pt x="4856" y="0"/>
                  </a:moveTo>
                  <a:cubicBezTo>
                    <a:pt x="1" y="0"/>
                    <a:pt x="1" y="7324"/>
                    <a:pt x="4856" y="7324"/>
                  </a:cubicBezTo>
                  <a:lnTo>
                    <a:pt x="78639" y="7324"/>
                  </a:lnTo>
                  <a:cubicBezTo>
                    <a:pt x="83494" y="7324"/>
                    <a:pt x="83494" y="0"/>
                    <a:pt x="78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2285550" y="5270750"/>
              <a:ext cx="667550" cy="183125"/>
            </a:xfrm>
            <a:custGeom>
              <a:avLst/>
              <a:gdLst/>
              <a:ahLst/>
              <a:cxnLst/>
              <a:rect l="l" t="t" r="r" b="b"/>
              <a:pathLst>
                <a:path w="26702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05" y="7324"/>
                  </a:lnTo>
                  <a:cubicBezTo>
                    <a:pt x="26702" y="7324"/>
                    <a:pt x="26702" y="0"/>
                    <a:pt x="218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3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b="0">
              <a:cs typeface="B Nazanin" panose="00000700000000000000" pitchFamily="2" charset="-78"/>
            </a:endParaRPr>
          </a:p>
        </p:txBody>
      </p:sp>
      <p:sp>
        <p:nvSpPr>
          <p:cNvPr id="1366" name="Google Shape;1366;p32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cs typeface="B Nazanin" panose="00000700000000000000" pitchFamily="2" charset="-78"/>
              </a:rPr>
              <a:t>Did you like the resources on this template? Get them for free at our other websites.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VECTORS</a:t>
            </a:r>
            <a:endParaRPr>
              <a:uFill>
                <a:noFill/>
              </a:uFill>
              <a:cs typeface="B Nazanin" panose="00000700000000000000" pitchFamily="2" charset="-78"/>
              <a:hlinkClick r:id="rId3"/>
            </a:endParaRPr>
          </a:p>
          <a:p>
            <a:pPr marL="457200" lvl="0" indent="-292100" algn="l" rtl="0">
              <a:spcBef>
                <a:spcPts val="16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4"/>
              </a:rPr>
              <a:t>House design plans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PHOTOS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Hands of drawing architect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6"/>
              </a:rPr>
              <a:t>An overhead view of a female real estate agent working in office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7"/>
              </a:rPr>
              <a:t>Young woman sitting in office holding coffee cup in hand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8"/>
              </a:rPr>
              <a:t>Close-up modern decoration on tabletop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9"/>
              </a:rPr>
              <a:t>Low angle view glass designed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0"/>
              </a:rPr>
              <a:t>Low angle design of modern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1"/>
              </a:rPr>
              <a:t>Supplies and helmet on blueprint</a:t>
            </a:r>
            <a:endParaRPr>
              <a:uFill>
                <a:noFill/>
              </a:uFill>
              <a:cs typeface="B Nazanin" panose="00000700000000000000" pitchFamily="2" charset="-78"/>
              <a:hlinkClick r:id="rId12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3"/>
              </a:rPr>
              <a:t>Contemporary building exterior against blue sky in the daylight</a:t>
            </a:r>
            <a:endParaRPr>
              <a:uFill>
                <a:noFill/>
              </a:uFill>
              <a:cs typeface="B Nazanin" panose="00000700000000000000" pitchFamily="2" charset="-78"/>
              <a:hlinkClick r:id="rId14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5"/>
              </a:rPr>
              <a:t>Glass building at sunrise</a:t>
            </a:r>
            <a:endParaRPr>
              <a:uFill>
                <a:noFill/>
              </a:uFill>
              <a:cs typeface="B Nazanin" panose="00000700000000000000" pitchFamily="2" charset="-78"/>
              <a:hlinkClick r:id="rId16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7"/>
              </a:rPr>
              <a:t>Building with balcony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8"/>
              </a:rPr>
              <a:t>Detail of urban stairs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9"/>
              </a:rPr>
              <a:t>Bottom view of building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7" name="Google Shape;5267;p3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آیکون های آموزشی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5268" name="Google Shape;5268;p3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پزشکی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5269" name="Google Shape;5269;p38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5270" name="Google Shape;5270;p38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1" name="Google Shape;5271;p38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2" name="Google Shape;5272;p38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3" name="Google Shape;5273;p38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4" name="Google Shape;5274;p38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5" name="Google Shape;5275;p38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6" name="Google Shape;5276;p38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7" name="Google Shape;5277;p38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78" name="Google Shape;5278;p38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5279" name="Google Shape;5279;p38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0" name="Google Shape;5280;p38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1" name="Google Shape;5281;p38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2" name="Google Shape;5282;p38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3" name="Google Shape;5283;p38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4" name="Google Shape;5284;p38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5" name="Google Shape;5285;p38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6" name="Google Shape;5286;p38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7" name="Google Shape;5287;p38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8" name="Google Shape;5288;p38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9" name="Google Shape;5289;p38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0" name="Google Shape;5290;p38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1" name="Google Shape;5291;p38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92" name="Google Shape;5292;p38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5293" name="Google Shape;5293;p38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4" name="Google Shape;5294;p38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5" name="Google Shape;5295;p38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6" name="Google Shape;5296;p38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7" name="Google Shape;5297;p38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8" name="Google Shape;5298;p38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9" name="Google Shape;5299;p38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0" name="Google Shape;5300;p38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1" name="Google Shape;5301;p38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2" name="Google Shape;5302;p38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3" name="Google Shape;5303;p38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4" name="Google Shape;5304;p38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5" name="Google Shape;5305;p38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06" name="Google Shape;5306;p38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5307" name="Google Shape;5307;p38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8" name="Google Shape;5308;p38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9" name="Google Shape;5309;p38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0" name="Google Shape;5310;p38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1" name="Google Shape;5311;p38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2" name="Google Shape;5312;p38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3" name="Google Shape;5313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4" name="Google Shape;5314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5" name="Google Shape;5315;p38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6" name="Google Shape;5316;p38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7" name="Google Shape;5317;p38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8" name="Google Shape;5318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9" name="Google Shape;5319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0" name="Google Shape;5320;p38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1" name="Google Shape;5321;p38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2" name="Google Shape;5322;p38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3" name="Google Shape;5323;p38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4" name="Google Shape;5324;p38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5" name="Google Shape;5325;p38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6" name="Google Shape;5326;p38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7" name="Google Shape;5327;p38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8" name="Google Shape;5328;p38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9" name="Google Shape;5329;p38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0" name="Google Shape;5330;p38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1" name="Google Shape;5331;p38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32" name="Google Shape;5332;p38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5333" name="Google Shape;5333;p38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4" name="Google Shape;5334;p38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5" name="Google Shape;5335;p38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6" name="Google Shape;5336;p38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7" name="Google Shape;5337;p38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8" name="Google Shape;5338;p38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9" name="Google Shape;5339;p38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0" name="Google Shape;5340;p38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1" name="Google Shape;5341;p38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2" name="Google Shape;5342;p38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3" name="Google Shape;5343;p38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4" name="Google Shape;5344;p38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5" name="Google Shape;5345;p38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6" name="Google Shape;5346;p38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7" name="Google Shape;5347;p38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8" name="Google Shape;5348;p38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9" name="Google Shape;5349;p38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50" name="Google Shape;5350;p38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5351" name="Google Shape;5351;p38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2" name="Google Shape;5352;p38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3" name="Google Shape;5353;p38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4" name="Google Shape;5354;p38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5" name="Google Shape;5355;p38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6" name="Google Shape;5356;p38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7" name="Google Shape;5357;p38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8" name="Google Shape;5358;p38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9" name="Google Shape;5359;p38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0" name="Google Shape;5360;p38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1" name="Google Shape;5361;p38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2" name="Google Shape;5362;p38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3" name="Google Shape;5363;p38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4" name="Google Shape;5364;p38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5" name="Google Shape;5365;p38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6" name="Google Shape;5366;p38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7" name="Google Shape;5367;p38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8" name="Google Shape;5368;p38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9" name="Google Shape;5369;p38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70" name="Google Shape;5370;p38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5371" name="Google Shape;5371;p38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2" name="Google Shape;5372;p38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3" name="Google Shape;5373;p38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4" name="Google Shape;5374;p38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5" name="Google Shape;5375;p38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6" name="Google Shape;5376;p38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7" name="Google Shape;5377;p38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8" name="Google Shape;5378;p38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9" name="Google Shape;5379;p38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0" name="Google Shape;5380;p38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1" name="Google Shape;5381;p38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2" name="Google Shape;5382;p38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3" name="Google Shape;5383;p38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4" name="Google Shape;5384;p38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5" name="Google Shape;5385;p38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6" name="Google Shape;5386;p38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7" name="Google Shape;5387;p38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8" name="Google Shape;5388;p38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9" name="Google Shape;5389;p38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0" name="Google Shape;5390;p38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1" name="Google Shape;5391;p38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2" name="Google Shape;5392;p38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3" name="Google Shape;5393;p38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4" name="Google Shape;5394;p38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5" name="Google Shape;5395;p38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6" name="Google Shape;5396;p38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97" name="Google Shape;5397;p38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5398" name="Google Shape;5398;p38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9" name="Google Shape;5399;p38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0" name="Google Shape;5400;p38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1" name="Google Shape;5401;p38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02" name="Google Shape;5402;p38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5403" name="Google Shape;5403;p38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4" name="Google Shape;5404;p38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5" name="Google Shape;5405;p38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6" name="Google Shape;5406;p38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7" name="Google Shape;5407;p38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8" name="Google Shape;5408;p38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9" name="Google Shape;5409;p38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0" name="Google Shape;5410;p38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1" name="Google Shape;5411;p38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2" name="Google Shape;5412;p38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3" name="Google Shape;5413;p38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4" name="Google Shape;5414;p38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5" name="Google Shape;5415;p38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6" name="Google Shape;5416;p38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7" name="Google Shape;5417;p38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8" name="Google Shape;5418;p38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9" name="Google Shape;5419;p38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0" name="Google Shape;5420;p38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1" name="Google Shape;5421;p38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22" name="Google Shape;5422;p38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5423" name="Google Shape;5423;p38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4" name="Google Shape;5424;p38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5" name="Google Shape;5425;p38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6" name="Google Shape;5426;p38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7" name="Google Shape;5427;p38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8" name="Google Shape;5428;p38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9" name="Google Shape;5429;p38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0" name="Google Shape;5430;p38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1" name="Google Shape;5431;p38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2" name="Google Shape;5432;p38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3" name="Google Shape;5433;p38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4" name="Google Shape;5434;p38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35" name="Google Shape;5435;p38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5436" name="Google Shape;5436;p38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7" name="Google Shape;5437;p38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8" name="Google Shape;5438;p38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9" name="Google Shape;5439;p38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0" name="Google Shape;5440;p38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1" name="Google Shape;5441;p38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2" name="Google Shape;5442;p38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5443" name="Google Shape;5443;p38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4" name="Google Shape;5444;p38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5" name="Google Shape;5445;p38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6" name="Google Shape;5446;p38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5447" name="Google Shape;5447;p38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8" name="Google Shape;5448;p38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9" name="Google Shape;5449;p38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0" name="Google Shape;5450;p38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1" name="Google Shape;5451;p38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2" name="Google Shape;5452;p38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3" name="Google Shape;5453;p38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4" name="Google Shape;5454;p38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5" name="Google Shape;5455;p38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56" name="Google Shape;5456;p38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5457" name="Google Shape;5457;p38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8" name="Google Shape;5458;p38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9" name="Google Shape;5459;p38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0" name="Google Shape;5460;p38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1" name="Google Shape;5461;p38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2" name="Google Shape;5462;p38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3" name="Google Shape;5463;p38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4" name="Google Shape;5464;p38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5" name="Google Shape;5465;p38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6" name="Google Shape;5466;p38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7" name="Google Shape;5467;p38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8" name="Google Shape;5468;p38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9" name="Google Shape;5469;p38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0" name="Google Shape;5470;p38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71" name="Google Shape;5471;p38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5472" name="Google Shape;5472;p38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3" name="Google Shape;5473;p38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4" name="Google Shape;5474;p38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5" name="Google Shape;5475;p38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6" name="Google Shape;5476;p38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7" name="Google Shape;5477;p38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8" name="Google Shape;5478;p38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9" name="Google Shape;5479;p38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0" name="Google Shape;5480;p38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1" name="Google Shape;5481;p38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2" name="Google Shape;5482;p38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3" name="Google Shape;5483;p38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4" name="Google Shape;5484;p38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5" name="Google Shape;5485;p38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6" name="Google Shape;5486;p38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7" name="Google Shape;5487;p38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88" name="Google Shape;5488;p38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5489" name="Google Shape;5489;p38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0" name="Google Shape;5490;p38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1" name="Google Shape;5491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2" name="Google Shape;5492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3" name="Google Shape;5493;p38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4" name="Google Shape;5494;p38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5" name="Google Shape;5495;p38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6" name="Google Shape;5496;p38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7" name="Google Shape;5497;p38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8" name="Google Shape;5498;p38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9" name="Google Shape;5499;p38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0" name="Google Shape;5500;p38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1" name="Google Shape;5501;p38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2" name="Google Shape;5502;p38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3" name="Google Shape;5503;p38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04" name="Google Shape;5504;p38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5505" name="Google Shape;5505;p38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6" name="Google Shape;5506;p38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7" name="Google Shape;5507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8" name="Google Shape;5508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9" name="Google Shape;5509;p38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0" name="Google Shape;5510;p38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1" name="Google Shape;5511;p38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12" name="Google Shape;5512;p38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5513" name="Google Shape;5513;p38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4" name="Google Shape;5514;p38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5" name="Google Shape;5515;p38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6" name="Google Shape;5516;p38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7" name="Google Shape;5517;p38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8" name="Google Shape;5518;p38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9" name="Google Shape;5519;p38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0" name="Google Shape;5520;p38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1" name="Google Shape;5521;p38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2" name="Google Shape;5522;p38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3" name="Google Shape;5523;p38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4" name="Google Shape;5524;p38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5" name="Google Shape;5525;p38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6" name="Google Shape;5526;p38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7" name="Google Shape;5527;p38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8" name="Google Shape;5528;p38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29" name="Google Shape;5529;p38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5530" name="Google Shape;5530;p38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1" name="Google Shape;5531;p38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32" name="Google Shape;5532;p38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5533" name="Google Shape;5533;p38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4" name="Google Shape;5534;p38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5" name="Google Shape;5535;p38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6" name="Google Shape;5536;p38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7" name="Google Shape;5537;p38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8" name="Google Shape;5538;p38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9" name="Google Shape;5539;p38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40" name="Google Shape;5540;p38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5541" name="Google Shape;5541;p38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2" name="Google Shape;5542;p38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3" name="Google Shape;5543;p38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4" name="Google Shape;5544;p38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5" name="Google Shape;5545;p38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6" name="Google Shape;5546;p38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7" name="Google Shape;5547;p38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8" name="Google Shape;5548;p38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9" name="Google Shape;5549;p38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0" name="Google Shape;5550;p38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1" name="Google Shape;5551;p38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2" name="Google Shape;5552;p38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3" name="Google Shape;5553;p38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4" name="Google Shape;5554;p38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5" name="Google Shape;5555;p38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6" name="Google Shape;5556;p38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7" name="Google Shape;5557;p38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8" name="Google Shape;5558;p38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0" name="Google Shape;5560;p38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1" name="Google Shape;5561;p38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62" name="Google Shape;5562;p38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5563" name="Google Shape;5563;p38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4" name="Google Shape;5564;p38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5" name="Google Shape;5565;p38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6" name="Google Shape;5566;p38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7" name="Google Shape;5567;p38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8" name="Google Shape;5568;p38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9" name="Google Shape;5569;p38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0" name="Google Shape;5570;p38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1" name="Google Shape;5571;p38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2" name="Google Shape;5572;p38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3" name="Google Shape;5573;p38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4" name="Google Shape;5574;p38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5" name="Google Shape;5575;p38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6" name="Google Shape;5576;p38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7" name="Google Shape;5577;p38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78" name="Google Shape;5578;p38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5579" name="Google Shape;5579;p38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0" name="Google Shape;5580;p38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1" name="Google Shape;5581;p38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2" name="Google Shape;5582;p38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3" name="Google Shape;5583;p38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4" name="Google Shape;5584;p38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85" name="Google Shape;5585;p38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5586" name="Google Shape;5586;p38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7" name="Google Shape;5587;p38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8" name="Google Shape;5588;p38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9" name="Google Shape;5589;p38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0" name="Google Shape;5590;p38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1" name="Google Shape;5591;p38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2" name="Google Shape;5592;p38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3" name="Google Shape;5593;p38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4" name="Google Shape;5594;p38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5" name="Google Shape;5595;p38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6" name="Google Shape;5596;p38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7" name="Google Shape;5597;p38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8" name="Google Shape;5598;p38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9" name="Google Shape;5599;p38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0" name="Google Shape;5600;p38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1" name="Google Shape;5601;p38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2" name="Google Shape;5602;p38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5603" name="Google Shape;5603;p38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4" name="Google Shape;5604;p38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5" name="Google Shape;5605;p38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6" name="Google Shape;5606;p38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7" name="Google Shape;5607;p38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8" name="Google Shape;5608;p38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9" name="Google Shape;5609;p38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5610" name="Google Shape;5610;p38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1" name="Google Shape;5611;p38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2" name="Google Shape;5612;p38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3" name="Google Shape;5613;p38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4" name="Google Shape;5614;p38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5" name="Google Shape;5615;p38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6" name="Google Shape;5616;p38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7" name="Google Shape;5617;p38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8" name="Google Shape;5618;p38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19" name="Google Shape;5619;p38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5620" name="Google Shape;5620;p38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1" name="Google Shape;5621;p38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2" name="Google Shape;5622;p38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3" name="Google Shape;5623;p38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4" name="Google Shape;5624;p38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3" name="Google Shape;5633;p38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4" name="Google Shape;5634;p38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5" name="Google Shape;5635;p38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6" name="Google Shape;5636;p38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7" name="Google Shape;5637;p38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1" name="Google Shape;5641;p38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2" name="Google Shape;5642;p38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5643" name="Google Shape;5643;p38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9" name="Google Shape;5649;p38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5650" name="Google Shape;5650;p38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7" name="Google Shape;5657;p38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8" name="Google Shape;5658;p38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1" name="Google Shape;5661;p38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2" name="Google Shape;5662;p38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63" name="Google Shape;5663;p38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5664" name="Google Shape;5664;p38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9" name="Google Shape;5669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0" name="Google Shape;5670;p38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80" name="Google Shape;5680;p38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5681" name="Google Shape;5681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3" name="Google Shape;5683;p38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4" name="Google Shape;5684;p38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9" name="Google Shape;5689;p38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0" name="Google Shape;5690;p38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5" name="Google Shape;5695;p38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6" name="Google Shape;5696;p38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9" name="Google Shape;5699;p38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00" name="Google Shape;5700;p38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5701" name="Google Shape;5701;p38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2" name="Google Shape;5702;p38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3" name="Google Shape;5703;p38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21" name="Google Shape;5721;p38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5722" name="Google Shape;5722;p38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33" name="Google Shape;5733;p38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5734" name="Google Shape;5734;p38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6" name="Google Shape;5736;p38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7" name="Google Shape;5737;p38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3" name="Google Shape;5743;p38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4" name="Google Shape;5744;p38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0" name="Google Shape;5750;p38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1" name="Google Shape;5751;p38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54" name="Google Shape;5754;p38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5755" name="Google Shape;5755;p38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6" name="Google Shape;5756;p38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9" name="Google Shape;5759;p38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0" name="Google Shape;5760;p38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68" name="Google Shape;5768;p38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5769" name="Google Shape;5769;p38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75" name="Google Shape;5775;p38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5776" name="Google Shape;5776;p38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91" name="Google Shape;5791;p38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5792" name="Google Shape;5792;p38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07" name="Google Shape;5807;p38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5808" name="Google Shape;5808;p38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15" name="Google Shape;5815;p38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5816" name="Google Shape;5816;p38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21" name="Google Shape;5821;p38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5822" name="Google Shape;5822;p38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4" name="Google Shape;5834;p38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5835" name="Google Shape;5835;p38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7" name="Google Shape;5837;p38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5838" name="Google Shape;5838;p38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50" name="Google Shape;5850;p38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5851" name="Google Shape;5851;p38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62" name="Google Shape;5862;p38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5863" name="Google Shape;5863;p38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1" name="Google Shape;5871;p38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2" name="Google Shape;5872;p38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3" name="Google Shape;5873;p38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4" name="Google Shape;5874;p38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5" name="Google Shape;5875;p38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6" name="Google Shape;5876;p38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7" name="Google Shape;5877;p38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8" name="Google Shape;5878;p38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9" name="Google Shape;5879;p38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0" name="Google Shape;5880;p38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1" name="Google Shape;5881;p38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2" name="Google Shape;5882;p38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83" name="Google Shape;5883;p38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5884" name="Google Shape;5884;p38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5" name="Google Shape;5885;p38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6" name="Google Shape;5886;p38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7" name="Google Shape;5887;p38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8" name="Google Shape;5888;p38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9" name="Google Shape;5889;p38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0" name="Google Shape;5890;p38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1" name="Google Shape;5891;p38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2" name="Google Shape;5892;p38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3" name="Google Shape;5893;p38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4" name="Google Shape;5894;p38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95" name="Google Shape;5895;p38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5896" name="Google Shape;5896;p38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7" name="Google Shape;5897;p38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8" name="Google Shape;5898;p38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9" name="Google Shape;5899;p38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0" name="Google Shape;5900;p38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1" name="Google Shape;5901;p38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2" name="Google Shape;5902;p38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3" name="Google Shape;5903;p38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4" name="Google Shape;5904;p38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5" name="Google Shape;5905;p38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6" name="Google Shape;5906;p38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7" name="Google Shape;5907;p38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8" name="Google Shape;5908;p38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9" name="Google Shape;5909;p38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0" name="Google Shape;5910;p38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11" name="Google Shape;5911;p38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5912" name="Google Shape;5912;p38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3" name="Google Shape;5913;p38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4" name="Google Shape;5914;p38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5" name="Google Shape;5915;p38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6" name="Google Shape;5916;p38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7" name="Google Shape;5917;p38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8" name="Google Shape;5918;p38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9" name="Google Shape;5919;p38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0" name="Google Shape;5920;p38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1" name="Google Shape;5921;p38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22" name="Google Shape;5922;p38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5923" name="Google Shape;5923;p38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4" name="Google Shape;5924;p38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5" name="Google Shape;5925;p38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6" name="Google Shape;5926;p38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7" name="Google Shape;5927;p38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8" name="Google Shape;5928;p38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9" name="Google Shape;5929;p38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0" name="Google Shape;5930;p38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1" name="Google Shape;5931;p38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2" name="Google Shape;5932;p38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3" name="Google Shape;5933;p38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4" name="Google Shape;5934;p38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5" name="Google Shape;5935;p38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6" name="Google Shape;5936;p38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37" name="Google Shape;5937;p38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5938" name="Google Shape;5938;p38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9" name="Google Shape;5939;p38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0" name="Google Shape;5940;p38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1" name="Google Shape;5941;p38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2" name="Google Shape;5942;p38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3" name="Google Shape;5943;p38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4" name="Google Shape;5944;p38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5" name="Google Shape;5945;p38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6" name="Google Shape;5946;p38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47" name="Google Shape;5947;p38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5948" name="Google Shape;5948;p38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9" name="Google Shape;5949;p38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0" name="Google Shape;5950;p38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1" name="Google Shape;5951;p38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2" name="Google Shape;5952;p38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3" name="Google Shape;5953;p38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4" name="Google Shape;5954;p38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5" name="Google Shape;5955;p38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6" name="Google Shape;5956;p38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7" name="Google Shape;5957;p38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8" name="Google Shape;5958;p38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9" name="Google Shape;5959;p38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0" name="Google Shape;5960;p38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1" name="Google Shape;5961;p38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2" name="Google Shape;5962;p38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3" name="Google Shape;5963;p38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4" name="Google Shape;5964;p38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5" name="Google Shape;5965;p38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6" name="Google Shape;5966;p38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7" name="Google Shape;5967;p38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8" name="Google Shape;5968;p38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9" name="Google Shape;5969;p38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0" name="Google Shape;5970;p38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1" name="Google Shape;5971;p38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2" name="Google Shape;5972;p38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3" name="Google Shape;5973;p38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4" name="Google Shape;5974;p38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5" name="Google Shape;5975;p38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6" name="Google Shape;5976;p38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7" name="Google Shape;5977;p38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78" name="Google Shape;5978;p38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5979" name="Google Shape;5979;p38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0" name="Google Shape;5980;p38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1" name="Google Shape;5981;p38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2" name="Google Shape;5982;p38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3" name="Google Shape;5983;p38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4" name="Google Shape;5984;p38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5" name="Google Shape;5985;p38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6" name="Google Shape;5986;p38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7" name="Google Shape;5987;p38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8" name="Google Shape;5988;p38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9" name="Google Shape;5989;p38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0" name="Google Shape;5990;p38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1" name="Google Shape;5991;p38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2" name="Google Shape;5992;p38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3" name="Google Shape;5993;p38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4" name="Google Shape;5994;p38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5" name="Google Shape;5995;p38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6" name="Google Shape;5996;p38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7" name="Google Shape;5997;p38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8" name="Google Shape;5998;p38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9" name="Google Shape;5999;p38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07" name="Google Shape;6007;p38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6008" name="Google Shape;6008;p38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5" name="Google Shape;6035;p38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6" name="Google Shape;6036;p38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7" name="Google Shape;6037;p38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8" name="Google Shape;6038;p38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9" name="Google Shape;6039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0" name="Google Shape;6040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1" name="Google Shape;6041;p38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2" name="Google Shape;6042;p38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3" name="Google Shape;6043;p38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4" name="Google Shape;6044;p38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5" name="Google Shape;6045;p38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6" name="Google Shape;6046;p38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47" name="Google Shape;6047;p38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6048" name="Google Shape;6048;p38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9" name="Google Shape;6049;p38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0" name="Google Shape;6050;p38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1" name="Google Shape;6051;p38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6052" name="Google Shape;6052;p38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3" name="Google Shape;6053;p38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4" name="Google Shape;6054;p38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5" name="Google Shape;6055;p38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6" name="Google Shape;6056;p38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7" name="Google Shape;6057;p38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8" name="Google Shape;6058;p38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9" name="Google Shape;6059;p38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6060" name="Google Shape;6060;p38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1" name="Google Shape;6061;p38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2" name="Google Shape;6062;p38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3" name="Google Shape;6063;p38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4" name="Google Shape;6064;p38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5" name="Google Shape;6065;p38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6" name="Google Shape;6066;p38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7" name="Google Shape;6067;p38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8" name="Google Shape;6068;p38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9" name="Google Shape;6069;p38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0" name="Google Shape;6070;p38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1" name="Google Shape;6071;p38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2" name="Google Shape;6072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3" name="Google Shape;6073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4" name="Google Shape;6074;p38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5" name="Google Shape;6075;p38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6" name="Google Shape;6076;p38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77" name="Google Shape;6077;p38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6078" name="Google Shape;6078;p38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9" name="Google Shape;6079;p38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0" name="Google Shape;6080;p38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1" name="Google Shape;6081;p38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2" name="Google Shape;6082;p38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3" name="Google Shape;6083;p38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4" name="Google Shape;6084;p38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5" name="Google Shape;6085;p38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6" name="Google Shape;6086;p38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7" name="Google Shape;6087;p38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8" name="Google Shape;6088;p38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9" name="Google Shape;6089;p38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0" name="Google Shape;6090;p38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1" name="Google Shape;6091;p38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2" name="Google Shape;6092;p38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3" name="Google Shape;6093;p38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94" name="Google Shape;6094;p38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6095" name="Google Shape;6095;p38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6" name="Google Shape;6096;p38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7" name="Google Shape;6097;p38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8" name="Google Shape;6098;p38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9" name="Google Shape;6099;p38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0" name="Google Shape;6100;p38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1" name="Google Shape;6101;p38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2" name="Google Shape;6102;p38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3" name="Google Shape;6103;p38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4" name="Google Shape;6104;p38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5" name="Google Shape;6105;p38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6" name="Google Shape;6106;p38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7" name="Google Shape;6107;p38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8" name="Google Shape;6108;p38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9" name="Google Shape;6109;p38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0" name="Google Shape;6110;p38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1" name="Google Shape;6111;p38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2" name="Google Shape;6112;p38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3" name="Google Shape;6113;p38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14" name="Google Shape;6114;p38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6115" name="Google Shape;6115;p38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6" name="Google Shape;6116;p38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7" name="Google Shape;6117;p38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8" name="Google Shape;6118;p38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9" name="Google Shape;6119;p38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0" name="Google Shape;6120;p38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1" name="Google Shape;6121;p38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2" name="Google Shape;6122;p38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23" name="Google Shape;6123;p38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6124" name="Google Shape;6124;p38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5" name="Google Shape;6125;p38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6" name="Google Shape;6126;p38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7" name="Google Shape;6127;p38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8" name="Google Shape;6128;p38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9" name="Google Shape;6129;p38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0" name="Google Shape;6130;p38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1" name="Google Shape;6131;p38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2" name="Google Shape;6132;p38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33" name="Google Shape;6133;p38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6134" name="Google Shape;6134;p38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5" name="Google Shape;6135;p38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6" name="Google Shape;6136;p38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7" name="Google Shape;6137;p38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8" name="Google Shape;6138;p38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9" name="Google Shape;6139;p38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0" name="Google Shape;6140;p38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1" name="Google Shape;6141;p38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2" name="Google Shape;6142;p38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43" name="Google Shape;6143;p38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6144" name="Google Shape;6144;p38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5" name="Google Shape;6145;p38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6" name="Google Shape;6146;p38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7" name="Google Shape;6147;p38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8" name="Google Shape;6148;p38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9" name="Google Shape;6149;p38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0" name="Google Shape;6150;p38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1" name="Google Shape;6151;p38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2" name="Google Shape;6152;p38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3" name="Google Shape;6153;p38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4" name="Google Shape;6154;p38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5" name="Google Shape;6155;p38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6" name="Google Shape;6156;p38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57" name="Google Shape;6157;p38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6158" name="Google Shape;6158;p38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9" name="Google Shape;6159;p38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0" name="Google Shape;6160;p38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1" name="Google Shape;6161;p38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2" name="Google Shape;6162;p38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3" name="Google Shape;6163;p38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4" name="Google Shape;6164;p38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5" name="Google Shape;6165;p38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66" name="Google Shape;6166;p38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6167" name="Google Shape;6167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8" name="Google Shape;6168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9" name="Google Shape;6169;p38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0" name="Google Shape;6170;p38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1" name="Google Shape;6171;p38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2" name="Google Shape;6172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3" name="Google Shape;6173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4" name="Google Shape;6174;p38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5" name="Google Shape;6175;p38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76" name="Google Shape;6176;p38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6177" name="Google Shape;6177;p38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8" name="Google Shape;6178;p38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9" name="Google Shape;6179;p38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0" name="Google Shape;6180;p38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1" name="Google Shape;6181;p38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2" name="Google Shape;6182;p38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3" name="Google Shape;6183;p38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4" name="Google Shape;6184;p38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5" name="Google Shape;6185;p38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6" name="Google Shape;6186;p38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7" name="Google Shape;6187;p38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8" name="Google Shape;6188;p38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9" name="Google Shape;6189;p38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0" name="Google Shape;6190;p38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1" name="Google Shape;6191;p38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2" name="Google Shape;6192;p38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3" name="Google Shape;6193;p38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94" name="Google Shape;6194;p38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6195" name="Google Shape;6195;p38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6" name="Google Shape;6196;p38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7" name="Google Shape;6197;p38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8" name="Google Shape;6198;p38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9" name="Google Shape;6199;p38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0" name="Google Shape;6200;p38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1" name="Google Shape;6201;p38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2" name="Google Shape;6202;p38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3" name="Google Shape;6203;p38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4" name="Google Shape;6204;p38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5" name="Google Shape;6205;p38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6" name="Google Shape;6206;p38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7" name="Google Shape;6207;p38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8" name="Google Shape;6208;p38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9" name="Google Shape;6209;p38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0" name="Google Shape;6210;p38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1" name="Google Shape;6211;p38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2" name="Google Shape;6212;p38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13" name="Google Shape;6213;p38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6214" name="Google Shape;6214;p38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5" name="Google Shape;6215;p38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6" name="Google Shape;6216;p38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7" name="Google Shape;6217;p38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8" name="Google Shape;6218;p38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9" name="Google Shape;6219;p38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0" name="Google Shape;6220;p38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1" name="Google Shape;6221;p38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2" name="Google Shape;6222;p38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3" name="Google Shape;6223;p38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4" name="Google Shape;6224;p38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5" name="Google Shape;6225;p38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6" name="Google Shape;6226;p38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7" name="Google Shape;6227;p38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8" name="Google Shape;6228;p38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9" name="Google Shape;6229;p38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0" name="Google Shape;6230;p38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1" name="Google Shape;6231;p38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2" name="Google Shape;6232;p38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3" name="Google Shape;6233;p38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34" name="Google Shape;6234;p38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6235" name="Google Shape;6235;p38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6" name="Google Shape;6236;p38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7" name="Google Shape;6237;p38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8" name="Google Shape;6238;p38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9" name="Google Shape;6239;p38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0" name="Google Shape;6240;p38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1" name="Google Shape;6241;p38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2" name="Google Shape;6242;p38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3" name="Google Shape;6243;p38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44" name="Google Shape;6244;p38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6245" name="Google Shape;6245;p38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6" name="Google Shape;6246;p38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7" name="Google Shape;6247;p38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8" name="Google Shape;6248;p38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9" name="Google Shape;6249;p38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0" name="Google Shape;6250;p38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1" name="Google Shape;6251;p38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2" name="Google Shape;6252;p38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3" name="Google Shape;6253;p38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4" name="Google Shape;6254;p38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5" name="Google Shape;6255;p38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6" name="Google Shape;6256;p38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7" name="Google Shape;6257;p38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8" name="Google Shape;6258;p38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9" name="Google Shape;6259;p38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0" name="Google Shape;6260;p38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1" name="Google Shape;6261;p38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2" name="Google Shape;6262;p38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3" name="Google Shape;6263;p38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4" name="Google Shape;6264;p38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5" name="Google Shape;6265;p38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6" name="Google Shape;6266;p38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67" name="Google Shape;6267;p38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6268" name="Google Shape;6268;p38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9" name="Google Shape;6269;p38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0" name="Google Shape;6270;p38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1" name="Google Shape;6271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2" name="Google Shape;6272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3" name="Google Shape;6273;p38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4" name="Google Shape;6274;p38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5" name="Google Shape;6275;p38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6" name="Google Shape;6276;p38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7" name="Google Shape;6277;p38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8" name="Google Shape;6278;p38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79" name="Google Shape;6279;p38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6280" name="Google Shape;6280;p38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1" name="Google Shape;6281;p38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2" name="Google Shape;6282;p38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3" name="Google Shape;6283;p38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4" name="Google Shape;6284;p38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5" name="Google Shape;6285;p38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86" name="Google Shape;6286;p38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6287" name="Google Shape;6287;p38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8" name="Google Shape;6288;p38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9" name="Google Shape;6289;p38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0" name="Google Shape;6290;p38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1" name="Google Shape;6291;p38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2" name="Google Shape;6292;p38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93" name="Google Shape;6293;p38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6294" name="Google Shape;6294;p38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5" name="Google Shape;6295;p38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6" name="Google Shape;6296;p38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7" name="Google Shape;6297;p38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8" name="Google Shape;6298;p38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9" name="Google Shape;6299;p38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0" name="Google Shape;6300;p38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01" name="Google Shape;6301;p38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6302" name="Google Shape;6302;p38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3" name="Google Shape;6303;p38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4" name="Google Shape;6304;p38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5" name="Google Shape;6305;p38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6" name="Google Shape;6306;p38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7" name="Google Shape;6307;p38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8" name="Google Shape;6308;p38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9" name="Google Shape;6309;p38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0" name="Google Shape;6310;p38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1" name="Google Shape;6311;p38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2" name="Google Shape;6312;p38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3" name="Google Shape;6313;p38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4" name="Google Shape;6314;p38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5" name="Google Shape;6315;p38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6" name="Google Shape;6316;p38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7" name="Google Shape;6317;p38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8" name="Google Shape;6318;p38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9" name="Google Shape;6319;p38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0" name="Google Shape;6320;p38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1" name="Google Shape;6321;p38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22" name="Google Shape;6322;p38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6323" name="Google Shape;6323;p38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4" name="Google Shape;6324;p38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5" name="Google Shape;6325;p38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6" name="Google Shape;6326;p38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7" name="Google Shape;6327;p38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8" name="Google Shape;6328;p38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9" name="Google Shape;6329;p38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0" name="Google Shape;6330;p38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1" name="Google Shape;6331;p38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6332" name="Google Shape;6332;p38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3" name="Google Shape;6333;p38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4" name="Google Shape;6334;p38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5" name="Google Shape;6335;p38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6" name="Google Shape;6336;p38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6337" name="Google Shape;6337;p38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8" name="Google Shape;6338;p38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9" name="Google Shape;6339;p38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0" name="Google Shape;6340;p38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1" name="Google Shape;6341;p38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2" name="Google Shape;6342;p38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3" name="Google Shape;6343;p38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4" name="Google Shape;6344;p38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5" name="Google Shape;6345;p38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6" name="Google Shape;6346;p38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7" name="Google Shape;6347;p38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8" name="Google Shape;6348;p38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9" name="Google Shape;6349;p38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0" name="Google Shape;6350;p38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1" name="Google Shape;6351;p38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52" name="Google Shape;6352;p38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6353" name="Google Shape;6353;p38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4" name="Google Shape;6354;p38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5" name="Google Shape;6355;p38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6" name="Google Shape;6356;p38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7" name="Google Shape;6357;p38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8" name="Google Shape;6358;p38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9" name="Google Shape;6359;p38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0" name="Google Shape;6360;p38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1" name="Google Shape;6361;p38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2" name="Google Shape;6362;p38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3" name="Google Shape;6363;p38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4" name="Google Shape;6364;p38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5" name="Google Shape;6365;p38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6" name="Google Shape;6366;p38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7" name="Google Shape;6367;p38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8" name="Google Shape;6368;p38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9" name="Google Shape;6369;p38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0" name="Google Shape;6370;p38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1" name="Google Shape;6371;p38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2" name="Google Shape;6372;p38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3" name="Google Shape;6373;p38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4" name="Google Shape;6374;p38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75" name="Google Shape;6375;p38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6376" name="Google Shape;6376;p38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7" name="Google Shape;6377;p38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8" name="Google Shape;6378;p38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9" name="Google Shape;6379;p38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0" name="Google Shape;6380;p38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1" name="Google Shape;6381;p38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2" name="Google Shape;6382;p38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3" name="Google Shape;6383;p38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4" name="Google Shape;6384;p38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5" name="Google Shape;6385;p38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86" name="Google Shape;6386;p38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6387" name="Google Shape;6387;p38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8" name="Google Shape;6388;p38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9" name="Google Shape;6389;p38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0" name="Google Shape;6390;p38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1" name="Google Shape;6391;p38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2" name="Google Shape;6392;p38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3" name="Google Shape;6393;p38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94" name="Google Shape;6394;p38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6395" name="Google Shape;6395;p38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6" name="Google Shape;6396;p38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7" name="Google Shape;6397;p38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8" name="Google Shape;6398;p38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9" name="Google Shape;6399;p38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0" name="Google Shape;6400;p38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1" name="Google Shape;6401;p38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2" name="Google Shape;6402;p38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3" name="Google Shape;6403;p38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4" name="Google Shape;6404;p38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5" name="Google Shape;6405;p38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6" name="Google Shape;6406;p38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7" name="Google Shape;6407;p38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408" name="Google Shape;6408;p38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409" name="Google Shape;6409;p38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6410" name="Google Shape;6410;p38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1" name="Google Shape;6411;p38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2" name="Google Shape;6412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3" name="Google Shape;6413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4" name="Google Shape;6414;p38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5" name="Google Shape;6415;p38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6" name="Google Shape;6416;p38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7" name="Google Shape;6417;p38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18" name="Google Shape;6418;p38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6419" name="Google Shape;6419;p38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0" name="Google Shape;6420;p38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1" name="Google Shape;6421;p38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2" name="Google Shape;6422;p38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3" name="Google Shape;6423;p38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4" name="Google Shape;6424;p38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5" name="Google Shape;6425;p38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6" name="Google Shape;6426;p38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7" name="Google Shape;6427;p38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8" name="Google Shape;6428;p38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9" name="Google Shape;6429;p38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0" name="Google Shape;6430;p38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1" name="Google Shape;6431;p38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2" name="Google Shape;6432;p38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3" name="Google Shape;6433;p38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4" name="Google Shape;6434;p38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5" name="Google Shape;6435;p38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6" name="Google Shape;6436;p38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37" name="Google Shape;6437;p38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6438" name="Google Shape;6438;p38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9" name="Google Shape;6439;p38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0" name="Google Shape;6440;p38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1" name="Google Shape;6441;p38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2" name="Google Shape;6442;p38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3" name="Google Shape;6443;p38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4" name="Google Shape;6444;p38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5" name="Google Shape;6445;p38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6" name="Google Shape;6446;p38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7" name="Google Shape;6447;p38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48" name="Google Shape;6448;p38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6449" name="Google Shape;6449;p38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0" name="Google Shape;6450;p38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1" name="Google Shape;6451;p38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2" name="Google Shape;6452;p38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3" name="Google Shape;6453;p38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4" name="Google Shape;6454;p38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5" name="Google Shape;6455;p38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6" name="Google Shape;6456;p38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7" name="Google Shape;6457;p38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8" name="Google Shape;6458;p38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59" name="Google Shape;6459;p38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6460" name="Google Shape;6460;p38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1" name="Google Shape;6461;p38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2" name="Google Shape;6462;p38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3" name="Google Shape;6463;p38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4" name="Google Shape;6464;p38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5" name="Google Shape;6465;p38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6" name="Google Shape;6466;p38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7" name="Google Shape;6467;p38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8" name="Google Shape;6468;p38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9" name="Google Shape;6469;p38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0" name="Google Shape;6470;p38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1" name="Google Shape;6471;p38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2" name="Google Shape;6472;p38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3" name="Google Shape;6473;p38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4" name="Google Shape;6474;p38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5" name="Google Shape;6475;p38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76" name="Google Shape;6476;p38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6477" name="Google Shape;6477;p38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8" name="Google Shape;6478;p38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9" name="Google Shape;6479;p38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0" name="Google Shape;6480;p38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1" name="Google Shape;6481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2" name="Google Shape;6482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3" name="Google Shape;6483;p38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4" name="Google Shape;6484;p38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5" name="Google Shape;6485;p38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6" name="Google Shape;6486;p38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7" name="Google Shape;6487;p38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8" name="Google Shape;6488;p38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9" name="Google Shape;6489;p38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0" name="Google Shape;6490;p38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1" name="Google Shape;6491;p38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2" name="Google Shape;6492;p38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3" name="Google Shape;6493;p38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94" name="Google Shape;6494;p38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6495" name="Google Shape;6495;p38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6" name="Google Shape;6496;p38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7" name="Google Shape;6497;p38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8" name="Google Shape;6498;p38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9" name="Google Shape;6499;p38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0" name="Google Shape;6500;p38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1" name="Google Shape;6501;p38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502" name="Google Shape;6502;p38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503" name="Google Shape;6503;p38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6504" name="Google Shape;6504;p38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5" name="Google Shape;6505;p38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6" name="Google Shape;6506;p38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7" name="Google Shape;6507;p38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8" name="Google Shape;6508;p38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9" name="Google Shape;6509;p38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0" name="Google Shape;6510;p38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1" name="Google Shape;6511;p38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2" name="Google Shape;6512;p38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3" name="Google Shape;6513;p38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4" name="Google Shape;6514;p38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5" name="Google Shape;6515;p38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6" name="Google Shape;6516;p38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7" name="Google Shape;6517;p38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8" name="Google Shape;6518;p38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9" name="Google Shape;6519;p38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0" name="Google Shape;6520;p38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1" name="Google Shape;6521;p38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2" name="Google Shape;6522;p38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3" name="Google Shape;6523;p38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4" name="Google Shape;6524;p38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25" name="Google Shape;6525;p38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6526" name="Google Shape;6526;p38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7" name="Google Shape;6527;p38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8" name="Google Shape;6528;p38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9" name="Google Shape;6529;p38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0" name="Google Shape;6530;p38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1" name="Google Shape;6531;p38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2" name="Google Shape;6532;p38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3" name="Google Shape;6533;p38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4" name="Google Shape;6534;p38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5" name="Google Shape;6535;p38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6" name="Google Shape;6536;p38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7" name="Google Shape;6537;p38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38" name="Google Shape;6538;p38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6539" name="Google Shape;6539;p38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0" name="Google Shape;6540;p38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1" name="Google Shape;6541;p38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2" name="Google Shape;6542;p38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3" name="Google Shape;6543;p38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4" name="Google Shape;6544;p38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5" name="Google Shape;6545;p38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6" name="Google Shape;6546;p38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7" name="Google Shape;6547;p38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48" name="Google Shape;6548;p38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6549" name="Google Shape;6549;p38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0" name="Google Shape;6550;p38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1" name="Google Shape;6551;p38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2" name="Google Shape;6552;p38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3" name="Google Shape;6553;p38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4" name="Google Shape;6554;p38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5" name="Google Shape;6555;p38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6" name="Google Shape;6556;p38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7" name="Google Shape;6557;p38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8" name="Google Shape;6558;p38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59" name="Google Shape;6559;p38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6560" name="Google Shape;6560;p38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1" name="Google Shape;6561;p38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2" name="Google Shape;6562;p38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3" name="Google Shape;6563;p38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4" name="Google Shape;6564;p38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5" name="Google Shape;6565;p38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6" name="Google Shape;6566;p38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7" name="Google Shape;6567;p38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8" name="Google Shape;6568;p38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9" name="Google Shape;6569;p38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0" name="Google Shape;6570;p38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1" name="Google Shape;6571;p38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2" name="Google Shape;6572;p38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3" name="Google Shape;6573;p38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74" name="Google Shape;6574;p38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6575" name="Google Shape;6575;p38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6" name="Google Shape;6576;p38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7" name="Google Shape;6577;p38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8" name="Google Shape;6578;p38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9" name="Google Shape;6579;p38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0" name="Google Shape;6580;p38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1" name="Google Shape;6581;p38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82" name="Google Shape;6582;p38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6583" name="Google Shape;6583;p38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4" name="Google Shape;6584;p38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5" name="Google Shape;6585;p38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6" name="Google Shape;6586;p38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7" name="Google Shape;6587;p38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8" name="Google Shape;6588;p38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9" name="Google Shape;6589;p38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0" name="Google Shape;6590;p38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1" name="Google Shape;6591;p38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2" name="Google Shape;6592;p38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3" name="Google Shape;6593;p38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94" name="Google Shape;6594;p38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6595" name="Google Shape;6595;p38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6" name="Google Shape;6596;p38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7" name="Google Shape;6597;p38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8" name="Google Shape;6598;p38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9" name="Google Shape;6599;p38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0" name="Google Shape;6600;p38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1" name="Google Shape;6601;p38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2" name="Google Shape;6602;p38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3" name="Google Shape;6603;p38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4" name="Google Shape;6604;p38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5" name="Google Shape;6605;p38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6" name="Google Shape;6606;p38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7" name="Google Shape;6607;p38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08" name="Google Shape;6608;p38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6609" name="Google Shape;6609;p38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0" name="Google Shape;6610;p38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1" name="Google Shape;6611;p38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2" name="Google Shape;6612;p38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3" name="Google Shape;6613;p38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4" name="Google Shape;6614;p38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5" name="Google Shape;6615;p38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6" name="Google Shape;6616;p38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7" name="Google Shape;6617;p38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8" name="Google Shape;6618;p38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9" name="Google Shape;6619;p38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0" name="Google Shape;6620;p38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1" name="Google Shape;6621;p38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2" name="Google Shape;6622;p38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3" name="Google Shape;6623;p38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4" name="Google Shape;6624;p38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5" name="Google Shape;6625;p38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6" name="Google Shape;6626;p38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7" name="Google Shape;6627;p38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8" name="Google Shape;6628;p38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29" name="Google Shape;6629;p38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6630" name="Google Shape;6630;p38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1" name="Google Shape;6631;p38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2" name="Google Shape;6632;p38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3" name="Google Shape;6633;p38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4" name="Google Shape;6634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5" name="Google Shape;6635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6" name="Google Shape;6636;p38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37" name="Google Shape;6637;p38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6638" name="Google Shape;6638;p38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9" name="Google Shape;6639;p38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0" name="Google Shape;6640;p38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1" name="Google Shape;6641;p38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2" name="Google Shape;6642;p38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3" name="Google Shape;6643;p38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4" name="Google Shape;6644;p38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5" name="Google Shape;6645;p38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6" name="Google Shape;6646;p38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7" name="Google Shape;6647;p38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8" name="Google Shape;6648;p38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9" name="Google Shape;6649;p38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0" name="Google Shape;6650;p38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51" name="Google Shape;6651;p38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6652" name="Google Shape;6652;p38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3" name="Google Shape;6653;p38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4" name="Google Shape;6654;p38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5" name="Google Shape;6655;p38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6" name="Google Shape;6656;p38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7" name="Google Shape;6657;p38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8" name="Google Shape;6658;p38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9" name="Google Shape;6659;p38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0" name="Google Shape;6660;p38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1" name="Google Shape;6661;p38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2" name="Google Shape;6662;p38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63" name="Google Shape;6663;p38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6664" name="Google Shape;6664;p38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5" name="Google Shape;6665;p38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6" name="Google Shape;6666;p38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7" name="Google Shape;6667;p38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8" name="Google Shape;6668;p38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9" name="Google Shape;6669;p38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4" name="Google Shape;6674;p3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کسب و کار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675" name="Google Shape;6675;p3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کار تیمی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6676" name="Google Shape;6676;p39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6677" name="Google Shape;6677;p39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97" name="Google Shape;6697;p39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6698" name="Google Shape;6698;p39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09" name="Google Shape;6709;p39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6710" name="Google Shape;6710;p39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29" name="Google Shape;6729;p39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6730" name="Google Shape;6730;p39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47" name="Google Shape;6747;p39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6748" name="Google Shape;6748;p39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73" name="Google Shape;6773;p39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6774" name="Google Shape;6774;p39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89" name="Google Shape;6789;p39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6790" name="Google Shape;6790;p39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05" name="Google Shape;6805;p39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6806" name="Google Shape;6806;p39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21" name="Google Shape;6821;p39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6822" name="Google Shape;6822;p39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34" name="Google Shape;6834;p39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6835" name="Google Shape;6835;p39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49" name="Google Shape;6849;p39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6850" name="Google Shape;6850;p39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2" name="Google Shape;6862;p39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3" name="Google Shape;6863;p39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64" name="Google Shape;6864;p39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6865" name="Google Shape;6865;p39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72" name="Google Shape;6872;p39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6873" name="Google Shape;6873;p39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99" name="Google Shape;6899;p39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6900" name="Google Shape;6900;p39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3" name="Google Shape;6913;p39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4" name="Google Shape;6914;p39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5" name="Google Shape;6915;p39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6" name="Google Shape;6916;p39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7" name="Google Shape;6917;p39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8" name="Google Shape;6918;p39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9" name="Google Shape;6919;p39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0" name="Google Shape;6920;p39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1" name="Google Shape;6921;p39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2" name="Google Shape;6922;p39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3" name="Google Shape;6923;p39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4" name="Google Shape;6924;p39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5" name="Google Shape;6925;p39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6" name="Google Shape;6926;p39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7" name="Google Shape;6927;p39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8" name="Google Shape;6928;p39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9" name="Google Shape;6929;p39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30" name="Google Shape;6930;p39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6931" name="Google Shape;6931;p39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2" name="Google Shape;6932;p39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3" name="Google Shape;6933;p39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4" name="Google Shape;6934;p39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5" name="Google Shape;6935;p39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6" name="Google Shape;6936;p39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7" name="Google Shape;6937;p39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8" name="Google Shape;6938;p39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9" name="Google Shape;6939;p39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0" name="Google Shape;6940;p39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1" name="Google Shape;6941;p39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2" name="Google Shape;6942;p39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3" name="Google Shape;6943;p39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4" name="Google Shape;6944;p39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5" name="Google Shape;6945;p39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6" name="Google Shape;6946;p39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7" name="Google Shape;6947;p39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8" name="Google Shape;6948;p39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9" name="Google Shape;6949;p39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0" name="Google Shape;6950;p39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51" name="Google Shape;6951;p39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6952" name="Google Shape;6952;p39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3" name="Google Shape;6953;p39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4" name="Google Shape;6954;p39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5" name="Google Shape;6955;p39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6" name="Google Shape;6956;p39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7" name="Google Shape;6957;p39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8" name="Google Shape;6958;p39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9" name="Google Shape;6959;p39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0" name="Google Shape;6960;p39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1" name="Google Shape;6961;p39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2" name="Google Shape;6962;p39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3" name="Google Shape;6963;p39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4" name="Google Shape;6964;p39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5" name="Google Shape;6965;p39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6" name="Google Shape;6966;p39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7" name="Google Shape;6967;p39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68" name="Google Shape;6968;p39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6969" name="Google Shape;6969;p39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86" name="Google Shape;6986;p39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6987" name="Google Shape;6987;p39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95" name="Google Shape;6995;p39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6996" name="Google Shape;6996;p39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14" name="Google Shape;7014;p39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7015" name="Google Shape;7015;p39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045" name="Google Shape;7045;p39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046" name="Google Shape;7046;p39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7047" name="Google Shape;7047;p39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74" name="Google Shape;7074;p39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7075" name="Google Shape;7075;p39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06" name="Google Shape;7106;p39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7107" name="Google Shape;7107;p39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20" name="Google Shape;7120;p39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7121" name="Google Shape;7121;p39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133" name="Google Shape;7133;p39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134" name="Google Shape;7134;p39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7135" name="Google Shape;7135;p39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9" name="Google Shape;7149;p39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0" name="Google Shape;7150;p39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1" name="Google Shape;7151;p39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52" name="Google Shape;7152;p39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7153" name="Google Shape;7153;p39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4" name="Google Shape;7154;p39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5" name="Google Shape;7155;p39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6" name="Google Shape;7156;p39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7" name="Google Shape;7157;p39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8" name="Google Shape;7158;p39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9" name="Google Shape;7159;p39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0" name="Google Shape;7160;p39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1" name="Google Shape;7161;p39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62" name="Google Shape;7162;p39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7163" name="Google Shape;7163;p39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4" name="Google Shape;7164;p39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5" name="Google Shape;7165;p39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6" name="Google Shape;7166;p39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7" name="Google Shape;7167;p39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8" name="Google Shape;7168;p39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9" name="Google Shape;7169;p39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0" name="Google Shape;7170;p39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1" name="Google Shape;7171;p39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72" name="Google Shape;7172;p39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7173" name="Google Shape;7173;p39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4" name="Google Shape;7174;p39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5" name="Google Shape;7175;p39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6" name="Google Shape;7176;p39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7" name="Google Shape;7177;p39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8" name="Google Shape;7178;p39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9" name="Google Shape;7179;p39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0" name="Google Shape;7180;p39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1" name="Google Shape;7181;p39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2" name="Google Shape;7182;p39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3" name="Google Shape;7183;p39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84" name="Google Shape;7184;p39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7185" name="Google Shape;7185;p39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6" name="Google Shape;7186;p39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7" name="Google Shape;7187;p39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8" name="Google Shape;7188;p39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9" name="Google Shape;7189;p39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0" name="Google Shape;7190;p39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1" name="Google Shape;7191;p39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2" name="Google Shape;7192;p39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3" name="Google Shape;7193;p39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4" name="Google Shape;7194;p39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5" name="Google Shape;7195;p39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6" name="Google Shape;7196;p39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7" name="Google Shape;7197;p39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98" name="Google Shape;7198;p39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7199" name="Google Shape;7199;p39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0" name="Google Shape;7200;p39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1" name="Google Shape;7201;p39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2" name="Google Shape;7202;p39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3" name="Google Shape;7203;p39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4" name="Google Shape;7204;p39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5" name="Google Shape;7205;p39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6" name="Google Shape;7206;p39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7" name="Google Shape;7207;p39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8" name="Google Shape;7208;p39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9" name="Google Shape;7209;p39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0" name="Google Shape;7210;p39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1" name="Google Shape;7211;p39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2" name="Google Shape;7212;p39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13" name="Google Shape;7213;p39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7214" name="Google Shape;7214;p39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5" name="Google Shape;7215;p39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6" name="Google Shape;7216;p39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7" name="Google Shape;7217;p39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8" name="Google Shape;7218;p39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9" name="Google Shape;7219;p39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0" name="Google Shape;7220;p39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1" name="Google Shape;7221;p39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2" name="Google Shape;7222;p39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23" name="Google Shape;7223;p39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7224" name="Google Shape;7224;p39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5" name="Google Shape;7225;p39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6" name="Google Shape;7226;p39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7" name="Google Shape;7227;p39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8" name="Google Shape;7228;p39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9" name="Google Shape;7229;p39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0" name="Google Shape;7230;p39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1" name="Google Shape;7231;p39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2" name="Google Shape;7232;p39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3" name="Google Shape;7233;p39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4" name="Google Shape;7234;p39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5" name="Google Shape;7235;p39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6" name="Google Shape;7236;p39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7" name="Google Shape;7237;p39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8" name="Google Shape;7238;p39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9" name="Google Shape;7239;p39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0" name="Google Shape;7240;p39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1" name="Google Shape;7241;p39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2" name="Google Shape;7242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3" name="Google Shape;7243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4" name="Google Shape;7244;p39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45" name="Google Shape;7245;p39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7246" name="Google Shape;7246;p39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7" name="Google Shape;7247;p39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8" name="Google Shape;7248;p39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9" name="Google Shape;7249;p39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0" name="Google Shape;7250;p39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1" name="Google Shape;7251;p39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52" name="Google Shape;7252;p39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7253" name="Google Shape;7253;p39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4" name="Google Shape;7254;p39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5" name="Google Shape;7255;p39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6" name="Google Shape;7256;p39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7" name="Google Shape;7257;p39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8" name="Google Shape;7258;p39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9" name="Google Shape;7259;p39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0" name="Google Shape;7260;p39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261" name="Google Shape;7261;p39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62" name="Google Shape;7262;p39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263" name="Google Shape;7263;p39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7264" name="Google Shape;7264;p39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5" name="Google Shape;7265;p39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6" name="Google Shape;7266;p39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7" name="Google Shape;7267;p39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8" name="Google Shape;7268;p39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9" name="Google Shape;7269;p39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0" name="Google Shape;7270;p39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1" name="Google Shape;7271;p39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2" name="Google Shape;7272;p39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3" name="Google Shape;7273;p39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4" name="Google Shape;7274;p39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5" name="Google Shape;7275;p39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6" name="Google Shape;7276;p39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7" name="Google Shape;7277;p39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8" name="Google Shape;7278;p39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9" name="Google Shape;7279;p39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0" name="Google Shape;7280;p39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1" name="Google Shape;7281;p39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2" name="Google Shape;7282;p39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3" name="Google Shape;7283;p39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4" name="Google Shape;7284;p39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5" name="Google Shape;7285;p39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6" name="Google Shape;7286;p39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7" name="Google Shape;7287;p39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8" name="Google Shape;7288;p39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9" name="Google Shape;7289;p39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0" name="Google Shape;7290;p39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1" name="Google Shape;7291;p39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2" name="Google Shape;7292;p39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3" name="Google Shape;7293;p39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4" name="Google Shape;7294;p39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5" name="Google Shape;7295;p39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6" name="Google Shape;7296;p39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7" name="Google Shape;7297;p39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8" name="Google Shape;7298;p39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9" name="Google Shape;7299;p39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0" name="Google Shape;7300;p39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1" name="Google Shape;7301;p39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2" name="Google Shape;7302;p39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3" name="Google Shape;7303;p39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4" name="Google Shape;7304;p39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5" name="Google Shape;7305;p39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6" name="Google Shape;7306;p39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7" name="Google Shape;7307;p39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8" name="Google Shape;7308;p39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9" name="Google Shape;7309;p39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0" name="Google Shape;7310;p39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11" name="Google Shape;7311;p39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7312" name="Google Shape;7312;p39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3" name="Google Shape;7313;p39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4" name="Google Shape;7314;p39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5" name="Google Shape;7315;p39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6" name="Google Shape;7316;p39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7" name="Google Shape;7317;p39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8" name="Google Shape;7318;p39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9" name="Google Shape;7319;p39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0" name="Google Shape;7320;p39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1" name="Google Shape;7321;p39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2" name="Google Shape;7322;p39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3" name="Google Shape;7323;p39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4" name="Google Shape;7324;p39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5" name="Google Shape;7325;p39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6" name="Google Shape;7326;p39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7" name="Google Shape;7327;p39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28" name="Google Shape;7328;p39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7329" name="Google Shape;7329;p39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0" name="Google Shape;7330;p39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1" name="Google Shape;7331;p39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2" name="Google Shape;7332;p39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3" name="Google Shape;7333;p39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4" name="Google Shape;7334;p39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5" name="Google Shape;7335;p39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6" name="Google Shape;7336;p39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7" name="Google Shape;7337;p39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38" name="Google Shape;7338;p39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7339" name="Google Shape;7339;p39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0" name="Google Shape;7340;p39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1" name="Google Shape;7341;p39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2" name="Google Shape;7342;p39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3" name="Google Shape;7343;p39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4" name="Google Shape;7344;p39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5" name="Google Shape;7345;p39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6" name="Google Shape;7346;p39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7" name="Google Shape;7347;p39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8" name="Google Shape;7348;p39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9" name="Google Shape;7349;p39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0" name="Google Shape;7350;p39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1" name="Google Shape;7351;p39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2" name="Google Shape;7352;p39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3" name="Google Shape;7353;p39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4" name="Google Shape;7354;p39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5" name="Google Shape;7355;p39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6" name="Google Shape;7356;p39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7" name="Google Shape;7357;p39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8" name="Google Shape;7358;p39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9" name="Google Shape;7359;p39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60" name="Google Shape;7360;p39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7361" name="Google Shape;7361;p39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2" name="Google Shape;7362;p39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3" name="Google Shape;7363;p39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4" name="Google Shape;7364;p39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5" name="Google Shape;7365;p39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6" name="Google Shape;7366;p39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7" name="Google Shape;7367;p39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8" name="Google Shape;7368;p39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9" name="Google Shape;7369;p39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0" name="Google Shape;7370;p39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1" name="Google Shape;7371;p39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2" name="Google Shape;7372;p39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3" name="Google Shape;7373;p39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74" name="Google Shape;7374;p39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7375" name="Google Shape;7375;p39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6" name="Google Shape;7376;p39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7" name="Google Shape;7377;p39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8" name="Google Shape;7378;p39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9" name="Google Shape;7379;p39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0" name="Google Shape;7380;p39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1" name="Google Shape;7381;p39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2" name="Google Shape;7382;p39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3" name="Google Shape;7383;p39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4" name="Google Shape;7384;p39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5" name="Google Shape;7385;p39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86" name="Google Shape;7386;p39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7387" name="Google Shape;7387;p39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8" name="Google Shape;7388;p39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9" name="Google Shape;7389;p39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0" name="Google Shape;7390;p39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1" name="Google Shape;7391;p39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2" name="Google Shape;7392;p39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3" name="Google Shape;7393;p39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4" name="Google Shape;7394;p39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5" name="Google Shape;7395;p39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6" name="Google Shape;7396;p39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7" name="Google Shape;7397;p39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8" name="Google Shape;7398;p39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99" name="Google Shape;7399;p39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7400" name="Google Shape;7400;p39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1" name="Google Shape;7401;p39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2" name="Google Shape;7402;p39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3" name="Google Shape;7403;p39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4" name="Google Shape;7404;p39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5" name="Google Shape;7405;p39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06" name="Google Shape;7406;p39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7407" name="Google Shape;7407;p39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8" name="Google Shape;7408;p39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9" name="Google Shape;7409;p39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0" name="Google Shape;7410;p39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1" name="Google Shape;7411;p39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2" name="Google Shape;7412;p39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3" name="Google Shape;7413;p39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4" name="Google Shape;7414;p39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5" name="Google Shape;7415;p39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6" name="Google Shape;7416;p39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7" name="Google Shape;7417;p39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8" name="Google Shape;7418;p39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7419" name="Google Shape;7419;p39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0" name="Google Shape;7420;p39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1" name="Google Shape;7421;p39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2" name="Google Shape;7422;p39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3" name="Google Shape;7423;p39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4" name="Google Shape;7424;p39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5" name="Google Shape;7425;p39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6" name="Google Shape;7426;p39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7" name="Google Shape;7427;p39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8" name="Google Shape;7428;p39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9" name="Google Shape;7429;p39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0" name="Google Shape;7430;p39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1" name="Google Shape;7431;p39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2" name="Google Shape;7432;p39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3" name="Google Shape;7433;p39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4" name="Google Shape;7434;p39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5" name="Google Shape;7435;p39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36" name="Google Shape;7436;p39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7437" name="Google Shape;7437;p39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8" name="Google Shape;7438;p39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9" name="Google Shape;7439;p39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0" name="Google Shape;7440;p39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1" name="Google Shape;7441;p39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2" name="Google Shape;7442;p39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3" name="Google Shape;7443;p39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4" name="Google Shape;7444;p39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5" name="Google Shape;7445;p39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6" name="Google Shape;7446;p39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7" name="Google Shape;7447;p39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8" name="Google Shape;7448;p39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9" name="Google Shape;7449;p39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0" name="Google Shape;7450;p39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1" name="Google Shape;7451;p39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2" name="Google Shape;7452;p39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53" name="Google Shape;7453;p39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7454" name="Google Shape;7454;p39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5" name="Google Shape;7455;p39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6" name="Google Shape;7456;p39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7" name="Google Shape;7457;p39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8" name="Google Shape;7458;p39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9" name="Google Shape;7459;p39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0" name="Google Shape;7460;p39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61" name="Google Shape;7461;p39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7462" name="Google Shape;7462;p39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3" name="Google Shape;7463;p39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4" name="Google Shape;7464;p39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5" name="Google Shape;7465;p39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6" name="Google Shape;7466;p39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7" name="Google Shape;7467;p39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8" name="Google Shape;7468;p39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9" name="Google Shape;7469;p39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0" name="Google Shape;7470;p39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1" name="Google Shape;7471;p39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72" name="Google Shape;7472;p39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7473" name="Google Shape;7473;p39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4" name="Google Shape;7474;p39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5" name="Google Shape;7475;p39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6" name="Google Shape;7476;p39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7" name="Google Shape;7477;p39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8" name="Google Shape;7478;p39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9" name="Google Shape;7479;p39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0" name="Google Shape;7480;p39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1" name="Google Shape;7481;p39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2" name="Google Shape;7482;p39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3" name="Google Shape;7483;p39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4" name="Google Shape;7484;p39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5" name="Google Shape;7485;p39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6" name="Google Shape;7486;p39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87" name="Google Shape;7487;p39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7488" name="Google Shape;7488;p39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9" name="Google Shape;7489;p39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0" name="Google Shape;7490;p39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1" name="Google Shape;7491;p39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2" name="Google Shape;7492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3" name="Google Shape;7493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4" name="Google Shape;7494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5" name="Google Shape;7495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6" name="Google Shape;7496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7" name="Google Shape;7497;p39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8" name="Google Shape;7498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9" name="Google Shape;7499;p39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0" name="Google Shape;7500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1" name="Google Shape;7501;p39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2" name="Google Shape;7502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3" name="Google Shape;7503;p39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4" name="Google Shape;7504;p39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5" name="Google Shape;7505;p39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6" name="Google Shape;7506;p39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07" name="Google Shape;7507;p39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7508" name="Google Shape;7508;p39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9" name="Google Shape;7509;p39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0" name="Google Shape;7510;p39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1" name="Google Shape;7511;p39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2" name="Google Shape;7512;p39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3" name="Google Shape;7513;p39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4" name="Google Shape;7514;p39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5" name="Google Shape;7515;p39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6" name="Google Shape;7516;p39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7" name="Google Shape;7517;p39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8" name="Google Shape;7518;p39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9" name="Google Shape;7519;p39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0" name="Google Shape;7520;p39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1" name="Google Shape;7521;p39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2" name="Google Shape;7522;p39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3" name="Google Shape;7523;p39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4" name="Google Shape;7524;p39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5" name="Google Shape;7525;p39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6" name="Google Shape;7526;p39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7" name="Google Shape;7527;p39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8" name="Google Shape;7528;p39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9" name="Google Shape;7529;p39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0" name="Google Shape;7530;p39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1" name="Google Shape;7531;p39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2" name="Google Shape;7532;p39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3" name="Google Shape;7533;p39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4" name="Google Shape;7534;p39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5" name="Google Shape;7535;p39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6" name="Google Shape;7536;p39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7" name="Google Shape;7537;p39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8" name="Google Shape;7538;p39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9" name="Google Shape;7539;p39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0" name="Google Shape;7540;p39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1" name="Google Shape;7541;p39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2" name="Google Shape;7542;p39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43" name="Google Shape;7543;p39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7544" name="Google Shape;7544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5" name="Google Shape;7545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6" name="Google Shape;7546;p39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7" name="Google Shape;7547;p39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8" name="Google Shape;7548;p39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9" name="Google Shape;7549;p39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0" name="Google Shape;7550;p39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1" name="Google Shape;7551;p39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2" name="Google Shape;7552;p39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3" name="Google Shape;7553;p39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4" name="Google Shape;7554;p39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5" name="Google Shape;7555;p39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6" name="Google Shape;7556;p39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7" name="Google Shape;7557;p39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8" name="Google Shape;7558;p39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9" name="Google Shape;7559;p39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60" name="Google Shape;7560;p39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7561" name="Google Shape;7561;p39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2" name="Google Shape;7562;p39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3" name="Google Shape;7563;p39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4" name="Google Shape;7564;p39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5" name="Google Shape;7565;p39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6" name="Google Shape;7566;p39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7" name="Google Shape;7567;p39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8" name="Google Shape;7568;p39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9" name="Google Shape;7569;p39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0" name="Google Shape;7570;p39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1" name="Google Shape;7571;p39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2" name="Google Shape;7572;p39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3" name="Google Shape;7573;p39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4" name="Google Shape;7574;p39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5" name="Google Shape;7575;p39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6" name="Google Shape;7576;p39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7" name="Google Shape;7577;p39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8" name="Google Shape;7578;p39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9" name="Google Shape;7579;p39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0" name="Google Shape;7580;p39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1" name="Google Shape;7581;p39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2" name="Google Shape;7582;p39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3" name="Google Shape;7583;p39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4" name="Google Shape;7584;p39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85" name="Google Shape;7585;p39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7586" name="Google Shape;7586;p39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7" name="Google Shape;7587;p39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8" name="Google Shape;7588;p39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9" name="Google Shape;7589;p39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0" name="Google Shape;7590;p39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1" name="Google Shape;7591;p39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2" name="Google Shape;7592;p39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3" name="Google Shape;7593;p39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4" name="Google Shape;7594;p39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5" name="Google Shape;7595;p39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6" name="Google Shape;7596;p39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7" name="Google Shape;7597;p39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8" name="Google Shape;7598;p39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9" name="Google Shape;7599;p39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0" name="Google Shape;7600;p39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1" name="Google Shape;7601;p39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2" name="Google Shape;7602;p39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3" name="Google Shape;7603;p39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4" name="Google Shape;7604;p39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05" name="Google Shape;7605;p39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7606" name="Google Shape;7606;p39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7" name="Google Shape;7607;p39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8" name="Google Shape;7608;p39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9" name="Google Shape;7609;p39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0" name="Google Shape;7610;p39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1" name="Google Shape;7611;p39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2" name="Google Shape;7612;p39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3" name="Google Shape;7613;p39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4" name="Google Shape;7614;p39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5" name="Google Shape;7615;p39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6" name="Google Shape;7616;p39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7" name="Google Shape;7617;p39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8" name="Google Shape;7618;p39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9" name="Google Shape;7619;p39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0" name="Google Shape;7620;p39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1" name="Google Shape;7621;p39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2" name="Google Shape;7622;p39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3" name="Google Shape;7623;p39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4" name="Google Shape;7624;p39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5" name="Google Shape;7625;p39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26" name="Google Shape;7626;p39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7627" name="Google Shape;7627;p39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8" name="Google Shape;7628;p39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9" name="Google Shape;7629;p39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0" name="Google Shape;7630;p39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1" name="Google Shape;7631;p39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2" name="Google Shape;7632;p39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3" name="Google Shape;7633;p39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4" name="Google Shape;7634;p39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5" name="Google Shape;7635;p39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6" name="Google Shape;7636;p39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7" name="Google Shape;7637;p39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38" name="Google Shape;7638;p39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7639" name="Google Shape;7639;p39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0" name="Google Shape;7640;p39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1" name="Google Shape;7641;p39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2" name="Google Shape;7642;p39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3" name="Google Shape;7643;p39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4" name="Google Shape;7644;p39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5" name="Google Shape;7645;p39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6" name="Google Shape;7646;p39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7" name="Google Shape;7647;p39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8" name="Google Shape;7648;p39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9" name="Google Shape;7649;p39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0" name="Google Shape;7650;p39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1" name="Google Shape;7651;p39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2" name="Google Shape;7652;p39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3" name="Google Shape;7653;p39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4" name="Google Shape;7654;p39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5" name="Google Shape;7655;p39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6" name="Google Shape;7656;p39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7" name="Google Shape;7657;p39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58" name="Google Shape;7658;p39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7659" name="Google Shape;7659;p39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0" name="Google Shape;7660;p39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1" name="Google Shape;7661;p39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2" name="Google Shape;7662;p39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3" name="Google Shape;7663;p39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4" name="Google Shape;7664;p39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5" name="Google Shape;7665;p39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6" name="Google Shape;7666;p39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67" name="Google Shape;7667;p39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7668" name="Google Shape;7668;p39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9" name="Google Shape;7669;p39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0" name="Google Shape;7670;p39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1" name="Google Shape;7671;p39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2" name="Google Shape;7672;p39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3" name="Google Shape;7673;p39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4" name="Google Shape;7674;p39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5" name="Google Shape;7675;p39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6" name="Google Shape;7676;p39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7" name="Google Shape;7677;p39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8" name="Google Shape;7678;p39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9" name="Google Shape;7679;p39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0" name="Google Shape;7680;p39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1" name="Google Shape;7681;p39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2" name="Google Shape;7682;p39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3" name="Google Shape;7683;p39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7684" name="Google Shape;7684;p39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5" name="Google Shape;7685;p39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6" name="Google Shape;7686;p39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7" name="Google Shape;7687;p39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8" name="Google Shape;7688;p39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9" name="Google Shape;7689;p39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0" name="Google Shape;7690;p39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1" name="Google Shape;7691;p39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2" name="Google Shape;7692;p39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3" name="Google Shape;7693;p39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4" name="Google Shape;7694;p39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5" name="Google Shape;7695;p39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6" name="Google Shape;7696;p39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7" name="Google Shape;7697;p39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8" name="Google Shape;7698;p39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9" name="Google Shape;7699;p39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0" name="Google Shape;7700;p39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1" name="Google Shape;7701;p39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2" name="Google Shape;7702;p39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3" name="Google Shape;7703;p39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4" name="Google Shape;7704;p39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5" name="Google Shape;7705;p39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6" name="Google Shape;7706;p39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7" name="Google Shape;7707;p39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8" name="Google Shape;7708;p39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9" name="Google Shape;7709;p39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0" name="Google Shape;7710;p39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1" name="Google Shape;7711;p39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2" name="Google Shape;7712;p39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3" name="Google Shape;7713;p39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14" name="Google Shape;7714;p39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7715" name="Google Shape;7715;p39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6" name="Google Shape;7716;p39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7" name="Google Shape;7717;p39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8" name="Google Shape;7718;p39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9" name="Google Shape;7719;p39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0" name="Google Shape;7720;p39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1" name="Google Shape;7721;p39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2" name="Google Shape;7722;p39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3" name="Google Shape;7723;p39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4" name="Google Shape;7724;p39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5" name="Google Shape;7725;p39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6" name="Google Shape;7726;p39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7" name="Google Shape;7727;p39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8" name="Google Shape;7728;p39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9" name="Google Shape;7729;p39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0" name="Google Shape;7730;p39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1" name="Google Shape;7731;p39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2" name="Google Shape;7732;p39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3" name="Google Shape;7733;p39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4" name="Google Shape;7734;p39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5" name="Google Shape;7735;p39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6" name="Google Shape;7736;p39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37" name="Google Shape;7737;p39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7738" name="Google Shape;7738;p39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9" name="Google Shape;7739;p39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0" name="Google Shape;7740;p39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1" name="Google Shape;7741;p39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2" name="Google Shape;7742;p39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3" name="Google Shape;7743;p39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4" name="Google Shape;7744;p39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5" name="Google Shape;7745;p39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6" name="Google Shape;7746;p39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7" name="Google Shape;7747;p39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8" name="Google Shape;7748;p39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9" name="Google Shape;7749;p39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0" name="Google Shape;7750;p39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1" name="Google Shape;7751;p39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2" name="Google Shape;7752;p39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3" name="Google Shape;7753;p39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4" name="Google Shape;7754;p39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5" name="Google Shape;7755;p39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6" name="Google Shape;7756;p39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7" name="Google Shape;7757;p39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8" name="Google Shape;7758;p39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9" name="Google Shape;7759;p39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0" name="Google Shape;7760;p39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1" name="Google Shape;7761;p39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2" name="Google Shape;7762;p39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3" name="Google Shape;7763;p39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4" name="Google Shape;7764;p39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5" name="Google Shape;7765;p39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6" name="Google Shape;7766;p39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7" name="Google Shape;7767;p39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8" name="Google Shape;7768;p39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9" name="Google Shape;7769;p39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0" name="Google Shape;7770;p39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1" name="Google Shape;7771;p39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2" name="Google Shape;7772;p39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3" name="Google Shape;7773;p39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4" name="Google Shape;7774;p39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5" name="Google Shape;7775;p39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76" name="Google Shape;7776;p39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7777" name="Google Shape;7777;p39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8" name="Google Shape;7778;p39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9" name="Google Shape;7779;p39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0" name="Google Shape;7780;p39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1" name="Google Shape;7781;p39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2" name="Google Shape;7782;p39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3" name="Google Shape;7783;p39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4" name="Google Shape;7784;p39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5" name="Google Shape;7785;p39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6" name="Google Shape;7786;p39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7" name="Google Shape;7787;p39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8" name="Google Shape;7788;p39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9" name="Google Shape;7789;p39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0" name="Google Shape;7790;p39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1" name="Google Shape;7791;p39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2" name="Google Shape;7792;p39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3" name="Google Shape;7793;p39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4" name="Google Shape;7794;p39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5" name="Google Shape;7795;p39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6" name="Google Shape;7796;p39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7" name="Google Shape;7797;p39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8" name="Google Shape;7798;p39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99" name="Google Shape;7799;p39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7800" name="Google Shape;7800;p39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1" name="Google Shape;7801;p39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2" name="Google Shape;7802;p39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3" name="Google Shape;7803;p39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4" name="Google Shape;7804;p39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5" name="Google Shape;7805;p39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6" name="Google Shape;7806;p39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7" name="Google Shape;7807;p39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8" name="Google Shape;7808;p39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9" name="Google Shape;7809;p39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0" name="Google Shape;7810;p39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1" name="Google Shape;7811;p39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2" name="Google Shape;7812;p39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3" name="Google Shape;7813;p39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14" name="Google Shape;7814;p39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7815" name="Google Shape;7815;p39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6" name="Google Shape;7816;p39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7" name="Google Shape;7817;p39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8" name="Google Shape;7818;p39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9" name="Google Shape;7819;p39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0" name="Google Shape;7820;p39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1" name="Google Shape;7821;p39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2" name="Google Shape;7822;p39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3" name="Google Shape;7823;p39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4" name="Google Shape;7824;p39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5" name="Google Shape;7825;p39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6" name="Google Shape;7826;p39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7" name="Google Shape;7827;p39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8" name="Google Shape;7828;p39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9" name="Google Shape;7829;p39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0" name="Google Shape;7830;p39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1" name="Google Shape;7831;p39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32" name="Google Shape;7832;p39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7833" name="Google Shape;7833;p39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4" name="Google Shape;7834;p39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5" name="Google Shape;7835;p39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6" name="Google Shape;7836;p39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7" name="Google Shape;7837;p39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8" name="Google Shape;7838;p39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9" name="Google Shape;7839;p39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0" name="Google Shape;7840;p39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1" name="Google Shape;7841;p39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2" name="Google Shape;7842;p39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3" name="Google Shape;7843;p39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4" name="Google Shape;7844;p39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5" name="Google Shape;7845;p39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6" name="Google Shape;7846;p39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7" name="Google Shape;7847;p39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8" name="Google Shape;7848;p39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9" name="Google Shape;7849;p39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0" name="Google Shape;7850;p39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1" name="Google Shape;7851;p39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2" name="Google Shape;7852;p39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3" name="Google Shape;7853;p39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4" name="Google Shape;7854;p39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5" name="Google Shape;7855;p39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6" name="Google Shape;7856;p39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7" name="Google Shape;7857;p39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58" name="Google Shape;7858;p39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7859" name="Google Shape;7859;p39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0" name="Google Shape;7860;p39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1" name="Google Shape;7861;p39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2" name="Google Shape;7862;p39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3" name="Google Shape;7863;p39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4" name="Google Shape;7864;p39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5" name="Google Shape;7865;p39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6" name="Google Shape;7866;p39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7" name="Google Shape;7867;p39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8" name="Google Shape;7868;p39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9" name="Google Shape;7869;p39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0" name="Google Shape;7870;p39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1" name="Google Shape;7871;p39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2" name="Google Shape;7872;p39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3" name="Google Shape;7873;p39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4" name="Google Shape;7874;p39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5" name="Google Shape;7875;p39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6" name="Google Shape;7876;p39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7" name="Google Shape;7877;p39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8" name="Google Shape;7878;p39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9" name="Google Shape;7879;p39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0" name="Google Shape;7880;p39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1" name="Google Shape;7881;p39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82" name="Google Shape;7882;p39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7883" name="Google Shape;7883;p39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4" name="Google Shape;7884;p39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5" name="Google Shape;7885;p39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6" name="Google Shape;7886;p39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7" name="Google Shape;7887;p39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8" name="Google Shape;7888;p39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9" name="Google Shape;7889;p39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0" name="Google Shape;7890;p39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1" name="Google Shape;7891;p39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2" name="Google Shape;7892;p39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3" name="Google Shape;7893;p39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4" name="Google Shape;7894;p39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5" name="Google Shape;7895;p39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6" name="Google Shape;7896;p39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7" name="Google Shape;7897;p39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8" name="Google Shape;7898;p39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9" name="Google Shape;7899;p39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0" name="Google Shape;7900;p39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1" name="Google Shape;7901;p39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2" name="Google Shape;7902;p39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3" name="Google Shape;7903;p39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4" name="Google Shape;7904;p39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5" name="Google Shape;7905;p39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6" name="Google Shape;7906;p39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7" name="Google Shape;7907;p39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8" name="Google Shape;7908;p39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9" name="Google Shape;7909;p39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0" name="Google Shape;7910;p39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1" name="Google Shape;7911;p39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2" name="Google Shape;7912;p39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3" name="Google Shape;7913;p39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4" name="Google Shape;7914;p39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5" name="Google Shape;7915;p39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16" name="Google Shape;7916;p39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17" name="Google Shape;7917;p39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7918" name="Google Shape;7918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9" name="Google Shape;7919;p39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0" name="Google Shape;7920;p39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1" name="Google Shape;7921;p39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2" name="Google Shape;7922;p39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3" name="Google Shape;7923;p39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4" name="Google Shape;7924;p39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5" name="Google Shape;7925;p39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6" name="Google Shape;7926;p39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7" name="Google Shape;7927;p39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8" name="Google Shape;7928;p39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9" name="Google Shape;7929;p39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0" name="Google Shape;7930;p39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1" name="Google Shape;7931;p39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2" name="Google Shape;7932;p39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3" name="Google Shape;7933;p39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4" name="Google Shape;7934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5" name="Google Shape;7935;p39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6" name="Google Shape;7936;p39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7" name="Google Shape;7937;p39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8" name="Google Shape;7938;p39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9" name="Google Shape;7939;p39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0" name="Google Shape;7940;p39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1" name="Google Shape;7941;p39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2" name="Google Shape;7942;p39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3" name="Google Shape;7943;p39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4" name="Google Shape;7944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5" name="Google Shape;7945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6" name="Google Shape;7946;p39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7" name="Google Shape;7947;p39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8" name="Google Shape;7948;p39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9" name="Google Shape;7949;p39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0" name="Google Shape;7950;p39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1" name="Google Shape;7951;p39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52" name="Google Shape;7952;p39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7953" name="Google Shape;7953;p39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4" name="Google Shape;7954;p39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5" name="Google Shape;7955;p39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6" name="Google Shape;7956;p39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7" name="Google Shape;7957;p39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8" name="Google Shape;7958;p39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9" name="Google Shape;7959;p39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0" name="Google Shape;7960;p39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1" name="Google Shape;7961;p39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2" name="Google Shape;7962;p39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3" name="Google Shape;7963;p39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4" name="Google Shape;7964;p39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5" name="Google Shape;7965;p39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6" name="Google Shape;7966;p39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7" name="Google Shape;7967;p39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8" name="Google Shape;7968;p39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9" name="Google Shape;7969;p39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0" name="Google Shape;7970;p39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1" name="Google Shape;7971;p39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2" name="Google Shape;7972;p39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3" name="Google Shape;7973;p39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4" name="Google Shape;7974;p39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5" name="Google Shape;7975;p39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6" name="Google Shape;7976;p39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7" name="Google Shape;7977;p39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8" name="Google Shape;7978;p39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9" name="Google Shape;7979;p39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0" name="Google Shape;7980;p39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1" name="Google Shape;7981;p39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2" name="Google Shape;7982;p39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83" name="Google Shape;7983;p39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84" name="Google Shape;7984;p39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7985" name="Google Shape;7985;p39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6" name="Google Shape;7986;p39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7" name="Google Shape;7987;p39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8" name="Google Shape;7988;p39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9" name="Google Shape;7989;p39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0" name="Google Shape;7990;p39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1" name="Google Shape;7991;p39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2" name="Google Shape;7992;p39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3" name="Google Shape;7993;p39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4" name="Google Shape;7994;p39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5" name="Google Shape;7995;p39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6" name="Google Shape;7996;p39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7" name="Google Shape;7997;p39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8" name="Google Shape;7998;p39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9" name="Google Shape;7999;p39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0" name="Google Shape;8000;p39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1" name="Google Shape;8001;p39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2" name="Google Shape;8002;p39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3" name="Google Shape;8003;p39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4" name="Google Shape;8004;p39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5" name="Google Shape;8005;p39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6" name="Google Shape;8006;p39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7" name="Google Shape;8007;p39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8" name="Google Shape;8008;p39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9" name="Google Shape;8009;p39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0" name="Google Shape;8010;p39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1" name="Google Shape;8011;p39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2" name="Google Shape;8012;p39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3" name="Google Shape;8013;p39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4" name="Google Shape;8014;p39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5" name="Google Shape;8015;p39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6" name="Google Shape;8016;p39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7" name="Google Shape;8017;p39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8" name="Google Shape;8018;p39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9" name="Google Shape;8019;p39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0" name="Google Shape;8020;p39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1" name="Google Shape;8021;p39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2" name="Google Shape;8022;p39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3" name="Google Shape;8023;p39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4" name="Google Shape;8024;p39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5" name="Google Shape;8025;p39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6" name="Google Shape;8026;p39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7" name="Google Shape;8027;p39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8" name="Google Shape;8028;p39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9" name="Google Shape;8029;p39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0" name="Google Shape;8030;p39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1" name="Google Shape;8031;p39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2" name="Google Shape;8032;p39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3" name="Google Shape;8033;p39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4" name="Google Shape;8034;p39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5" name="Google Shape;8035;p39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6" name="Google Shape;8036;p39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7" name="Google Shape;8037;p39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8" name="Google Shape;8038;p39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9" name="Google Shape;8039;p39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0" name="Google Shape;8040;p39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1" name="Google Shape;8041;p39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2" name="Google Shape;8042;p39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3" name="Google Shape;8043;p39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4" name="Google Shape;8044;p39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5" name="Google Shape;8045;p39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6" name="Google Shape;8046;p39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7" name="Google Shape;8047;p39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8" name="Google Shape;8048;p39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9" name="Google Shape;8049;p39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0" name="Google Shape;8050;p39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1" name="Google Shape;8051;p39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2" name="Google Shape;8052;p39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3" name="Google Shape;8053;p39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4" name="Google Shape;8054;p39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5" name="Google Shape;8055;p39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6" name="Google Shape;8056;p39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7" name="Google Shape;8057;p39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8" name="Google Shape;8058;p39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9" name="Google Shape;8059;p39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0" name="Google Shape;8060;p39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1" name="Google Shape;8061;p39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2" name="Google Shape;8062;p39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3" name="Google Shape;8063;p39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4" name="Google Shape;8064;p39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5" name="Google Shape;8065;p39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6" name="Google Shape;8066;p39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7" name="Google Shape;8067;p39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68" name="Google Shape;8068;p39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8069" name="Google Shape;8069;p39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0" name="Google Shape;8070;p39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1" name="Google Shape;8071;p39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2" name="Google Shape;8072;p39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3" name="Google Shape;8073;p39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4" name="Google Shape;8074;p39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5" name="Google Shape;8075;p39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6" name="Google Shape;8076;p39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7" name="Google Shape;8077;p39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8" name="Google Shape;8078;p39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9" name="Google Shape;8079;p39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0" name="Google Shape;8080;p39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1" name="Google Shape;8081;p39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2" name="Google Shape;8082;p39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3" name="Google Shape;8083;p39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84" name="Google Shape;8084;p39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8085" name="Google Shape;8085;p39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6" name="Google Shape;8086;p39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7" name="Google Shape;8087;p39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8" name="Google Shape;8088;p39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9" name="Google Shape;8089;p39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0" name="Google Shape;8090;p39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1" name="Google Shape;8091;p39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2" name="Google Shape;8092;p39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3" name="Google Shape;8093;p39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4" name="Google Shape;8094;p39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5" name="Google Shape;8095;p39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6" name="Google Shape;8096;p39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7" name="Google Shape;8097;p39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8" name="Google Shape;8098;p39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9" name="Google Shape;8099;p39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0" name="Google Shape;8100;p39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1" name="Google Shape;8101;p39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2" name="Google Shape;8102;p39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3" name="Google Shape;8103;p39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4" name="Google Shape;8104;p39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5" name="Google Shape;8105;p39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6" name="Google Shape;8106;p39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7" name="Google Shape;8107;p39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08" name="Google Shape;8108;p39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8109" name="Google Shape;8109;p39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0" name="Google Shape;8110;p39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1" name="Google Shape;8111;p39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2" name="Google Shape;8112;p39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3" name="Google Shape;8113;p39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4" name="Google Shape;8114;p39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5" name="Google Shape;8115;p39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6" name="Google Shape;8116;p39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7" name="Google Shape;8117;p39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8" name="Google Shape;8118;p39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9" name="Google Shape;8119;p39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0" name="Google Shape;8120;p39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21" name="Google Shape;8121;p39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8122" name="Google Shape;8122;p39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3" name="Google Shape;8123;p39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4" name="Google Shape;8124;p39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5" name="Google Shape;8125;p39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6" name="Google Shape;8126;p39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7" name="Google Shape;8127;p39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8" name="Google Shape;8128;p39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9" name="Google Shape;8129;p39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0" name="Google Shape;8130;p39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1" name="Google Shape;8131;p39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2" name="Google Shape;8132;p39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3" name="Google Shape;8133;p39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4" name="Google Shape;8134;p39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5" name="Google Shape;8135;p39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6" name="Google Shape;8136;p39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7" name="Google Shape;8137;p39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8" name="Google Shape;8138;p39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9" name="Google Shape;8139;p39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0" name="Google Shape;8140;p39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1" name="Google Shape;8141;p39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2" name="Google Shape;8142;p39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3" name="Google Shape;8143;p39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4" name="Google Shape;8144;p39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5" name="Google Shape;8145;p39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6" name="Google Shape;8146;p39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7" name="Google Shape;8147;p39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8" name="Google Shape;8148;p39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9" name="Google Shape;8149;p39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0" name="Google Shape;8150;p39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1" name="Google Shape;8151;p39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2" name="Google Shape;8152;p39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3" name="Google Shape;8153;p39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4" name="Google Shape;8154;p39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5" name="Google Shape;8155;p39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6" name="Google Shape;8156;p39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7" name="Google Shape;8157;p39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8" name="Google Shape;8158;p39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9" name="Google Shape;8159;p39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8160" name="Google Shape;8160;p39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1" name="Google Shape;8161;p39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2" name="Google Shape;8162;p39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3" name="Google Shape;8163;p39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4" name="Google Shape;8164;p39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5" name="Google Shape;8165;p39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6" name="Google Shape;8166;p39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7" name="Google Shape;8167;p39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8" name="Google Shape;8168;p39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9" name="Google Shape;8169;p39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0" name="Google Shape;8170;p39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1" name="Google Shape;8171;p39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2" name="Google Shape;8172;p39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3" name="Google Shape;8173;p39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74" name="Google Shape;8174;p39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8175" name="Google Shape;8175;p39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6" name="Google Shape;8176;p39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7" name="Google Shape;8177;p39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8" name="Google Shape;8178;p39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9" name="Google Shape;8179;p39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0" name="Google Shape;8180;p39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1" name="Google Shape;8181;p39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82" name="Google Shape;8182;p39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8183" name="Google Shape;8183;p39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4" name="Google Shape;8184;p39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5" name="Google Shape;8185;p39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6" name="Google Shape;8186;p39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7" name="Google Shape;8187;p39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8" name="Google Shape;8188;p39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9" name="Google Shape;8189;p39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0" name="Google Shape;8190;p39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1" name="Google Shape;8191;p39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2" name="Google Shape;8192;p39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3" name="Google Shape;8193;p39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4" name="Google Shape;8194;p39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5" name="Google Shape;8195;p39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6" name="Google Shape;8196;p39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7" name="Google Shape;8197;p39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8" name="Google Shape;8198;p39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9" name="Google Shape;8199;p39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0" name="Google Shape;8200;p39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1" name="Google Shape;8201;p39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2" name="Google Shape;8202;p39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3" name="Google Shape;8203;p39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4" name="Google Shape;8204;p39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5" name="Google Shape;8205;p39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6" name="Google Shape;8206;p39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7" name="Google Shape;8207;p39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8" name="Google Shape;8208;p39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09" name="Google Shape;8209;p39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8210" name="Google Shape;8210;p39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1" name="Google Shape;8211;p39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2" name="Google Shape;8212;p39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3" name="Google Shape;8213;p39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4" name="Google Shape;8214;p39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5" name="Google Shape;8215;p39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6" name="Google Shape;8216;p39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7" name="Google Shape;8217;p39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8" name="Google Shape;8218;p39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9" name="Google Shape;8219;p39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0" name="Google Shape;8220;p39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1" name="Google Shape;8221;p39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2" name="Google Shape;8222;p39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3" name="Google Shape;8223;p39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4" name="Google Shape;8224;p39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5" name="Google Shape;8225;p39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40" name="Google Shape;8240;p39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8241" name="Google Shape;8241;p39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2" name="Google Shape;8252;p39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3" name="Google Shape;8253;p39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0" name="Google Shape;8260;p39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8261" name="Google Shape;8261;p39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76" name="Google Shape;8276;p39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8277" name="Google Shape;8277;p39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4" name="Google Shape;8284;p39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5" name="Google Shape;8285;p39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6" name="Google Shape;8286;p39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7" name="Google Shape;8287;p39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8" name="Google Shape;8288;p39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9" name="Google Shape;8289;p39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0" name="Google Shape;8290;p39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1" name="Google Shape;8291;p39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2" name="Google Shape;8292;p39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3" name="Google Shape;8293;p39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4" name="Google Shape;8294;p39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5" name="Google Shape;8295;p39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6" name="Google Shape;8296;p39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97" name="Google Shape;8297;p39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8298" name="Google Shape;8298;p39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9" name="Google Shape;8299;p39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0" name="Google Shape;8300;p39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1" name="Google Shape;8301;p39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2" name="Google Shape;8302;p39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3" name="Google Shape;8303;p39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4" name="Google Shape;8304;p39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5" name="Google Shape;8305;p39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6" name="Google Shape;8306;p39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7" name="Google Shape;8307;p39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8" name="Google Shape;8308;p39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9" name="Google Shape;8309;p39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0" name="Google Shape;8310;p39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1" name="Google Shape;8311;p39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2" name="Google Shape;8312;p39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3" name="Google Shape;8313;p39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14" name="Google Shape;8314;p39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8315" name="Google Shape;8315;p39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6" name="Google Shape;8316;p39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7" name="Google Shape;8317;p39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8" name="Google Shape;8318;p39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9" name="Google Shape;8319;p39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0" name="Google Shape;8320;p39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1" name="Google Shape;8321;p39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2" name="Google Shape;8322;p39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3" name="Google Shape;8323;p39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4" name="Google Shape;8324;p39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5" name="Google Shape;8325;p39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6" name="Google Shape;8326;p39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7" name="Google Shape;8327;p39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8" name="Google Shape;8328;p39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9" name="Google Shape;8329;p39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0" name="Google Shape;8330;p39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1" name="Google Shape;8331;p39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32" name="Google Shape;8332;p39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8333" name="Google Shape;8333;p39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4" name="Google Shape;8334;p39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5" name="Google Shape;8335;p39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6" name="Google Shape;8336;p39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7" name="Google Shape;8337;p39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8" name="Google Shape;8338;p39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9" name="Google Shape;8339;p39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0" name="Google Shape;8340;p39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1" name="Google Shape;8341;p39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8342" name="Google Shape;8342;p39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3" name="Google Shape;8343;p39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4" name="Google Shape;8344;p39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5" name="Google Shape;8345;p39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6" name="Google Shape;8346;p39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7" name="Google Shape;8347;p39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8" name="Google Shape;8348;p39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9" name="Google Shape;8349;p39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0" name="Google Shape;8350;p39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1" name="Google Shape;8351;p39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2" name="Google Shape;8352;p39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3" name="Google Shape;8353;p39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4" name="Google Shape;8354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5" name="Google Shape;8355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6" name="Google Shape;8356;p39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7" name="Google Shape;8357;p39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8" name="Google Shape;8358;p39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9" name="Google Shape;8359;p39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60" name="Google Shape;8360;p39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8361" name="Google Shape;8361;p39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2" name="Google Shape;8362;p39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3" name="Google Shape;8363;p39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4" name="Google Shape;8364;p39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5" name="Google Shape;8365;p39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6" name="Google Shape;8366;p39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7" name="Google Shape;8367;p39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8" name="Google Shape;8368;p39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9" name="Google Shape;8369;p39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0" name="Google Shape;8370;p39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1" name="Google Shape;8371;p39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2" name="Google Shape;8372;p39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3" name="Google Shape;8373;p39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4" name="Google Shape;8374;p39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5" name="Google Shape;8375;p39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6" name="Google Shape;8376;p39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7" name="Google Shape;8377;p39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8" name="Google Shape;8378;p39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9" name="Google Shape;8379;p39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0" name="Google Shape;8380;p39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1" name="Google Shape;8381;p39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2" name="Google Shape;8382;p39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3" name="Google Shape;8383;p39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4" name="Google Shape;8384;p39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5" name="Google Shape;8385;p39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6" name="Google Shape;8386;p39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7" name="Google Shape;8387;p39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8" name="Google Shape;8388;p39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9" name="Google Shape;8389;p39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0" name="Google Shape;8390;p39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91" name="Google Shape;8391;p39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8392" name="Google Shape;8392;p39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3" name="Google Shape;8393;p39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4" name="Google Shape;8394;p39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5" name="Google Shape;8395;p39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6" name="Google Shape;8396;p39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7" name="Google Shape;8397;p39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8" name="Google Shape;8398;p39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9" name="Google Shape;8399;p39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0" name="Google Shape;8400;p39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1" name="Google Shape;8401;p39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2" name="Google Shape;8402;p39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3" name="Google Shape;8403;p39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4" name="Google Shape;8404;p39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5" name="Google Shape;8405;p39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6" name="Google Shape;8406;p39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7" name="Google Shape;8407;p39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8" name="Google Shape;8408;p39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9" name="Google Shape;8409;p39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0" name="Google Shape;8410;p39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1" name="Google Shape;8411;p39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2" name="Google Shape;8412;p39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3" name="Google Shape;8413;p39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4" name="Google Shape;8414;p39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5" name="Google Shape;8415;p39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6" name="Google Shape;8416;p39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7" name="Google Shape;8417;p39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8" name="Google Shape;8418;p39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19" name="Google Shape;8419;p39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8420" name="Google Shape;8420;p39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1" name="Google Shape;8421;p39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2" name="Google Shape;8422;p39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3" name="Google Shape;8423;p39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4" name="Google Shape;8424;p39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5" name="Google Shape;8425;p39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6" name="Google Shape;8426;p39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7" name="Google Shape;8427;p39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8" name="Google Shape;8428;p39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9" name="Google Shape;8429;p39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0" name="Google Shape;8430;p39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1" name="Google Shape;8431;p39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2" name="Google Shape;8432;p39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3" name="Google Shape;8433;p39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4" name="Google Shape;8434;p39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5" name="Google Shape;8435;p39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6" name="Google Shape;8436;p39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7" name="Google Shape;8437;p39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8" name="Google Shape;8438;p39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9" name="Google Shape;8439;p39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0" name="Google Shape;8440;p39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1" name="Google Shape;8441;p39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2" name="Google Shape;8442;p39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3" name="Google Shape;8443;p39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4" name="Google Shape;8444;p39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5" name="Google Shape;8445;p39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46" name="Google Shape;8446;p39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8447" name="Google Shape;8447;p39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8" name="Google Shape;8448;p39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9" name="Google Shape;8449;p39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0" name="Google Shape;8450;p39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1" name="Google Shape;8451;p39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2" name="Google Shape;8452;p39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3" name="Google Shape;8453;p39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4" name="Google Shape;8454;p39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5" name="Google Shape;8455;p39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6" name="Google Shape;8456;p39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7" name="Google Shape;8457;p39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8" name="Google Shape;8458;p39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9" name="Google Shape;8459;p39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0" name="Google Shape;8460;p39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1" name="Google Shape;8461;p39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2" name="Google Shape;8462;p39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3" name="Google Shape;8463;p39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4" name="Google Shape;8464;p39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5" name="Google Shape;8465;p39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6" name="Google Shape;8466;p39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7" name="Google Shape;8467;p39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8" name="Google Shape;8468;p39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9" name="Google Shape;8469;p39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0" name="Google Shape;8470;p39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1" name="Google Shape;8471;p39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2" name="Google Shape;8472;p39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3" name="Google Shape;8473;p39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4" name="Google Shape;8474;p39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5" name="Google Shape;8475;p39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6" name="Google Shape;8476;p39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77" name="Google Shape;8477;p39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8478" name="Google Shape;8478;p39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9" name="Google Shape;8479;p39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0" name="Google Shape;8480;p39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1" name="Google Shape;8481;p39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2" name="Google Shape;8482;p39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3" name="Google Shape;8483;p39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4" name="Google Shape;8484;p39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5" name="Google Shape;8485;p39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6" name="Google Shape;8486;p39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7" name="Google Shape;8487;p39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8" name="Google Shape;8488;p39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9" name="Google Shape;8489;p39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0" name="Google Shape;8490;p39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1" name="Google Shape;8491;p39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2" name="Google Shape;8492;p39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3" name="Google Shape;8493;p39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4" name="Google Shape;8494;p39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5" name="Google Shape;8495;p39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6" name="Google Shape;8496;p39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7" name="Google Shape;8497;p39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8" name="Google Shape;8498;p39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9" name="Google Shape;8499;p39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0" name="Google Shape;8500;p39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1" name="Google Shape;8501;p39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2" name="Google Shape;8502;p39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3" name="Google Shape;8503;p39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4" name="Google Shape;8504;p39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5" name="Google Shape;8505;p39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6" name="Google Shape;8506;p39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07" name="Google Shape;8507;p39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8508" name="Google Shape;8508;p39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9" name="Google Shape;8509;p39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0" name="Google Shape;8510;p39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1" name="Google Shape;8511;p39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2" name="Google Shape;8512;p39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3" name="Google Shape;8513;p39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4" name="Google Shape;8514;p39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5" name="Google Shape;8515;p39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6" name="Google Shape;8516;p39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7" name="Google Shape;8517;p39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8" name="Google Shape;8518;p39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9" name="Google Shape;8519;p39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0" name="Google Shape;8520;p39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1" name="Google Shape;8521;p39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2" name="Google Shape;8522;p39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3" name="Google Shape;8523;p39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4" name="Google Shape;8524;p39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5" name="Google Shape;8525;p39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6" name="Google Shape;8526;p39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7" name="Google Shape;8527;p39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8" name="Google Shape;8528;p39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9" name="Google Shape;8529;p39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8530" name="Google Shape;8530;p39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1" name="Google Shape;8531;p39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2" name="Google Shape;8532;p39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3" name="Google Shape;8533;p39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4" name="Google Shape;8534;p39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5" name="Google Shape;8535;p39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6" name="Google Shape;8536;p39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37" name="Google Shape;8537;p39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8538" name="Google Shape;8538;p39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9" name="Google Shape;8539;p39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0" name="Google Shape;8540;p39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1" name="Google Shape;8541;p39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2" name="Google Shape;8542;p39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3" name="Google Shape;8543;p39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4" name="Google Shape;8544;p39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5" name="Google Shape;8545;p39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6" name="Google Shape;8546;p39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7" name="Google Shape;8547;p39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8" name="Google Shape;8548;p39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9" name="Google Shape;8549;p39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0" name="Google Shape;8550;p39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1" name="Google Shape;8551;p39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2" name="Google Shape;8552;p39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3" name="Google Shape;8553;p39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4" name="Google Shape;8554;p39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5" name="Google Shape;8555;p39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6" name="Google Shape;8556;p39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7" name="Google Shape;8557;p39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8" name="Google Shape;8558;p39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9" name="Google Shape;8559;p39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0" name="Google Shape;8560;p39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1" name="Google Shape;8561;p39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2" name="Google Shape;8562;p39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3" name="Google Shape;8563;p39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4" name="Google Shape;8564;p39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5" name="Google Shape;8565;p39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6" name="Google Shape;8566;p39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7" name="Google Shape;8567;p39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8" name="Google Shape;8568;p39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69" name="Google Shape;8569;p39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8570" name="Google Shape;8570;p39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1" name="Google Shape;8571;p39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2" name="Google Shape;8572;p39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3" name="Google Shape;8573;p39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4" name="Google Shape;8574;p39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5" name="Google Shape;8575;p39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6" name="Google Shape;8576;p39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7" name="Google Shape;8577;p39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8" name="Google Shape;8578;p39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9" name="Google Shape;8579;p39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0" name="Google Shape;8580;p39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1" name="Google Shape;8581;p39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2" name="Google Shape;8582;p39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3" name="Google Shape;8583;p39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4" name="Google Shape;8584;p39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5" name="Google Shape;8585;p39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6" name="Google Shape;8586;p39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7" name="Google Shape;8587;p39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8" name="Google Shape;8588;p39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9" name="Google Shape;8589;p39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0" name="Google Shape;8590;p39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1" name="Google Shape;8591;p39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2" name="Google Shape;8592;p39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3" name="Google Shape;8593;p39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4" name="Google Shape;8594;p39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5" name="Google Shape;8595;p39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6" name="Google Shape;8596;p39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7" name="Google Shape;8597;p39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8" name="Google Shape;8598;p39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9" name="Google Shape;8599;p39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0" name="Google Shape;8600;p39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1" name="Google Shape;8601;p39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2" name="Google Shape;8602;p39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3" name="Google Shape;8603;p39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4" name="Google Shape;8604;p39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5" name="Google Shape;8605;p39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6" name="Google Shape;8606;p39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7" name="Google Shape;8607;p39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8" name="Google Shape;8608;p39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8609" name="Google Shape;8609;p39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0" name="Google Shape;8610;p39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1" name="Google Shape;8611;p39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2" name="Google Shape;8612;p39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3" name="Google Shape;8613;p39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4" name="Google Shape;8614;p39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5" name="Google Shape;8615;p39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6" name="Google Shape;8616;p39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7" name="Google Shape;8617;p39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8" name="Google Shape;8618;p39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9" name="Google Shape;8619;p39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0" name="Google Shape;8620;p39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1" name="Google Shape;8621;p39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2" name="Google Shape;8622;p39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3" name="Google Shape;8623;p39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4" name="Google Shape;8624;p39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5" name="Google Shape;8625;p39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6" name="Google Shape;8626;p39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7" name="Google Shape;8627;p39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8" name="Google Shape;8628;p39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9" name="Google Shape;8629;p39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0" name="Google Shape;8630;p39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1" name="Google Shape;8631;p39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2" name="Google Shape;8632;p39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3" name="Google Shape;8633;p39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4" name="Google Shape;8634;p39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5" name="Google Shape;8635;p39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6" name="Google Shape;8636;p39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7" name="Google Shape;8637;p39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8" name="Google Shape;8638;p39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9" name="Google Shape;8639;p39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8640" name="Google Shape;8640;p39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1" name="Google Shape;8641;p39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2" name="Google Shape;8642;p39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3" name="Google Shape;8643;p39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4" name="Google Shape;8644;p39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5" name="Google Shape;8645;p39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6" name="Google Shape;8646;p39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7" name="Google Shape;8647;p39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8" name="Google Shape;8648;p39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9" name="Google Shape;8649;p39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0" name="Google Shape;8650;p39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1" name="Google Shape;8651;p39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2" name="Google Shape;8652;p39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53" name="Google Shape;8653;p39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8654" name="Google Shape;8654;p39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5" name="Google Shape;8655;p39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6" name="Google Shape;8656;p39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7" name="Google Shape;8657;p39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8" name="Google Shape;8658;p39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9" name="Google Shape;8659;p39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0" name="Google Shape;8660;p39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1" name="Google Shape;8661;p39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2" name="Google Shape;8662;p39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3" name="Google Shape;8663;p39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4" name="Google Shape;8664;p39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65" name="Google Shape;8665;p39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8666" name="Google Shape;8666;p39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7" name="Google Shape;8667;p39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8" name="Google Shape;8668;p39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9" name="Google Shape;8669;p39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0" name="Google Shape;8670;p39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1" name="Google Shape;8671;p39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2" name="Google Shape;8672;p39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3" name="Google Shape;8673;p39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4" name="Google Shape;8674;p39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5" name="Google Shape;8675;p39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6" name="Google Shape;8676;p39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7" name="Google Shape;8677;p39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78" name="Google Shape;8678;p39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8679" name="Google Shape;8679;p39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0" name="Google Shape;8680;p39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1" name="Google Shape;8681;p39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2" name="Google Shape;8682;p39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3" name="Google Shape;8683;p39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4" name="Google Shape;8684;p39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5" name="Google Shape;8685;p39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6" name="Google Shape;8686;p39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7" name="Google Shape;8687;p39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8" name="Google Shape;8688;p39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9" name="Google Shape;8689;p39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0" name="Google Shape;8690;p39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1" name="Google Shape;8691;p39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2" name="Google Shape;8692;p39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3" name="Google Shape;8693;p39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4" name="Google Shape;8694;p39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5" name="Google Shape;8695;p39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6" name="Google Shape;8696;p39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97" name="Google Shape;8697;p39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8698" name="Google Shape;8698;p39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9" name="Google Shape;8699;p39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0" name="Google Shape;8700;p39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1" name="Google Shape;8701;p39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2" name="Google Shape;8702;p39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3" name="Google Shape;8703;p39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4" name="Google Shape;8704;p39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5" name="Google Shape;8705;p39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6" name="Google Shape;8706;p39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7" name="Google Shape;8707;p39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8" name="Google Shape;8708;p39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9" name="Google Shape;8709;p39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0" name="Google Shape;8710;p39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1" name="Google Shape;8711;p39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2" name="Google Shape;8712;p39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3" name="Google Shape;8713;p39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4" name="Google Shape;8714;p39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15" name="Google Shape;8715;p39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8716" name="Google Shape;8716;p39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7" name="Google Shape;8717;p39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8" name="Google Shape;8718;p39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9" name="Google Shape;8719;p39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0" name="Google Shape;8720;p39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1" name="Google Shape;8721;p39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2" name="Google Shape;8722;p39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3" name="Google Shape;8723;p39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4" name="Google Shape;8724;p39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5" name="Google Shape;8725;p39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6" name="Google Shape;8726;p39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7" name="Google Shape;8727;p39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8" name="Google Shape;8728;p39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9" name="Google Shape;8729;p39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0" name="Google Shape;8730;p39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1" name="Google Shape;8731;p39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32" name="Google Shape;8732;p39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8733" name="Google Shape;8733;p39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4" name="Google Shape;8734;p39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5" name="Google Shape;8735;p39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6" name="Google Shape;8736;p39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7" name="Google Shape;8737;p39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8" name="Google Shape;8738;p39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9" name="Google Shape;8739;p39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0" name="Google Shape;8740;p39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1" name="Google Shape;8741;p39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2" name="Google Shape;8742;p39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3" name="Google Shape;8743;p39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4" name="Google Shape;8744;p39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5" name="Google Shape;8745;p39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6" name="Google Shape;8746;p39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7" name="Google Shape;8747;p39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8" name="Google Shape;8748;p39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9" name="Google Shape;8749;p39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0" name="Google Shape;8750;p39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1" name="Google Shape;8751;p39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2" name="Google Shape;8752;p39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3" name="Google Shape;8753;p39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4" name="Google Shape;8754;p39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5" name="Google Shape;8755;p39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6" name="Google Shape;8756;p39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7" name="Google Shape;8757;p39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8" name="Google Shape;8758;p39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9" name="Google Shape;8759;p39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0" name="Google Shape;8760;p39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1" name="Google Shape;8761;p39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2" name="Google Shape;8762;p39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3" name="Google Shape;8763;p39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4" name="Google Shape;8764;p39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5" name="Google Shape;8765;p39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6" name="Google Shape;8766;p39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7" name="Google Shape;8767;p39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8" name="Google Shape;8768;p39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9" name="Google Shape;8769;p39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0" name="Google Shape;8770;p39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1" name="Google Shape;8771;p39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2" name="Google Shape;8772;p39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3" name="Google Shape;8773;p39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8774" name="Google Shape;8774;p39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5" name="Google Shape;8775;p39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6" name="Google Shape;8776;p39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7" name="Google Shape;8777;p39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8" name="Google Shape;8778;p39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9" name="Google Shape;8779;p39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0" name="Google Shape;8780;p39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1" name="Google Shape;8781;p39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2" name="Google Shape;8782;p39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3" name="Google Shape;8783;p39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4" name="Google Shape;8784;p39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5" name="Google Shape;8785;p39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6" name="Google Shape;8786;p39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7" name="Google Shape;8787;p39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8" name="Google Shape;8788;p39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9" name="Google Shape;8789;p39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0" name="Google Shape;8790;p39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1" name="Google Shape;8791;p39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2" name="Google Shape;8792;p39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3" name="Google Shape;8793;p39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4" name="Google Shape;8794;p39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5" name="Google Shape;8795;p39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6" name="Google Shape;8796;p39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7" name="Google Shape;8797;p39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8" name="Google Shape;8798;p39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9" name="Google Shape;8799;p39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0" name="Google Shape;8800;p39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1" name="Google Shape;8801;p39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2" name="Google Shape;8802;p39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3" name="Google Shape;8803;p39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4" name="Google Shape;8804;p39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5" name="Google Shape;8805;p39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6" name="Google Shape;8806;p39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7" name="Google Shape;8807;p39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8" name="Google Shape;8808;p39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9" name="Google Shape;8809;p39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0" name="Google Shape;8810;p39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1" name="Google Shape;8811;p39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2" name="Google Shape;8812;p39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39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39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39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39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7" name="Google Shape;8817;p39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8" name="Google Shape;8818;p39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19" name="Google Shape;8819;p39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0" name="Google Shape;8820;p39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1" name="Google Shape;8821;p39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2" name="Google Shape;8822;p39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23" name="Google Shape;8823;p39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8824" name="Google Shape;8824;p39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39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39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7" name="Google Shape;8827;p39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8" name="Google Shape;8828;p39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39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39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39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2" name="Google Shape;8832;p39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3" name="Google Shape;8833;p39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39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39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39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39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8" name="Google Shape;8838;p39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9" name="Google Shape;8839;p39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0" name="Google Shape;8840;p39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39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39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3" name="Google Shape;8843;p39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4" name="Google Shape;8844;p39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5" name="Google Shape;8845;p39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39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39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39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9" name="Google Shape;8849;p39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0" name="Google Shape;8850;p39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39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2" name="Google Shape;8852;p39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3" name="Google Shape;8853;p39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39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5" name="Google Shape;8855;p39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6" name="Google Shape;8856;p39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39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39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39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39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39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2" name="Google Shape;8862;p39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3" name="Google Shape;8863;p39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39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39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39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39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8" name="Google Shape;8868;p39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8869" name="Google Shape;8869;p39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39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39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39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39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39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39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39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39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39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39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0" name="Google Shape;8880;p39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1" name="Google Shape;8881;p39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39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39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39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39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39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7" name="Google Shape;8887;p39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8" name="Google Shape;8888;p39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39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39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39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39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3" name="Google Shape;8893;p39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4" name="Google Shape;8894;p39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39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6" name="Google Shape;8896;p39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7" name="Google Shape;8897;p39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39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9" name="Google Shape;8899;p39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8900" name="Google Shape;8900;p39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1" name="Google Shape;8901;p39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39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39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4" name="Google Shape;8904;p39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5" name="Google Shape;8905;p39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39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7" name="Google Shape;8907;p39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8" name="Google Shape;8908;p39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39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39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39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2" name="Google Shape;8912;p39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3" name="Google Shape;8913;p39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39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5" name="Google Shape;8915;p39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6" name="Google Shape;8916;p39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7" name="Google Shape;8917;p39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8918" name="Google Shape;8918;p39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39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39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39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39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39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39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39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39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39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39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39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39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39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39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39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4" name="Google Shape;8934;p39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5" name="Google Shape;8935;p39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39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39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39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39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39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1" name="Google Shape;8941;p39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2" name="Google Shape;8942;p39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3" name="Google Shape;8943;p39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39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39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39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39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39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9" name="Google Shape;8949;p39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0" name="Google Shape;8950;p39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39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39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39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39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5" name="Google Shape;8955;p39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8956" name="Google Shape;8956;p39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7" name="Google Shape;8957;p39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39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39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0" name="Google Shape;8960;p39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1" name="Google Shape;8961;p39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2" name="Google Shape;8962;p39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39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39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39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39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39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8" name="Google Shape;8968;p39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9" name="Google Shape;8969;p39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0" name="Google Shape;8970;p39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39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39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3" name="Google Shape;8973;p39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4" name="Google Shape;8974;p39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5" name="Google Shape;8975;p39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8976" name="Google Shape;8976;p39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39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39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39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39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39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39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39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39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39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39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39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39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39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39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1" name="Google Shape;8991;p39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2" name="Google Shape;8992;p39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39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39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39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39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39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39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39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39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39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39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39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39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39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6" name="Google Shape;9006;p39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7" name="Google Shape;9007;p39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39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39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39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39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39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39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39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39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6" name="Google Shape;9016;p39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7" name="Google Shape;9017;p39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39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39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39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39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39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39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4" name="Google Shape;9024;p39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5" name="Google Shape;9025;p39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9026" name="Google Shape;9026;p39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7" name="Google Shape;9027;p39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8" name="Google Shape;9028;p39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39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0" name="Google Shape;9030;p39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1" name="Google Shape;9031;p39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2" name="Google Shape;9032;p39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39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39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5" name="Google Shape;9035;p39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9036" name="Google Shape;9036;p39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39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39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9" name="Google Shape;9039;p39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0" name="Google Shape;9040;p39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39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2" name="Google Shape;9042;p39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3" name="Google Shape;9043;p39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4" name="Google Shape;9044;p39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39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6" name="Google Shape;9046;p39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7" name="Google Shape;9047;p39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39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39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39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39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39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9053" name="Google Shape;9053;p39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39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39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39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39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8" name="Google Shape;9058;p39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9" name="Google Shape;9059;p39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0" name="Google Shape;9060;p39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39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39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39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8" name="Google Shape;9068;p4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راهنما و پشتیبانی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9069" name="Google Shape;9069;p4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آواتار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9070" name="Google Shape;9070;p40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9071" name="Google Shape;9071;p40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2" name="Google Shape;9072;p40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40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40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40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40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7" name="Google Shape;9077;p40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8" name="Google Shape;9078;p40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40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40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1" name="Google Shape;9081;p40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2" name="Google Shape;9082;p40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40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40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40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40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9087" name="Google Shape;9087;p40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40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40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40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1" name="Google Shape;9091;p40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2" name="Google Shape;9092;p40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40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40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5" name="Google Shape;9095;p40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6" name="Google Shape;9096;p40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40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8" name="Google Shape;9098;p40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9" name="Google Shape;9099;p40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0" name="Google Shape;9100;p40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40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40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40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40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40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6" name="Google Shape;9106;p40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7" name="Google Shape;9107;p40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40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9" name="Google Shape;9109;p40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0" name="Google Shape;9110;p40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40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40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3" name="Google Shape;9113;p40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9114" name="Google Shape;9114;p40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40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6" name="Google Shape;9116;p40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7" name="Google Shape;9117;p40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40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9" name="Google Shape;9119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0" name="Google Shape;9120;p40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40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40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40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40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40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40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40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9" name="Google Shape;9129;p40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9130" name="Google Shape;9130;p40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1" name="Google Shape;9131;p40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40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40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40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5" name="Google Shape;9135;p40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6" name="Google Shape;9136;p40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40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40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40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40" name="Google Shape;9140;p40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9141" name="Google Shape;9141;p40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40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40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40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40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40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40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8" name="Google Shape;9148;p40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9" name="Google Shape;9149;p40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0" name="Google Shape;9150;p40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40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40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40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40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40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40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40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9158" name="Google Shape;9158;p40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40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40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40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40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40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40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40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6" name="Google Shape;9166;p40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7" name="Google Shape;9167;p40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40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40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40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1" name="Google Shape;9171;p40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2" name="Google Shape;9172;p40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40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40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40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6" name="Google Shape;9176;p40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7" name="Google Shape;9177;p40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40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9" name="Google Shape;9179;p40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9180" name="Google Shape;9180;p40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40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2" name="Google Shape;9182;p40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3" name="Google Shape;9183;p40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4" name="Google Shape;9184;p40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5" name="Google Shape;9185;p40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40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40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40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9" name="Google Shape;9189;p40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0" name="Google Shape;9190;p40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1" name="Google Shape;9191;p40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2" name="Google Shape;9192;p40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3" name="Google Shape;9193;p40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4" name="Google Shape;9194;p40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40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40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40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40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9" name="Google Shape;9199;p40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0" name="Google Shape;9200;p40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40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2" name="Google Shape;9202;p40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9203" name="Google Shape;9203;p40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4" name="Google Shape;9204;p40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5" name="Google Shape;9205;p40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40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40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40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40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40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40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2" name="Google Shape;9212;p40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3" name="Google Shape;9213;p40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40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5" name="Google Shape;9215;p40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6" name="Google Shape;9216;p40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40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8" name="Google Shape;9218;p40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9" name="Google Shape;9219;p40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40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1" name="Google Shape;9221;p40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2" name="Google Shape;9222;p40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3" name="Google Shape;9223;p40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40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40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40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7" name="Google Shape;9227;p40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9228" name="Google Shape;9228;p40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9" name="Google Shape;9229;p40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0" name="Google Shape;9230;p40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40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40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40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4" name="Google Shape;9234;p40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5" name="Google Shape;9235;p40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40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40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40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9" name="Google Shape;9239;p40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0" name="Google Shape;9240;p40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40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40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40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40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40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40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40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40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40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0" name="Google Shape;9250;p40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1" name="Google Shape;9251;p40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40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40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40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40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40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40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0" name="Google Shape;9260;p40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1" name="Google Shape;9261;p40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2" name="Google Shape;9262;p40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40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40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5" name="Google Shape;9265;p40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6" name="Google Shape;9266;p40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40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40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40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40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40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40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3" name="Google Shape;9273;p40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4" name="Google Shape;9274;p40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40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40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7" name="Google Shape;9277;p40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9278" name="Google Shape;9278;p40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9" name="Google Shape;9279;p40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0" name="Google Shape;9280;p40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40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2" name="Google Shape;9282;p40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3" name="Google Shape;9283;p40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40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40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40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40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40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40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9290" name="Google Shape;9290;p40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40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2" name="Google Shape;9292;p40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3" name="Google Shape;9293;p40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40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5" name="Google Shape;9295;p40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6" name="Google Shape;9296;p40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40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40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40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9300" name="Google Shape;9300;p40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40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40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40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4" name="Google Shape;9304;p40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5" name="Google Shape;9305;p40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40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7" name="Google Shape;9307;p40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8" name="Google Shape;9308;p40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9" name="Google Shape;9309;p40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9310" name="Google Shape;9310;p40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40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40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3" name="Google Shape;9313;p40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4" name="Google Shape;9314;p40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40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40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40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40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40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40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40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40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9323" name="Google Shape;9323;p40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40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40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40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40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40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40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40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40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40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40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4" name="Google Shape;9334;p40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5" name="Google Shape;9335;p40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6" name="Google Shape;9336;p40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9337" name="Google Shape;9337;p40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40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40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0" name="Google Shape;9340;p40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1" name="Google Shape;9341;p40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40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3" name="Google Shape;9343;p40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4" name="Google Shape;9344;p40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40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6" name="Google Shape;9346;p40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7" name="Google Shape;9347;p40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40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40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40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1" name="Google Shape;9351;p40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2" name="Google Shape;9352;p40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3" name="Google Shape;9353;p40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9354" name="Google Shape;9354;p40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5" name="Google Shape;9355;p40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40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40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8" name="Google Shape;9358;p40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9" name="Google Shape;9359;p40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40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40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2" name="Google Shape;9362;p40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3" name="Google Shape;9363;p40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40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5" name="Google Shape;9365;p40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6" name="Google Shape;9366;p40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7" name="Google Shape;9367;p40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8" name="Google Shape;9368;p40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9" name="Google Shape;9369;p40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40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40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2" name="Google Shape;9372;p40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9373" name="Google Shape;9373;p40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40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40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40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40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40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9" name="Google Shape;9379;p40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0" name="Google Shape;9380;p40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40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40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40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40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9385" name="Google Shape;9385;p40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40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7" name="Google Shape;9387;p40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8" name="Google Shape;9388;p40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9" name="Google Shape;9389;p40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40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40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2" name="Google Shape;9392;p40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3" name="Google Shape;9393;p40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40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40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6" name="Google Shape;9396;p40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9397" name="Google Shape;9397;p40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40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40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40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40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2" name="Google Shape;9402;p40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3" name="Google Shape;9403;p40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40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40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40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7" name="Google Shape;9407;p40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8" name="Google Shape;9408;p40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9" name="Google Shape;9409;p40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40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40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2" name="Google Shape;9412;p40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3" name="Google Shape;9413;p40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40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5" name="Google Shape;9415;p40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6" name="Google Shape;9416;p40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40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40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40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0" name="Google Shape;9420;p40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1" name="Google Shape;9421;p40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40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3" name="Google Shape;9423;p40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4" name="Google Shape;9424;p40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9425" name="Google Shape;9425;p40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6" name="Google Shape;9426;p40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40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40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9" name="Google Shape;9429;p40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0" name="Google Shape;9430;p40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40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40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40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40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5" name="Google Shape;9435;p40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6" name="Google Shape;9436;p40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40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40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40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40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1" name="Google Shape;9441;p40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2" name="Google Shape;9442;p40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40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4" name="Google Shape;9444;p40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5" name="Google Shape;9445;p40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6" name="Google Shape;9446;p40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40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40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40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40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1" name="Google Shape;9451;p40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2" name="Google Shape;9452;p40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40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40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40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40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40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40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40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60" name="Google Shape;9460;p40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9461" name="Google Shape;9461;p40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40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40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4" name="Google Shape;9464;p40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5" name="Google Shape;9465;p40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6" name="Google Shape;9466;p40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40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40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9" name="Google Shape;9469;p40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0" name="Google Shape;9470;p40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71" name="Google Shape;9471;p40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9472" name="Google Shape;9472;p40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40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40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5" name="Google Shape;9475;p40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6" name="Google Shape;9476;p40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7" name="Google Shape;9477;p40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40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0" name="Google Shape;9480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1" name="Google Shape;9481;p40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40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40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40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5" name="Google Shape;9485;p40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6" name="Google Shape;9486;p40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9487" name="Google Shape;9487;p40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40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40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40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40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40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40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40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7" name="Google Shape;9497;p40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8" name="Google Shape;9498;p40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40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40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40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40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3" name="Google Shape;9503;p40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4" name="Google Shape;9504;p40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40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6" name="Google Shape;9506;p40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7" name="Google Shape;9507;p40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40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40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40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40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40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3" name="Google Shape;9513;p40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9514" name="Google Shape;9514;p40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40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40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40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40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9" name="Google Shape;9519;p40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9520" name="Google Shape;9520;p40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1" name="Google Shape;9521;p40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2" name="Google Shape;9522;p40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40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40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40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40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40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40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40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0" name="Google Shape;9530;p40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9531" name="Google Shape;9531;p40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40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40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4" name="Google Shape;9534;p40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5" name="Google Shape;9535;p40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40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7" name="Google Shape;9537;p40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8" name="Google Shape;9538;p40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40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40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1" name="Google Shape;9541;p40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2" name="Google Shape;9542;p40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40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40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40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6" name="Google Shape;9546;p40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7" name="Google Shape;9547;p40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40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9" name="Google Shape;9549;p40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9550" name="Google Shape;9550;p40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1" name="Google Shape;9551;p40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2" name="Google Shape;9552;p40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40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4" name="Google Shape;9554;p40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5" name="Google Shape;9555;p40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40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40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8" name="Google Shape;9558;p40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9" name="Google Shape;9559;p40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40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40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40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40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40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65" name="Google Shape;9565;p40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9566" name="Google Shape;9566;p40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7" name="Google Shape;9567;p40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8" name="Google Shape;9568;p40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40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40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1" name="Google Shape;9571;p40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2" name="Google Shape;9572;p40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40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40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5" name="Google Shape;9575;p40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6" name="Google Shape;9576;p40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9577" name="Google Shape;9577;p40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8" name="Google Shape;9578;p40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9" name="Google Shape;9579;p40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40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1" name="Google Shape;9581;p40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2" name="Google Shape;9582;p40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40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40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40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6" name="Google Shape;9586;p40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7" name="Google Shape;9587;p40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8" name="Google Shape;9588;p40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9589" name="Google Shape;9589;p40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0" name="Google Shape;9590;p40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1" name="Google Shape;9591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40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40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5" name="Google Shape;9595;p40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6" name="Google Shape;9596;p40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40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40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9" name="Google Shape;9599;p40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0" name="Google Shape;9600;p40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40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2" name="Google Shape;9602;p40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3" name="Google Shape;9603;p40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40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40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40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40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40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9" name="Google Shape;9609;p40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9610" name="Google Shape;9610;p40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1" name="Google Shape;9611;p40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2" name="Google Shape;9612;p40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3" name="Google Shape;9613;p40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40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5" name="Google Shape;9615;p40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6" name="Google Shape;9616;p40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40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8" name="Google Shape;9618;p40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9" name="Google Shape;9619;p40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0" name="Google Shape;9620;p40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21" name="Google Shape;9621;p40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9622" name="Google Shape;9622;p40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3" name="Google Shape;9623;p40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4" name="Google Shape;9624;p40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5" name="Google Shape;9625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40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40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40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40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40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2" name="Google Shape;9632;p40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3" name="Google Shape;9633;p40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40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40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40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40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8" name="Google Shape;9638;p40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9" name="Google Shape;9639;p40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40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40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42" name="Google Shape;9642;p40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9643" name="Google Shape;9643;p40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40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40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40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40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40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40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0" name="Google Shape;9650;p40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9651" name="Google Shape;9651;p40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40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40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40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40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6" name="Google Shape;9656;p40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7" name="Google Shape;9657;p40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40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40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60" name="Google Shape;9660;p40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61" name="Google Shape;9661;p40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9662" name="Google Shape;9662;p40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40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40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40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40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40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40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40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40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40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40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40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40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5" name="Google Shape;9675;p40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9676" name="Google Shape;9676;p40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40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40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9" name="Google Shape;9679;p40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0" name="Google Shape;9680;p40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40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40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40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40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40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9686" name="Google Shape;9686;p40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40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40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40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40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40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2" name="Google Shape;9692;p40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3" name="Google Shape;9693;p40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40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40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40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40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40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40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40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40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2" name="Google Shape;9702;p40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3" name="Google Shape;9703;p40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40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40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40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40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8" name="Google Shape;9708;p40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9" name="Google Shape;9709;p40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40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40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40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40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40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40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16" name="Google Shape;9716;p40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9717" name="Google Shape;9717;p40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40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40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40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40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40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40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40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40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6" name="Google Shape;9726;p40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7" name="Google Shape;9727;p40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40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40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40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40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2" name="Google Shape;9732;p40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3" name="Google Shape;9733;p40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40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40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40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40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9738" name="Google Shape;9738;p40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40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40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40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2" name="Google Shape;9742;p40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3" name="Google Shape;9743;p40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40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40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40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7" name="Google Shape;9747;p40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8" name="Google Shape;9748;p40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40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40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51" name="Google Shape;9751;p40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9752" name="Google Shape;9752;p40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40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40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40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40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40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40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40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40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40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40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40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40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5" name="Google Shape;9765;p40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6" name="Google Shape;9766;p40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40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8" name="Google Shape;9768;p40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9" name="Google Shape;9769;p40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0" name="Google Shape;9770;p40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9771" name="Google Shape;9771;p40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40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40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4" name="Google Shape;9774;p40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5" name="Google Shape;9775;p40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40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40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40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9" name="Google Shape;9779;p40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9780" name="Google Shape;9780;p40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40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40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40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40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5" name="Google Shape;9785;p40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9786" name="Google Shape;9786;p40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40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8" name="Google Shape;9788;p40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9" name="Google Shape;9789;p40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0" name="Google Shape;9790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40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40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40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40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40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40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40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1" name="Google Shape;9801;p40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9802" name="Google Shape;9802;p40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40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40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40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40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7" name="Google Shape;9807;p40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8" name="Google Shape;9808;p40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40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40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40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40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40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40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40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40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40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40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19" name="Google Shape;9819;p40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9820" name="Google Shape;9820;p40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1" name="Google Shape;9821;p40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2" name="Google Shape;9822;p40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40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40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5" name="Google Shape;9825;p40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6" name="Google Shape;9826;p40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40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40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9" name="Google Shape;9829;p40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0" name="Google Shape;9830;p40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1" name="Google Shape;9831;p40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9832" name="Google Shape;9832;p40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40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40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5" name="Google Shape;9835;p40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6" name="Google Shape;9836;p40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40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8" name="Google Shape;9838;p40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9" name="Google Shape;9839;p40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40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40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40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40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40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40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40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47" name="Google Shape;9847;p40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9848" name="Google Shape;9848;p40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9" name="Google Shape;9849;p40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0" name="Google Shape;9850;p40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40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40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40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40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5" name="Google Shape;9855;p40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6" name="Google Shape;9856;p40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40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8" name="Google Shape;9858;p40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9859" name="Google Shape;9859;p40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40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40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40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3" name="Google Shape;9863;p40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4" name="Google Shape;9864;p40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40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40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40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40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40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40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40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72" name="Google Shape;9872;p40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9873" name="Google Shape;9873;p40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40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40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40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7" name="Google Shape;9877;p40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8" name="Google Shape;9878;p40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9" name="Google Shape;9879;p40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40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40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2" name="Google Shape;9882;p40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3" name="Google Shape;9883;p40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40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40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40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40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8" name="Google Shape;9888;p40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9889" name="Google Shape;9889;p40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0" name="Google Shape;9890;p40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40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40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3" name="Google Shape;9893;p40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4" name="Google Shape;9894;p40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40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40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40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40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40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0" name="Google Shape;9900;p40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1" name="Google Shape;9901;p40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40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3" name="Google Shape;9903;p40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4" name="Google Shape;9904;p40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9905" name="Google Shape;9905;p40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40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40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8" name="Google Shape;9908;p40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9" name="Google Shape;9909;p40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40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40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40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40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40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40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6" name="Google Shape;9916;p40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7" name="Google Shape;9917;p40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40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40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0" name="Google Shape;9920;p40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1" name="Google Shape;9921;p40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9922" name="Google Shape;9922;p40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40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40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40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40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40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40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40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0" name="Google Shape;9930;p40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1" name="Google Shape;9931;p40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40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40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40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40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6" name="Google Shape;9936;p40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9937" name="Google Shape;9937;p40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40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9" name="Google Shape;9939;p40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0" name="Google Shape;9940;p40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40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2" name="Google Shape;9942;p40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3" name="Google Shape;9943;p40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40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40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40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40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40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40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40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40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952" name="Google Shape;9952;p40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953" name="Google Shape;9953;p40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9954" name="Google Shape;9954;p40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40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40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40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40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9" name="Google Shape;9959;p40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0" name="Google Shape;9960;p40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40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40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5" name="Google Shape;9965;p40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6" name="Google Shape;9966;p40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40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40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40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40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40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40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40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40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40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40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77" name="Google Shape;9977;p40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9978" name="Google Shape;9978;p40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40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40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40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40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40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40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40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6" name="Google Shape;9986;p40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7" name="Google Shape;9987;p40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40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40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40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40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2" name="Google Shape;9992;p40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3" name="Google Shape;9993;p40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4" name="Google Shape;9994;p40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9995" name="Google Shape;9995;p40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40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7" name="Google Shape;9997;p40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8" name="Google Shape;9998;p40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40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40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40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40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40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40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40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40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40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40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9" name="Google Shape;10009;p40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0" name="Google Shape;10010;p40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40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12" name="Google Shape;10012;p40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0013" name="Google Shape;10013;p40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40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40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40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40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40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40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40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40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2" name="Google Shape;10022;p40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3" name="Google Shape;10023;p40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40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40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6" name="Google Shape;10026;p40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7" name="Google Shape;10027;p40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40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40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40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40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40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40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4" name="Google Shape;10034;p40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0035" name="Google Shape;10035;p40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6" name="Google Shape;10036;p40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40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40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40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0" name="Google Shape;10040;p40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1" name="Google Shape;10041;p40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2" name="Google Shape;10042;p40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40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40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40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40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40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40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40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0" name="Google Shape;10050;p40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1" name="Google Shape;10051;p40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40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40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4" name="Google Shape;10054;p40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5" name="Google Shape;10055;p40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40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7" name="Google Shape;10057;p40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8" name="Google Shape;10058;p40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9" name="Google Shape;10059;p40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0060" name="Google Shape;10060;p40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40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40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3" name="Google Shape;10063;p40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4" name="Google Shape;10064;p40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40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40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7" name="Google Shape;10067;p40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8" name="Google Shape;10068;p40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40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0" name="Google Shape;10070;p40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1" name="Google Shape;10071;p40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40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40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40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7" name="Google Shape;10077;p40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0078" name="Google Shape;10078;p40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5" name="Google Shape;10095;p40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0096" name="Google Shape;10096;p40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9" name="Google Shape;10119;p40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0120" name="Google Shape;10120;p40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1" name="Google Shape;10141;p40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0142" name="Google Shape;10142;p40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2" name="Google Shape;10162;p40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0163" name="Google Shape;10163;p40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5" name="Google Shape;10185;p40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0186" name="Google Shape;10186;p40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6" name="Google Shape;10206;p40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0207" name="Google Shape;10207;p40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9" name="Google Shape;10229;p40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0230" name="Google Shape;10230;p40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9" name="Google Shape;10249;p40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0250" name="Google Shape;10250;p40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5" name="Google Shape;10275;p40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0276" name="Google Shape;10276;p40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4" name="Google Shape;10314;p40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0315" name="Google Shape;10315;p40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1" name="Google Shape;10341;p40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0342" name="Google Shape;10342;p40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40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40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40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40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3" name="Google Shape;10363;p40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0364" name="Google Shape;10364;p40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9" name="Google Shape;10389;p40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0390" name="Google Shape;10390;p40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14" name="Google Shape;10414;p40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0415" name="Google Shape;10415;p40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7" name="Google Shape;10437;p40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0438" name="Google Shape;10438;p40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0" name="Google Shape;10460;p40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0461" name="Google Shape;10461;p40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6" name="Google Shape;10476;p40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0477" name="Google Shape;10477;p40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40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40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40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1" name="Google Shape;10481;p40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40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0493" name="Google Shape;10493;p40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1" name="Google Shape;10521;p40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0522" name="Google Shape;10522;p40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2" name="Google Shape;10542;p40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0543" name="Google Shape;10543;p40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2" name="Google Shape;10562;p40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0563" name="Google Shape;10563;p40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9" name="Google Shape;10579;p40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0580" name="Google Shape;10580;p40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1" name="Google Shape;10601;p40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0602" name="Google Shape;10602;p40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8" name="Google Shape;10618;p40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0619" name="Google Shape;10619;p40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4" name="Google Shape;10634;p40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0635" name="Google Shape;10635;p40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40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40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40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40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40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40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0654" name="Google Shape;10654;p40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40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6" name="Google Shape;10656;p40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7" name="Google Shape;10657;p40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40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40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40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40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40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3" name="Google Shape;10663;p40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4" name="Google Shape;10664;p40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40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40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40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40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40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0" name="Google Shape;10670;p40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1" name="Google Shape;10671;p40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0672" name="Google Shape;10672;p40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40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40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40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40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40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40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40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40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1" name="Google Shape;10681;p40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2" name="Google Shape;10682;p40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40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40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40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40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40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40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9" name="Google Shape;10689;p40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0690" name="Google Shape;10690;p40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1" name="Google Shape;10691;p40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40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40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40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40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40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40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40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40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40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40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40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40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40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40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40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40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08" name="Google Shape;10708;p40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0709" name="Google Shape;10709;p40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40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40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40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40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4" name="Google Shape;10714;p40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5" name="Google Shape;10715;p40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40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40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40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40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0" name="Google Shape;10720;p40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1" name="Google Shape;10721;p40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40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40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4" name="Google Shape;10724;p40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5" name="Google Shape;10725;p40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40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40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40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40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40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40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2" name="Google Shape;10732;p40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0733" name="Google Shape;10733;p40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4" name="Google Shape;10734;p40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40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40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40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40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40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40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40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2" name="Google Shape;10742;p40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3" name="Google Shape;10743;p40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40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40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40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40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40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40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40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1" name="Google Shape;10751;p40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2" name="Google Shape;10752;p40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0753" name="Google Shape;10753;p40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40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40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40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40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40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40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40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40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2" name="Google Shape;10762;p40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3" name="Google Shape;10763;p40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40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40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40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40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8" name="Google Shape;10768;p40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0769" name="Google Shape;10769;p40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0" name="Google Shape;10770;p40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40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40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40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40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40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6" name="Google Shape;10776;p40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7" name="Google Shape;10777;p40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40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40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40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40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2" name="Google Shape;10782;p40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3" name="Google Shape;10783;p40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40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40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40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40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40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0789" name="Google Shape;10789;p40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40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40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40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3" name="Google Shape;10793;p40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4" name="Google Shape;10794;p40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40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40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40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40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40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0" name="Google Shape;10800;p40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1" name="Google Shape;10801;p40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40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40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40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40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40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0807" name="Google Shape;10807;p40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40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40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40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40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40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40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40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40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40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40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8" name="Google Shape;10818;p40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9" name="Google Shape;10819;p40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0820" name="Google Shape;10820;p40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40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40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40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40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40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40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7" name="Google Shape;10827;p40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8" name="Google Shape;10828;p40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40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40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40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40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40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40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40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40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7" name="Google Shape;10837;p40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8" name="Google Shape;10838;p40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9" name="Google Shape;10839;p40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40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41" name="Google Shape;10841;p40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0842" name="Google Shape;10842;p40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3" name="Google Shape;10843;p40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4" name="Google Shape;10844;p40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5" name="Google Shape;10845;p40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40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40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40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40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40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40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40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3" name="Google Shape;10853;p40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4" name="Google Shape;10854;p40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40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40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40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40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9" name="Google Shape;10859;p40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0" name="Google Shape;10860;p40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40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40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40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40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40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6" name="Google Shape;10866;p40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7" name="Google Shape;10867;p40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40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40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70" name="Google Shape;10870;p40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71" name="Google Shape;10871;p40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0872" name="Google Shape;10872;p40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40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40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40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40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7" name="Google Shape;10877;p40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8" name="Google Shape;10878;p40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40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40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40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40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40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4" name="Google Shape;10884;p40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5" name="Google Shape;10885;p40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40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40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40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40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40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40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40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40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0894" name="Google Shape;10894;p40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40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40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40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40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40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40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1" name="Google Shape;10901;p40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2" name="Google Shape;10902;p40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40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40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40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40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40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8" name="Google Shape;10908;p40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9" name="Google Shape;10909;p40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40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40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40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40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4" name="Google Shape;10914;p40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5" name="Google Shape;10915;p40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40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40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40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9" name="Google Shape;10919;p40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0920" name="Google Shape;10920;p40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1" name="Google Shape;10921;p40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2" name="Google Shape;10922;p40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40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40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40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40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40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40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40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0" name="Google Shape;10930;p40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1" name="Google Shape;10931;p40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40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40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40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5" name="Google Shape;10935;p40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6" name="Google Shape;10936;p40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40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40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40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40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40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0942" name="Google Shape;10942;p40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40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40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40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40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7" name="Google Shape;10947;p40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8" name="Google Shape;10948;p40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40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40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40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40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40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40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5" name="Google Shape;10955;p40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6" name="Google Shape;10956;p40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40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40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40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40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40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40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40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40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0965" name="Google Shape;10965;p40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40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40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40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40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40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40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40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3" name="Google Shape;10973;p40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4" name="Google Shape;10974;p40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40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40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7" name="Google Shape;10977;p40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8" name="Google Shape;10978;p40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40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40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40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2" name="Google Shape;10982;p40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3" name="Google Shape;10983;p40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40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40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6" name="Google Shape;10986;p40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0987" name="Google Shape;10987;p40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40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9" name="Google Shape;10989;p40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0" name="Google Shape;10990;p40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40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40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40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40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40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40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7" name="Google Shape;10997;p40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8" name="Google Shape;10998;p40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40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40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40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40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3" name="Google Shape;11003;p40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1004" name="Google Shape;11004;p40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5" name="Google Shape;11005;p40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6" name="Google Shape;11006;p40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40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40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40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40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40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2" name="Google Shape;11012;p40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3" name="Google Shape;11013;p40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40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40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40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40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40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40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40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40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40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40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40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5" name="Google Shape;11025;p40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1026" name="Google Shape;11026;p40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7" name="Google Shape;11027;p40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40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40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40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1" name="Google Shape;11031;p40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2" name="Google Shape;11032;p40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40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40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40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40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40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40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40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40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40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42" name="Google Shape;11042;p40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1043" name="Google Shape;11043;p40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40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5" name="Google Shape;11045;p40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6" name="Google Shape;11046;p40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7" name="Google Shape;11047;p40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40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40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40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40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40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40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40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40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6" name="Google Shape;11056;p40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7" name="Google Shape;11057;p40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40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9" name="Google Shape;11059;p40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1060" name="Google Shape;11060;p40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2" name="Google Shape;11062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3" name="Google Shape;11063;p40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40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40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40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7" name="Google Shape;11067;p40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8" name="Google Shape;11068;p40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40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40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40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40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3" name="Google Shape;11073;p40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4" name="Google Shape;11074;p40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40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40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40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2" name="Google Shape;11082;p4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فرآیند خلاق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083" name="Google Shape;11083;p4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هنرهای نمایشی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1084" name="Google Shape;11084;p41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1085" name="Google Shape;11085;p41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41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41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41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41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41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41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41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41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41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41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6" name="Google Shape;11096;p41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7" name="Google Shape;11097;p41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41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9" name="Google Shape;11099;p41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1100" name="Google Shape;11100;p41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1" name="Google Shape;11101;p41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2" name="Google Shape;11102;p41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41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41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41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41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41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8" name="Google Shape;11108;p41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9" name="Google Shape;11109;p41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41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41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41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3" name="Google Shape;11113;p41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4" name="Google Shape;11114;p41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1115" name="Google Shape;11115;p41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41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41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41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9" name="Google Shape;11119;p41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0" name="Google Shape;11120;p41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41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41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41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41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5" name="Google Shape;11125;p41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1126" name="Google Shape;11126;p41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7" name="Google Shape;11127;p41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41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41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41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41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41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41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4" name="Google Shape;11134;p41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5" name="Google Shape;11135;p41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41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41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8" name="Google Shape;11138;p41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1139" name="Google Shape;11139;p41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0" name="Google Shape;11140;p41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41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41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41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41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5" name="Google Shape;11145;p41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6" name="Google Shape;11146;p41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7" name="Google Shape;11147;p41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1148" name="Google Shape;11148;p41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41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41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41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2" name="Google Shape;11152;p41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3" name="Google Shape;11153;p41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4" name="Google Shape;11154;p41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5" name="Google Shape;11155;p41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6" name="Google Shape;11156;p41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7" name="Google Shape;11157;p41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8" name="Google Shape;11158;p41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9" name="Google Shape;11159;p41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41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41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41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41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41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41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41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41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41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41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41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41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72" name="Google Shape;11172;p41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1173" name="Google Shape;11173;p41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41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41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41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41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41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41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0" name="Google Shape;11180;p41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1181" name="Google Shape;11181;p41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41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41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41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41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41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41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8" name="Google Shape;11188;p41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9" name="Google Shape;11189;p41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41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1" name="Google Shape;11191;p41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2" name="Google Shape;11192;p41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41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4" name="Google Shape;11194;p41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5" name="Google Shape;11195;p41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41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41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8" name="Google Shape;11198;p41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9" name="Google Shape;11199;p41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0" name="Google Shape;11200;p41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1201" name="Google Shape;11201;p41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41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41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4" name="Google Shape;11204;p41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5" name="Google Shape;11205;p41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41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41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41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41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41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11" name="Google Shape;11211;p41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1212" name="Google Shape;11212;p41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41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41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41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6" name="Google Shape;11216;p41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7" name="Google Shape;11217;p41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8" name="Google Shape;11218;p41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41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0" name="Google Shape;11220;p41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1" name="Google Shape;11221;p41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2" name="Google Shape;11222;p41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41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41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41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41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41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41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9" name="Google Shape;11229;p41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0" name="Google Shape;11230;p41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1" name="Google Shape;11231;p41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2" name="Google Shape;11232;p41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1233" name="Google Shape;11233;p41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41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5" name="Google Shape;11235;p41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6" name="Google Shape;11236;p41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41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41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41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41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41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41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41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4" name="Google Shape;11244;p41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1245" name="Google Shape;11245;p41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41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41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41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41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41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41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41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41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4" name="Google Shape;11254;p41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5" name="Google Shape;11255;p41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41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41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8" name="Google Shape;11258;p41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1259" name="Google Shape;11259;p41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41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1" name="Google Shape;11261;p41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2" name="Google Shape;11262;p41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41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41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41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41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41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41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9" name="Google Shape;11269;p41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1270" name="Google Shape;11270;p41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1" name="Google Shape;11271;p41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2" name="Google Shape;11272;p41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41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4" name="Google Shape;11274;p41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5" name="Google Shape;11275;p41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41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41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8" name="Google Shape;11278;p41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9" name="Google Shape;11279;p41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41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41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41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41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4" name="Google Shape;11284;p41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5" name="Google Shape;11285;p41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6" name="Google Shape;11286;p41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1287" name="Google Shape;11287;p41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8" name="Google Shape;11288;p41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9" name="Google Shape;11289;p41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41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1" name="Google Shape;11291;p41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2" name="Google Shape;11292;p41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41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41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41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41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41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41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9" name="Google Shape;11299;p41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0" name="Google Shape;11300;p41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41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41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41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4" name="Google Shape;11304;p41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5" name="Google Shape;11305;p41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8" name="Google Shape;11308;p41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1309" name="Google Shape;11309;p41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0" name="Google Shape;11310;p41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41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2" name="Google Shape;11312;p41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1313" name="Google Shape;11313;p41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4" name="Google Shape;11314;p41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5" name="Google Shape;11315;p41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41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41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41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9" name="Google Shape;11319;p41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0" name="Google Shape;11320;p41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1" name="Google Shape;11321;p41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41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41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41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5" name="Google Shape;11325;p41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1326" name="Google Shape;11326;p41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7" name="Google Shape;11327;p41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8" name="Google Shape;11328;p41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41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0" name="Google Shape;11330;p41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1331" name="Google Shape;11331;p41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41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41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41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5" name="Google Shape;11335;p41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6" name="Google Shape;11336;p41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41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8" name="Google Shape;11338;p41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9" name="Google Shape;11339;p41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41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41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41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41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41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41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6" name="Google Shape;11346;p41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47" name="Google Shape;11347;p41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1348" name="Google Shape;11348;p41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9" name="Google Shape;11349;p41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41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1" name="Google Shape;11351;p41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2" name="Google Shape;11352;p41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41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6" name="Google Shape;11356;p41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7" name="Google Shape;11357;p41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41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41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0" name="Google Shape;11360;p41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1" name="Google Shape;11361;p41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41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3" name="Google Shape;11363;p41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4" name="Google Shape;11364;p41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41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41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41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41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41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41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1" name="Google Shape;11371;p41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2" name="Google Shape;11372;p41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41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41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1375" name="Google Shape;11375;p41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41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41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41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41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41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41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41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41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41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41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41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41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41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89" name="Google Shape;11389;p41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1390" name="Google Shape;11390;p41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1" name="Google Shape;11391;p41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41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41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1394" name="Google Shape;11394;p41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41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41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7" name="Google Shape;11397;p41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8" name="Google Shape;11398;p41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41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0" name="Google Shape;11400;p41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1401" name="Google Shape;11401;p41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41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41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41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5" name="Google Shape;11405;p41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6" name="Google Shape;11406;p41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41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41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9" name="Google Shape;11409;p41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1410" name="Google Shape;11410;p41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41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2" name="Google Shape;11412;p41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3" name="Google Shape;11413;p41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41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41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41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41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41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41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41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41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41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41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41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41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41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41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41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41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41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1431" name="Google Shape;11431;p41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41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41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41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41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41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41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41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41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0" name="Google Shape;11440;p41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1" name="Google Shape;11441;p41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41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41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41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5" name="Google Shape;11445;p41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1446" name="Google Shape;11446;p41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7" name="Google Shape;11447;p41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41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41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41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1" name="Google Shape;11451;p41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1452" name="Google Shape;11452;p41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3" name="Google Shape;11453;p41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41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41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41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41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41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41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41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41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41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3" name="Google Shape;11463;p41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4" name="Google Shape;11464;p41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41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6" name="Google Shape;11466;p41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7" name="Google Shape;11467;p41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41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9" name="Google Shape;11469;p41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0" name="Google Shape;11470;p41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1471" name="Google Shape;11471;p41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41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41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41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41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41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41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8" name="Google Shape;11478;p41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1479" name="Google Shape;11479;p41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41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41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41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41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41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41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41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41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41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41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0" name="Google Shape;11490;p41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1" name="Google Shape;11491;p41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41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41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41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41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41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41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8" name="Google Shape;11498;p41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1499" name="Google Shape;11499;p41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41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41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2" name="Google Shape;11502;p41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3" name="Google Shape;11503;p41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41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41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41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41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41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1509" name="Google Shape;11509;p41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41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41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41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41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41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41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6" name="Google Shape;11516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7" name="Google Shape;11517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41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41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1" name="Google Shape;11521;p41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1522" name="Google Shape;11522;p41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3" name="Google Shape;11523;p41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4" name="Google Shape;11524;p41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5" name="Google Shape;11525;p41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6" name="Google Shape;11526;p41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41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8" name="Google Shape;11528;p41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9" name="Google Shape;11529;p41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41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41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41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3" name="Google Shape;11533;p41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1534" name="Google Shape;11534;p41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5" name="Google Shape;11535;p41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6" name="Google Shape;11536;p41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41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41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41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0" name="Google Shape;11540;p41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1541" name="Google Shape;11541;p41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41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41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41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41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6" name="Google Shape;11546;p41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7" name="Google Shape;11547;p41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41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41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41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41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41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41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4" name="Google Shape;11554;p41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5" name="Google Shape;11555;p41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41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41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41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41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41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41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2" name="Google Shape;11562;p41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1563" name="Google Shape;11563;p41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4" name="Google Shape;11564;p41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5" name="Google Shape;11565;p41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41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41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41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9" name="Google Shape;11569;p41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1570" name="Google Shape;11570;p41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1" name="Google Shape;11571;p41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2" name="Google Shape;11572;p41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41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41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5" name="Google Shape;11575;p41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6" name="Google Shape;11576;p41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41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8" name="Google Shape;11578;p41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1579" name="Google Shape;11579;p41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41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41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41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41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41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85" name="Google Shape;11585;p41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1586" name="Google Shape;11586;p41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41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41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41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41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1" name="Google Shape;11591;p41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2" name="Google Shape;11592;p41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41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41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41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41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7" name="Google Shape;11597;p41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1598" name="Google Shape;11598;p41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9" name="Google Shape;11599;p41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41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41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41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41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41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41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6" name="Google Shape;11606;p41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7" name="Google Shape;11607;p41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41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41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41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41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41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41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41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41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41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41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18" name="Google Shape;11618;p41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1619" name="Google Shape;11619;p41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41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41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2" name="Google Shape;11622;p41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3" name="Google Shape;11623;p41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41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41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41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41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41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9" name="Google Shape;11629;p41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0" name="Google Shape;11630;p41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41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41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41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6" name="Google Shape;11636;p41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1637" name="Google Shape;11637;p41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41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41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41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41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41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3" name="Google Shape;11643;p41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4" name="Google Shape;11644;p41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41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41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41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41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9" name="Google Shape;11649;p41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0" name="Google Shape;11650;p41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1" name="Google Shape;11651;p41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41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3" name="Google Shape;11653;p41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4" name="Google Shape;11654;p41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41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6" name="Google Shape;11656;p41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7" name="Google Shape;11657;p41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41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41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41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41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41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41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4" name="Google Shape;11664;p41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5" name="Google Shape;11665;p41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41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7" name="Google Shape;11667;p41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1668" name="Google Shape;11668;p41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41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41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41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41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41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41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41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41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41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41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41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41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41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82" name="Google Shape;11682;p41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1683" name="Google Shape;11683;p41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41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41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41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9" name="Google Shape;11689;p41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0" name="Google Shape;11690;p41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1" name="Google Shape;11691;p41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41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41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41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41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6" name="Google Shape;11696;p41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7" name="Google Shape;11697;p41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8" name="Google Shape;11698;p41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41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41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41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41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3" name="Google Shape;11703;p41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4" name="Google Shape;11704;p41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5" name="Google Shape;11705;p41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6" name="Google Shape;11706;p41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07" name="Google Shape;11707;p41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1708" name="Google Shape;11708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41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41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1" name="Google Shape;11711;p41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2" name="Google Shape;11712;p41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41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41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41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41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41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41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41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41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41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2" name="Google Shape;11722;p41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3" name="Google Shape;11723;p41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41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6" name="Google Shape;11726;p41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1727" name="Google Shape;11727;p41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41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41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41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1" name="Google Shape;11731;p41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2" name="Google Shape;11732;p41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41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41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41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41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7" name="Google Shape;11737;p41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8" name="Google Shape;11738;p41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41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0" name="Google Shape;11740;p41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1" name="Google Shape;11741;p41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41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41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41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41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41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41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41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41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41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41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41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41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41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41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41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41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41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41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41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41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41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41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41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5" name="Google Shape;11765;p41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6" name="Google Shape;11766;p41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41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68" name="Google Shape;11768;p41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69" name="Google Shape;11769;p41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1770" name="Google Shape;11770;p41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41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41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41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41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41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41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41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41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41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41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41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41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41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4" name="Google Shape;11784;p41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1785" name="Google Shape;11785;p41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6" name="Google Shape;11786;p41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41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41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9" name="Google Shape;11789;p41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0" name="Google Shape;11790;p41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41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41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41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41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41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41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97" name="Google Shape;11797;p41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1798" name="Google Shape;11798;p41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41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41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1" name="Google Shape;11801;p41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2" name="Google Shape;11802;p41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41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4" name="Google Shape;11804;p41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5" name="Google Shape;11805;p41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41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41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8" name="Google Shape;11808;p41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9" name="Google Shape;11809;p41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41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1" name="Google Shape;11811;p41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1812" name="Google Shape;11812;p41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41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4" name="Google Shape;11814;p41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5" name="Google Shape;11815;p41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41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41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41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41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41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1" name="Google Shape;11821;p41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2" name="Google Shape;11822;p41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3" name="Google Shape;11823;p41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1824" name="Google Shape;11824;p41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41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41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41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41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9" name="Google Shape;11829;p41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0" name="Google Shape;11830;p41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41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2" name="Google Shape;11832;p41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3" name="Google Shape;11833;p41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41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41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41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41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41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41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41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41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41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41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44" name="Google Shape;11844;p41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1845" name="Google Shape;11845;p41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6" name="Google Shape;11846;p41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7" name="Google Shape;11847;p41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8" name="Google Shape;11848;p41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9" name="Google Shape;11849;p41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0" name="Google Shape;11850;p41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1" name="Google Shape;11851;p41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2" name="Google Shape;11852;p41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41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41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41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41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41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8" name="Google Shape;11858;p41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9" name="Google Shape;11859;p41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41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41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41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3" name="Google Shape;11863;p41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4" name="Google Shape;11864;p41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41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41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41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1868" name="Google Shape;11868;p41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41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41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1" name="Google Shape;11871;p41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2" name="Google Shape;11872;p41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41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41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41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6" name="Google Shape;11876;p41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7" name="Google Shape;11877;p41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41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41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41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41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1882" name="Google Shape;11882;p41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41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41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41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41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7" name="Google Shape;11887;p41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8" name="Google Shape;11888;p41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41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41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41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41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41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4" name="Google Shape;11894;p41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5" name="Google Shape;11895;p41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41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41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8" name="Google Shape;11898;p41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9" name="Google Shape;11899;p41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41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1" name="Google Shape;11901;p41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2" name="Google Shape;11902;p41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3" name="Google Shape;11903;p41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4" name="Google Shape;11904;p41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41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41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7" name="Google Shape;11907;p41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8" name="Google Shape;11908;p41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9" name="Google Shape;11909;p41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1910" name="Google Shape;11910;p41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1" name="Google Shape;11911;p41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2" name="Google Shape;11912;p41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3" name="Google Shape;11913;p41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41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5" name="Google Shape;11915;p41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6" name="Google Shape;11916;p41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7" name="Google Shape;11917;p41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8" name="Google Shape;11918;p41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41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41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1" name="Google Shape;11921;p41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2" name="Google Shape;11922;p41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1923" name="Google Shape;11923;p41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41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5" name="Google Shape;11925;p41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6" name="Google Shape;11926;p41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7" name="Google Shape;11927;p41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8" name="Google Shape;11928;p41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41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41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41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41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41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4" name="Google Shape;11934;p41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5" name="Google Shape;11935;p41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41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7" name="Google Shape;11937;p41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8" name="Google Shape;11938;p41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41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0" name="Google Shape;11940;p41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1" name="Google Shape;11941;p41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41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41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1944" name="Google Shape;11944;p41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41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6" name="Google Shape;11946;p41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7" name="Google Shape;11947;p41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41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9" name="Google Shape;11949;p41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0" name="Google Shape;11950;p41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41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41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41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41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41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1956" name="Google Shape;11956;p41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41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8" name="Google Shape;11958;p41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9" name="Google Shape;11959;p41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41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1" name="Google Shape;11961;p41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2" name="Google Shape;11962;p41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3" name="Google Shape;11963;p41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41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5" name="Google Shape;11965;p41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6" name="Google Shape;11966;p41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41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8" name="Google Shape;11968;p41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1969" name="Google Shape;11969;p41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0" name="Google Shape;11970;p41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1" name="Google Shape;11971;p41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41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3" name="Google Shape;11973;p41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4" name="Google Shape;11974;p41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5" name="Google Shape;11975;p41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6" name="Google Shape;11976;p41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41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8" name="Google Shape;11978;p41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9" name="Google Shape;11979;p41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0" name="Google Shape;11980;p41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41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41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41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41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5" name="Google Shape;11985;p41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6" name="Google Shape;11986;p41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7" name="Google Shape;11987;p41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41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0" name="Google Shape;11990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1" name="Google Shape;11991;p41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1992" name="Google Shape;11992;p41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41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4" name="Google Shape;11994;p41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5" name="Google Shape;11995;p41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41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41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8" name="Google Shape;11998;p41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9" name="Google Shape;11999;p41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41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41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2" name="Google Shape;12002;p41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3" name="Google Shape;12003;p41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41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41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41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7" name="Google Shape;12007;p41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8" name="Google Shape;12008;p41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41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41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1" name="Google Shape;12011;p41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2012" name="Google Shape;12012;p41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3" name="Google Shape;12013;p41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4" name="Google Shape;12014;p41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5" name="Google Shape;12015;p41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6" name="Google Shape;12016;p41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7" name="Google Shape;12017;p41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8" name="Google Shape;12018;p41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9" name="Google Shape;12019;p41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0" name="Google Shape;12020;p41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41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41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41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2024" name="Google Shape;12024;p41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41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41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41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41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41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41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1" name="Google Shape;12031;p41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2" name="Google Shape;12032;p41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41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41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41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41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7" name="Google Shape;12037;p41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8" name="Google Shape;12038;p41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41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41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41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41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41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41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41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41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49" name="Google Shape;12049;p41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2050" name="Google Shape;12050;p41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1" name="Google Shape;12051;p41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41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41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41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41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41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7" name="Google Shape;12057;p41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8" name="Google Shape;12058;p41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41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41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41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41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3" name="Google Shape;12063;p41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4" name="Google Shape;12064;p41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41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41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41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8" name="Google Shape;12068;p41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2069" name="Google Shape;12069;p41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0" name="Google Shape;12070;p41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1" name="Google Shape;12071;p41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2" name="Google Shape;12072;p41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3" name="Google Shape;12073;p41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4" name="Google Shape;12074;p41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5" name="Google Shape;12075;p41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6" name="Google Shape;12076;p41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41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41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41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41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41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41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41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41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41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86" name="Google Shape;12086;p41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2087" name="Google Shape;12087;p41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41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41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41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41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2" name="Google Shape;12092;p41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3" name="Google Shape;12093;p41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4" name="Google Shape;12094;p41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41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41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41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41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41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41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1" name="Google Shape;12101;p41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2102" name="Google Shape;12102;p41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3" name="Google Shape;12103;p41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4" name="Google Shape;12104;p41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41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41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7" name="Google Shape;12107;p41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8" name="Google Shape;12108;p41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41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41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41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2112" name="Google Shape;12112;p41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41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41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5" name="Google Shape;12115;p41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6" name="Google Shape;12116;p41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41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41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41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41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41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41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3" name="Google Shape;12123;p41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4" name="Google Shape;12124;p41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5" name="Google Shape;12125;p41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6" name="Google Shape;12126;p41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41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41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2129" name="Google Shape;12129;p41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41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41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41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3" name="Google Shape;12133;p41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4" name="Google Shape;12134;p41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41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41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7" name="Google Shape;12137;p41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8" name="Google Shape;12138;p41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41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41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41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41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41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41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41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41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41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8" name="Google Shape;12148;p41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9" name="Google Shape;12149;p41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0" name="Google Shape;12150;p41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1" name="Google Shape;12151;p41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2" name="Google Shape;12152;p41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3" name="Google Shape;12153;p41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4" name="Google Shape;12154;p41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2155" name="Google Shape;12155;p41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41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41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41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9" name="Google Shape;12159;p41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0" name="Google Shape;12160;p41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41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41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41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4" name="Google Shape;12164;p41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5" name="Google Shape;12165;p41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41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41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8" name="Google Shape;12168;p41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9" name="Google Shape;12169;p41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41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41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2" name="Google Shape;12172;p41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3" name="Google Shape;12173;p41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41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5" name="Google Shape;12175;p41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6" name="Google Shape;12176;p41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41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41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9" name="Google Shape;12179;p41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0" name="Google Shape;12180;p41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41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2" name="Google Shape;12182;p41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2183" name="Google Shape;12183;p41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4" name="Google Shape;12184;p41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41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41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41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41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41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41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2191" name="Google Shape;12191;p41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41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41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41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7" name="Google Shape;12197;p41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8" name="Google Shape;12198;p41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41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41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41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41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41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41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41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41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7" name="Google Shape;12207;p41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2208" name="Google Shape;12208;p41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9" name="Google Shape;12209;p41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0" name="Google Shape;12210;p41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41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41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41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5" name="Google Shape;12215;p41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6" name="Google Shape;12216;p41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7" name="Google Shape;12217;p41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41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41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41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1" name="Google Shape;12221;p41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2" name="Google Shape;12222;p41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41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41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41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41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41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41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41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41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41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41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41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41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41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6" name="Google Shape;12236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7" name="Google Shape;12237;p41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41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41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41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41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41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41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41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41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41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7" name="Google Shape;12247;p41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8" name="Google Shape;12248;p41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41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0" name="Google Shape;12250;p41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2251" name="Google Shape;12251;p41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41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41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41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41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41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41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8" name="Google Shape;12258;p41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9" name="Google Shape;12259;p41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41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41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2" name="Google Shape;12262;p41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3" name="Google Shape;12263;p41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2264" name="Google Shape;12264;p41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5" name="Google Shape;12265;p41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6" name="Google Shape;12266;p41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41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41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9" name="Google Shape;12269;p41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0" name="Google Shape;12270;p41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41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41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41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41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5" name="Google Shape;12275;p41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6" name="Google Shape;12276;p41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41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8" name="Google Shape;12278;p41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9" name="Google Shape;12279;p41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41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1" name="Google Shape;12281;p41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2" name="Google Shape;12282;p41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3" name="Google Shape;12283;p41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2284" name="Google Shape;12284;p41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41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41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7" name="Google Shape;12287;p41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8" name="Google Shape;12288;p41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41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41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1" name="Google Shape;12291;p41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2" name="Google Shape;12292;p41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41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4" name="Google Shape;12294;p41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5" name="Google Shape;12295;p41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6" name="Google Shape;12296;p41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41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41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9" name="Google Shape;12299;p41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0" name="Google Shape;12300;p41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2301" name="Google Shape;12301;p41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41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41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4" name="Google Shape;12304;p41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5" name="Google Shape;12305;p41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41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41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8" name="Google Shape;12308;p41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2309" name="Google Shape;12309;p41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0" name="Google Shape;12310;p41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1" name="Google Shape;12311;p41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2" name="Google Shape;12312;p41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41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41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41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41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8" name="Google Shape;12318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9" name="Google Shape;12319;p41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41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41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41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41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4" name="Google Shape;12324;p41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2325" name="Google Shape;12325;p41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41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41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41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41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0" name="Google Shape;12330;p41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1" name="Google Shape;12331;p41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41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41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41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41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41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41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41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41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41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41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41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41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4" name="Google Shape;12344;p41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5" name="Google Shape;12345;p41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41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41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8" name="Google Shape;12348;p41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2349" name="Google Shape;12349;p41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0" name="Google Shape;12350;p41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41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41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41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41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41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6" name="Google Shape;12356;p41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2357" name="Google Shape;12357;p41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8" name="Google Shape;12358;p41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41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4" name="Google Shape;12364;p41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5" name="Google Shape;12365;p41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41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41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41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41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41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71" name="Google Shape;12371;p41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72" name="Google Shape;12372;p41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2373" name="Google Shape;12373;p41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41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5" name="Google Shape;12375;p41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6" name="Google Shape;12376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4" name="Google Shape;12384;p41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5" name="Google Shape;12385;p41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2386" name="Google Shape;12386;p41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41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41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41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41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41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41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41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41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41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41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7" name="Google Shape;12397;p41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2398" name="Google Shape;12398;p41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9" name="Google Shape;12399;p41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0" name="Google Shape;12400;p41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41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41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41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41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41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41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41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8" name="Google Shape;12408;p41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9" name="Google Shape;12409;p41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41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41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2" name="Google Shape;12412;p41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3" name="Google Shape;12413;p41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41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41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41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7" name="Google Shape;12417;p41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2418" name="Google Shape;12418;p41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9" name="Google Shape;12419;p41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41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41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2" name="Google Shape;12422;p41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3" name="Google Shape;12423;p41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41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41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41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41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41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41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41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1" name="Google Shape;12431;p41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2" name="Google Shape;12432;p41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41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4" name="Google Shape;12434;p41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5" name="Google Shape;12435;p41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41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41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41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41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0" name="Google Shape;12440;p41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1" name="Google Shape;12441;p41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41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41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41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41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6" name="Google Shape;12446;p41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2447" name="Google Shape;12447;p41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8" name="Google Shape;12448;p41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41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41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41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41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41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41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5" name="Google Shape;12455;p41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6" name="Google Shape;12456;p41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41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41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41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41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41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2" name="Google Shape;12462;p41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3" name="Google Shape;12463;p41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41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41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41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7" name="Google Shape;12467;p41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2468" name="Google Shape;12468;p41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41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41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41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41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41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41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5" name="Google Shape;12475;p41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6" name="Google Shape;12476;p41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41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41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41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41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41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41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41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4" name="Google Shape;12484;p41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2485" name="Google Shape;12485;p41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41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41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41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41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0" name="Google Shape;12490;p41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1" name="Google Shape;12491;p41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41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3" name="Google Shape;12493;p41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94" name="Google Shape;12494;p41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495" name="Google Shape;12495;p41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2496" name="Google Shape;12496;p41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7" name="Google Shape;12497;p41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8" name="Google Shape;12498;p41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41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41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41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41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3" name="Google Shape;12503;p41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4" name="Google Shape;12504;p41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41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41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41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8" name="Google Shape;12508;p41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9" name="Google Shape;12509;p41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2510" name="Google Shape;12510;p41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41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41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41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41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5" name="Google Shape;12515;p41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6" name="Google Shape;12516;p41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7" name="Google Shape;12517;p41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41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41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41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41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41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41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41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41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6" name="Google Shape;12526;p41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7" name="Google Shape;12527;p41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41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9" name="Google Shape;12529;p41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2530" name="Google Shape;12530;p41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1" name="Google Shape;12531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2" name="Google Shape;12532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41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41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41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6" name="Google Shape;12536;p41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7" name="Google Shape;12537;p41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41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41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41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41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41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41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41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5" name="Google Shape;12545;p41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6" name="Google Shape;12546;p41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41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8" name="Google Shape;12548;p41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9" name="Google Shape;12549;p41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41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41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41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41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41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41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41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41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41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2559" name="Google Shape;12559;p41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41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41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41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41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41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41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6" name="Google Shape;12566;p41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2567" name="Google Shape;12567;p41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41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41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41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41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2" name="Google Shape;12572;p41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3" name="Google Shape;12573;p41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41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41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6" name="Google Shape;12576;p41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7" name="Google Shape;12577;p41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41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41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0" name="Google Shape;12580;p41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2581" name="Google Shape;12581;p41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41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41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41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41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41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7" name="Google Shape;12587;p41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8" name="Google Shape;12588;p41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41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0" name="Google Shape;12590;p41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1" name="Google Shape;12591;p41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41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3" name="Google Shape;12593;p41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2594" name="Google Shape;12594;p41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5" name="Google Shape;12595;p41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6" name="Google Shape;12596;p41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41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8" name="Google Shape;12598;p41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9" name="Google Shape;12599;p41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0" name="Google Shape;12600;p41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41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41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41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4" name="Google Shape;12604;p41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5" name="Google Shape;12605;p41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41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41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41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41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41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41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2" name="Google Shape;12612;p41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2613" name="Google Shape;12613;p41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41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41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41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41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41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41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41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41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41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41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24" name="Google Shape;12624;p41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2625" name="Google Shape;12625;p41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41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41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41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41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41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1" name="Google Shape;12631;p41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2" name="Google Shape;12632;p41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41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41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41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41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41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41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41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0" name="Google Shape;12640;p41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2641" name="Google Shape;12641;p41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41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41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4" name="Google Shape;12644;p41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2645" name="Google Shape;12645;p41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41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41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41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41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0" name="Google Shape;12650;p41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1" name="Google Shape;12651;p41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41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3" name="Google Shape;12653;p41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4" name="Google Shape;12654;p41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41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41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41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8" name="Google Shape;12658;p41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9" name="Google Shape;12659;p41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41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41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41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41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41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41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41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41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41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69" name="Google Shape;12669;p41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2670" name="Google Shape;12670;p41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41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41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41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41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41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6" name="Google Shape;12676;p41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7" name="Google Shape;12677;p41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41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41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41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41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2" name="Google Shape;12682;p41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3" name="Google Shape;12683;p41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41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41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41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7" name="Google Shape;12687;p41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8" name="Google Shape;12688;p41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2689" name="Google Shape;12689;p41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0" name="Google Shape;12690;p41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1" name="Google Shape;12691;p41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41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41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41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41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6" name="Google Shape;12696;p41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7" name="Google Shape;12697;p41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41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9" name="Google Shape;12699;p41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2700" name="Google Shape;12700;p41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1" name="Google Shape;12701;p41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2" name="Google Shape;12702;p41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41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41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41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41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41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41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41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41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41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41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41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8"/>
          <p:cNvSpPr/>
          <p:nvPr/>
        </p:nvSpPr>
        <p:spPr>
          <a:xfrm rot="10800000" flipH="1">
            <a:off x="5644444" y="369116"/>
            <a:ext cx="2835856" cy="613372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" name="Google Shape;82;p18"/>
          <p:cNvSpPr/>
          <p:nvPr/>
        </p:nvSpPr>
        <p:spPr>
          <a:xfrm rot="10800000" flipH="1">
            <a:off x="0" y="50"/>
            <a:ext cx="885900" cy="3693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" name="Google Shape;83;p18"/>
          <p:cNvSpPr/>
          <p:nvPr/>
        </p:nvSpPr>
        <p:spPr>
          <a:xfrm rot="10800000" flipH="1">
            <a:off x="8711250" y="2407500"/>
            <a:ext cx="432900" cy="2736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891DE4E-45E2-4DFD-BB45-EC476FF03D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0100" y="613199"/>
            <a:ext cx="6280200" cy="345300"/>
          </a:xfrm>
        </p:spPr>
        <p:txBody>
          <a:bodyPr/>
          <a:lstStyle/>
          <a:p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lang="fa-IR">
              <a:cs typeface="B Nazanin" panose="00000700000000000000" pitchFamily="2" charset="-78"/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B75B3755-821D-45A9-8E97-FF1CEE5735B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8" name="Google Shape;12718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طبیعت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9" name="Google Shape;12719;p42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2720" name="Google Shape;12720;p42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42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42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42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42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42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42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42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42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42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42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42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42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42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42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35" name="Google Shape;12735;p42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2736" name="Google Shape;12736;p42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42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42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42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0" name="Google Shape;12740;p42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1" name="Google Shape;12741;p42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42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42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4" name="Google Shape;12744;p42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5" name="Google Shape;12745;p42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6" name="Google Shape;12746;p42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7" name="Google Shape;12747;p42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8" name="Google Shape;12748;p42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2749" name="Google Shape;12749;p42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0" name="Google Shape;12750;p42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1" name="Google Shape;12751;p42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2" name="Google Shape;12752;p42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42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42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42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42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7" name="Google Shape;12757;p42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8" name="Google Shape;12758;p42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9" name="Google Shape;12759;p42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0" name="Google Shape;12760;p42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1" name="Google Shape;12761;p42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2" name="Google Shape;12762;p42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3" name="Google Shape;12763;p42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64" name="Google Shape;12764;p42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2765" name="Google Shape;12765;p42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42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42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42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42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42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42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2" name="Google Shape;12772;p42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3" name="Google Shape;12773;p42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42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42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42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7" name="Google Shape;12777;p42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8" name="Google Shape;12778;p42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42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42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42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42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42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2784" name="Google Shape;12784;p42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5" name="Google Shape;12785;p42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6" name="Google Shape;12786;p42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7" name="Google Shape;12787;p42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8" name="Google Shape;12788;p42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9" name="Google Shape;12789;p42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0" name="Google Shape;12790;p42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91" name="Google Shape;12791;p42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2792" name="Google Shape;12792;p42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3" name="Google Shape;12793;p42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4" name="Google Shape;12794;p42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5" name="Google Shape;12795;p42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6" name="Google Shape;12796;p42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7" name="Google Shape;12797;p42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8" name="Google Shape;12798;p42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9" name="Google Shape;12799;p42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0" name="Google Shape;12800;p42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1" name="Google Shape;12801;p42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2" name="Google Shape;12802;p42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3" name="Google Shape;12803;p42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4" name="Google Shape;12804;p42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5" name="Google Shape;12805;p42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6" name="Google Shape;12806;p42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7" name="Google Shape;12807;p42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8" name="Google Shape;12808;p42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09" name="Google Shape;12809;p42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2810" name="Google Shape;12810;p42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1" name="Google Shape;12811;p42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2" name="Google Shape;12812;p42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3" name="Google Shape;12813;p42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4" name="Google Shape;12814;p42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5" name="Google Shape;12815;p42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6" name="Google Shape;12816;p42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7" name="Google Shape;12817;p42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8" name="Google Shape;12818;p42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9" name="Google Shape;12819;p42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0" name="Google Shape;12820;p42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2821" name="Google Shape;12821;p42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2" name="Google Shape;12822;p42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3" name="Google Shape;12823;p42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4" name="Google Shape;12824;p42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5" name="Google Shape;12825;p42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6" name="Google Shape;12826;p42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7" name="Google Shape;12827;p42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2828" name="Google Shape;12828;p42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9" name="Google Shape;12829;p42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0" name="Google Shape;12830;p42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1" name="Google Shape;12831;p42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2" name="Google Shape;12832;p42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3" name="Google Shape;12833;p42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4" name="Google Shape;12834;p42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5" name="Google Shape;12835;p42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6" name="Google Shape;12836;p42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7" name="Google Shape;12837;p42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8" name="Google Shape;12838;p42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2839" name="Google Shape;12839;p42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0" name="Google Shape;12840;p42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1" name="Google Shape;12841;p42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2" name="Google Shape;12842;p42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3" name="Google Shape;12843;p42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4" name="Google Shape;12844;p42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5" name="Google Shape;12845;p42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6" name="Google Shape;12846;p42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7" name="Google Shape;12847;p42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8" name="Google Shape;12848;p42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9" name="Google Shape;12849;p42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0" name="Google Shape;12850;p42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1" name="Google Shape;12851;p42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2" name="Google Shape;12852;p42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2853" name="Google Shape;12853;p42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4" name="Google Shape;12854;p42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5" name="Google Shape;12855;p42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6" name="Google Shape;12856;p42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7" name="Google Shape;12857;p42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8" name="Google Shape;12858;p42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2859" name="Google Shape;12859;p42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0" name="Google Shape;12860;p42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1" name="Google Shape;12861;p42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2" name="Google Shape;12862;p42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3" name="Google Shape;12863;p42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4" name="Google Shape;12864;p42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5" name="Google Shape;12865;p42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6" name="Google Shape;12866;p42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7" name="Google Shape;12867;p42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8" name="Google Shape;12868;p42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9" name="Google Shape;12869;p42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0" name="Google Shape;12870;p42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1" name="Google Shape;12871;p42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2" name="Google Shape;12872;p42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3" name="Google Shape;12873;p42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4" name="Google Shape;12874;p42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5" name="Google Shape;12875;p42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76" name="Google Shape;12876;p42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2877" name="Google Shape;12877;p42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8" name="Google Shape;12878;p42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9" name="Google Shape;12879;p42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0" name="Google Shape;12880;p42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1" name="Google Shape;12881;p42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2" name="Google Shape;12882;p42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3" name="Google Shape;12883;p42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4" name="Google Shape;12884;p42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5" name="Google Shape;12885;p42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6" name="Google Shape;12886;p42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7" name="Google Shape;12887;p42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2888" name="Google Shape;12888;p42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9" name="Google Shape;12889;p42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0" name="Google Shape;12890;p42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1" name="Google Shape;12891;p42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2" name="Google Shape;12892;p42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3" name="Google Shape;12893;p42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4" name="Google Shape;12894;p42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5" name="Google Shape;12895;p42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6" name="Google Shape;12896;p42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7" name="Google Shape;12897;p42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8" name="Google Shape;12898;p42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9" name="Google Shape;12899;p42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0" name="Google Shape;12900;p42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2901" name="Google Shape;12901;p42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2" name="Google Shape;12902;p42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3" name="Google Shape;12903;p42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4" name="Google Shape;12904;p42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5" name="Google Shape;12905;p42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6" name="Google Shape;12906;p42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7" name="Google Shape;12907;p42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8" name="Google Shape;12908;p42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9" name="Google Shape;12909;p42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0" name="Google Shape;12910;p42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2911" name="Google Shape;12911;p42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2" name="Google Shape;12912;p42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3" name="Google Shape;12913;p42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4" name="Google Shape;12914;p42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5" name="Google Shape;12915;p42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6" name="Google Shape;12916;p42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7" name="Google Shape;12917;p42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8" name="Google Shape;12918;p42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9" name="Google Shape;12919;p42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0" name="Google Shape;12920;p42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1" name="Google Shape;12921;p42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2" name="Google Shape;12922;p42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3" name="Google Shape;12923;p42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4" name="Google Shape;12924;p42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5" name="Google Shape;12925;p42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6" name="Google Shape;12926;p42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7" name="Google Shape;12927;p42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8" name="Google Shape;12928;p42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9" name="Google Shape;12929;p42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30" name="Google Shape;12930;p42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2931" name="Google Shape;12931;p42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2" name="Google Shape;12932;p42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3" name="Google Shape;12933;p42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4" name="Google Shape;12934;p42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5" name="Google Shape;12935;p42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6" name="Google Shape;12936;p42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7" name="Google Shape;12937;p42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8" name="Google Shape;12938;p42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9" name="Google Shape;12939;p42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0" name="Google Shape;12940;p42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2941" name="Google Shape;12941;p42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2" name="Google Shape;12942;p42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3" name="Google Shape;12943;p42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4" name="Google Shape;12944;p42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5" name="Google Shape;12945;p42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6" name="Google Shape;12946;p42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7" name="Google Shape;12947;p42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8" name="Google Shape;12948;p42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9" name="Google Shape;12949;p42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2950" name="Google Shape;12950;p42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1" name="Google Shape;12951;p42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2" name="Google Shape;12952;p42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3" name="Google Shape;12953;p42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4" name="Google Shape;12954;p42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5" name="Google Shape;12955;p42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6" name="Google Shape;12956;p42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57" name="Google Shape;12957;p42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2958" name="Google Shape;12958;p42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9" name="Google Shape;12959;p42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0" name="Google Shape;12960;p42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1" name="Google Shape;12961;p42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2" name="Google Shape;12962;p42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3" name="Google Shape;12963;p42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4" name="Google Shape;12964;p42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5" name="Google Shape;12965;p42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6" name="Google Shape;12966;p42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7" name="Google Shape;12967;p42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8" name="Google Shape;12968;p42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69" name="Google Shape;12969;p42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2970" name="Google Shape;12970;p42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1" name="Google Shape;12971;p42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2" name="Google Shape;12972;p42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3" name="Google Shape;12973;p42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4" name="Google Shape;12974;p42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5" name="Google Shape;12975;p42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6" name="Google Shape;12976;p42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7" name="Google Shape;12977;p42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8" name="Google Shape;12978;p42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9" name="Google Shape;12979;p42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0" name="Google Shape;12980;p42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81" name="Google Shape;12981;p42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2982" name="Google Shape;12982;p42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3" name="Google Shape;12983;p42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4" name="Google Shape;12984;p42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5" name="Google Shape;12985;p42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6" name="Google Shape;12986;p42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7" name="Google Shape;12987;p42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8" name="Google Shape;12988;p42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9" name="Google Shape;12989;p42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0" name="Google Shape;12990;p42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91" name="Google Shape;12991;p42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2992" name="Google Shape;12992;p42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3" name="Google Shape;12993;p42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4" name="Google Shape;12994;p42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5" name="Google Shape;12995;p42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6" name="Google Shape;12996;p42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7" name="Google Shape;12997;p42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8" name="Google Shape;12998;p42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9" name="Google Shape;12999;p42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0" name="Google Shape;13000;p42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1" name="Google Shape;13001;p42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02" name="Google Shape;13002;p42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3003" name="Google Shape;13003;p42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4" name="Google Shape;13004;p42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5" name="Google Shape;13005;p42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6" name="Google Shape;13006;p42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7" name="Google Shape;13007;p42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8" name="Google Shape;13008;p42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9" name="Google Shape;13009;p42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0" name="Google Shape;13010;p42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1" name="Google Shape;13011;p42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2" name="Google Shape;13012;p42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3" name="Google Shape;13013;p42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4" name="Google Shape;13014;p42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5" name="Google Shape;13015;p42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6" name="Google Shape;13016;p42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7" name="Google Shape;13017;p42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8" name="Google Shape;13018;p42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9" name="Google Shape;13019;p42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20" name="Google Shape;13020;p42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3021" name="Google Shape;13021;p42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2" name="Google Shape;13022;p42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3" name="Google Shape;13023;p42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4" name="Google Shape;13024;p42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5" name="Google Shape;13025;p42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6" name="Google Shape;13026;p42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7" name="Google Shape;13027;p42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8" name="Google Shape;13028;p42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9" name="Google Shape;13029;p42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0" name="Google Shape;13030;p42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1" name="Google Shape;13031;p42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2" name="Google Shape;13032;p42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3" name="Google Shape;13033;p42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4" name="Google Shape;13034;p42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5" name="Google Shape;13035;p42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6" name="Google Shape;13036;p42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7" name="Google Shape;13037;p42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8" name="Google Shape;13038;p42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9" name="Google Shape;13039;p42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3040" name="Google Shape;13040;p42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1" name="Google Shape;13041;p42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2" name="Google Shape;13042;p42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3" name="Google Shape;13043;p42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4" name="Google Shape;13044;p42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5" name="Google Shape;13045;p42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6" name="Google Shape;13046;p42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7" name="Google Shape;13047;p42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48" name="Google Shape;13048;p42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3049" name="Google Shape;13049;p42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0" name="Google Shape;13050;p42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1" name="Google Shape;13051;p42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2" name="Google Shape;13052;p42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3053" name="Google Shape;13053;p42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4" name="Google Shape;13054;p42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5" name="Google Shape;13055;p42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6" name="Google Shape;13056;p42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7" name="Google Shape;13057;p42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8" name="Google Shape;13058;p42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9" name="Google Shape;13059;p42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3060" name="Google Shape;13060;p42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1" name="Google Shape;13061;p42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2" name="Google Shape;13062;p42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3" name="Google Shape;13063;p42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4" name="Google Shape;13064;p42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5" name="Google Shape;13065;p42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6" name="Google Shape;13066;p42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7" name="Google Shape;13067;p42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8" name="Google Shape;13068;p42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9" name="Google Shape;13069;p42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0" name="Google Shape;13070;p42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1" name="Google Shape;13071;p42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2" name="Google Shape;13072;p42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3" name="Google Shape;13073;p42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4" name="Google Shape;13074;p42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5" name="Google Shape;13075;p42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6" name="Google Shape;13076;p42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7" name="Google Shape;13077;p42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8" name="Google Shape;13078;p42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79" name="Google Shape;13079;p42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3080" name="Google Shape;13080;p42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1" name="Google Shape;13081;p42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2" name="Google Shape;13082;p42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3" name="Google Shape;13083;p42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4" name="Google Shape;13084;p42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5" name="Google Shape;13085;p42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6" name="Google Shape;13086;p42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7" name="Google Shape;13087;p42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8" name="Google Shape;13088;p42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9" name="Google Shape;13089;p42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0" name="Google Shape;13090;p42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1" name="Google Shape;13091;p42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2" name="Google Shape;13092;p42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3" name="Google Shape;13093;p42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4" name="Google Shape;13094;p42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5" name="Google Shape;13095;p42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6" name="Google Shape;13096;p42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7" name="Google Shape;13097;p42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8" name="Google Shape;13098;p42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9" name="Google Shape;13099;p42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0" name="Google Shape;13100;p42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01" name="Google Shape;13101;p42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3102" name="Google Shape;13102;p42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3" name="Google Shape;13103;p42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4" name="Google Shape;13104;p42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5" name="Google Shape;13105;p42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6" name="Google Shape;13106;p42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7" name="Google Shape;13107;p42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8" name="Google Shape;13108;p42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9" name="Google Shape;13109;p42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0" name="Google Shape;13110;p42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1" name="Google Shape;13111;p42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2" name="Google Shape;13112;p42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46" name="Google Shape;13146;p42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3147" name="Google Shape;13147;p42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64" name="Google Shape;13164;p42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3165" name="Google Shape;13165;p42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75" name="Google Shape;13175;p42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3176" name="Google Shape;13176;p42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88" name="Google Shape;13188;p42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3189" name="Google Shape;13189;p42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09" name="Google Shape;13209;p42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3210" name="Google Shape;13210;p42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22" name="Google Shape;13222;p42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3223" name="Google Shape;13223;p42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42" name="Google Shape;13242;p42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3243" name="Google Shape;13243;p42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61" name="Google Shape;13261;p42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3262" name="Google Shape;13262;p42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74" name="Google Shape;13274;p42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3275" name="Google Shape;13275;p42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9" name="Google Shape;13289;p42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0" name="Google Shape;13290;p42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1" name="Google Shape;13291;p42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2" name="Google Shape;13292;p42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3" name="Google Shape;13293;p42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4" name="Google Shape;13294;p42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95" name="Google Shape;13295;p42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3296" name="Google Shape;13296;p42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7" name="Google Shape;13297;p42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8" name="Google Shape;13298;p42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9" name="Google Shape;13299;p42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0" name="Google Shape;13300;p42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1" name="Google Shape;13301;p42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2" name="Google Shape;13302;p42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3" name="Google Shape;13303;p42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4" name="Google Shape;13304;p42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5" name="Google Shape;13305;p42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6" name="Google Shape;13306;p42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7" name="Google Shape;13307;p42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8" name="Google Shape;13308;p42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9" name="Google Shape;13309;p42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0" name="Google Shape;13310;p42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1" name="Google Shape;13311;p42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3312" name="Google Shape;13312;p42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3" name="Google Shape;13313;p42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4" name="Google Shape;13314;p42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5" name="Google Shape;13315;p42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6" name="Google Shape;13316;p42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7" name="Google Shape;13317;p42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8" name="Google Shape;13318;p42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9" name="Google Shape;13319;p42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3320" name="Google Shape;13320;p42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1" name="Google Shape;13321;p42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2" name="Google Shape;13322;p42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3" name="Google Shape;13323;p42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4" name="Google Shape;13324;p42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25" name="Google Shape;13325;p42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3326" name="Google Shape;13326;p42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7" name="Google Shape;13327;p42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8" name="Google Shape;13328;p42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9" name="Google Shape;13329;p42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0" name="Google Shape;13330;p42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1" name="Google Shape;13331;p42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2" name="Google Shape;13332;p42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3" name="Google Shape;13333;p42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4" name="Google Shape;13334;p42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5" name="Google Shape;13335;p42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6" name="Google Shape;13336;p42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7" name="Google Shape;13337;p42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8" name="Google Shape;13338;p42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9" name="Google Shape;13339;p42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0" name="Google Shape;13340;p42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41" name="Google Shape;13341;p42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3342" name="Google Shape;13342;p42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3" name="Google Shape;13343;p42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4" name="Google Shape;13344;p42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5" name="Google Shape;13345;p42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6" name="Google Shape;13346;p42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7" name="Google Shape;13347;p42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8" name="Google Shape;13348;p42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9" name="Google Shape;13349;p42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0" name="Google Shape;13350;p42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1" name="Google Shape;13351;p42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2" name="Google Shape;13352;p42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3" name="Google Shape;13353;p42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4" name="Google Shape;13354;p42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55" name="Google Shape;13355;p42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3356" name="Google Shape;13356;p42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7" name="Google Shape;13357;p42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8" name="Google Shape;13358;p42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9" name="Google Shape;13359;p42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0" name="Google Shape;13360;p42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1" name="Google Shape;13361;p42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2" name="Google Shape;13362;p42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3" name="Google Shape;13363;p42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4" name="Google Shape;13364;p42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5" name="Google Shape;13365;p42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6" name="Google Shape;13366;p42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7" name="Google Shape;13367;p42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8" name="Google Shape;13368;p42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9" name="Google Shape;13369;p42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0" name="Google Shape;13370;p42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1" name="Google Shape;13371;p42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2" name="Google Shape;13372;p42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3" name="Google Shape;13373;p42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4" name="Google Shape;13374;p42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5" name="Google Shape;13375;p42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6" name="Google Shape;13376;p42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77" name="Google Shape;13377;p42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3378" name="Google Shape;13378;p42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9" name="Google Shape;13379;p42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0" name="Google Shape;13380;p42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1" name="Google Shape;13381;p42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2" name="Google Shape;13382;p42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3" name="Google Shape;13383;p42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4" name="Google Shape;13384;p42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5" name="Google Shape;13385;p42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6" name="Google Shape;13386;p42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7" name="Google Shape;13387;p42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88" name="Google Shape;13388;p42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3389" name="Google Shape;13389;p42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0" name="Google Shape;13390;p42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1" name="Google Shape;13391;p42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2" name="Google Shape;13392;p42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3" name="Google Shape;13393;p42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4" name="Google Shape;13394;p42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5" name="Google Shape;13395;p42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6" name="Google Shape;13396;p42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7" name="Google Shape;13397;p42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8" name="Google Shape;13398;p42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9" name="Google Shape;13399;p42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0" name="Google Shape;13400;p42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1" name="Google Shape;13401;p42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2" name="Google Shape;13402;p42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3" name="Google Shape;13403;p42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4" name="Google Shape;13404;p42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5" name="Google Shape;13405;p42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6" name="Google Shape;13406;p42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7" name="Google Shape;13407;p42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8" name="Google Shape;13408;p42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3409" name="Google Shape;13409;p42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0" name="Google Shape;13410;p42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1" name="Google Shape;13411;p42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2" name="Google Shape;13412;p42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3" name="Google Shape;13413;p42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4" name="Google Shape;13414;p42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15" name="Google Shape;13415;p42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3416" name="Google Shape;13416;p42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7" name="Google Shape;13417;p42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8" name="Google Shape;13418;p42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9" name="Google Shape;13419;p42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0" name="Google Shape;13420;p42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1" name="Google Shape;13421;p42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2" name="Google Shape;13422;p42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3" name="Google Shape;13423;p42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4" name="Google Shape;13424;p42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5" name="Google Shape;13425;p42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6" name="Google Shape;13426;p42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7" name="Google Shape;13427;p42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8" name="Google Shape;13428;p42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29" name="Google Shape;13429;p42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3430" name="Google Shape;13430;p42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1" name="Google Shape;13431;p42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2" name="Google Shape;13432;p42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3" name="Google Shape;13433;p42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4" name="Google Shape;13434;p42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5" name="Google Shape;13435;p42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6" name="Google Shape;13436;p42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7" name="Google Shape;13437;p42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8" name="Google Shape;13438;p42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9" name="Google Shape;13439;p42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0" name="Google Shape;13440;p42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1" name="Google Shape;13441;p42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2" name="Google Shape;13442;p42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3" name="Google Shape;13443;p42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4" name="Google Shape;13444;p42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5" name="Google Shape;13445;p42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6" name="Google Shape;13446;p42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7" name="Google Shape;13447;p42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48" name="Google Shape;13448;p42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3449" name="Google Shape;13449;p42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0" name="Google Shape;13450;p42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1" name="Google Shape;13451;p42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2" name="Google Shape;13452;p42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3" name="Google Shape;13453;p42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4" name="Google Shape;13454;p42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5" name="Google Shape;13455;p42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6" name="Google Shape;13456;p42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7" name="Google Shape;13457;p42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8" name="Google Shape;13458;p42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9" name="Google Shape;13459;p42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0" name="Google Shape;13460;p42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1" name="Google Shape;13461;p42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2" name="Google Shape;13462;p42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3" name="Google Shape;13463;p42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4" name="Google Shape;13464;p42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5" name="Google Shape;13465;p42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6" name="Google Shape;13466;p42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7" name="Google Shape;13467;p42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8" name="Google Shape;13468;p42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9" name="Google Shape;13469;p42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0" name="Google Shape;13470;p42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3471" name="Google Shape;13471;p42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2" name="Google Shape;13472;p42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3" name="Google Shape;13473;p42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4" name="Google Shape;13474;p42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5" name="Google Shape;13475;p42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6" name="Google Shape;13476;p42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7" name="Google Shape;13477;p42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8" name="Google Shape;13478;p42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3479" name="Google Shape;13479;p42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0" name="Google Shape;13480;p42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1" name="Google Shape;13481;p42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2" name="Google Shape;13482;p42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3" name="Google Shape;13483;p42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4" name="Google Shape;13484;p42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5" name="Google Shape;13485;p42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6" name="Google Shape;13486;p42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7" name="Google Shape;13487;p42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88" name="Google Shape;13488;p42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3489" name="Google Shape;13489;p4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3490" name="Google Shape;13490;p42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3491" name="Google Shape;13491;p42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2" name="Google Shape;13492;p42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3" name="Google Shape;13493;p42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4" name="Google Shape;13494;p42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5" name="Google Shape;13495;p42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6" name="Google Shape;13496;p42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7" name="Google Shape;13497;p42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8" name="Google Shape;13498;p42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9" name="Google Shape;13499;p42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3500" name="Google Shape;13500;p42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3501" name="Google Shape;13501;p42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2" name="Google Shape;13502;p42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3" name="Google Shape;13503;p42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4" name="Google Shape;13504;p42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5" name="Google Shape;13505;p42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6" name="Google Shape;13506;p42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7" name="Google Shape;13507;p42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8" name="Google Shape;13508;p42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9" name="Google Shape;13509;p42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0" name="Google Shape;13510;p42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1" name="Google Shape;13511;p42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12" name="Google Shape;13512;p42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3513" name="Google Shape;13513;p42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4" name="Google Shape;13514;p42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5" name="Google Shape;13515;p42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6" name="Google Shape;13516;p42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7" name="Google Shape;13517;p42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8" name="Google Shape;13518;p42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9" name="Google Shape;13519;p42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0" name="Google Shape;13520;p42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1" name="Google Shape;13521;p42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2" name="Google Shape;13522;p42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3" name="Google Shape;13523;p42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4" name="Google Shape;13524;p42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5" name="Google Shape;13525;p42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6" name="Google Shape;13526;p42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7" name="Google Shape;13527;p42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8" name="Google Shape;13528;p42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9" name="Google Shape;13529;p42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0" name="Google Shape;13530;p42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1" name="Google Shape;13531;p42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32" name="Google Shape;13532;p42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3533" name="Google Shape;13533;p42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4" name="Google Shape;13534;p42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5" name="Google Shape;13535;p42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6" name="Google Shape;13536;p42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7" name="Google Shape;13537;p42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8" name="Google Shape;13538;p42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9" name="Google Shape;13539;p42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0" name="Google Shape;13540;p42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1" name="Google Shape;13541;p42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2" name="Google Shape;13542;p42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3" name="Google Shape;13543;p42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4" name="Google Shape;13544;p42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5" name="Google Shape;13545;p42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46" name="Google Shape;13546;p42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3547" name="Google Shape;13547;p42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8" name="Google Shape;13548;p42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9" name="Google Shape;13549;p42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0" name="Google Shape;13550;p42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1" name="Google Shape;13551;p42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2" name="Google Shape;13552;p42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3" name="Google Shape;13553;p42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4" name="Google Shape;13554;p42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5" name="Google Shape;13555;p42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6" name="Google Shape;13556;p42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7" name="Google Shape;13557;p42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8" name="Google Shape;13558;p42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9" name="Google Shape;13559;p42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0" name="Google Shape;13560;p42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1" name="Google Shape;13561;p42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2" name="Google Shape;13562;p42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3" name="Google Shape;13563;p42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4" name="Google Shape;13564;p42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5" name="Google Shape;13565;p42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66" name="Google Shape;13566;p42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3567" name="Google Shape;13567;p42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8" name="Google Shape;13568;p42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9" name="Google Shape;13569;p42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0" name="Google Shape;13570;p42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1" name="Google Shape;13571;p42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2" name="Google Shape;13572;p42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3" name="Google Shape;13573;p42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4" name="Google Shape;13574;p42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5" name="Google Shape;13575;p42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6" name="Google Shape;13576;p42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7" name="Google Shape;13577;p42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8" name="Google Shape;13578;p42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9" name="Google Shape;13579;p42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80" name="Google Shape;13580;p42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3581" name="Google Shape;13581;p42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2" name="Google Shape;13582;p42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3" name="Google Shape;13583;p42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4" name="Google Shape;13584;p42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5" name="Google Shape;13585;p42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6" name="Google Shape;13586;p42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7" name="Google Shape;13587;p42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8" name="Google Shape;13588;p42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9" name="Google Shape;13589;p42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0" name="Google Shape;13590;p42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1" name="Google Shape;13591;p42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2" name="Google Shape;13592;p42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3" name="Google Shape;13593;p42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4" name="Google Shape;13594;p42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5" name="Google Shape;13595;p42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6" name="Google Shape;13596;p42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97" name="Google Shape;13597;p42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3598" name="Google Shape;13598;p42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9" name="Google Shape;13599;p42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0" name="Google Shape;13600;p42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1" name="Google Shape;13601;p42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2" name="Google Shape;13602;p42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3" name="Google Shape;13603;p42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4" name="Google Shape;13604;p42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5" name="Google Shape;13605;p42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6" name="Google Shape;13606;p42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7" name="Google Shape;13607;p42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8" name="Google Shape;13608;p42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9" name="Google Shape;13609;p42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0" name="Google Shape;13610;p42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1" name="Google Shape;13611;p42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12" name="Google Shape;13612;p42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3613" name="Google Shape;13613;p42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4" name="Google Shape;13614;p42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5" name="Google Shape;13615;p42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6" name="Google Shape;13616;p42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7" name="Google Shape;13617;p42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8" name="Google Shape;13618;p42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9" name="Google Shape;13619;p42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0" name="Google Shape;13620;p42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1" name="Google Shape;13621;p42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2" name="Google Shape;13622;p42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3" name="Google Shape;13623;p42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4" name="Google Shape;13624;p42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5" name="Google Shape;13625;p42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6" name="Google Shape;13626;p42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7" name="Google Shape;13627;p42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8" name="Google Shape;13628;p42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9" name="Google Shape;13629;p42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0" name="Google Shape;13630;p42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1" name="Google Shape;13631;p42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2" name="Google Shape;13632;p42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3" name="Google Shape;13633;p42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4" name="Google Shape;13634;p42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5" name="Google Shape;13635;p42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3636" name="Google Shape;13636;p42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7" name="Google Shape;13637;p42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8" name="Google Shape;13638;p42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9" name="Google Shape;13639;p42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0" name="Google Shape;13640;p42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1" name="Google Shape;13641;p42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2" name="Google Shape;13642;p42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3" name="Google Shape;13643;p42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4" name="Google Shape;13644;p42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5" name="Google Shape;13645;p42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6" name="Google Shape;13646;p42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7" name="Google Shape;13647;p42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8" name="Google Shape;13648;p42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9" name="Google Shape;13649;p42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0" name="Google Shape;13650;p42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1" name="Google Shape;13651;p42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2" name="Google Shape;13652;p42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3" name="Google Shape;13653;p42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4" name="Google Shape;13654;p42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5" name="Google Shape;13655;p42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6" name="Google Shape;13656;p42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7" name="Google Shape;13657;p42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58" name="Google Shape;13658;p42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3659" name="Google Shape;13659;p42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0" name="Google Shape;13660;p42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1" name="Google Shape;13661;p42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2" name="Google Shape;13662;p42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3" name="Google Shape;13663;p42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4" name="Google Shape;13664;p42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5" name="Google Shape;13665;p42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6" name="Google Shape;13666;p42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7" name="Google Shape;13667;p42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8" name="Google Shape;13668;p42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9" name="Google Shape;13669;p42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0" name="Google Shape;13670;p42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1" name="Google Shape;13671;p42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2" name="Google Shape;13672;p42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3" name="Google Shape;13673;p42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4" name="Google Shape;13674;p42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5" name="Google Shape;13675;p42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6" name="Google Shape;13676;p42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7" name="Google Shape;13677;p42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8" name="Google Shape;13678;p42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9" name="Google Shape;13679;p42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0" name="Google Shape;13680;p42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1" name="Google Shape;13681;p42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2" name="Google Shape;13682;p42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3" name="Google Shape;13683;p42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4" name="Google Shape;13684;p42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5" name="Google Shape;13685;p42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6" name="Google Shape;13686;p42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87" name="Google Shape;13687;p42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3688" name="Google Shape;13688;p42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9" name="Google Shape;13689;p42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0" name="Google Shape;13690;p42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1" name="Google Shape;13691;p42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2" name="Google Shape;13692;p42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3" name="Google Shape;13693;p42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4" name="Google Shape;13694;p42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5" name="Google Shape;13695;p42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6" name="Google Shape;13696;p42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7" name="Google Shape;13697;p42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8" name="Google Shape;13698;p42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9" name="Google Shape;13699;p42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0" name="Google Shape;13700;p42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1" name="Google Shape;13701;p42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02" name="Google Shape;13702;p42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3703" name="Google Shape;13703;p42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4" name="Google Shape;13704;p42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5" name="Google Shape;13705;p42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6" name="Google Shape;13706;p42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7" name="Google Shape;13707;p42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8" name="Google Shape;13708;p42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9" name="Google Shape;13709;p42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0" name="Google Shape;13710;p42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1" name="Google Shape;13711;p42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2" name="Google Shape;13712;p42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3" name="Google Shape;13713;p42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4" name="Google Shape;13714;p42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5" name="Google Shape;13715;p42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6" name="Google Shape;13716;p42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7" name="Google Shape;13717;p42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8" name="Google Shape;13718;p42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9" name="Google Shape;13719;p42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0" name="Google Shape;13720;p42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1" name="Google Shape;13721;p42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2" name="Google Shape;13722;p42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3" name="Google Shape;13723;p42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3724" name="Google Shape;13724;p42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5" name="Google Shape;13725;p42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6" name="Google Shape;13726;p42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7" name="Google Shape;13727;p42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8" name="Google Shape;13728;p42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9" name="Google Shape;13729;p42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0" name="Google Shape;13730;p42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1" name="Google Shape;13731;p42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2" name="Google Shape;13732;p42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3" name="Google Shape;13733;p42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4" name="Google Shape;13734;p42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5" name="Google Shape;13735;p42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6" name="Google Shape;13736;p42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7" name="Google Shape;13737;p42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8" name="Google Shape;13738;p42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9" name="Google Shape;13739;p42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0" name="Google Shape;13740;p42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1" name="Google Shape;13741;p42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42" name="Google Shape;13742;p42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3743" name="Google Shape;13743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4" name="Google Shape;13744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5" name="Google Shape;13745;p42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6" name="Google Shape;13746;p42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7" name="Google Shape;13747;p42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8" name="Google Shape;13748;p42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9" name="Google Shape;13749;p42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0" name="Google Shape;13750;p42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1" name="Google Shape;13751;p42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2" name="Google Shape;13752;p42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3" name="Google Shape;13753;p42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4" name="Google Shape;13754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5" name="Google Shape;13755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0" name="Google Shape;13760;p4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سئو و بازاریابی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761" name="Google Shape;13761;p43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3762" name="Google Shape;13762;p43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3" name="Google Shape;13763;p43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4" name="Google Shape;13764;p43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5" name="Google Shape;13765;p43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6" name="Google Shape;13766;p43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7" name="Google Shape;13767;p43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8" name="Google Shape;13768;p43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9" name="Google Shape;13769;p43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0" name="Google Shape;13770;p43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1" name="Google Shape;13771;p43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2" name="Google Shape;13772;p43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3" name="Google Shape;13773;p43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4" name="Google Shape;13774;p43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5" name="Google Shape;13775;p43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76" name="Google Shape;13776;p43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3777" name="Google Shape;13777;p43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8" name="Google Shape;13778;p43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9" name="Google Shape;13779;p43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0" name="Google Shape;13780;p43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1" name="Google Shape;13781;p43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2" name="Google Shape;13782;p43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3" name="Google Shape;13783;p43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4" name="Google Shape;13784;p43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5" name="Google Shape;13785;p43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6" name="Google Shape;13786;p43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7" name="Google Shape;13787;p43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8" name="Google Shape;13788;p43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9" name="Google Shape;13789;p43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0" name="Google Shape;13790;p43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1" name="Google Shape;13791;p43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2" name="Google Shape;13792;p43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3" name="Google Shape;13793;p43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4" name="Google Shape;13794;p43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5" name="Google Shape;13795;p43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6" name="Google Shape;13796;p43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7" name="Google Shape;13797;p43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8" name="Google Shape;13798;p43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9" name="Google Shape;13799;p43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0" name="Google Shape;13800;p43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1" name="Google Shape;13801;p43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2" name="Google Shape;13802;p43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3" name="Google Shape;13803;p43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4" name="Google Shape;13804;p43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5" name="Google Shape;13805;p43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6" name="Google Shape;13806;p43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7" name="Google Shape;13807;p43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8" name="Google Shape;13808;p43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9" name="Google Shape;13809;p43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0" name="Google Shape;13810;p43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1" name="Google Shape;13811;p43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2" name="Google Shape;13812;p43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3" name="Google Shape;13813;p43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14" name="Google Shape;13814;p43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3815" name="Google Shape;13815;p43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6" name="Google Shape;13816;p43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7" name="Google Shape;13817;p43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8" name="Google Shape;13818;p43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9" name="Google Shape;13819;p43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0" name="Google Shape;13820;p43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1" name="Google Shape;13821;p43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2" name="Google Shape;13822;p43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3" name="Google Shape;13823;p43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4" name="Google Shape;13824;p43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5" name="Google Shape;13825;p43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6" name="Google Shape;13826;p43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7" name="Google Shape;13827;p43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8" name="Google Shape;13828;p43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29" name="Google Shape;13829;p43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3830" name="Google Shape;13830;p43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1" name="Google Shape;13831;p43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2" name="Google Shape;13832;p43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3" name="Google Shape;13833;p43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4" name="Google Shape;13834;p43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5" name="Google Shape;13835;p43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6" name="Google Shape;13836;p43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7" name="Google Shape;13837;p43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3838" name="Google Shape;13838;p43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9" name="Google Shape;13839;p43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0" name="Google Shape;13840;p43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1" name="Google Shape;13841;p43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2" name="Google Shape;13842;p43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3" name="Google Shape;13843;p43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4" name="Google Shape;13844;p43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5" name="Google Shape;13845;p43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6" name="Google Shape;13846;p43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7" name="Google Shape;13847;p43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8" name="Google Shape;13848;p43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9" name="Google Shape;13849;p43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0" name="Google Shape;13850;p43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1" name="Google Shape;13851;p43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2" name="Google Shape;13852;p43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3" name="Google Shape;13853;p43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4" name="Google Shape;13854;p43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5" name="Google Shape;13855;p43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6" name="Google Shape;13856;p43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7" name="Google Shape;13857;p43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8" name="Google Shape;13858;p43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9" name="Google Shape;13859;p43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0" name="Google Shape;13860;p43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1" name="Google Shape;13861;p43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2" name="Google Shape;13862;p43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3" name="Google Shape;13863;p43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64" name="Google Shape;13864;p43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3865" name="Google Shape;13865;p43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6" name="Google Shape;13866;p43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7" name="Google Shape;13867;p43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8" name="Google Shape;13868;p43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9" name="Google Shape;13869;p43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0" name="Google Shape;13870;p43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1" name="Google Shape;13871;p43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2" name="Google Shape;13872;p43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3" name="Google Shape;13873;p43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4" name="Google Shape;13874;p43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5" name="Google Shape;13875;p43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6" name="Google Shape;13876;p43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7" name="Google Shape;13877;p43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8" name="Google Shape;13878;p43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9" name="Google Shape;13879;p43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80" name="Google Shape;13880;p43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3881" name="Google Shape;13881;p43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2" name="Google Shape;13882;p43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3" name="Google Shape;13883;p43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4" name="Google Shape;13884;p43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5" name="Google Shape;13885;p43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6" name="Google Shape;13886;p43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7" name="Google Shape;13887;p43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8" name="Google Shape;13888;p43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9" name="Google Shape;13889;p43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0" name="Google Shape;13890;p43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1" name="Google Shape;13891;p43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2" name="Google Shape;13892;p43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3" name="Google Shape;13893;p43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4" name="Google Shape;13894;p43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5" name="Google Shape;13895;p43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6" name="Google Shape;13896;p43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97" name="Google Shape;13897;p43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3898" name="Google Shape;13898;p43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9" name="Google Shape;13899;p43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0" name="Google Shape;13900;p43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1" name="Google Shape;13901;p43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2" name="Google Shape;13902;p43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3" name="Google Shape;13903;p43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4" name="Google Shape;13904;p43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5" name="Google Shape;13905;p43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6" name="Google Shape;13906;p43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7" name="Google Shape;13907;p43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8" name="Google Shape;13908;p43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9" name="Google Shape;13909;p43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0" name="Google Shape;13910;p43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1" name="Google Shape;13911;p43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2" name="Google Shape;13912;p43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3" name="Google Shape;13913;p43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4" name="Google Shape;13914;p43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5" name="Google Shape;13915;p43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3916" name="Google Shape;13916;p43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7" name="Google Shape;13917;p43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8" name="Google Shape;13918;p43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9" name="Google Shape;13919;p43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0" name="Google Shape;13920;p43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1" name="Google Shape;13921;p43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2" name="Google Shape;13922;p43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3" name="Google Shape;13923;p43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4" name="Google Shape;13924;p43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5" name="Google Shape;13925;p43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6" name="Google Shape;13926;p43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7" name="Google Shape;13927;p43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8" name="Google Shape;13928;p43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29" name="Google Shape;13929;p43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3930" name="Google Shape;13930;p43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1" name="Google Shape;13931;p43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2" name="Google Shape;13932;p43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3" name="Google Shape;13933;p43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4" name="Google Shape;13934;p43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5" name="Google Shape;13935;p43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6" name="Google Shape;13936;p43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7" name="Google Shape;13937;p43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38" name="Google Shape;13938;p43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3939" name="Google Shape;13939;p43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0" name="Google Shape;13940;p43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1" name="Google Shape;13941;p43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2" name="Google Shape;13942;p43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3" name="Google Shape;13943;p43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4" name="Google Shape;13944;p43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5" name="Google Shape;13945;p43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6" name="Google Shape;13946;p43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7" name="Google Shape;13947;p43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8" name="Google Shape;13948;p43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9" name="Google Shape;13949;p43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0" name="Google Shape;13950;p43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1" name="Google Shape;13951;p43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2" name="Google Shape;13952;p43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3" name="Google Shape;13953;p43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4" name="Google Shape;13954;p43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5" name="Google Shape;13955;p43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6" name="Google Shape;13956;p43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7" name="Google Shape;13957;p43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8" name="Google Shape;13958;p43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9" name="Google Shape;13959;p43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0" name="Google Shape;13960;p43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1" name="Google Shape;13961;p43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2" name="Google Shape;13962;p43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3" name="Google Shape;13963;p43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4" name="Google Shape;13964;p43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5" name="Google Shape;13965;p43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6" name="Google Shape;13966;p43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7" name="Google Shape;13967;p43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8" name="Google Shape;13968;p43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69" name="Google Shape;13969;p43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3970" name="Google Shape;13970;p43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1" name="Google Shape;13971;p43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2" name="Google Shape;13972;p43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3" name="Google Shape;13973;p43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4" name="Google Shape;13974;p43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5" name="Google Shape;13975;p43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6" name="Google Shape;13976;p43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7" name="Google Shape;13977;p43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8" name="Google Shape;13978;p43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9" name="Google Shape;13979;p43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0" name="Google Shape;13980;p43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1" name="Google Shape;13981;p43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2" name="Google Shape;13982;p43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3" name="Google Shape;13983;p43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4" name="Google Shape;13984;p43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5" name="Google Shape;13985;p43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6" name="Google Shape;13986;p43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7" name="Google Shape;13987;p43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8" name="Google Shape;13988;p43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9" name="Google Shape;13989;p43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0" name="Google Shape;13990;p43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91" name="Google Shape;13991;p43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3992" name="Google Shape;13992;p43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3" name="Google Shape;13993;p43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4" name="Google Shape;13994;p43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5" name="Google Shape;13995;p43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6" name="Google Shape;13996;p43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7" name="Google Shape;13997;p43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8" name="Google Shape;13998;p43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9" name="Google Shape;13999;p43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0" name="Google Shape;14000;p43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1" name="Google Shape;14001;p43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2" name="Google Shape;14002;p43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3" name="Google Shape;14003;p43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4" name="Google Shape;14004;p43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05" name="Google Shape;14005;p43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4006" name="Google Shape;14006;p43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7" name="Google Shape;14007;p43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8" name="Google Shape;14008;p43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9" name="Google Shape;14009;p43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0" name="Google Shape;14010;p43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1" name="Google Shape;14011;p43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2" name="Google Shape;14012;p43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3" name="Google Shape;14013;p43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4" name="Google Shape;14014;p43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5" name="Google Shape;14015;p43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6" name="Google Shape;14016;p43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7" name="Google Shape;14017;p43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8" name="Google Shape;14018;p43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19" name="Google Shape;14019;p43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4020" name="Google Shape;14020;p43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1" name="Google Shape;14021;p43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2" name="Google Shape;14022;p43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3" name="Google Shape;14023;p43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4" name="Google Shape;14024;p43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5" name="Google Shape;14025;p43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6" name="Google Shape;14026;p43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7" name="Google Shape;14027;p43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8" name="Google Shape;14028;p43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9" name="Google Shape;14029;p43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0" name="Google Shape;14030;p43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4031" name="Google Shape;14031;p43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2" name="Google Shape;14032;p43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3" name="Google Shape;14033;p43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4" name="Google Shape;14034;p43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5" name="Google Shape;14035;p43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6" name="Google Shape;14036;p43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7" name="Google Shape;14037;p43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8" name="Google Shape;14038;p43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9" name="Google Shape;14039;p43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0" name="Google Shape;14040;p43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1" name="Google Shape;14041;p43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2" name="Google Shape;14042;p43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3" name="Google Shape;14043;p43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4" name="Google Shape;14044;p43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5" name="Google Shape;14045;p43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6" name="Google Shape;14046;p43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7" name="Google Shape;14047;p43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8" name="Google Shape;14048;p43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9" name="Google Shape;14049;p43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50" name="Google Shape;14050;p43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4051" name="Google Shape;14051;p43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2" name="Google Shape;14052;p43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3" name="Google Shape;14053;p43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4" name="Google Shape;14054;p43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5" name="Google Shape;14055;p43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6" name="Google Shape;14056;p43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7" name="Google Shape;14057;p43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8" name="Google Shape;14058;p43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9" name="Google Shape;14059;p43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0" name="Google Shape;14060;p43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1" name="Google Shape;14061;p43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2" name="Google Shape;14062;p43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3" name="Google Shape;14063;p43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4" name="Google Shape;14064;p43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5" name="Google Shape;14065;p43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6" name="Google Shape;14066;p43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7" name="Google Shape;14067;p43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4068" name="Google Shape;14068;p43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9" name="Google Shape;14069;p43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0" name="Google Shape;14070;p43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1" name="Google Shape;14071;p43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2" name="Google Shape;14072;p43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3" name="Google Shape;14073;p43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4" name="Google Shape;14074;p43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5" name="Google Shape;14075;p43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6" name="Google Shape;14076;p43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7" name="Google Shape;14077;p43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8" name="Google Shape;14078;p43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9" name="Google Shape;14079;p43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0" name="Google Shape;14080;p43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1" name="Google Shape;14081;p43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2" name="Google Shape;14082;p43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3" name="Google Shape;14083;p43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4" name="Google Shape;14084;p43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5" name="Google Shape;14085;p43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6" name="Google Shape;14086;p43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7" name="Google Shape;14087;p43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8" name="Google Shape;14088;p43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9" name="Google Shape;14089;p43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0" name="Google Shape;14090;p43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1" name="Google Shape;14091;p43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2" name="Google Shape;14092;p43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3" name="Google Shape;14093;p43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4" name="Google Shape;14094;p43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5" name="Google Shape;14095;p43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6" name="Google Shape;14096;p43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7" name="Google Shape;14097;p43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98" name="Google Shape;14098;p43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4099" name="Google Shape;14099;p43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0" name="Google Shape;14100;p43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1" name="Google Shape;14101;p43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2" name="Google Shape;14102;p43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3" name="Google Shape;14103;p43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4" name="Google Shape;14104;p43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5" name="Google Shape;14105;p43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6" name="Google Shape;14106;p43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7" name="Google Shape;14107;p43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8" name="Google Shape;14108;p43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9" name="Google Shape;14109;p43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10" name="Google Shape;14110;p43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4111" name="Google Shape;14111;p43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2" name="Google Shape;14112;p43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3" name="Google Shape;14113;p43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4" name="Google Shape;14114;p43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5" name="Google Shape;14115;p43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6" name="Google Shape;14116;p43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7" name="Google Shape;14117;p43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8" name="Google Shape;14118;p43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9" name="Google Shape;14119;p43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0" name="Google Shape;14120;p43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1" name="Google Shape;14121;p43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2" name="Google Shape;14122;p43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3" name="Google Shape;14123;p43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4" name="Google Shape;14124;p43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5" name="Google Shape;14125;p43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6" name="Google Shape;14126;p43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7" name="Google Shape;14127;p43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8" name="Google Shape;14128;p43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9" name="Google Shape;14129;p43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0" name="Google Shape;14130;p43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1" name="Google Shape;14131;p43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2" name="Google Shape;14132;p43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3" name="Google Shape;14133;p43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4" name="Google Shape;14134;p43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5" name="Google Shape;14135;p43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6" name="Google Shape;14136;p43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7" name="Google Shape;14137;p43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8" name="Google Shape;14138;p43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9" name="Google Shape;14139;p43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0" name="Google Shape;14140;p43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41" name="Google Shape;14141;p43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4142" name="Google Shape;14142;p43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3" name="Google Shape;14143;p43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4" name="Google Shape;14144;p43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5" name="Google Shape;14145;p43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6" name="Google Shape;14146;p43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7" name="Google Shape;14147;p43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8" name="Google Shape;14148;p43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9" name="Google Shape;14149;p43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0" name="Google Shape;14150;p43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1" name="Google Shape;14151;p43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2" name="Google Shape;14152;p43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3" name="Google Shape;14153;p43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4" name="Google Shape;14154;p43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5" name="Google Shape;14155;p43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6" name="Google Shape;14156;p43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7" name="Google Shape;14157;p43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8" name="Google Shape;14158;p43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59" name="Google Shape;14159;p43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4160" name="Google Shape;14160;p43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1" name="Google Shape;14161;p43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2" name="Google Shape;14162;p43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3" name="Google Shape;14163;p43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4" name="Google Shape;14164;p43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5" name="Google Shape;14165;p43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6" name="Google Shape;14166;p43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7" name="Google Shape;14167;p43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8" name="Google Shape;14168;p43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9" name="Google Shape;14169;p43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0" name="Google Shape;14170;p43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1" name="Google Shape;14171;p43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2" name="Google Shape;14172;p43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3" name="Google Shape;14173;p43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74" name="Google Shape;14174;p43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4175" name="Google Shape;14175;p43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6" name="Google Shape;14176;p43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7" name="Google Shape;14177;p43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8" name="Google Shape;14178;p43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9" name="Google Shape;14179;p43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0" name="Google Shape;14180;p43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1" name="Google Shape;14181;p43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2" name="Google Shape;14182;p43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3" name="Google Shape;14183;p43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84" name="Google Shape;14184;p43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4185" name="Google Shape;14185;p43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6" name="Google Shape;14186;p43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7" name="Google Shape;14187;p43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8" name="Google Shape;14188;p43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9" name="Google Shape;14189;p43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0" name="Google Shape;14190;p43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1" name="Google Shape;14191;p43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2" name="Google Shape;14192;p43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3" name="Google Shape;14193;p43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94" name="Google Shape;14194;p43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4195" name="Google Shape;14195;p43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6" name="Google Shape;14196;p43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7" name="Google Shape;14197;p43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8" name="Google Shape;14198;p43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9" name="Google Shape;14199;p43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0" name="Google Shape;14200;p43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1" name="Google Shape;14201;p43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2" name="Google Shape;14202;p43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3" name="Google Shape;14203;p43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4" name="Google Shape;14204;p43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5" name="Google Shape;14205;p43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6" name="Google Shape;14206;p43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7" name="Google Shape;14207;p43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8" name="Google Shape;14208;p43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9" name="Google Shape;14209;p43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0" name="Google Shape;14210;p43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1" name="Google Shape;14211;p43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2" name="Google Shape;14212;p43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3" name="Google Shape;14213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4" name="Google Shape;14214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5" name="Google Shape;14215;p43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16" name="Google Shape;14216;p43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4217" name="Google Shape;14217;p43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8" name="Google Shape;14218;p43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9" name="Google Shape;14219;p43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0" name="Google Shape;14220;p43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1" name="Google Shape;14221;p43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2" name="Google Shape;14222;p43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3" name="Google Shape;14223;p43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4" name="Google Shape;14224;p43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5" name="Google Shape;14225;p43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6" name="Google Shape;14226;p43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7" name="Google Shape;14227;p43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8" name="Google Shape;14228;p43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9" name="Google Shape;14229;p43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0" name="Google Shape;14230;p43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1" name="Google Shape;14231;p43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2" name="Google Shape;14232;p43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3" name="Google Shape;14233;p43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4" name="Google Shape;14234;p43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5" name="Google Shape;14235;p43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36" name="Google Shape;14236;p43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4237" name="Google Shape;14237;p43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8" name="Google Shape;14238;p43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9" name="Google Shape;14239;p43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0" name="Google Shape;14240;p43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1" name="Google Shape;14241;p43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2" name="Google Shape;14242;p43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3" name="Google Shape;14243;p43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4" name="Google Shape;14244;p43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5" name="Google Shape;14245;p43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6" name="Google Shape;14246;p43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7" name="Google Shape;14247;p43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8" name="Google Shape;14248;p43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9" name="Google Shape;14249;p43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0" name="Google Shape;14250;p43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1" name="Google Shape;14251;p43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2" name="Google Shape;14252;p43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3" name="Google Shape;14253;p43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4254" name="Google Shape;14254;p43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5" name="Google Shape;14255;p43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6" name="Google Shape;14256;p43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7" name="Google Shape;14257;p43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8" name="Google Shape;14258;p43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9" name="Google Shape;14259;p43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0" name="Google Shape;14260;p43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1" name="Google Shape;14261;p43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2" name="Google Shape;14262;p43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3" name="Google Shape;14263;p43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4" name="Google Shape;14264;p43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5" name="Google Shape;14265;p43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6" name="Google Shape;14266;p43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7" name="Google Shape;14267;p43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8" name="Google Shape;14268;p43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9" name="Google Shape;14269;p43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0" name="Google Shape;14270;p43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1" name="Google Shape;14271;p43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2" name="Google Shape;14272;p43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3" name="Google Shape;14273;p43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74" name="Google Shape;14274;p43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4275" name="Google Shape;14275;p43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6" name="Google Shape;14276;p43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7" name="Google Shape;14277;p43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8" name="Google Shape;14278;p43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9" name="Google Shape;14279;p43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0" name="Google Shape;14280;p43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1" name="Google Shape;14281;p43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2" name="Google Shape;14282;p43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3" name="Google Shape;14283;p43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4" name="Google Shape;14284;p43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5" name="Google Shape;14285;p43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6" name="Google Shape;14286;p43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7" name="Google Shape;14287;p43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8" name="Google Shape;14288;p43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9" name="Google Shape;14289;p43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90" name="Google Shape;14290;p43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4291" name="Google Shape;14291;p43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2" name="Google Shape;14292;p43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3" name="Google Shape;14293;p43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4" name="Google Shape;14294;p43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5" name="Google Shape;14295;p43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6" name="Google Shape;14296;p43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7" name="Google Shape;14297;p43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8" name="Google Shape;14298;p43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9" name="Google Shape;14299;p43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0" name="Google Shape;14300;p43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1" name="Google Shape;14301;p43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02" name="Google Shape;14302;p43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4303" name="Google Shape;14303;p43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4" name="Google Shape;14304;p43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5" name="Google Shape;14305;p43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6" name="Google Shape;14306;p43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7" name="Google Shape;14307;p43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8" name="Google Shape;14308;p43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9" name="Google Shape;14309;p43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0" name="Google Shape;14310;p43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1" name="Google Shape;14311;p43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12" name="Google Shape;14312;p43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4313" name="Google Shape;14313;p43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4" name="Google Shape;14314;p43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5" name="Google Shape;14315;p43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6" name="Google Shape;14316;p43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7" name="Google Shape;14317;p43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8" name="Google Shape;14318;p43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9" name="Google Shape;14319;p43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0" name="Google Shape;14320;p43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1" name="Google Shape;14321;p43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2" name="Google Shape;14322;p43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3" name="Google Shape;14323;p43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4" name="Google Shape;14324;p43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5" name="Google Shape;14325;p43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6" name="Google Shape;14326;p43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7" name="Google Shape;14327;p43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8" name="Google Shape;14328;p43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29" name="Google Shape;14329;p43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4330" name="Google Shape;14330;p43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1" name="Google Shape;14331;p43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2" name="Google Shape;14332;p43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3" name="Google Shape;14333;p43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4" name="Google Shape;14334;p43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5" name="Google Shape;14335;p43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36" name="Google Shape;14336;p43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4337" name="Google Shape;14337;p43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8" name="Google Shape;14338;p43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9" name="Google Shape;14339;p43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0" name="Google Shape;14340;p43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1" name="Google Shape;14341;p43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2" name="Google Shape;14342;p43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3" name="Google Shape;14343;p43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4" name="Google Shape;14344;p43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5" name="Google Shape;14345;p43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6" name="Google Shape;14346;p43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7" name="Google Shape;14347;p43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8" name="Google Shape;14348;p43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9" name="Google Shape;14349;p43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0" name="Google Shape;14350;p43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1" name="Google Shape;14351;p43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2" name="Google Shape;14352;p43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3" name="Google Shape;14353;p43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4" name="Google Shape;14354;p43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5" name="Google Shape;14355;p43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6" name="Google Shape;14356;p43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7" name="Google Shape;14357;p43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58" name="Google Shape;14358;p43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4359" name="Google Shape;14359;p43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0" name="Google Shape;14360;p43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1" name="Google Shape;14361;p43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2" name="Google Shape;14362;p43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3" name="Google Shape;14363;p43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4" name="Google Shape;14364;p43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5" name="Google Shape;14365;p43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6" name="Google Shape;14366;p43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7" name="Google Shape;14367;p43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8" name="Google Shape;14368;p43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9" name="Google Shape;14369;p43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0" name="Google Shape;14370;p43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1" name="Google Shape;14371;p43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2" name="Google Shape;14372;p43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3" name="Google Shape;14373;p43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4" name="Google Shape;14374;p43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5" name="Google Shape;14375;p43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6" name="Google Shape;14376;p43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7" name="Google Shape;14377;p43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8" name="Google Shape;14378;p43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9" name="Google Shape;14379;p43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0" name="Google Shape;14380;p43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81" name="Google Shape;14381;p43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4382" name="Google Shape;14382;p43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3" name="Google Shape;14383;p43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4" name="Google Shape;14384;p43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5" name="Google Shape;14385;p43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6" name="Google Shape;14386;p43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7" name="Google Shape;14387;p43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8" name="Google Shape;14388;p43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9" name="Google Shape;14389;p43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0" name="Google Shape;14390;p43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1" name="Google Shape;14391;p43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2" name="Google Shape;14392;p43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3" name="Google Shape;14393;p43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4" name="Google Shape;14394;p43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5" name="Google Shape;14395;p43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6" name="Google Shape;14396;p43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7" name="Google Shape;14397;p43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8" name="Google Shape;14398;p43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9" name="Google Shape;14399;p43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0" name="Google Shape;14400;p43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01" name="Google Shape;14401;p43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4402" name="Google Shape;14402;p43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3" name="Google Shape;14403;p43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4" name="Google Shape;14404;p43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5" name="Google Shape;14405;p43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6" name="Google Shape;14406;p43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7" name="Google Shape;14407;p43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8" name="Google Shape;14408;p43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9" name="Google Shape;14409;p43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0" name="Google Shape;14410;p43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1" name="Google Shape;14411;p43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2" name="Google Shape;14412;p43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3" name="Google Shape;14413;p43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4" name="Google Shape;14414;p43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5" name="Google Shape;14415;p43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6" name="Google Shape;14416;p43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7" name="Google Shape;14417;p43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8" name="Google Shape;14418;p43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9" name="Google Shape;14419;p43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0" name="Google Shape;14420;p43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1" name="Google Shape;14421;p43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2" name="Google Shape;14422;p43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3" name="Google Shape;14423;p43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4" name="Google Shape;14424;p43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5" name="Google Shape;14425;p43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6" name="Google Shape;14426;p43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7" name="Google Shape;14427;p43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8" name="Google Shape;14428;p43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9" name="Google Shape;14429;p43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0" name="Google Shape;14430;p43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1" name="Google Shape;14431;p43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2" name="Google Shape;14432;p43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3" name="Google Shape;14433;p43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4" name="Google Shape;14434;p43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35" name="Google Shape;14435;p43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4436" name="Google Shape;14436;p43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7" name="Google Shape;14437;p43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8" name="Google Shape;14438;p43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9" name="Google Shape;14439;p43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0" name="Google Shape;14440;p43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1" name="Google Shape;14441;p43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2" name="Google Shape;14442;p43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3" name="Google Shape;14443;p43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4" name="Google Shape;14444;p43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5" name="Google Shape;14445;p43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6" name="Google Shape;14446;p43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7" name="Google Shape;14447;p43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8" name="Google Shape;14448;p43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9" name="Google Shape;14449;p43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0" name="Google Shape;14450;p43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1" name="Google Shape;14451;p43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2" name="Google Shape;14452;p43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3" name="Google Shape;14453;p43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4" name="Google Shape;14454;p43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55" name="Google Shape;14455;p43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4456" name="Google Shape;14456;p43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7" name="Google Shape;14457;p43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8" name="Google Shape;14458;p43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9" name="Google Shape;14459;p43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0" name="Google Shape;14460;p43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1" name="Google Shape;14461;p43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2" name="Google Shape;14462;p43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3" name="Google Shape;14463;p43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4" name="Google Shape;14464;p43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5" name="Google Shape;14465;p43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6" name="Google Shape;14466;p43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7" name="Google Shape;14467;p43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8" name="Google Shape;14468;p43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9" name="Google Shape;14469;p43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0" name="Google Shape;14470;p43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1" name="Google Shape;14471;p43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2" name="Google Shape;14472;p43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3" name="Google Shape;14473;p43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4" name="Google Shape;14474;p43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5" name="Google Shape;14475;p43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76" name="Google Shape;14476;p43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4477" name="Google Shape;14477;p43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8" name="Google Shape;14478;p43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9" name="Google Shape;14479;p43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0" name="Google Shape;14480;p43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1" name="Google Shape;14481;p43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2" name="Google Shape;14482;p43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3" name="Google Shape;14483;p43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4" name="Google Shape;14484;p43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5" name="Google Shape;14485;p43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6" name="Google Shape;14486;p43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7" name="Google Shape;14487;p43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8" name="Google Shape;14488;p43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9" name="Google Shape;14489;p43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0" name="Google Shape;14490;p43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1" name="Google Shape;14491;p43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2" name="Google Shape;14492;p43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3" name="Google Shape;14493;p43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4" name="Google Shape;14494;p43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5" name="Google Shape;14495;p43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96" name="Google Shape;14496;p43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4497" name="Google Shape;14497;p43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8" name="Google Shape;14498;p43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9" name="Google Shape;14499;p43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0" name="Google Shape;14500;p43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1" name="Google Shape;14501;p43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2" name="Google Shape;14502;p43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3" name="Google Shape;14503;p43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4" name="Google Shape;14504;p43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5" name="Google Shape;14505;p43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6" name="Google Shape;14506;p43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7" name="Google Shape;14507;p43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8" name="Google Shape;14508;p43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9" name="Google Shape;14509;p43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0" name="Google Shape;14510;p43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11" name="Google Shape;14511;p43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4512" name="Google Shape;14512;p43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3" name="Google Shape;14513;p43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4" name="Google Shape;14514;p43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5" name="Google Shape;14515;p43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6" name="Google Shape;14516;p43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7" name="Google Shape;14517;p43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8" name="Google Shape;14518;p43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9" name="Google Shape;14519;p43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0" name="Google Shape;14520;p43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1" name="Google Shape;14521;p43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2" name="Google Shape;14522;p43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3" name="Google Shape;14523;p43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4" name="Google Shape;14524;p43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5" name="Google Shape;14525;p43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6" name="Google Shape;14526;p43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7" name="Google Shape;14527;p43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8" name="Google Shape;14528;p43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29" name="Google Shape;14529;p43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4530" name="Google Shape;14530;p43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1" name="Google Shape;14531;p43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2" name="Google Shape;14532;p43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3" name="Google Shape;14533;p43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4" name="Google Shape;14534;p43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5" name="Google Shape;14535;p43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6" name="Google Shape;14536;p43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7" name="Google Shape;14537;p43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8" name="Google Shape;14538;p43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9" name="Google Shape;14539;p43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0" name="Google Shape;14540;p43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1" name="Google Shape;14541;p43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2" name="Google Shape;14542;p43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3" name="Google Shape;14543;p43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4" name="Google Shape;14544;p43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5" name="Google Shape;14545;p43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6" name="Google Shape;14546;p43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7" name="Google Shape;14547;p43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8" name="Google Shape;14548;p43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9" name="Google Shape;14549;p43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0" name="Google Shape;14550;p43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1" name="Google Shape;14551;p43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2" name="Google Shape;14552;p43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3" name="Google Shape;14553;p43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4" name="Google Shape;14554;p43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5" name="Google Shape;14555;p43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6" name="Google Shape;14556;p43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7" name="Google Shape;14557;p43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8" name="Google Shape;14558;p43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9" name="Google Shape;14559;p43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0" name="Google Shape;14560;p43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1" name="Google Shape;14561;p43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2" name="Google Shape;14562;p43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63" name="Google Shape;14563;p43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4564" name="Google Shape;14564;p43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5" name="Google Shape;14565;p43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6" name="Google Shape;14566;p43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7" name="Google Shape;14567;p43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8" name="Google Shape;14568;p43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9" name="Google Shape;14569;p43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0" name="Google Shape;14570;p43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1" name="Google Shape;14571;p43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2" name="Google Shape;14572;p43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3" name="Google Shape;14573;p43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4" name="Google Shape;14574;p43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5" name="Google Shape;14575;p43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6" name="Google Shape;14576;p43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7" name="Google Shape;14577;p43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8" name="Google Shape;14578;p43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9" name="Google Shape;14579;p43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0" name="Google Shape;14580;p43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1" name="Google Shape;14581;p43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2" name="Google Shape;14582;p43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3" name="Google Shape;14583;p43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4" name="Google Shape;14584;p43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5" name="Google Shape;14585;p43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6" name="Google Shape;14586;p43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7" name="Google Shape;14587;p43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8" name="Google Shape;14588;p43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9" name="Google Shape;14589;p43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0" name="Google Shape;14590;p43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1" name="Google Shape;14591;p43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2" name="Google Shape;14592;p43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3" name="Google Shape;14593;p43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4" name="Google Shape;14594;p43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95" name="Google Shape;14595;p43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4596" name="Google Shape;14596;p43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7" name="Google Shape;14597;p43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8" name="Google Shape;14598;p43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9" name="Google Shape;14599;p43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0" name="Google Shape;14600;p43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1" name="Google Shape;14601;p43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2" name="Google Shape;14602;p43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3" name="Google Shape;14603;p43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4" name="Google Shape;14604;p43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5" name="Google Shape;14605;p43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6" name="Google Shape;14606;p43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7" name="Google Shape;14607;p43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8" name="Google Shape;14608;p43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9" name="Google Shape;14609;p43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0" name="Google Shape;14610;p43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1" name="Google Shape;14611;p43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2" name="Google Shape;14612;p43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3" name="Google Shape;14613;p43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4" name="Google Shape;14614;p43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5" name="Google Shape;14615;p43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6" name="Google Shape;14616;p43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7" name="Google Shape;14617;p43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8" name="Google Shape;14618;p43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9" name="Google Shape;14619;p43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0" name="Google Shape;14620;p43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1" name="Google Shape;14621;p43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2" name="Google Shape;14622;p43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3" name="Google Shape;14623;p43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4" name="Google Shape;14624;p43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5" name="Google Shape;14625;p43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6" name="Google Shape;14626;p43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7" name="Google Shape;14627;p43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8" name="Google Shape;14628;p43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9" name="Google Shape;14629;p43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0" name="Google Shape;14630;p43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1" name="Google Shape;14631;p43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2" name="Google Shape;14632;p43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3" name="Google Shape;14633;p43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4" name="Google Shape;14634;p43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5" name="Google Shape;14635;p43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6" name="Google Shape;14636;p43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7" name="Google Shape;14637;p43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8" name="Google Shape;14638;p43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9" name="Google Shape;14639;p43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0" name="Google Shape;14640;p43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1" name="Google Shape;14641;p43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2" name="Google Shape;14642;p43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3" name="Google Shape;14643;p43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4" name="Google Shape;14644;p43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5" name="Google Shape;14645;p43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6" name="Google Shape;14646;p43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7" name="Google Shape;14647;p43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8" name="Google Shape;14648;p43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9" name="Google Shape;14649;p43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0" name="Google Shape;14650;p43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1" name="Google Shape;14651;p43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2" name="Google Shape;14652;p43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3" name="Google Shape;14653;p43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4" name="Google Shape;14654;p43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5" name="Google Shape;14655;p43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6" name="Google Shape;14656;p43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7" name="Google Shape;14657;p43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8" name="Google Shape;14658;p43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9" name="Google Shape;14659;p43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0" name="Google Shape;14660;p43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1" name="Google Shape;14661;p43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2" name="Google Shape;14662;p43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3" name="Google Shape;14663;p43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4" name="Google Shape;14664;p43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5" name="Google Shape;14665;p43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6" name="Google Shape;14666;p43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7" name="Google Shape;14667;p43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8" name="Google Shape;14668;p43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9" name="Google Shape;14669;p43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0" name="Google Shape;14670;p43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1" name="Google Shape;14671;p43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2" name="Google Shape;14672;p43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3" name="Google Shape;14673;p43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4" name="Google Shape;14674;p43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5" name="Google Shape;14675;p43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6" name="Google Shape;14676;p43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7" name="Google Shape;14677;p43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8" name="Google Shape;14678;p43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80" name="Google Shape;14680;p43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4681" name="Google Shape;14681;p43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96" name="Google Shape;14696;p43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4697" name="Google Shape;14697;p43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20" name="Google Shape;14720;p43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4721" name="Google Shape;14721;p43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33" name="Google Shape;14733;p43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4734" name="Google Shape;14734;p43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48" name="Google Shape;14748;p43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4749" name="Google Shape;14749;p43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69" name="Google Shape;14769;p43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4770" name="Google Shape;14770;p43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2" name="Google Shape;14772;p43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3" name="Google Shape;14773;p43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81" name="Google Shape;14781;p43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4782" name="Google Shape;14782;p43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07" name="Google Shape;14807;p43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4808" name="Google Shape;14808;p43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29" name="Google Shape;14829;p43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4830" name="Google Shape;14830;p43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42" name="Google Shape;14842;p43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4843" name="Google Shape;14843;p43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7" name="Google Shape;14867;p43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8" name="Google Shape;14868;p43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4870" name="Google Shape;14870;p43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8" name="Google Shape;14878;p43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9" name="Google Shape;14879;p43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99" name="Google Shape;14899;p43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4900" name="Google Shape;14900;p43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07" name="Google Shape;14907;p43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4908" name="Google Shape;14908;p43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21" name="Google Shape;14921;p43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4922" name="Google Shape;14922;p43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34" name="Google Shape;14934;p43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4935" name="Google Shape;14935;p43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5" name="Google Shape;14945;p43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6" name="Google Shape;14946;p43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53" name="Google Shape;14953;p43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4954" name="Google Shape;14954;p43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63" name="Google Shape;14963;p43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4964" name="Google Shape;14964;p43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4982" name="Google Shape;14982;p43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3" name="Google Shape;14983;p43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4" name="Google Shape;14984;p43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5" name="Google Shape;14985;p43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6" name="Google Shape;14986;p43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7" name="Google Shape;14987;p43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8" name="Google Shape;14988;p43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9" name="Google Shape;14989;p43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0" name="Google Shape;14990;p43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1" name="Google Shape;14991;p43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2" name="Google Shape;14992;p43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3" name="Google Shape;14993;p43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4" name="Google Shape;14994;p43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5" name="Google Shape;14995;p43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6" name="Google Shape;14996;p43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7" name="Google Shape;14997;p43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98" name="Google Shape;14998;p43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4999" name="Google Shape;14999;p43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0" name="Google Shape;15000;p43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1" name="Google Shape;15001;p43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2" name="Google Shape;15002;p43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3" name="Google Shape;15003;p43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4" name="Google Shape;15004;p43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5" name="Google Shape;15005;p43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6" name="Google Shape;15006;p43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7" name="Google Shape;15007;p43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8" name="Google Shape;15008;p43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9" name="Google Shape;15009;p43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10" name="Google Shape;15010;p43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5011" name="Google Shape;15011;p43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2" name="Google Shape;15012;p43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3" name="Google Shape;15013;p43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4" name="Google Shape;15014;p43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5" name="Google Shape;15015;p43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6" name="Google Shape;15016;p43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7" name="Google Shape;15017;p43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8" name="Google Shape;15018;p43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9" name="Google Shape;15019;p43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0" name="Google Shape;15020;p43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1" name="Google Shape;15021;p43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2" name="Google Shape;15022;p43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3" name="Google Shape;15023;p43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24" name="Google Shape;15024;p43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5025" name="Google Shape;15025;p43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6" name="Google Shape;15026;p43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7" name="Google Shape;15027;p43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8" name="Google Shape;15028;p43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9" name="Google Shape;15029;p43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0" name="Google Shape;15030;p43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1" name="Google Shape;15031;p43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2" name="Google Shape;15032;p43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3" name="Google Shape;15033;p43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4" name="Google Shape;15034;p43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5" name="Google Shape;15035;p43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6" name="Google Shape;15036;p43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7" name="Google Shape;15037;p43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8" name="Google Shape;15038;p43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9" name="Google Shape;15039;p43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0" name="Google Shape;15040;p43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1" name="Google Shape;15041;p43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2" name="Google Shape;15042;p43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3" name="Google Shape;15043;p43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4" name="Google Shape;15044;p43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5" name="Google Shape;15045;p43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6" name="Google Shape;15046;p43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7" name="Google Shape;15047;p43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8" name="Google Shape;15048;p43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9" name="Google Shape;15049;p43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0" name="Google Shape;15050;p43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1" name="Google Shape;15051;p43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2" name="Google Shape;15052;p43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3" name="Google Shape;15053;p43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4" name="Google Shape;15054;p43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5" name="Google Shape;15055;p43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6" name="Google Shape;15056;p43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7" name="Google Shape;15057;p43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8" name="Google Shape;15058;p43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9" name="Google Shape;15059;p43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0" name="Google Shape;15060;p43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1" name="Google Shape;15061;p43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2" name="Google Shape;15062;p43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3" name="Google Shape;15063;p43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4" name="Google Shape;15064;p43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65" name="Google Shape;15065;p43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5066" name="Google Shape;15066;p43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7" name="Google Shape;15067;p43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8" name="Google Shape;15068;p43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9" name="Google Shape;15069;p43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0" name="Google Shape;15070;p43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71" name="Google Shape;15071;p43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5072" name="Google Shape;15072;p43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3" name="Google Shape;15073;p43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4" name="Google Shape;15074;p43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5" name="Google Shape;15075;p43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6" name="Google Shape;15076;p43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7" name="Google Shape;15077;p43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8" name="Google Shape;15078;p43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9" name="Google Shape;15079;p43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0" name="Google Shape;15080;p43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1" name="Google Shape;15081;p43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2" name="Google Shape;15082;p43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3" name="Google Shape;15083;p43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4" name="Google Shape;15084;p43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5" name="Google Shape;15085;p43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6" name="Google Shape;15086;p43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7" name="Google Shape;15087;p43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8" name="Google Shape;15088;p43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9" name="Google Shape;15089;p43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90" name="Google Shape;15090;p43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5091" name="Google Shape;15091;p43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2" name="Google Shape;15092;p43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3" name="Google Shape;15093;p43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4" name="Google Shape;15094;p43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5" name="Google Shape;15095;p43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6" name="Google Shape;15096;p43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7" name="Google Shape;15097;p43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8" name="Google Shape;15098;p43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9" name="Google Shape;15099;p43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0" name="Google Shape;15100;p43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1" name="Google Shape;15101;p43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2" name="Google Shape;15102;p43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3" name="Google Shape;15103;p43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4" name="Google Shape;15104;p43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5" name="Google Shape;15105;p43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6" name="Google Shape;15106;p43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7" name="Google Shape;15107;p43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8" name="Google Shape;15108;p43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9" name="Google Shape;15109;p43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0" name="Google Shape;15110;p43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1" name="Google Shape;15111;p43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2" name="Google Shape;15112;p43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3" name="Google Shape;15113;p43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4" name="Google Shape;15114;p43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5" name="Google Shape;15115;p43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6" name="Google Shape;15116;p43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7" name="Google Shape;15117;p43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8" name="Google Shape;15118;p43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9" name="Google Shape;15119;p43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0" name="Google Shape;15120;p43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1" name="Google Shape;15121;p43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2" name="Google Shape;15122;p43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3" name="Google Shape;15123;p43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4" name="Google Shape;15124;p43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5" name="Google Shape;15125;p43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6" name="Google Shape;15126;p43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7" name="Google Shape;15127;p43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8" name="Google Shape;15128;p43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9" name="Google Shape;15129;p43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0" name="Google Shape;15130;p43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1" name="Google Shape;15131;p43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2" name="Google Shape;15132;p43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3" name="Google Shape;15133;p43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4" name="Google Shape;15134;p43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5" name="Google Shape;15135;p43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6" name="Google Shape;15136;p43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7" name="Google Shape;15137;p43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8" name="Google Shape;15138;p43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9" name="Google Shape;15139;p43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40" name="Google Shape;15140;p43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5141" name="Google Shape;15141;p43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2" name="Google Shape;15142;p43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3" name="Google Shape;15143;p43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4" name="Google Shape;15144;p43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5" name="Google Shape;15145;p43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6" name="Google Shape;15146;p43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7" name="Google Shape;15147;p43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8" name="Google Shape;15148;p43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9" name="Google Shape;15149;p43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0" name="Google Shape;15150;p43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1" name="Google Shape;15151;p43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52" name="Google Shape;15152;p43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5153" name="Google Shape;15153;p43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4" name="Google Shape;15154;p43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5" name="Google Shape;15155;p43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6" name="Google Shape;15156;p43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7" name="Google Shape;15157;p43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8" name="Google Shape;15158;p43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9" name="Google Shape;15159;p43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0" name="Google Shape;15160;p43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1" name="Google Shape;15161;p43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2" name="Google Shape;15162;p43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3" name="Google Shape;15163;p43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4" name="Google Shape;15164;p43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5" name="Google Shape;15165;p43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6" name="Google Shape;15166;p43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7" name="Google Shape;15167;p43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8" name="Google Shape;15168;p43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69" name="Google Shape;15169;p43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5170" name="Google Shape;15170;p43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1" name="Google Shape;15171;p43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2" name="Google Shape;15172;p43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3" name="Google Shape;15173;p43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4" name="Google Shape;15174;p43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5" name="Google Shape;15175;p43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5176" name="Google Shape;15176;p4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7" name="Google Shape;15177;p43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8" name="Google Shape;15178;p4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9" name="Google Shape;15179;p43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5180" name="Google Shape;15180;p43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1" name="Google Shape;15181;p43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2" name="Google Shape;15182;p43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3" name="Google Shape;15183;p43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4" name="Google Shape;15184;p43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5" name="Google Shape;15185;p43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6" name="Google Shape;15186;p43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87" name="Google Shape;15187;p43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5188" name="Google Shape;15188;p43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9" name="Google Shape;15189;p43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0" name="Google Shape;15190;p43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1" name="Google Shape;15191;p43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2" name="Google Shape;15192;p43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3" name="Google Shape;15193;p43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4" name="Google Shape;15194;p43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5" name="Google Shape;15195;p43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6" name="Google Shape;15196;p43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7" name="Google Shape;15197;p43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8" name="Google Shape;15198;p43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9" name="Google Shape;15199;p43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00" name="Google Shape;15200;p43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5201" name="Google Shape;15201;p43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2" name="Google Shape;15202;p43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3" name="Google Shape;15203;p43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4" name="Google Shape;15204;p43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5" name="Google Shape;15205;p43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6" name="Google Shape;15206;p43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7" name="Google Shape;15207;p43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8" name="Google Shape;15208;p43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9" name="Google Shape;15209;p43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0" name="Google Shape;15210;p43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1" name="Google Shape;15211;p43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2" name="Google Shape;15212;p43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3" name="Google Shape;15213;p43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4" name="Google Shape;15214;p43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15" name="Google Shape;15215;p43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5216" name="Google Shape;15216;p43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7" name="Google Shape;15217;p43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8" name="Google Shape;15218;p43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9" name="Google Shape;15219;p43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0" name="Google Shape;15220;p43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1" name="Google Shape;15221;p43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5222" name="Google Shape;15222;p43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3" name="Google Shape;15223;p43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4" name="Google Shape;15224;p43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5" name="Google Shape;15225;p43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6" name="Google Shape;15226;p43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7" name="Google Shape;15227;p43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8" name="Google Shape;15228;p43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5229" name="Google Shape;15229;p4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0" name="Google Shape;15230;p43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1" name="Google Shape;15231;p4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2" name="Google Shape;15232;p4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3" name="Google Shape;15233;p4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4" name="Google Shape;15234;p43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5235" name="Google Shape;15235;p43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6" name="Google Shape;15236;p43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7" name="Google Shape;15237;p43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8" name="Google Shape;15238;p43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9" name="Google Shape;15239;p43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5240" name="Google Shape;15240;p43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1" name="Google Shape;15241;p43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2" name="Google Shape;15242;p43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3" name="Google Shape;15243;p43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4" name="Google Shape;15244;p43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5245" name="Google Shape;15245;p43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6" name="Google Shape;15246;p43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7" name="Google Shape;15247;p43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8" name="Google Shape;15248;p43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5249" name="Google Shape;15249;p4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0" name="Google Shape;15250;p43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1" name="Google Shape;15251;p4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2" name="Google Shape;15252;p43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5253" name="Google Shape;15253;p43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4" name="Google Shape;15254;p43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5" name="Google Shape;15255;p43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6" name="Google Shape;15256;p43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7" name="Google Shape;15257;p43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8" name="Google Shape;15258;p43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5259" name="Google Shape;15259;p43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0" name="Google Shape;15260;p43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1" name="Google Shape;15261;p43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2" name="Google Shape;15262;p43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63" name="Google Shape;15263;p43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5264" name="Google Shape;15264;p43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5" name="Google Shape;15265;p43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6" name="Google Shape;15266;p43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7" name="Google Shape;15267;p43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8" name="Google Shape;15268;p43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9" name="Google Shape;15269;p43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0" name="Google Shape;15270;p43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1" name="Google Shape;15271;p43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2" name="Google Shape;15272;p43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3" name="Google Shape;15273;p43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74" name="Google Shape;15274;p43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5275" name="Google Shape;15275;p43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6" name="Google Shape;15276;p43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77" name="Google Shape;15277;p43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278" name="Google Shape;15278;p43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5279" name="Google Shape;15279;p43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0" name="Google Shape;15280;p43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1" name="Google Shape;15281;p43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2" name="Google Shape;15282;p43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3" name="Google Shape;15283;p43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4" name="Google Shape;15284;p43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5" name="Google Shape;15285;p43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6" name="Google Shape;15286;p43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7" name="Google Shape;15287;p43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8" name="Google Shape;15288;p43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9" name="Google Shape;15289;p43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90" name="Google Shape;15290;p43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3F3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96;p19">
            <a:extLst>
              <a:ext uri="{FF2B5EF4-FFF2-40B4-BE49-F238E27FC236}">
                <a16:creationId xmlns:a16="http://schemas.microsoft.com/office/drawing/2014/main" id="{DF5EFBD9-A40C-4DAB-A365-1802B2992520}"/>
              </a:ext>
            </a:extLst>
          </p:cNvPr>
          <p:cNvSpPr/>
          <p:nvPr/>
        </p:nvSpPr>
        <p:spPr>
          <a:xfrm>
            <a:off x="4893306" y="2466281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" name="Google Shape;96;p19">
            <a:extLst>
              <a:ext uri="{FF2B5EF4-FFF2-40B4-BE49-F238E27FC236}">
                <a16:creationId xmlns:a16="http://schemas.microsoft.com/office/drawing/2014/main" id="{3D927C8E-6CF5-46BE-B682-E35D6530C46E}"/>
              </a:ext>
            </a:extLst>
          </p:cNvPr>
          <p:cNvSpPr/>
          <p:nvPr/>
        </p:nvSpPr>
        <p:spPr>
          <a:xfrm>
            <a:off x="3050599" y="2460075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" name="Google Shape;96;p19">
            <a:extLst>
              <a:ext uri="{FF2B5EF4-FFF2-40B4-BE49-F238E27FC236}">
                <a16:creationId xmlns:a16="http://schemas.microsoft.com/office/drawing/2014/main" id="{4E5C7E93-DFD8-4E2B-815E-2513E46AFA38}"/>
              </a:ext>
            </a:extLst>
          </p:cNvPr>
          <p:cNvSpPr/>
          <p:nvPr/>
        </p:nvSpPr>
        <p:spPr>
          <a:xfrm>
            <a:off x="1243093" y="246628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" name="Google Shape;92;p19"/>
          <p:cNvSpPr txBox="1">
            <a:spLocks noGrp="1"/>
          </p:cNvSpPr>
          <p:nvPr>
            <p:ph type="ctrTitle"/>
          </p:nvPr>
        </p:nvSpPr>
        <p:spPr>
          <a:xfrm>
            <a:off x="946787" y="2310956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درباه من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3" name="Google Shape;93;p19"/>
          <p:cNvSpPr txBox="1">
            <a:spLocks noGrp="1"/>
          </p:cNvSpPr>
          <p:nvPr>
            <p:ph type="title" idx="5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-02-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4" name="Google Shape;94;p19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5" name="Google Shape;95;p19"/>
          <p:cNvSpPr txBox="1">
            <a:spLocks noGrp="1"/>
          </p:cNvSpPr>
          <p:nvPr>
            <p:ph type="title" idx="6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-03-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6" name="Google Shape;96;p19"/>
          <p:cNvSpPr/>
          <p:nvPr/>
        </p:nvSpPr>
        <p:spPr>
          <a:xfrm>
            <a:off x="6685994" y="246960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" name="Google Shape;97;p19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طراحی سازه 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 idx="7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-04-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9" name="Google Shape;99;p19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معماری سنتی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5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-01-</a:t>
            </a:r>
            <a:endParaRPr>
              <a:cs typeface="B Nazanin" panose="00000700000000000000" pitchFamily="2" charset="-78"/>
            </a:endParaRPr>
          </a:p>
        </p:txBody>
      </p:sp>
      <p:cxnSp>
        <p:nvCxnSpPr>
          <p:cNvPr id="101" name="Google Shape;101;p19"/>
          <p:cNvCxnSpPr/>
          <p:nvPr/>
        </p:nvCxnSpPr>
        <p:spPr>
          <a:xfrm>
            <a:off x="1085950" y="188595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19"/>
          <p:cNvCxnSpPr/>
          <p:nvPr/>
        </p:nvCxnSpPr>
        <p:spPr>
          <a:xfrm>
            <a:off x="1085950" y="323850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0"/>
          <p:cNvSpPr/>
          <p:nvPr/>
        </p:nvSpPr>
        <p:spPr>
          <a:xfrm rot="10800000" flipH="1">
            <a:off x="7034049" y="528000"/>
            <a:ext cx="1420025" cy="51435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درباره من</a:t>
            </a:r>
            <a:endParaRPr>
              <a:cs typeface="B Nazanin" panose="00000700000000000000" pitchFamily="2" charset="-78"/>
            </a:endParaRPr>
          </a:p>
        </p:txBody>
      </p:sp>
      <p:pic>
        <p:nvPicPr>
          <p:cNvPr id="109" name="Google Shape;109;p20"/>
          <p:cNvPicPr preferRelativeResize="0"/>
          <p:nvPr/>
        </p:nvPicPr>
        <p:blipFill rotWithShape="1">
          <a:blip r:embed="rId3">
            <a:alphaModFix/>
          </a:blip>
          <a:srcRect t="14523" b="14523"/>
          <a:stretch/>
        </p:blipFill>
        <p:spPr>
          <a:xfrm>
            <a:off x="5649250" y="2935425"/>
            <a:ext cx="3599449" cy="1702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20"/>
          <p:cNvPicPr preferRelativeResize="0"/>
          <p:nvPr/>
        </p:nvPicPr>
        <p:blipFill rotWithShape="1">
          <a:blip r:embed="rId4">
            <a:alphaModFix/>
          </a:blip>
          <a:srcRect t="35753"/>
          <a:stretch/>
        </p:blipFill>
        <p:spPr>
          <a:xfrm>
            <a:off x="0" y="1249500"/>
            <a:ext cx="3729053" cy="1597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" name="Google Shape;112;p20"/>
          <p:cNvPicPr preferRelativeResize="0"/>
          <p:nvPr/>
        </p:nvPicPr>
        <p:blipFill>
          <a:blip r:embed="rId5"/>
          <a:srcRect/>
          <a:stretch/>
        </p:blipFill>
        <p:spPr>
          <a:xfrm>
            <a:off x="3831000" y="3221067"/>
            <a:ext cx="1702649" cy="1131315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20"/>
          <p:cNvSpPr/>
          <p:nvPr/>
        </p:nvSpPr>
        <p:spPr>
          <a:xfrm>
            <a:off x="7034050" y="1667113"/>
            <a:ext cx="2109900" cy="762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1B9F097-C654-43C1-A169-84E74E834248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D1E091E-6BDD-4EBE-B3A0-425622377FC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9289" y="3219900"/>
            <a:ext cx="2686661" cy="1285800"/>
          </a:xfrm>
        </p:spPr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 rot="10800000" flipH="1">
            <a:off x="7044381" y="474134"/>
            <a:ext cx="1228266" cy="55951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0" name="Google Shape;120;p21"/>
          <p:cNvSpPr txBox="1">
            <a:spLocks noGrp="1"/>
          </p:cNvSpPr>
          <p:nvPr>
            <p:ph type="ctrTitle" idx="6"/>
          </p:nvPr>
        </p:nvSpPr>
        <p:spPr>
          <a:xfrm>
            <a:off x="1914642" y="706745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جداول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1" name="Google Shape;121;p21"/>
          <p:cNvSpPr/>
          <p:nvPr/>
        </p:nvSpPr>
        <p:spPr>
          <a:xfrm rot="10800000" flipH="1">
            <a:off x="12815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" name="Google Shape;122;p21"/>
          <p:cNvSpPr txBox="1">
            <a:spLocks noGrp="1"/>
          </p:cNvSpPr>
          <p:nvPr>
            <p:ph type="ctrTitle"/>
          </p:nvPr>
        </p:nvSpPr>
        <p:spPr>
          <a:xfrm>
            <a:off x="14109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sz="1050">
              <a:cs typeface="B Nazanin" panose="00000700000000000000" pitchFamily="2" charset="-78"/>
            </a:endParaRPr>
          </a:p>
        </p:txBody>
      </p:sp>
      <p:sp>
        <p:nvSpPr>
          <p:cNvPr id="123" name="Google Shape;123;p21"/>
          <p:cNvSpPr/>
          <p:nvPr/>
        </p:nvSpPr>
        <p:spPr>
          <a:xfrm rot="10800000" flipH="1">
            <a:off x="35814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" name="Google Shape;124;p21"/>
          <p:cNvSpPr/>
          <p:nvPr/>
        </p:nvSpPr>
        <p:spPr>
          <a:xfrm rot="10800000" flipH="1">
            <a:off x="58813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5" name="Google Shape;125;p21"/>
          <p:cNvSpPr txBox="1">
            <a:spLocks noGrp="1"/>
          </p:cNvSpPr>
          <p:nvPr>
            <p:ph type="ctrTitle" idx="2"/>
          </p:nvPr>
        </p:nvSpPr>
        <p:spPr>
          <a:xfrm>
            <a:off x="3710847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6" name="Google Shape;126;p21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grpSp>
        <p:nvGrpSpPr>
          <p:cNvPr id="130" name="Google Shape;130;p21"/>
          <p:cNvGrpSpPr/>
          <p:nvPr/>
        </p:nvGrpSpPr>
        <p:grpSpPr>
          <a:xfrm>
            <a:off x="1808929" y="1608330"/>
            <a:ext cx="926330" cy="556951"/>
            <a:chOff x="232275" y="706475"/>
            <a:chExt cx="7142100" cy="4294150"/>
          </a:xfrm>
        </p:grpSpPr>
        <p:sp>
          <p:nvSpPr>
            <p:cNvPr id="131" name="Google Shape;131;p21"/>
            <p:cNvSpPr/>
            <p:nvPr/>
          </p:nvSpPr>
          <p:spPr>
            <a:xfrm>
              <a:off x="1960975" y="906850"/>
              <a:ext cx="4180150" cy="3667700"/>
            </a:xfrm>
            <a:custGeom>
              <a:avLst/>
              <a:gdLst/>
              <a:ahLst/>
              <a:cxnLst/>
              <a:rect l="l" t="t" r="r" b="b"/>
              <a:pathLst>
                <a:path w="167206" h="146708" extrusionOk="0">
                  <a:moveTo>
                    <a:pt x="109185" y="1"/>
                  </a:moveTo>
                  <a:cubicBezTo>
                    <a:pt x="108685" y="1"/>
                    <a:pt x="108183" y="24"/>
                    <a:pt x="107683" y="71"/>
                  </a:cubicBezTo>
                  <a:lnTo>
                    <a:pt x="66140" y="3914"/>
                  </a:lnTo>
                  <a:cubicBezTo>
                    <a:pt x="61027" y="4382"/>
                    <a:pt x="56448" y="7290"/>
                    <a:pt x="53875" y="11735"/>
                  </a:cubicBezTo>
                  <a:lnTo>
                    <a:pt x="24598" y="62134"/>
                  </a:lnTo>
                  <a:cubicBezTo>
                    <a:pt x="22426" y="65844"/>
                    <a:pt x="24130" y="70623"/>
                    <a:pt x="28141" y="72160"/>
                  </a:cubicBezTo>
                  <a:lnTo>
                    <a:pt x="29344" y="72595"/>
                  </a:lnTo>
                  <a:cubicBezTo>
                    <a:pt x="31650" y="73464"/>
                    <a:pt x="34023" y="73965"/>
                    <a:pt x="36396" y="74165"/>
                  </a:cubicBezTo>
                  <a:lnTo>
                    <a:pt x="32686" y="77407"/>
                  </a:lnTo>
                  <a:lnTo>
                    <a:pt x="25267" y="83891"/>
                  </a:lnTo>
                  <a:lnTo>
                    <a:pt x="4144" y="101905"/>
                  </a:lnTo>
                  <a:cubicBezTo>
                    <a:pt x="368" y="105180"/>
                    <a:pt x="0" y="110862"/>
                    <a:pt x="3275" y="114638"/>
                  </a:cubicBezTo>
                  <a:lnTo>
                    <a:pt x="5414" y="117078"/>
                  </a:lnTo>
                  <a:cubicBezTo>
                    <a:pt x="7707" y="119698"/>
                    <a:pt x="10920" y="121040"/>
                    <a:pt x="14149" y="121040"/>
                  </a:cubicBezTo>
                  <a:cubicBezTo>
                    <a:pt x="16851" y="121040"/>
                    <a:pt x="19564" y="120100"/>
                    <a:pt x="21757" y="118181"/>
                  </a:cubicBezTo>
                  <a:lnTo>
                    <a:pt x="29845" y="127439"/>
                  </a:lnTo>
                  <a:cubicBezTo>
                    <a:pt x="32113" y="130084"/>
                    <a:pt x="35316" y="131440"/>
                    <a:pt x="38554" y="131440"/>
                  </a:cubicBezTo>
                  <a:cubicBezTo>
                    <a:pt x="39038" y="131440"/>
                    <a:pt x="39523" y="131410"/>
                    <a:pt x="40005" y="131349"/>
                  </a:cubicBezTo>
                  <a:cubicBezTo>
                    <a:pt x="42211" y="131081"/>
                    <a:pt x="44383" y="130146"/>
                    <a:pt x="46188" y="128575"/>
                  </a:cubicBezTo>
                  <a:lnTo>
                    <a:pt x="54243" y="137832"/>
                  </a:lnTo>
                  <a:cubicBezTo>
                    <a:pt x="56539" y="140449"/>
                    <a:pt x="59745" y="141801"/>
                    <a:pt x="62982" y="141801"/>
                  </a:cubicBezTo>
                  <a:cubicBezTo>
                    <a:pt x="63467" y="141801"/>
                    <a:pt x="63953" y="141770"/>
                    <a:pt x="64436" y="141709"/>
                  </a:cubicBezTo>
                  <a:cubicBezTo>
                    <a:pt x="66642" y="141442"/>
                    <a:pt x="68814" y="140540"/>
                    <a:pt x="70619" y="138969"/>
                  </a:cubicBezTo>
                  <a:lnTo>
                    <a:pt x="74997" y="142745"/>
                  </a:lnTo>
                  <a:cubicBezTo>
                    <a:pt x="77289" y="145365"/>
                    <a:pt x="80503" y="146707"/>
                    <a:pt x="83737" y="146707"/>
                  </a:cubicBezTo>
                  <a:cubicBezTo>
                    <a:pt x="86444" y="146707"/>
                    <a:pt x="89165" y="145767"/>
                    <a:pt x="91373" y="143848"/>
                  </a:cubicBezTo>
                  <a:lnTo>
                    <a:pt x="97322" y="138668"/>
                  </a:lnTo>
                  <a:lnTo>
                    <a:pt x="147387" y="99666"/>
                  </a:lnTo>
                  <a:lnTo>
                    <a:pt x="147454" y="99632"/>
                  </a:lnTo>
                  <a:lnTo>
                    <a:pt x="167206" y="99599"/>
                  </a:lnTo>
                  <a:lnTo>
                    <a:pt x="164064" y="74032"/>
                  </a:lnTo>
                  <a:lnTo>
                    <a:pt x="156812" y="15177"/>
                  </a:lnTo>
                  <a:lnTo>
                    <a:pt x="143243" y="16848"/>
                  </a:lnTo>
                  <a:lnTo>
                    <a:pt x="116940" y="2009"/>
                  </a:lnTo>
                  <a:cubicBezTo>
                    <a:pt x="114571" y="684"/>
                    <a:pt x="111892" y="1"/>
                    <a:pt x="109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2;p21"/>
            <p:cNvSpPr/>
            <p:nvPr/>
          </p:nvSpPr>
          <p:spPr>
            <a:xfrm>
              <a:off x="1970150" y="2953150"/>
              <a:ext cx="4170975" cy="1621400"/>
            </a:xfrm>
            <a:custGeom>
              <a:avLst/>
              <a:gdLst/>
              <a:ahLst/>
              <a:cxnLst/>
              <a:rect l="l" t="t" r="r" b="b"/>
              <a:pathLst>
                <a:path w="166839" h="64856" extrusionOk="0">
                  <a:moveTo>
                    <a:pt x="164666" y="0"/>
                  </a:moveTo>
                  <a:lnTo>
                    <a:pt x="142241" y="2607"/>
                  </a:lnTo>
                  <a:lnTo>
                    <a:pt x="142174" y="2640"/>
                  </a:lnTo>
                  <a:lnTo>
                    <a:pt x="92109" y="41643"/>
                  </a:lnTo>
                  <a:lnTo>
                    <a:pt x="86160" y="46857"/>
                  </a:lnTo>
                  <a:cubicBezTo>
                    <a:pt x="83956" y="48772"/>
                    <a:pt x="81240" y="49713"/>
                    <a:pt x="78537" y="49713"/>
                  </a:cubicBezTo>
                  <a:cubicBezTo>
                    <a:pt x="75299" y="49713"/>
                    <a:pt x="72080" y="48362"/>
                    <a:pt x="69784" y="45720"/>
                  </a:cubicBezTo>
                  <a:lnTo>
                    <a:pt x="65406" y="41944"/>
                  </a:lnTo>
                  <a:cubicBezTo>
                    <a:pt x="63601" y="43514"/>
                    <a:pt x="61429" y="44450"/>
                    <a:pt x="59223" y="44718"/>
                  </a:cubicBezTo>
                  <a:cubicBezTo>
                    <a:pt x="58759" y="44772"/>
                    <a:pt x="58293" y="44799"/>
                    <a:pt x="57828" y="44799"/>
                  </a:cubicBezTo>
                  <a:cubicBezTo>
                    <a:pt x="54571" y="44799"/>
                    <a:pt x="51340" y="43468"/>
                    <a:pt x="49030" y="40807"/>
                  </a:cubicBezTo>
                  <a:lnTo>
                    <a:pt x="40975" y="31550"/>
                  </a:lnTo>
                  <a:cubicBezTo>
                    <a:pt x="39170" y="33154"/>
                    <a:pt x="36998" y="34056"/>
                    <a:pt x="34792" y="34324"/>
                  </a:cubicBezTo>
                  <a:cubicBezTo>
                    <a:pt x="34309" y="34385"/>
                    <a:pt x="33823" y="34415"/>
                    <a:pt x="33339" y="34415"/>
                  </a:cubicBezTo>
                  <a:cubicBezTo>
                    <a:pt x="30102" y="34415"/>
                    <a:pt x="26899" y="33063"/>
                    <a:pt x="24632" y="30447"/>
                  </a:cubicBezTo>
                  <a:lnTo>
                    <a:pt x="16544" y="21189"/>
                  </a:lnTo>
                  <a:cubicBezTo>
                    <a:pt x="14348" y="23102"/>
                    <a:pt x="11644" y="24039"/>
                    <a:pt x="8951" y="24039"/>
                  </a:cubicBezTo>
                  <a:cubicBezTo>
                    <a:pt x="6563" y="24039"/>
                    <a:pt x="4184" y="23303"/>
                    <a:pt x="2173" y="21858"/>
                  </a:cubicBezTo>
                  <a:lnTo>
                    <a:pt x="2173" y="21858"/>
                  </a:lnTo>
                  <a:cubicBezTo>
                    <a:pt x="1" y="25166"/>
                    <a:pt x="168" y="29645"/>
                    <a:pt x="2908" y="32786"/>
                  </a:cubicBezTo>
                  <a:lnTo>
                    <a:pt x="5047" y="35226"/>
                  </a:lnTo>
                  <a:cubicBezTo>
                    <a:pt x="7340" y="37846"/>
                    <a:pt x="10553" y="39188"/>
                    <a:pt x="13782" y="39188"/>
                  </a:cubicBezTo>
                  <a:cubicBezTo>
                    <a:pt x="16484" y="39188"/>
                    <a:pt x="19197" y="38248"/>
                    <a:pt x="21390" y="36329"/>
                  </a:cubicBezTo>
                  <a:lnTo>
                    <a:pt x="29478" y="45587"/>
                  </a:lnTo>
                  <a:cubicBezTo>
                    <a:pt x="31746" y="48232"/>
                    <a:pt x="34949" y="49588"/>
                    <a:pt x="38187" y="49588"/>
                  </a:cubicBezTo>
                  <a:cubicBezTo>
                    <a:pt x="38671" y="49588"/>
                    <a:pt x="39156" y="49558"/>
                    <a:pt x="39638" y="49497"/>
                  </a:cubicBezTo>
                  <a:cubicBezTo>
                    <a:pt x="41844" y="49229"/>
                    <a:pt x="44016" y="48294"/>
                    <a:pt x="45821" y="46723"/>
                  </a:cubicBezTo>
                  <a:lnTo>
                    <a:pt x="53876" y="55980"/>
                  </a:lnTo>
                  <a:cubicBezTo>
                    <a:pt x="56172" y="58597"/>
                    <a:pt x="59378" y="59949"/>
                    <a:pt x="62615" y="59949"/>
                  </a:cubicBezTo>
                  <a:cubicBezTo>
                    <a:pt x="63100" y="59949"/>
                    <a:pt x="63586" y="59918"/>
                    <a:pt x="64069" y="59857"/>
                  </a:cubicBezTo>
                  <a:cubicBezTo>
                    <a:pt x="66275" y="59590"/>
                    <a:pt x="68447" y="58688"/>
                    <a:pt x="70252" y="57117"/>
                  </a:cubicBezTo>
                  <a:lnTo>
                    <a:pt x="74630" y="60893"/>
                  </a:lnTo>
                  <a:cubicBezTo>
                    <a:pt x="76922" y="63513"/>
                    <a:pt x="80136" y="64855"/>
                    <a:pt x="83370" y="64855"/>
                  </a:cubicBezTo>
                  <a:cubicBezTo>
                    <a:pt x="86077" y="64855"/>
                    <a:pt x="88798" y="63915"/>
                    <a:pt x="91006" y="61996"/>
                  </a:cubicBezTo>
                  <a:lnTo>
                    <a:pt x="96955" y="56816"/>
                  </a:lnTo>
                  <a:lnTo>
                    <a:pt x="147020" y="17814"/>
                  </a:lnTo>
                  <a:lnTo>
                    <a:pt x="147087" y="17780"/>
                  </a:lnTo>
                  <a:lnTo>
                    <a:pt x="166839" y="17747"/>
                  </a:lnTo>
                  <a:lnTo>
                    <a:pt x="1646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1306750" y="964825"/>
              <a:ext cx="4551975" cy="3958675"/>
            </a:xfrm>
            <a:custGeom>
              <a:avLst/>
              <a:gdLst/>
              <a:ahLst/>
              <a:cxnLst/>
              <a:rect l="l" t="t" r="r" b="b"/>
              <a:pathLst>
                <a:path w="182079" h="158347" extrusionOk="0">
                  <a:moveTo>
                    <a:pt x="53501" y="1"/>
                  </a:moveTo>
                  <a:cubicBezTo>
                    <a:pt x="49242" y="1"/>
                    <a:pt x="45232" y="2353"/>
                    <a:pt x="43214" y="6308"/>
                  </a:cubicBezTo>
                  <a:lnTo>
                    <a:pt x="36931" y="18573"/>
                  </a:lnTo>
                  <a:lnTo>
                    <a:pt x="9927" y="16735"/>
                  </a:lnTo>
                  <a:lnTo>
                    <a:pt x="3008" y="75623"/>
                  </a:lnTo>
                  <a:lnTo>
                    <a:pt x="1" y="101223"/>
                  </a:lnTo>
                  <a:lnTo>
                    <a:pt x="26269" y="102961"/>
                  </a:lnTo>
                  <a:lnTo>
                    <a:pt x="26336" y="103028"/>
                  </a:lnTo>
                  <a:lnTo>
                    <a:pt x="81247" y="150386"/>
                  </a:lnTo>
                  <a:lnTo>
                    <a:pt x="87229" y="155533"/>
                  </a:lnTo>
                  <a:cubicBezTo>
                    <a:pt x="89435" y="157421"/>
                    <a:pt x="92138" y="158346"/>
                    <a:pt x="94825" y="158346"/>
                  </a:cubicBezTo>
                  <a:cubicBezTo>
                    <a:pt x="98083" y="158346"/>
                    <a:pt x="101316" y="156985"/>
                    <a:pt x="103606" y="154330"/>
                  </a:cubicBezTo>
                  <a:lnTo>
                    <a:pt x="111627" y="145038"/>
                  </a:lnTo>
                  <a:cubicBezTo>
                    <a:pt x="113432" y="146609"/>
                    <a:pt x="115604" y="147478"/>
                    <a:pt x="117810" y="147746"/>
                  </a:cubicBezTo>
                  <a:cubicBezTo>
                    <a:pt x="118266" y="147799"/>
                    <a:pt x="118724" y="147826"/>
                    <a:pt x="119181" y="147826"/>
                  </a:cubicBezTo>
                  <a:cubicBezTo>
                    <a:pt x="122446" y="147826"/>
                    <a:pt x="125683" y="146469"/>
                    <a:pt x="127970" y="143802"/>
                  </a:cubicBezTo>
                  <a:lnTo>
                    <a:pt x="135991" y="134511"/>
                  </a:lnTo>
                  <a:cubicBezTo>
                    <a:pt x="137796" y="136082"/>
                    <a:pt x="139968" y="136984"/>
                    <a:pt x="142207" y="137251"/>
                  </a:cubicBezTo>
                  <a:cubicBezTo>
                    <a:pt x="142652" y="137304"/>
                    <a:pt x="143100" y="137330"/>
                    <a:pt x="143547" y="137330"/>
                  </a:cubicBezTo>
                  <a:cubicBezTo>
                    <a:pt x="146796" y="137330"/>
                    <a:pt x="150042" y="135951"/>
                    <a:pt x="152334" y="133308"/>
                  </a:cubicBezTo>
                  <a:lnTo>
                    <a:pt x="160355" y="123983"/>
                  </a:lnTo>
                  <a:cubicBezTo>
                    <a:pt x="162545" y="125871"/>
                    <a:pt x="165240" y="126797"/>
                    <a:pt x="167923" y="126797"/>
                  </a:cubicBezTo>
                  <a:cubicBezTo>
                    <a:pt x="171175" y="126797"/>
                    <a:pt x="174408" y="125436"/>
                    <a:pt x="176698" y="122780"/>
                  </a:cubicBezTo>
                  <a:lnTo>
                    <a:pt x="178837" y="120307"/>
                  </a:lnTo>
                  <a:cubicBezTo>
                    <a:pt x="182078" y="116530"/>
                    <a:pt x="181677" y="110849"/>
                    <a:pt x="177901" y="107607"/>
                  </a:cubicBezTo>
                  <a:lnTo>
                    <a:pt x="151064" y="84480"/>
                  </a:lnTo>
                  <a:lnTo>
                    <a:pt x="143611" y="78029"/>
                  </a:lnTo>
                  <a:lnTo>
                    <a:pt x="138263" y="73451"/>
                  </a:lnTo>
                  <a:lnTo>
                    <a:pt x="115303" y="53665"/>
                  </a:lnTo>
                  <a:lnTo>
                    <a:pt x="117943" y="31073"/>
                  </a:lnTo>
                  <a:cubicBezTo>
                    <a:pt x="118846" y="23453"/>
                    <a:pt x="114067" y="16301"/>
                    <a:pt x="106647" y="14262"/>
                  </a:cubicBezTo>
                  <a:lnTo>
                    <a:pt x="56616" y="426"/>
                  </a:lnTo>
                  <a:cubicBezTo>
                    <a:pt x="55579" y="139"/>
                    <a:pt x="54533" y="1"/>
                    <a:pt x="53501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21"/>
            <p:cNvSpPr/>
            <p:nvPr/>
          </p:nvSpPr>
          <p:spPr>
            <a:xfrm>
              <a:off x="3397250" y="3478700"/>
              <a:ext cx="2461475" cy="1444800"/>
            </a:xfrm>
            <a:custGeom>
              <a:avLst/>
              <a:gdLst/>
              <a:ahLst/>
              <a:cxnLst/>
              <a:rect l="l" t="t" r="r" b="b"/>
              <a:pathLst>
                <a:path w="98459" h="57792" extrusionOk="0">
                  <a:moveTo>
                    <a:pt x="86093" y="0"/>
                  </a:moveTo>
                  <a:lnTo>
                    <a:pt x="86093" y="0"/>
                  </a:lnTo>
                  <a:cubicBezTo>
                    <a:pt x="88766" y="3509"/>
                    <a:pt x="88699" y="8522"/>
                    <a:pt x="85692" y="11998"/>
                  </a:cubicBezTo>
                  <a:lnTo>
                    <a:pt x="83452" y="14638"/>
                  </a:lnTo>
                  <a:cubicBezTo>
                    <a:pt x="81013" y="17445"/>
                    <a:pt x="77577" y="18892"/>
                    <a:pt x="74116" y="18892"/>
                  </a:cubicBezTo>
                  <a:cubicBezTo>
                    <a:pt x="71272" y="18892"/>
                    <a:pt x="68411" y="17914"/>
                    <a:pt x="66073" y="15908"/>
                  </a:cubicBezTo>
                  <a:lnTo>
                    <a:pt x="57584" y="25768"/>
                  </a:lnTo>
                  <a:cubicBezTo>
                    <a:pt x="55152" y="28610"/>
                    <a:pt x="51718" y="30065"/>
                    <a:pt x="48273" y="30065"/>
                  </a:cubicBezTo>
                  <a:cubicBezTo>
                    <a:pt x="47789" y="30065"/>
                    <a:pt x="47305" y="30036"/>
                    <a:pt x="46823" y="29979"/>
                  </a:cubicBezTo>
                  <a:cubicBezTo>
                    <a:pt x="44450" y="29678"/>
                    <a:pt x="42144" y="28742"/>
                    <a:pt x="40206" y="27071"/>
                  </a:cubicBezTo>
                  <a:lnTo>
                    <a:pt x="31717" y="36930"/>
                  </a:lnTo>
                  <a:cubicBezTo>
                    <a:pt x="29270" y="39789"/>
                    <a:pt x="25811" y="41218"/>
                    <a:pt x="22323" y="41218"/>
                  </a:cubicBezTo>
                  <a:cubicBezTo>
                    <a:pt x="21856" y="41218"/>
                    <a:pt x="21388" y="41193"/>
                    <a:pt x="20922" y="41141"/>
                  </a:cubicBezTo>
                  <a:cubicBezTo>
                    <a:pt x="18582" y="40841"/>
                    <a:pt x="16276" y="39905"/>
                    <a:pt x="14338" y="38234"/>
                  </a:cubicBezTo>
                  <a:lnTo>
                    <a:pt x="5849" y="48093"/>
                  </a:lnTo>
                  <a:cubicBezTo>
                    <a:pt x="4244" y="49965"/>
                    <a:pt x="2206" y="51201"/>
                    <a:pt x="0" y="51870"/>
                  </a:cubicBezTo>
                  <a:lnTo>
                    <a:pt x="3643" y="54978"/>
                  </a:lnTo>
                  <a:cubicBezTo>
                    <a:pt x="5833" y="56866"/>
                    <a:pt x="8528" y="57791"/>
                    <a:pt x="11211" y="57791"/>
                  </a:cubicBezTo>
                  <a:cubicBezTo>
                    <a:pt x="14463" y="57791"/>
                    <a:pt x="17696" y="56430"/>
                    <a:pt x="19986" y="53775"/>
                  </a:cubicBezTo>
                  <a:lnTo>
                    <a:pt x="28007" y="44483"/>
                  </a:lnTo>
                  <a:cubicBezTo>
                    <a:pt x="29812" y="46054"/>
                    <a:pt x="31984" y="46923"/>
                    <a:pt x="34223" y="47191"/>
                  </a:cubicBezTo>
                  <a:cubicBezTo>
                    <a:pt x="34675" y="47244"/>
                    <a:pt x="35130" y="47271"/>
                    <a:pt x="35584" y="47271"/>
                  </a:cubicBezTo>
                  <a:cubicBezTo>
                    <a:pt x="38826" y="47271"/>
                    <a:pt x="42063" y="45914"/>
                    <a:pt x="44350" y="43247"/>
                  </a:cubicBezTo>
                  <a:lnTo>
                    <a:pt x="52371" y="33956"/>
                  </a:lnTo>
                  <a:cubicBezTo>
                    <a:pt x="54176" y="35527"/>
                    <a:pt x="56348" y="36429"/>
                    <a:pt x="58587" y="36696"/>
                  </a:cubicBezTo>
                  <a:cubicBezTo>
                    <a:pt x="59032" y="36749"/>
                    <a:pt x="59480" y="36775"/>
                    <a:pt x="59927" y="36775"/>
                  </a:cubicBezTo>
                  <a:cubicBezTo>
                    <a:pt x="63176" y="36775"/>
                    <a:pt x="66422" y="35396"/>
                    <a:pt x="68714" y="32753"/>
                  </a:cubicBezTo>
                  <a:lnTo>
                    <a:pt x="76735" y="23428"/>
                  </a:lnTo>
                  <a:cubicBezTo>
                    <a:pt x="78925" y="25316"/>
                    <a:pt x="81620" y="26242"/>
                    <a:pt x="84303" y="26242"/>
                  </a:cubicBezTo>
                  <a:cubicBezTo>
                    <a:pt x="87555" y="26242"/>
                    <a:pt x="90788" y="24881"/>
                    <a:pt x="93078" y="22225"/>
                  </a:cubicBezTo>
                  <a:lnTo>
                    <a:pt x="95217" y="19752"/>
                  </a:lnTo>
                  <a:cubicBezTo>
                    <a:pt x="98458" y="15975"/>
                    <a:pt x="98057" y="10294"/>
                    <a:pt x="94281" y="7052"/>
                  </a:cubicBezTo>
                  <a:lnTo>
                    <a:pt x="8609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21"/>
            <p:cNvSpPr/>
            <p:nvPr/>
          </p:nvSpPr>
          <p:spPr>
            <a:xfrm>
              <a:off x="4831000" y="3644775"/>
              <a:ext cx="599100" cy="499850"/>
            </a:xfrm>
            <a:custGeom>
              <a:avLst/>
              <a:gdLst/>
              <a:ahLst/>
              <a:cxnLst/>
              <a:rect l="l" t="t" r="r" b="b"/>
              <a:pathLst>
                <a:path w="23964" h="19994" extrusionOk="0">
                  <a:moveTo>
                    <a:pt x="4671" y="0"/>
                  </a:moveTo>
                  <a:cubicBezTo>
                    <a:pt x="3498" y="0"/>
                    <a:pt x="2330" y="491"/>
                    <a:pt x="1504" y="1445"/>
                  </a:cubicBezTo>
                  <a:cubicBezTo>
                    <a:pt x="1" y="3216"/>
                    <a:pt x="201" y="5857"/>
                    <a:pt x="1939" y="7360"/>
                  </a:cubicBezTo>
                  <a:lnTo>
                    <a:pt x="16611" y="19994"/>
                  </a:lnTo>
                  <a:lnTo>
                    <a:pt x="19385" y="16785"/>
                  </a:lnTo>
                  <a:cubicBezTo>
                    <a:pt x="20488" y="17754"/>
                    <a:pt x="21724" y="18456"/>
                    <a:pt x="23028" y="18924"/>
                  </a:cubicBezTo>
                  <a:cubicBezTo>
                    <a:pt x="23963" y="17220"/>
                    <a:pt x="23629" y="15014"/>
                    <a:pt x="22092" y="13710"/>
                  </a:cubicBezTo>
                  <a:lnTo>
                    <a:pt x="7387" y="1010"/>
                  </a:lnTo>
                  <a:cubicBezTo>
                    <a:pt x="6603" y="332"/>
                    <a:pt x="5635" y="0"/>
                    <a:pt x="467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6;p21"/>
            <p:cNvSpPr/>
            <p:nvPr/>
          </p:nvSpPr>
          <p:spPr>
            <a:xfrm>
              <a:off x="4258675" y="3938050"/>
              <a:ext cx="562325" cy="468925"/>
            </a:xfrm>
            <a:custGeom>
              <a:avLst/>
              <a:gdLst/>
              <a:ahLst/>
              <a:cxnLst/>
              <a:rect l="l" t="t" r="r" b="b"/>
              <a:pathLst>
                <a:path w="22493" h="18757" extrusionOk="0">
                  <a:moveTo>
                    <a:pt x="4704" y="0"/>
                  </a:moveTo>
                  <a:cubicBezTo>
                    <a:pt x="3531" y="0"/>
                    <a:pt x="2363" y="491"/>
                    <a:pt x="1537" y="1445"/>
                  </a:cubicBezTo>
                  <a:cubicBezTo>
                    <a:pt x="0" y="3216"/>
                    <a:pt x="201" y="5823"/>
                    <a:pt x="1972" y="7360"/>
                  </a:cubicBezTo>
                  <a:lnTo>
                    <a:pt x="15173" y="18723"/>
                  </a:lnTo>
                  <a:cubicBezTo>
                    <a:pt x="15173" y="18723"/>
                    <a:pt x="15173" y="18757"/>
                    <a:pt x="15173" y="18757"/>
                  </a:cubicBezTo>
                  <a:lnTo>
                    <a:pt x="17914" y="15582"/>
                  </a:lnTo>
                  <a:cubicBezTo>
                    <a:pt x="18983" y="16518"/>
                    <a:pt x="20220" y="17219"/>
                    <a:pt x="21490" y="17687"/>
                  </a:cubicBezTo>
                  <a:cubicBezTo>
                    <a:pt x="22492" y="15983"/>
                    <a:pt x="22192" y="13744"/>
                    <a:pt x="20621" y="12407"/>
                  </a:cubicBezTo>
                  <a:lnTo>
                    <a:pt x="7420" y="1010"/>
                  </a:lnTo>
                  <a:cubicBezTo>
                    <a:pt x="6636" y="332"/>
                    <a:pt x="5668" y="0"/>
                    <a:pt x="470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7;p21"/>
            <p:cNvSpPr/>
            <p:nvPr/>
          </p:nvSpPr>
          <p:spPr>
            <a:xfrm>
              <a:off x="1832300" y="3435000"/>
              <a:ext cx="666775" cy="624650"/>
            </a:xfrm>
            <a:custGeom>
              <a:avLst/>
              <a:gdLst/>
              <a:ahLst/>
              <a:cxnLst/>
              <a:rect l="l" t="t" r="r" b="b"/>
              <a:pathLst>
                <a:path w="26671" h="24986" extrusionOk="0">
                  <a:moveTo>
                    <a:pt x="14916" y="0"/>
                  </a:moveTo>
                  <a:cubicBezTo>
                    <a:pt x="11773" y="0"/>
                    <a:pt x="8667" y="1422"/>
                    <a:pt x="6618" y="4121"/>
                  </a:cubicBezTo>
                  <a:lnTo>
                    <a:pt x="3443" y="8299"/>
                  </a:lnTo>
                  <a:cubicBezTo>
                    <a:pt x="0" y="12877"/>
                    <a:pt x="869" y="19394"/>
                    <a:pt x="5448" y="22870"/>
                  </a:cubicBezTo>
                  <a:cubicBezTo>
                    <a:pt x="7327" y="24297"/>
                    <a:pt x="9533" y="24986"/>
                    <a:pt x="11721" y="24986"/>
                  </a:cubicBezTo>
                  <a:cubicBezTo>
                    <a:pt x="14864" y="24986"/>
                    <a:pt x="17970" y="23564"/>
                    <a:pt x="20020" y="20865"/>
                  </a:cubicBezTo>
                  <a:lnTo>
                    <a:pt x="23195" y="16654"/>
                  </a:lnTo>
                  <a:cubicBezTo>
                    <a:pt x="26670" y="12075"/>
                    <a:pt x="25768" y="5558"/>
                    <a:pt x="21189" y="2116"/>
                  </a:cubicBezTo>
                  <a:cubicBezTo>
                    <a:pt x="19310" y="689"/>
                    <a:pt x="17104" y="0"/>
                    <a:pt x="1491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8;p21"/>
            <p:cNvSpPr/>
            <p:nvPr/>
          </p:nvSpPr>
          <p:spPr>
            <a:xfrm>
              <a:off x="2245875" y="3655575"/>
              <a:ext cx="737800" cy="717575"/>
            </a:xfrm>
            <a:custGeom>
              <a:avLst/>
              <a:gdLst/>
              <a:ahLst/>
              <a:cxnLst/>
              <a:rect l="l" t="t" r="r" b="b"/>
              <a:pathLst>
                <a:path w="29512" h="28703" extrusionOk="0">
                  <a:moveTo>
                    <a:pt x="17757" y="0"/>
                  </a:moveTo>
                  <a:cubicBezTo>
                    <a:pt x="14614" y="0"/>
                    <a:pt x="11508" y="1422"/>
                    <a:pt x="9459" y="4121"/>
                  </a:cubicBezTo>
                  <a:lnTo>
                    <a:pt x="3477" y="12042"/>
                  </a:lnTo>
                  <a:cubicBezTo>
                    <a:pt x="1" y="16621"/>
                    <a:pt x="903" y="23138"/>
                    <a:pt x="5482" y="26613"/>
                  </a:cubicBezTo>
                  <a:cubicBezTo>
                    <a:pt x="7355" y="28021"/>
                    <a:pt x="9552" y="28703"/>
                    <a:pt x="11732" y="28703"/>
                  </a:cubicBezTo>
                  <a:cubicBezTo>
                    <a:pt x="14883" y="28703"/>
                    <a:pt x="17999" y="27281"/>
                    <a:pt x="20053" y="24575"/>
                  </a:cubicBezTo>
                  <a:lnTo>
                    <a:pt x="26036" y="16687"/>
                  </a:lnTo>
                  <a:cubicBezTo>
                    <a:pt x="29512" y="12109"/>
                    <a:pt x="28609" y="5592"/>
                    <a:pt x="24031" y="2116"/>
                  </a:cubicBezTo>
                  <a:cubicBezTo>
                    <a:pt x="22151" y="689"/>
                    <a:pt x="19945" y="0"/>
                    <a:pt x="1775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9;p21"/>
            <p:cNvSpPr/>
            <p:nvPr/>
          </p:nvSpPr>
          <p:spPr>
            <a:xfrm>
              <a:off x="2660300" y="3897875"/>
              <a:ext cx="792100" cy="789275"/>
            </a:xfrm>
            <a:custGeom>
              <a:avLst/>
              <a:gdLst/>
              <a:ahLst/>
              <a:cxnLst/>
              <a:rect l="l" t="t" r="r" b="b"/>
              <a:pathLst>
                <a:path w="31684" h="31571" extrusionOk="0">
                  <a:moveTo>
                    <a:pt x="19929" y="0"/>
                  </a:moveTo>
                  <a:cubicBezTo>
                    <a:pt x="16787" y="0"/>
                    <a:pt x="13680" y="1422"/>
                    <a:pt x="11631" y="4121"/>
                  </a:cubicBezTo>
                  <a:lnTo>
                    <a:pt x="3476" y="14883"/>
                  </a:lnTo>
                  <a:cubicBezTo>
                    <a:pt x="1" y="19461"/>
                    <a:pt x="903" y="25979"/>
                    <a:pt x="5482" y="29454"/>
                  </a:cubicBezTo>
                  <a:cubicBezTo>
                    <a:pt x="7361" y="30881"/>
                    <a:pt x="9567" y="31570"/>
                    <a:pt x="11755" y="31570"/>
                  </a:cubicBezTo>
                  <a:cubicBezTo>
                    <a:pt x="14898" y="31570"/>
                    <a:pt x="18004" y="30148"/>
                    <a:pt x="20053" y="27449"/>
                  </a:cubicBezTo>
                  <a:lnTo>
                    <a:pt x="28208" y="16654"/>
                  </a:lnTo>
                  <a:cubicBezTo>
                    <a:pt x="31684" y="12075"/>
                    <a:pt x="30781" y="5558"/>
                    <a:pt x="26203" y="2116"/>
                  </a:cubicBezTo>
                  <a:cubicBezTo>
                    <a:pt x="24323" y="689"/>
                    <a:pt x="22118" y="0"/>
                    <a:pt x="1992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40;p21"/>
            <p:cNvSpPr/>
            <p:nvPr/>
          </p:nvSpPr>
          <p:spPr>
            <a:xfrm>
              <a:off x="3074725" y="4195925"/>
              <a:ext cx="803800" cy="804700"/>
            </a:xfrm>
            <a:custGeom>
              <a:avLst/>
              <a:gdLst/>
              <a:ahLst/>
              <a:cxnLst/>
              <a:rect l="l" t="t" r="r" b="b"/>
              <a:pathLst>
                <a:path w="32152" h="32188" extrusionOk="0">
                  <a:moveTo>
                    <a:pt x="20409" y="0"/>
                  </a:moveTo>
                  <a:cubicBezTo>
                    <a:pt x="17262" y="0"/>
                    <a:pt x="14151" y="1414"/>
                    <a:pt x="12099" y="4097"/>
                  </a:cubicBezTo>
                  <a:lnTo>
                    <a:pt x="3476" y="15527"/>
                  </a:lnTo>
                  <a:cubicBezTo>
                    <a:pt x="0" y="20106"/>
                    <a:pt x="903" y="26623"/>
                    <a:pt x="5482" y="30099"/>
                  </a:cubicBezTo>
                  <a:cubicBezTo>
                    <a:pt x="7354" y="31507"/>
                    <a:pt x="9551" y="32188"/>
                    <a:pt x="11732" y="32188"/>
                  </a:cubicBezTo>
                  <a:cubicBezTo>
                    <a:pt x="14883" y="32188"/>
                    <a:pt x="17999" y="30766"/>
                    <a:pt x="20053" y="28060"/>
                  </a:cubicBezTo>
                  <a:lnTo>
                    <a:pt x="28676" y="16663"/>
                  </a:lnTo>
                  <a:cubicBezTo>
                    <a:pt x="32152" y="12085"/>
                    <a:pt x="31249" y="5568"/>
                    <a:pt x="26670" y="2092"/>
                  </a:cubicBezTo>
                  <a:cubicBezTo>
                    <a:pt x="24795" y="681"/>
                    <a:pt x="22593" y="0"/>
                    <a:pt x="2040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41;p21"/>
            <p:cNvSpPr/>
            <p:nvPr/>
          </p:nvSpPr>
          <p:spPr>
            <a:xfrm>
              <a:off x="2521600" y="906850"/>
              <a:ext cx="3020450" cy="1857150"/>
            </a:xfrm>
            <a:custGeom>
              <a:avLst/>
              <a:gdLst/>
              <a:ahLst/>
              <a:cxnLst/>
              <a:rect l="l" t="t" r="r" b="b"/>
              <a:pathLst>
                <a:path w="120818" h="74286" extrusionOk="0">
                  <a:moveTo>
                    <a:pt x="86760" y="1"/>
                  </a:moveTo>
                  <a:cubicBezTo>
                    <a:pt x="86260" y="1"/>
                    <a:pt x="85758" y="24"/>
                    <a:pt x="85258" y="71"/>
                  </a:cubicBezTo>
                  <a:lnTo>
                    <a:pt x="43715" y="3914"/>
                  </a:lnTo>
                  <a:cubicBezTo>
                    <a:pt x="38602" y="4382"/>
                    <a:pt x="34023" y="7290"/>
                    <a:pt x="31450" y="11735"/>
                  </a:cubicBezTo>
                  <a:lnTo>
                    <a:pt x="2173" y="62134"/>
                  </a:lnTo>
                  <a:cubicBezTo>
                    <a:pt x="1" y="65844"/>
                    <a:pt x="1705" y="70623"/>
                    <a:pt x="5716" y="72160"/>
                  </a:cubicBezTo>
                  <a:lnTo>
                    <a:pt x="6919" y="72595"/>
                  </a:lnTo>
                  <a:cubicBezTo>
                    <a:pt x="9932" y="73736"/>
                    <a:pt x="13050" y="74286"/>
                    <a:pt x="16131" y="74286"/>
                  </a:cubicBezTo>
                  <a:cubicBezTo>
                    <a:pt x="24057" y="74286"/>
                    <a:pt x="31744" y="70651"/>
                    <a:pt x="36797" y="64106"/>
                  </a:cubicBezTo>
                  <a:lnTo>
                    <a:pt x="47993" y="49501"/>
                  </a:lnTo>
                  <a:cubicBezTo>
                    <a:pt x="47993" y="49501"/>
                    <a:pt x="58757" y="61956"/>
                    <a:pt x="74161" y="61956"/>
                  </a:cubicBezTo>
                  <a:cubicBezTo>
                    <a:pt x="83156" y="61956"/>
                    <a:pt x="93734" y="57708"/>
                    <a:pt x="104675" y="44254"/>
                  </a:cubicBezTo>
                  <a:lnTo>
                    <a:pt x="120818" y="16848"/>
                  </a:lnTo>
                  <a:lnTo>
                    <a:pt x="94515" y="2009"/>
                  </a:lnTo>
                  <a:cubicBezTo>
                    <a:pt x="92146" y="684"/>
                    <a:pt x="89467" y="1"/>
                    <a:pt x="8676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21"/>
            <p:cNvSpPr/>
            <p:nvPr/>
          </p:nvSpPr>
          <p:spPr>
            <a:xfrm>
              <a:off x="5743400" y="706475"/>
              <a:ext cx="1630975" cy="3105625"/>
            </a:xfrm>
            <a:custGeom>
              <a:avLst/>
              <a:gdLst/>
              <a:ahLst/>
              <a:cxnLst/>
              <a:rect l="l" t="t" r="r" b="b"/>
              <a:pathLst>
                <a:path w="65239" h="124225" extrusionOk="0">
                  <a:moveTo>
                    <a:pt x="47037" y="0"/>
                  </a:moveTo>
                  <a:cubicBezTo>
                    <a:pt x="46866" y="0"/>
                    <a:pt x="46694" y="11"/>
                    <a:pt x="46522" y="31"/>
                  </a:cubicBezTo>
                  <a:lnTo>
                    <a:pt x="14338" y="3975"/>
                  </a:lnTo>
                  <a:cubicBezTo>
                    <a:pt x="5983" y="5011"/>
                    <a:pt x="0" y="12665"/>
                    <a:pt x="1036" y="21020"/>
                  </a:cubicBezTo>
                  <a:lnTo>
                    <a:pt x="12099" y="110822"/>
                  </a:lnTo>
                  <a:cubicBezTo>
                    <a:pt x="13035" y="118542"/>
                    <a:pt x="19652" y="124224"/>
                    <a:pt x="27238" y="124224"/>
                  </a:cubicBezTo>
                  <a:cubicBezTo>
                    <a:pt x="27873" y="124224"/>
                    <a:pt x="28508" y="124191"/>
                    <a:pt x="29110" y="124090"/>
                  </a:cubicBezTo>
                  <a:lnTo>
                    <a:pt x="61328" y="120147"/>
                  </a:lnTo>
                  <a:cubicBezTo>
                    <a:pt x="63601" y="119846"/>
                    <a:pt x="65238" y="117774"/>
                    <a:pt x="64937" y="115501"/>
                  </a:cubicBezTo>
                  <a:lnTo>
                    <a:pt x="51201" y="3674"/>
                  </a:lnTo>
                  <a:cubicBezTo>
                    <a:pt x="51034" y="2571"/>
                    <a:pt x="50500" y="1569"/>
                    <a:pt x="49597" y="867"/>
                  </a:cubicBezTo>
                  <a:cubicBezTo>
                    <a:pt x="48864" y="303"/>
                    <a:pt x="47963" y="0"/>
                    <a:pt x="470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43;p21"/>
            <p:cNvSpPr/>
            <p:nvPr/>
          </p:nvSpPr>
          <p:spPr>
            <a:xfrm>
              <a:off x="6017450" y="3248075"/>
              <a:ext cx="1356925" cy="564025"/>
            </a:xfrm>
            <a:custGeom>
              <a:avLst/>
              <a:gdLst/>
              <a:ahLst/>
              <a:cxnLst/>
              <a:rect l="l" t="t" r="r" b="b"/>
              <a:pathLst>
                <a:path w="54277" h="22561" extrusionOk="0">
                  <a:moveTo>
                    <a:pt x="0" y="1"/>
                  </a:moveTo>
                  <a:lnTo>
                    <a:pt x="1137" y="9158"/>
                  </a:lnTo>
                  <a:cubicBezTo>
                    <a:pt x="2073" y="16878"/>
                    <a:pt x="8690" y="22560"/>
                    <a:pt x="16276" y="22560"/>
                  </a:cubicBezTo>
                  <a:cubicBezTo>
                    <a:pt x="16911" y="22560"/>
                    <a:pt x="17546" y="22527"/>
                    <a:pt x="18148" y="22426"/>
                  </a:cubicBezTo>
                  <a:lnTo>
                    <a:pt x="50366" y="18483"/>
                  </a:lnTo>
                  <a:cubicBezTo>
                    <a:pt x="52639" y="18182"/>
                    <a:pt x="54276" y="16110"/>
                    <a:pt x="53975" y="13837"/>
                  </a:cubicBezTo>
                  <a:lnTo>
                    <a:pt x="52471" y="1538"/>
                  </a:lnTo>
                  <a:cubicBezTo>
                    <a:pt x="51803" y="2541"/>
                    <a:pt x="50700" y="3276"/>
                    <a:pt x="49397" y="3443"/>
                  </a:cubicBezTo>
                  <a:lnTo>
                    <a:pt x="15641" y="7587"/>
                  </a:lnTo>
                  <a:cubicBezTo>
                    <a:pt x="15006" y="7654"/>
                    <a:pt x="14338" y="7721"/>
                    <a:pt x="13670" y="7721"/>
                  </a:cubicBezTo>
                  <a:cubicBezTo>
                    <a:pt x="7988" y="7721"/>
                    <a:pt x="2841" y="468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44;p21"/>
            <p:cNvSpPr/>
            <p:nvPr/>
          </p:nvSpPr>
          <p:spPr>
            <a:xfrm>
              <a:off x="232275" y="706475"/>
              <a:ext cx="1630125" cy="3105625"/>
            </a:xfrm>
            <a:custGeom>
              <a:avLst/>
              <a:gdLst/>
              <a:ahLst/>
              <a:cxnLst/>
              <a:rect l="l" t="t" r="r" b="b"/>
              <a:pathLst>
                <a:path w="65205" h="124225" extrusionOk="0">
                  <a:moveTo>
                    <a:pt x="18168" y="0"/>
                  </a:moveTo>
                  <a:cubicBezTo>
                    <a:pt x="17242" y="0"/>
                    <a:pt x="16341" y="303"/>
                    <a:pt x="15608" y="867"/>
                  </a:cubicBezTo>
                  <a:cubicBezTo>
                    <a:pt x="14739" y="1569"/>
                    <a:pt x="14171" y="2571"/>
                    <a:pt x="14037" y="3674"/>
                  </a:cubicBezTo>
                  <a:lnTo>
                    <a:pt x="267" y="115501"/>
                  </a:lnTo>
                  <a:cubicBezTo>
                    <a:pt x="0" y="117774"/>
                    <a:pt x="1604" y="119846"/>
                    <a:pt x="3910" y="120147"/>
                  </a:cubicBezTo>
                  <a:lnTo>
                    <a:pt x="36095" y="124090"/>
                  </a:lnTo>
                  <a:cubicBezTo>
                    <a:pt x="36730" y="124191"/>
                    <a:pt x="37331" y="124224"/>
                    <a:pt x="37966" y="124224"/>
                  </a:cubicBezTo>
                  <a:cubicBezTo>
                    <a:pt x="45553" y="124224"/>
                    <a:pt x="52170" y="118542"/>
                    <a:pt x="53106" y="110822"/>
                  </a:cubicBezTo>
                  <a:lnTo>
                    <a:pt x="64168" y="21020"/>
                  </a:lnTo>
                  <a:cubicBezTo>
                    <a:pt x="65205" y="12665"/>
                    <a:pt x="59222" y="5011"/>
                    <a:pt x="50867" y="3975"/>
                  </a:cubicBezTo>
                  <a:lnTo>
                    <a:pt x="18682" y="31"/>
                  </a:lnTo>
                  <a:cubicBezTo>
                    <a:pt x="18511" y="11"/>
                    <a:pt x="18339" y="0"/>
                    <a:pt x="1816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21"/>
            <p:cNvSpPr/>
            <p:nvPr/>
          </p:nvSpPr>
          <p:spPr>
            <a:xfrm>
              <a:off x="232275" y="3248075"/>
              <a:ext cx="1356075" cy="564025"/>
            </a:xfrm>
            <a:custGeom>
              <a:avLst/>
              <a:gdLst/>
              <a:ahLst/>
              <a:cxnLst/>
              <a:rect l="l" t="t" r="r" b="b"/>
              <a:pathLst>
                <a:path w="54243" h="22561" extrusionOk="0">
                  <a:moveTo>
                    <a:pt x="54242" y="1"/>
                  </a:moveTo>
                  <a:lnTo>
                    <a:pt x="54242" y="1"/>
                  </a:lnTo>
                  <a:cubicBezTo>
                    <a:pt x="51402" y="4680"/>
                    <a:pt x="46255" y="7721"/>
                    <a:pt x="40573" y="7721"/>
                  </a:cubicBezTo>
                  <a:cubicBezTo>
                    <a:pt x="39905" y="7721"/>
                    <a:pt x="39270" y="7654"/>
                    <a:pt x="38601" y="7587"/>
                  </a:cubicBezTo>
                  <a:lnTo>
                    <a:pt x="4846" y="3443"/>
                  </a:lnTo>
                  <a:cubicBezTo>
                    <a:pt x="3543" y="3276"/>
                    <a:pt x="2473" y="2541"/>
                    <a:pt x="1771" y="1538"/>
                  </a:cubicBezTo>
                  <a:lnTo>
                    <a:pt x="267" y="13837"/>
                  </a:lnTo>
                  <a:cubicBezTo>
                    <a:pt x="0" y="16110"/>
                    <a:pt x="1604" y="18182"/>
                    <a:pt x="3910" y="18483"/>
                  </a:cubicBezTo>
                  <a:lnTo>
                    <a:pt x="36095" y="22426"/>
                  </a:lnTo>
                  <a:cubicBezTo>
                    <a:pt x="36730" y="22527"/>
                    <a:pt x="37365" y="22560"/>
                    <a:pt x="37966" y="22560"/>
                  </a:cubicBezTo>
                  <a:cubicBezTo>
                    <a:pt x="45553" y="22560"/>
                    <a:pt x="52170" y="16878"/>
                    <a:pt x="53106" y="9158"/>
                  </a:cubicBezTo>
                  <a:lnTo>
                    <a:pt x="542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1"/>
            <p:cNvSpPr/>
            <p:nvPr/>
          </p:nvSpPr>
          <p:spPr>
            <a:xfrm>
              <a:off x="64978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1" y="3610"/>
                    <a:pt x="1" y="8088"/>
                  </a:cubicBezTo>
                  <a:cubicBezTo>
                    <a:pt x="1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1"/>
            <p:cNvSpPr/>
            <p:nvPr/>
          </p:nvSpPr>
          <p:spPr>
            <a:xfrm>
              <a:off x="6934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0" y="3610"/>
                    <a:pt x="0" y="8088"/>
                  </a:cubicBezTo>
                  <a:cubicBezTo>
                    <a:pt x="0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148;p21"/>
          <p:cNvGrpSpPr/>
          <p:nvPr/>
        </p:nvGrpSpPr>
        <p:grpSpPr>
          <a:xfrm>
            <a:off x="4140672" y="1531840"/>
            <a:ext cx="862676" cy="627116"/>
            <a:chOff x="238125" y="252750"/>
            <a:chExt cx="7129550" cy="5182775"/>
          </a:xfrm>
        </p:grpSpPr>
        <p:sp>
          <p:nvSpPr>
            <p:cNvPr id="149" name="Google Shape;149;p21"/>
            <p:cNvSpPr/>
            <p:nvPr/>
          </p:nvSpPr>
          <p:spPr>
            <a:xfrm>
              <a:off x="5524500" y="795000"/>
              <a:ext cx="1545725" cy="1992750"/>
            </a:xfrm>
            <a:custGeom>
              <a:avLst/>
              <a:gdLst/>
              <a:ahLst/>
              <a:cxnLst/>
              <a:rect l="l" t="t" r="r" b="b"/>
              <a:pathLst>
                <a:path w="61829" h="79710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48795"/>
                  </a:lnTo>
                  <a:cubicBezTo>
                    <a:pt x="0" y="65873"/>
                    <a:pt x="13836" y="79709"/>
                    <a:pt x="30914" y="79709"/>
                  </a:cubicBezTo>
                  <a:cubicBezTo>
                    <a:pt x="47993" y="79709"/>
                    <a:pt x="61829" y="65873"/>
                    <a:pt x="61829" y="48795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1"/>
            <p:cNvSpPr/>
            <p:nvPr/>
          </p:nvSpPr>
          <p:spPr>
            <a:xfrm>
              <a:off x="5227050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70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11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1"/>
            <p:cNvSpPr/>
            <p:nvPr/>
          </p:nvSpPr>
          <p:spPr>
            <a:xfrm>
              <a:off x="5524500" y="795000"/>
              <a:ext cx="1545725" cy="892350"/>
            </a:xfrm>
            <a:custGeom>
              <a:avLst/>
              <a:gdLst/>
              <a:ahLst/>
              <a:cxnLst/>
              <a:rect l="l" t="t" r="r" b="b"/>
              <a:pathLst>
                <a:path w="61829" h="35694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34157"/>
                  </a:lnTo>
                  <a:cubicBezTo>
                    <a:pt x="2908" y="35015"/>
                    <a:pt x="6145" y="35404"/>
                    <a:pt x="9509" y="35404"/>
                  </a:cubicBezTo>
                  <a:cubicBezTo>
                    <a:pt x="22652" y="35404"/>
                    <a:pt x="37729" y="29464"/>
                    <a:pt x="42679" y="22359"/>
                  </a:cubicBezTo>
                  <a:cubicBezTo>
                    <a:pt x="44918" y="29244"/>
                    <a:pt x="54376" y="33655"/>
                    <a:pt x="61829" y="35694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1"/>
            <p:cNvSpPr/>
            <p:nvPr/>
          </p:nvSpPr>
          <p:spPr>
            <a:xfrm>
              <a:off x="6003250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1"/>
            <p:cNvSpPr/>
            <p:nvPr/>
          </p:nvSpPr>
          <p:spPr>
            <a:xfrm>
              <a:off x="535550" y="795000"/>
              <a:ext cx="1545750" cy="1992750"/>
            </a:xfrm>
            <a:custGeom>
              <a:avLst/>
              <a:gdLst/>
              <a:ahLst/>
              <a:cxnLst/>
              <a:rect l="l" t="t" r="r" b="b"/>
              <a:pathLst>
                <a:path w="61830" h="79710" extrusionOk="0">
                  <a:moveTo>
                    <a:pt x="28676" y="0"/>
                  </a:moveTo>
                  <a:cubicBezTo>
                    <a:pt x="12835" y="0"/>
                    <a:pt x="1" y="12834"/>
                    <a:pt x="1" y="28675"/>
                  </a:cubicBezTo>
                  <a:lnTo>
                    <a:pt x="1" y="48795"/>
                  </a:lnTo>
                  <a:cubicBezTo>
                    <a:pt x="1" y="65873"/>
                    <a:pt x="13837" y="79709"/>
                    <a:pt x="30915" y="79709"/>
                  </a:cubicBezTo>
                  <a:cubicBezTo>
                    <a:pt x="47994" y="79709"/>
                    <a:pt x="61830" y="65873"/>
                    <a:pt x="61830" y="48795"/>
                  </a:cubicBezTo>
                  <a:lnTo>
                    <a:pt x="61830" y="28675"/>
                  </a:lnTo>
                  <a:cubicBezTo>
                    <a:pt x="61830" y="12834"/>
                    <a:pt x="48996" y="0"/>
                    <a:pt x="331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1"/>
            <p:cNvSpPr/>
            <p:nvPr/>
          </p:nvSpPr>
          <p:spPr>
            <a:xfrm>
              <a:off x="238125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69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078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1"/>
            <p:cNvSpPr/>
            <p:nvPr/>
          </p:nvSpPr>
          <p:spPr>
            <a:xfrm>
              <a:off x="1014325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1"/>
            <p:cNvSpPr/>
            <p:nvPr/>
          </p:nvSpPr>
          <p:spPr>
            <a:xfrm>
              <a:off x="2303525" y="3275675"/>
              <a:ext cx="2998725" cy="2159850"/>
            </a:xfrm>
            <a:custGeom>
              <a:avLst/>
              <a:gdLst/>
              <a:ahLst/>
              <a:cxnLst/>
              <a:rect l="l" t="t" r="r" b="b"/>
              <a:pathLst>
                <a:path w="119949" h="86394" extrusionOk="0">
                  <a:moveTo>
                    <a:pt x="42780" y="0"/>
                  </a:moveTo>
                  <a:cubicBezTo>
                    <a:pt x="36363" y="0"/>
                    <a:pt x="30280" y="301"/>
                    <a:pt x="24799" y="2841"/>
                  </a:cubicBezTo>
                  <a:cubicBezTo>
                    <a:pt x="10161" y="9625"/>
                    <a:pt x="1" y="24464"/>
                    <a:pt x="1" y="41676"/>
                  </a:cubicBezTo>
                  <a:lnTo>
                    <a:pt x="1" y="80645"/>
                  </a:lnTo>
                  <a:cubicBezTo>
                    <a:pt x="1" y="83820"/>
                    <a:pt x="2574" y="86394"/>
                    <a:pt x="5749" y="86394"/>
                  </a:cubicBezTo>
                  <a:lnTo>
                    <a:pt x="114234" y="86394"/>
                  </a:lnTo>
                  <a:cubicBezTo>
                    <a:pt x="117409" y="86394"/>
                    <a:pt x="119949" y="83820"/>
                    <a:pt x="119949" y="80645"/>
                  </a:cubicBezTo>
                  <a:lnTo>
                    <a:pt x="119949" y="41676"/>
                  </a:lnTo>
                  <a:cubicBezTo>
                    <a:pt x="119949" y="24498"/>
                    <a:pt x="109822" y="9692"/>
                    <a:pt x="95217" y="2874"/>
                  </a:cubicBezTo>
                  <a:cubicBezTo>
                    <a:pt x="89736" y="301"/>
                    <a:pt x="83620" y="0"/>
                    <a:pt x="771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1"/>
            <p:cNvSpPr/>
            <p:nvPr/>
          </p:nvSpPr>
          <p:spPr>
            <a:xfrm>
              <a:off x="4016375" y="3275675"/>
              <a:ext cx="1285875" cy="2159850"/>
            </a:xfrm>
            <a:custGeom>
              <a:avLst/>
              <a:gdLst/>
              <a:ahLst/>
              <a:cxnLst/>
              <a:rect l="l" t="t" r="r" b="b"/>
              <a:pathLst>
                <a:path w="51435" h="86394" extrusionOk="0">
                  <a:moveTo>
                    <a:pt x="0" y="0"/>
                  </a:moveTo>
                  <a:cubicBezTo>
                    <a:pt x="8857" y="0"/>
                    <a:pt x="17045" y="2306"/>
                    <a:pt x="23495" y="8088"/>
                  </a:cubicBezTo>
                  <a:cubicBezTo>
                    <a:pt x="32318" y="15909"/>
                    <a:pt x="37966" y="28040"/>
                    <a:pt x="37966" y="41676"/>
                  </a:cubicBezTo>
                  <a:lnTo>
                    <a:pt x="37966" y="80645"/>
                  </a:lnTo>
                  <a:cubicBezTo>
                    <a:pt x="37966" y="83820"/>
                    <a:pt x="35694" y="86394"/>
                    <a:pt x="32886" y="86394"/>
                  </a:cubicBezTo>
                  <a:lnTo>
                    <a:pt x="45720" y="86394"/>
                  </a:lnTo>
                  <a:cubicBezTo>
                    <a:pt x="48895" y="86394"/>
                    <a:pt x="51435" y="83820"/>
                    <a:pt x="51435" y="80645"/>
                  </a:cubicBezTo>
                  <a:lnTo>
                    <a:pt x="51435" y="41676"/>
                  </a:lnTo>
                  <a:cubicBezTo>
                    <a:pt x="51435" y="24498"/>
                    <a:pt x="41308" y="9692"/>
                    <a:pt x="26703" y="2874"/>
                  </a:cubicBezTo>
                  <a:cubicBezTo>
                    <a:pt x="21222" y="301"/>
                    <a:pt x="15106" y="0"/>
                    <a:pt x="86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1"/>
            <p:cNvSpPr/>
            <p:nvPr/>
          </p:nvSpPr>
          <p:spPr>
            <a:xfrm>
              <a:off x="2924325" y="3248100"/>
              <a:ext cx="1757975" cy="1702825"/>
            </a:xfrm>
            <a:custGeom>
              <a:avLst/>
              <a:gdLst/>
              <a:ahLst/>
              <a:cxnLst/>
              <a:rect l="l" t="t" r="r" b="b"/>
              <a:pathLst>
                <a:path w="70319" h="68113" extrusionOk="0">
                  <a:moveTo>
                    <a:pt x="17948" y="0"/>
                  </a:moveTo>
                  <a:cubicBezTo>
                    <a:pt x="11531" y="0"/>
                    <a:pt x="5448" y="1404"/>
                    <a:pt x="1" y="3944"/>
                  </a:cubicBezTo>
                  <a:lnTo>
                    <a:pt x="35160" y="68112"/>
                  </a:lnTo>
                  <a:lnTo>
                    <a:pt x="70319" y="3944"/>
                  </a:lnTo>
                  <a:cubicBezTo>
                    <a:pt x="64838" y="1404"/>
                    <a:pt x="58755" y="0"/>
                    <a:pt x="52338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1"/>
            <p:cNvSpPr/>
            <p:nvPr/>
          </p:nvSpPr>
          <p:spPr>
            <a:xfrm>
              <a:off x="3379700" y="3248100"/>
              <a:ext cx="847250" cy="1702825"/>
            </a:xfrm>
            <a:custGeom>
              <a:avLst/>
              <a:gdLst/>
              <a:ahLst/>
              <a:cxnLst/>
              <a:rect l="l" t="t" r="r" b="b"/>
              <a:pathLst>
                <a:path w="33890" h="68113" extrusionOk="0">
                  <a:moveTo>
                    <a:pt x="0" y="0"/>
                  </a:moveTo>
                  <a:cubicBezTo>
                    <a:pt x="0" y="7152"/>
                    <a:pt x="4412" y="13268"/>
                    <a:pt x="10695" y="15742"/>
                  </a:cubicBezTo>
                  <a:lnTo>
                    <a:pt x="5080" y="46489"/>
                  </a:lnTo>
                  <a:lnTo>
                    <a:pt x="16945" y="68112"/>
                  </a:lnTo>
                  <a:lnTo>
                    <a:pt x="28776" y="46489"/>
                  </a:lnTo>
                  <a:lnTo>
                    <a:pt x="23194" y="15742"/>
                  </a:lnTo>
                  <a:cubicBezTo>
                    <a:pt x="29444" y="13268"/>
                    <a:pt x="33889" y="7152"/>
                    <a:pt x="338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1"/>
            <p:cNvSpPr/>
            <p:nvPr/>
          </p:nvSpPr>
          <p:spPr>
            <a:xfrm>
              <a:off x="2794825" y="252750"/>
              <a:ext cx="2009475" cy="2577600"/>
            </a:xfrm>
            <a:custGeom>
              <a:avLst/>
              <a:gdLst/>
              <a:ahLst/>
              <a:cxnLst/>
              <a:rect l="l" t="t" r="r" b="b"/>
              <a:pathLst>
                <a:path w="80379" h="103104" extrusionOk="0">
                  <a:moveTo>
                    <a:pt x="37031" y="0"/>
                  </a:moveTo>
                  <a:cubicBezTo>
                    <a:pt x="16577" y="0"/>
                    <a:pt x="0" y="16577"/>
                    <a:pt x="0" y="37030"/>
                  </a:cubicBezTo>
                  <a:lnTo>
                    <a:pt x="0" y="62898"/>
                  </a:lnTo>
                  <a:cubicBezTo>
                    <a:pt x="0" y="85090"/>
                    <a:pt x="18014" y="103104"/>
                    <a:pt x="40206" y="103104"/>
                  </a:cubicBezTo>
                  <a:cubicBezTo>
                    <a:pt x="62398" y="103104"/>
                    <a:pt x="80378" y="85090"/>
                    <a:pt x="80378" y="62898"/>
                  </a:cubicBezTo>
                  <a:lnTo>
                    <a:pt x="80378" y="37030"/>
                  </a:lnTo>
                  <a:cubicBezTo>
                    <a:pt x="80378" y="16577"/>
                    <a:pt x="63801" y="0"/>
                    <a:pt x="4334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1"/>
            <p:cNvSpPr/>
            <p:nvPr/>
          </p:nvSpPr>
          <p:spPr>
            <a:xfrm>
              <a:off x="3703875" y="252750"/>
              <a:ext cx="1100425" cy="2577600"/>
            </a:xfrm>
            <a:custGeom>
              <a:avLst/>
              <a:gdLst/>
              <a:ahLst/>
              <a:cxnLst/>
              <a:rect l="l" t="t" r="r" b="b"/>
              <a:pathLst>
                <a:path w="44017" h="103104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70017"/>
                  </a:lnTo>
                  <a:cubicBezTo>
                    <a:pt x="29779" y="87129"/>
                    <a:pt x="16778" y="101199"/>
                    <a:pt x="134" y="102903"/>
                  </a:cubicBezTo>
                  <a:cubicBezTo>
                    <a:pt x="1371" y="103037"/>
                    <a:pt x="2574" y="103104"/>
                    <a:pt x="3844" y="103104"/>
                  </a:cubicBezTo>
                  <a:cubicBezTo>
                    <a:pt x="26036" y="103104"/>
                    <a:pt x="44016" y="85090"/>
                    <a:pt x="44016" y="62898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1"/>
            <p:cNvSpPr/>
            <p:nvPr/>
          </p:nvSpPr>
          <p:spPr>
            <a:xfrm>
              <a:off x="2795650" y="252750"/>
              <a:ext cx="2008650" cy="1479725"/>
            </a:xfrm>
            <a:custGeom>
              <a:avLst/>
              <a:gdLst/>
              <a:ahLst/>
              <a:cxnLst/>
              <a:rect l="l" t="t" r="r" b="b"/>
              <a:pathLst>
                <a:path w="80346" h="59189" extrusionOk="0">
                  <a:moveTo>
                    <a:pt x="36998" y="0"/>
                  </a:moveTo>
                  <a:cubicBezTo>
                    <a:pt x="16745" y="0"/>
                    <a:pt x="302" y="16276"/>
                    <a:pt x="1" y="36462"/>
                  </a:cubicBezTo>
                  <a:cubicBezTo>
                    <a:pt x="6852" y="44082"/>
                    <a:pt x="17079" y="50533"/>
                    <a:pt x="24799" y="52504"/>
                  </a:cubicBezTo>
                  <a:cubicBezTo>
                    <a:pt x="22794" y="48494"/>
                    <a:pt x="18616" y="38902"/>
                    <a:pt x="20789" y="29845"/>
                  </a:cubicBezTo>
                  <a:lnTo>
                    <a:pt x="20789" y="29845"/>
                  </a:lnTo>
                  <a:cubicBezTo>
                    <a:pt x="27506" y="38902"/>
                    <a:pt x="58521" y="53774"/>
                    <a:pt x="80345" y="59189"/>
                  </a:cubicBezTo>
                  <a:lnTo>
                    <a:pt x="80345" y="37030"/>
                  </a:lnTo>
                  <a:cubicBezTo>
                    <a:pt x="80345" y="16577"/>
                    <a:pt x="63768" y="0"/>
                    <a:pt x="433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1"/>
            <p:cNvSpPr/>
            <p:nvPr/>
          </p:nvSpPr>
          <p:spPr>
            <a:xfrm>
              <a:off x="3703875" y="252750"/>
              <a:ext cx="1100425" cy="1479725"/>
            </a:xfrm>
            <a:custGeom>
              <a:avLst/>
              <a:gdLst/>
              <a:ahLst/>
              <a:cxnLst/>
              <a:rect l="l" t="t" r="r" b="b"/>
              <a:pathLst>
                <a:path w="44017" h="59189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54810"/>
                  </a:lnTo>
                  <a:cubicBezTo>
                    <a:pt x="34725" y="56582"/>
                    <a:pt x="39571" y="58086"/>
                    <a:pt x="44016" y="59189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1"/>
            <p:cNvSpPr/>
            <p:nvPr/>
          </p:nvSpPr>
          <p:spPr>
            <a:xfrm>
              <a:off x="535550" y="637925"/>
              <a:ext cx="1833175" cy="873975"/>
            </a:xfrm>
            <a:custGeom>
              <a:avLst/>
              <a:gdLst/>
              <a:ahLst/>
              <a:cxnLst/>
              <a:rect l="l" t="t" r="r" b="b"/>
              <a:pathLst>
                <a:path w="73327" h="34959" extrusionOk="0">
                  <a:moveTo>
                    <a:pt x="24900" y="0"/>
                  </a:moveTo>
                  <a:cubicBezTo>
                    <a:pt x="11164" y="0"/>
                    <a:pt x="1" y="11129"/>
                    <a:pt x="1" y="24899"/>
                  </a:cubicBezTo>
                  <a:lnTo>
                    <a:pt x="1" y="34958"/>
                  </a:lnTo>
                  <a:lnTo>
                    <a:pt x="48395" y="34958"/>
                  </a:lnTo>
                  <a:cubicBezTo>
                    <a:pt x="62164" y="34958"/>
                    <a:pt x="73327" y="23796"/>
                    <a:pt x="73327" y="10026"/>
                  </a:cubicBezTo>
                  <a:lnTo>
                    <a:pt x="73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65;p21"/>
          <p:cNvGrpSpPr/>
          <p:nvPr/>
        </p:nvGrpSpPr>
        <p:grpSpPr>
          <a:xfrm>
            <a:off x="6533674" y="1531568"/>
            <a:ext cx="676456" cy="640314"/>
            <a:chOff x="1100950" y="238125"/>
            <a:chExt cx="5407325" cy="5235600"/>
          </a:xfrm>
        </p:grpSpPr>
        <p:sp>
          <p:nvSpPr>
            <p:cNvPr id="166" name="Google Shape;166;p21"/>
            <p:cNvSpPr/>
            <p:nvPr/>
          </p:nvSpPr>
          <p:spPr>
            <a:xfrm>
              <a:off x="1100950" y="238125"/>
              <a:ext cx="2897250" cy="2039250"/>
            </a:xfrm>
            <a:custGeom>
              <a:avLst/>
              <a:gdLst/>
              <a:ahLst/>
              <a:cxnLst/>
              <a:rect l="l" t="t" r="r" b="b"/>
              <a:pathLst>
                <a:path w="115890" h="81570" extrusionOk="0">
                  <a:moveTo>
                    <a:pt x="21419" y="0"/>
                  </a:moveTo>
                  <a:cubicBezTo>
                    <a:pt x="9581" y="0"/>
                    <a:pt x="0" y="9581"/>
                    <a:pt x="0" y="21419"/>
                  </a:cubicBezTo>
                  <a:lnTo>
                    <a:pt x="0" y="81569"/>
                  </a:lnTo>
                  <a:lnTo>
                    <a:pt x="35233" y="81569"/>
                  </a:lnTo>
                  <a:cubicBezTo>
                    <a:pt x="34980" y="79744"/>
                    <a:pt x="33991" y="78046"/>
                    <a:pt x="32420" y="77032"/>
                  </a:cubicBezTo>
                  <a:cubicBezTo>
                    <a:pt x="27781" y="74092"/>
                    <a:pt x="24815" y="68819"/>
                    <a:pt x="25145" y="62862"/>
                  </a:cubicBezTo>
                  <a:cubicBezTo>
                    <a:pt x="25576" y="54979"/>
                    <a:pt x="31989" y="48516"/>
                    <a:pt x="39872" y="48034"/>
                  </a:cubicBezTo>
                  <a:cubicBezTo>
                    <a:pt x="40217" y="48012"/>
                    <a:pt x="40561" y="48001"/>
                    <a:pt x="40901" y="48001"/>
                  </a:cubicBezTo>
                  <a:cubicBezTo>
                    <a:pt x="49610" y="48001"/>
                    <a:pt x="56652" y="55066"/>
                    <a:pt x="56652" y="63775"/>
                  </a:cubicBezTo>
                  <a:cubicBezTo>
                    <a:pt x="56652" y="69326"/>
                    <a:pt x="53763" y="74218"/>
                    <a:pt x="49403" y="77007"/>
                  </a:cubicBezTo>
                  <a:cubicBezTo>
                    <a:pt x="47831" y="78046"/>
                    <a:pt x="46792" y="79719"/>
                    <a:pt x="46538" y="81569"/>
                  </a:cubicBezTo>
                  <a:lnTo>
                    <a:pt x="81569" y="81569"/>
                  </a:lnTo>
                  <a:lnTo>
                    <a:pt x="81569" y="46716"/>
                  </a:lnTo>
                  <a:cubicBezTo>
                    <a:pt x="83521" y="46919"/>
                    <a:pt x="85270" y="47958"/>
                    <a:pt x="86334" y="49631"/>
                  </a:cubicBezTo>
                  <a:cubicBezTo>
                    <a:pt x="89148" y="53965"/>
                    <a:pt x="94015" y="56855"/>
                    <a:pt x="99591" y="56855"/>
                  </a:cubicBezTo>
                  <a:cubicBezTo>
                    <a:pt x="108640" y="56855"/>
                    <a:pt x="115890" y="49251"/>
                    <a:pt x="115332" y="40075"/>
                  </a:cubicBezTo>
                  <a:cubicBezTo>
                    <a:pt x="114825" y="32192"/>
                    <a:pt x="108387" y="25779"/>
                    <a:pt x="100504" y="25348"/>
                  </a:cubicBezTo>
                  <a:cubicBezTo>
                    <a:pt x="100204" y="25331"/>
                    <a:pt x="99907" y="25323"/>
                    <a:pt x="99611" y="25323"/>
                  </a:cubicBezTo>
                  <a:cubicBezTo>
                    <a:pt x="94023" y="25323"/>
                    <a:pt x="89126" y="28241"/>
                    <a:pt x="86309" y="32623"/>
                  </a:cubicBezTo>
                  <a:cubicBezTo>
                    <a:pt x="85270" y="34245"/>
                    <a:pt x="83495" y="35284"/>
                    <a:pt x="81569" y="35462"/>
                  </a:cubicBezTo>
                  <a:lnTo>
                    <a:pt x="8156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1"/>
            <p:cNvSpPr/>
            <p:nvPr/>
          </p:nvSpPr>
          <p:spPr>
            <a:xfrm>
              <a:off x="3140150" y="238125"/>
              <a:ext cx="2039900" cy="2889200"/>
            </a:xfrm>
            <a:custGeom>
              <a:avLst/>
              <a:gdLst/>
              <a:ahLst/>
              <a:cxnLst/>
              <a:rect l="l" t="t" r="r" b="b"/>
              <a:pathLst>
                <a:path w="81596" h="115568" extrusionOk="0">
                  <a:moveTo>
                    <a:pt x="1" y="0"/>
                  </a:moveTo>
                  <a:lnTo>
                    <a:pt x="1" y="35462"/>
                  </a:lnTo>
                  <a:cubicBezTo>
                    <a:pt x="1927" y="35284"/>
                    <a:pt x="3702" y="34245"/>
                    <a:pt x="4741" y="32623"/>
                  </a:cubicBezTo>
                  <a:cubicBezTo>
                    <a:pt x="7558" y="28241"/>
                    <a:pt x="12455" y="25323"/>
                    <a:pt x="18043" y="25323"/>
                  </a:cubicBezTo>
                  <a:cubicBezTo>
                    <a:pt x="18339" y="25323"/>
                    <a:pt x="18636" y="25331"/>
                    <a:pt x="18936" y="25348"/>
                  </a:cubicBezTo>
                  <a:cubicBezTo>
                    <a:pt x="26819" y="25779"/>
                    <a:pt x="33257" y="32192"/>
                    <a:pt x="33764" y="40075"/>
                  </a:cubicBezTo>
                  <a:cubicBezTo>
                    <a:pt x="34322" y="49251"/>
                    <a:pt x="27072" y="56855"/>
                    <a:pt x="18023" y="56855"/>
                  </a:cubicBezTo>
                  <a:cubicBezTo>
                    <a:pt x="12447" y="56855"/>
                    <a:pt x="7580" y="53965"/>
                    <a:pt x="4766" y="49631"/>
                  </a:cubicBezTo>
                  <a:cubicBezTo>
                    <a:pt x="3702" y="47958"/>
                    <a:pt x="1953" y="46919"/>
                    <a:pt x="1" y="46716"/>
                  </a:cubicBezTo>
                  <a:lnTo>
                    <a:pt x="1" y="81569"/>
                  </a:lnTo>
                  <a:lnTo>
                    <a:pt x="35082" y="81569"/>
                  </a:lnTo>
                  <a:cubicBezTo>
                    <a:pt x="34930" y="83572"/>
                    <a:pt x="33891" y="85447"/>
                    <a:pt x="32167" y="86563"/>
                  </a:cubicBezTo>
                  <a:cubicBezTo>
                    <a:pt x="27807" y="89351"/>
                    <a:pt x="24918" y="94243"/>
                    <a:pt x="24918" y="99794"/>
                  </a:cubicBezTo>
                  <a:cubicBezTo>
                    <a:pt x="24918" y="108503"/>
                    <a:pt x="31984" y="115568"/>
                    <a:pt x="40671" y="115568"/>
                  </a:cubicBezTo>
                  <a:cubicBezTo>
                    <a:pt x="41011" y="115568"/>
                    <a:pt x="41353" y="115557"/>
                    <a:pt x="41698" y="115535"/>
                  </a:cubicBezTo>
                  <a:cubicBezTo>
                    <a:pt x="49606" y="115028"/>
                    <a:pt x="55994" y="108590"/>
                    <a:pt x="56425" y="100707"/>
                  </a:cubicBezTo>
                  <a:cubicBezTo>
                    <a:pt x="56755" y="94750"/>
                    <a:pt x="53789" y="89478"/>
                    <a:pt x="49176" y="86512"/>
                  </a:cubicBezTo>
                  <a:cubicBezTo>
                    <a:pt x="47477" y="85447"/>
                    <a:pt x="46438" y="83572"/>
                    <a:pt x="46311" y="81569"/>
                  </a:cubicBezTo>
                  <a:lnTo>
                    <a:pt x="81595" y="81569"/>
                  </a:lnTo>
                  <a:lnTo>
                    <a:pt x="81595" y="21419"/>
                  </a:lnTo>
                  <a:cubicBezTo>
                    <a:pt x="81595" y="9581"/>
                    <a:pt x="71988" y="0"/>
                    <a:pt x="601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1"/>
            <p:cNvSpPr/>
            <p:nvPr/>
          </p:nvSpPr>
          <p:spPr>
            <a:xfrm>
              <a:off x="4399300" y="238125"/>
              <a:ext cx="780750" cy="2039250"/>
            </a:xfrm>
            <a:custGeom>
              <a:avLst/>
              <a:gdLst/>
              <a:ahLst/>
              <a:cxnLst/>
              <a:rect l="l" t="t" r="r" b="b"/>
              <a:pathLst>
                <a:path w="31230" h="81570" extrusionOk="0">
                  <a:moveTo>
                    <a:pt x="1" y="0"/>
                  </a:moveTo>
                  <a:cubicBezTo>
                    <a:pt x="11838" y="0"/>
                    <a:pt x="21420" y="9581"/>
                    <a:pt x="21420" y="21419"/>
                  </a:cubicBezTo>
                  <a:lnTo>
                    <a:pt x="21420" y="81569"/>
                  </a:lnTo>
                  <a:lnTo>
                    <a:pt x="31229" y="81569"/>
                  </a:lnTo>
                  <a:lnTo>
                    <a:pt x="31229" y="21419"/>
                  </a:lnTo>
                  <a:cubicBezTo>
                    <a:pt x="31229" y="9581"/>
                    <a:pt x="21622" y="0"/>
                    <a:pt x="97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1"/>
            <p:cNvSpPr/>
            <p:nvPr/>
          </p:nvSpPr>
          <p:spPr>
            <a:xfrm>
              <a:off x="4034925" y="2277350"/>
              <a:ext cx="524100" cy="849925"/>
            </a:xfrm>
            <a:custGeom>
              <a:avLst/>
              <a:gdLst/>
              <a:ahLst/>
              <a:cxnLst/>
              <a:rect l="l" t="t" r="r" b="b"/>
              <a:pathLst>
                <a:path w="20964" h="33997" extrusionOk="0">
                  <a:moveTo>
                    <a:pt x="711" y="0"/>
                  </a:moveTo>
                  <a:cubicBezTo>
                    <a:pt x="863" y="2003"/>
                    <a:pt x="1902" y="3878"/>
                    <a:pt x="3600" y="4943"/>
                  </a:cubicBezTo>
                  <a:cubicBezTo>
                    <a:pt x="8214" y="7909"/>
                    <a:pt x="11179" y="13181"/>
                    <a:pt x="10850" y="19138"/>
                  </a:cubicBezTo>
                  <a:cubicBezTo>
                    <a:pt x="10495" y="25677"/>
                    <a:pt x="6008" y="31229"/>
                    <a:pt x="1" y="33206"/>
                  </a:cubicBezTo>
                  <a:cubicBezTo>
                    <a:pt x="1558" y="33718"/>
                    <a:pt x="3222" y="33996"/>
                    <a:pt x="4934" y="33996"/>
                  </a:cubicBezTo>
                  <a:cubicBezTo>
                    <a:pt x="5257" y="33996"/>
                    <a:pt x="5581" y="33986"/>
                    <a:pt x="5907" y="33966"/>
                  </a:cubicBezTo>
                  <a:cubicBezTo>
                    <a:pt x="13815" y="33459"/>
                    <a:pt x="20203" y="27021"/>
                    <a:pt x="20634" y="19138"/>
                  </a:cubicBezTo>
                  <a:cubicBezTo>
                    <a:pt x="20964" y="13181"/>
                    <a:pt x="17998" y="7909"/>
                    <a:pt x="13385" y="4943"/>
                  </a:cubicBezTo>
                  <a:cubicBezTo>
                    <a:pt x="11686" y="3878"/>
                    <a:pt x="10647" y="2003"/>
                    <a:pt x="105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3611000" y="3433825"/>
              <a:ext cx="2897275" cy="2039900"/>
            </a:xfrm>
            <a:custGeom>
              <a:avLst/>
              <a:gdLst/>
              <a:ahLst/>
              <a:cxnLst/>
              <a:rect l="l" t="t" r="r" b="b"/>
              <a:pathLst>
                <a:path w="115891" h="81596" extrusionOk="0">
                  <a:moveTo>
                    <a:pt x="34321" y="1"/>
                  </a:moveTo>
                  <a:lnTo>
                    <a:pt x="34321" y="35285"/>
                  </a:lnTo>
                  <a:cubicBezTo>
                    <a:pt x="32395" y="35082"/>
                    <a:pt x="30620" y="34043"/>
                    <a:pt x="29556" y="32370"/>
                  </a:cubicBezTo>
                  <a:cubicBezTo>
                    <a:pt x="26742" y="28010"/>
                    <a:pt x="21875" y="25120"/>
                    <a:pt x="16299" y="25120"/>
                  </a:cubicBezTo>
                  <a:cubicBezTo>
                    <a:pt x="7250" y="25120"/>
                    <a:pt x="0" y="32750"/>
                    <a:pt x="558" y="41926"/>
                  </a:cubicBezTo>
                  <a:cubicBezTo>
                    <a:pt x="1065" y="49809"/>
                    <a:pt x="7503" y="56197"/>
                    <a:pt x="15412" y="56653"/>
                  </a:cubicBezTo>
                  <a:cubicBezTo>
                    <a:pt x="15711" y="56670"/>
                    <a:pt x="16009" y="56678"/>
                    <a:pt x="16305" y="56678"/>
                  </a:cubicBezTo>
                  <a:cubicBezTo>
                    <a:pt x="21893" y="56678"/>
                    <a:pt x="26789" y="53760"/>
                    <a:pt x="29581" y="49378"/>
                  </a:cubicBezTo>
                  <a:cubicBezTo>
                    <a:pt x="30646" y="47756"/>
                    <a:pt x="32395" y="46717"/>
                    <a:pt x="34321" y="46539"/>
                  </a:cubicBezTo>
                  <a:lnTo>
                    <a:pt x="34321" y="81595"/>
                  </a:lnTo>
                  <a:lnTo>
                    <a:pt x="94471" y="81595"/>
                  </a:lnTo>
                  <a:cubicBezTo>
                    <a:pt x="106309" y="81595"/>
                    <a:pt x="115890" y="71988"/>
                    <a:pt x="115890" y="60176"/>
                  </a:cubicBezTo>
                  <a:lnTo>
                    <a:pt x="115890" y="1"/>
                  </a:lnTo>
                  <a:lnTo>
                    <a:pt x="80606" y="1"/>
                  </a:lnTo>
                  <a:cubicBezTo>
                    <a:pt x="80758" y="2003"/>
                    <a:pt x="81797" y="3879"/>
                    <a:pt x="83496" y="4944"/>
                  </a:cubicBezTo>
                  <a:cubicBezTo>
                    <a:pt x="88109" y="7909"/>
                    <a:pt x="91075" y="13182"/>
                    <a:pt x="90745" y="19138"/>
                  </a:cubicBezTo>
                  <a:cubicBezTo>
                    <a:pt x="90314" y="27022"/>
                    <a:pt x="83901" y="33485"/>
                    <a:pt x="76018" y="33967"/>
                  </a:cubicBezTo>
                  <a:cubicBezTo>
                    <a:pt x="75673" y="33989"/>
                    <a:pt x="75330" y="34000"/>
                    <a:pt x="74989" y="34000"/>
                  </a:cubicBezTo>
                  <a:cubicBezTo>
                    <a:pt x="66281" y="34000"/>
                    <a:pt x="59238" y="26934"/>
                    <a:pt x="59238" y="18226"/>
                  </a:cubicBezTo>
                  <a:cubicBezTo>
                    <a:pt x="59238" y="12675"/>
                    <a:pt x="62128" y="7783"/>
                    <a:pt x="66487" y="4994"/>
                  </a:cubicBezTo>
                  <a:cubicBezTo>
                    <a:pt x="68186" y="3879"/>
                    <a:pt x="69250" y="2029"/>
                    <a:pt x="6940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1"/>
            <p:cNvSpPr/>
            <p:nvPr/>
          </p:nvSpPr>
          <p:spPr>
            <a:xfrm>
              <a:off x="4847325" y="3433825"/>
              <a:ext cx="516500" cy="850000"/>
            </a:xfrm>
            <a:custGeom>
              <a:avLst/>
              <a:gdLst/>
              <a:ahLst/>
              <a:cxnLst/>
              <a:rect l="l" t="t" r="r" b="b"/>
              <a:pathLst>
                <a:path w="20660" h="34000" extrusionOk="0">
                  <a:moveTo>
                    <a:pt x="10165" y="1"/>
                  </a:moveTo>
                  <a:cubicBezTo>
                    <a:pt x="10013" y="2029"/>
                    <a:pt x="8948" y="3879"/>
                    <a:pt x="7250" y="4994"/>
                  </a:cubicBezTo>
                  <a:cubicBezTo>
                    <a:pt x="2890" y="7783"/>
                    <a:pt x="1" y="12675"/>
                    <a:pt x="1" y="18226"/>
                  </a:cubicBezTo>
                  <a:cubicBezTo>
                    <a:pt x="1" y="26934"/>
                    <a:pt x="7043" y="34000"/>
                    <a:pt x="15752" y="34000"/>
                  </a:cubicBezTo>
                  <a:cubicBezTo>
                    <a:pt x="16092" y="34000"/>
                    <a:pt x="16435" y="33989"/>
                    <a:pt x="16781" y="33967"/>
                  </a:cubicBezTo>
                  <a:cubicBezTo>
                    <a:pt x="18124" y="33891"/>
                    <a:pt x="19417" y="33637"/>
                    <a:pt x="20659" y="33232"/>
                  </a:cubicBezTo>
                  <a:cubicBezTo>
                    <a:pt x="14348" y="31153"/>
                    <a:pt x="9785" y="25222"/>
                    <a:pt x="9785" y="18226"/>
                  </a:cubicBezTo>
                  <a:cubicBezTo>
                    <a:pt x="9785" y="12675"/>
                    <a:pt x="12675" y="7783"/>
                    <a:pt x="17034" y="4994"/>
                  </a:cubicBezTo>
                  <a:cubicBezTo>
                    <a:pt x="18733" y="3879"/>
                    <a:pt x="19797" y="2029"/>
                    <a:pt x="19949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1"/>
            <p:cNvSpPr/>
            <p:nvPr/>
          </p:nvSpPr>
          <p:spPr>
            <a:xfrm>
              <a:off x="5728175" y="3433825"/>
              <a:ext cx="780100" cy="2039900"/>
            </a:xfrm>
            <a:custGeom>
              <a:avLst/>
              <a:gdLst/>
              <a:ahLst/>
              <a:cxnLst/>
              <a:rect l="l" t="t" r="r" b="b"/>
              <a:pathLst>
                <a:path w="31204" h="81596" extrusionOk="0">
                  <a:moveTo>
                    <a:pt x="21419" y="1"/>
                  </a:moveTo>
                  <a:lnTo>
                    <a:pt x="21419" y="60176"/>
                  </a:lnTo>
                  <a:cubicBezTo>
                    <a:pt x="21419" y="71988"/>
                    <a:pt x="11837" y="81595"/>
                    <a:pt x="0" y="81595"/>
                  </a:cubicBezTo>
                  <a:lnTo>
                    <a:pt x="9784" y="81595"/>
                  </a:lnTo>
                  <a:cubicBezTo>
                    <a:pt x="21622" y="81595"/>
                    <a:pt x="31203" y="71988"/>
                    <a:pt x="31203" y="60176"/>
                  </a:cubicBezTo>
                  <a:lnTo>
                    <a:pt x="312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1"/>
            <p:cNvSpPr/>
            <p:nvPr/>
          </p:nvSpPr>
          <p:spPr>
            <a:xfrm>
              <a:off x="1100950" y="1438150"/>
              <a:ext cx="2039225" cy="2879075"/>
            </a:xfrm>
            <a:custGeom>
              <a:avLst/>
              <a:gdLst/>
              <a:ahLst/>
              <a:cxnLst/>
              <a:rect l="l" t="t" r="r" b="b"/>
              <a:pathLst>
                <a:path w="81569" h="115163" extrusionOk="0">
                  <a:moveTo>
                    <a:pt x="40901" y="0"/>
                  </a:moveTo>
                  <a:cubicBezTo>
                    <a:pt x="40561" y="0"/>
                    <a:pt x="40217" y="11"/>
                    <a:pt x="39872" y="33"/>
                  </a:cubicBezTo>
                  <a:cubicBezTo>
                    <a:pt x="31989" y="515"/>
                    <a:pt x="25576" y="6978"/>
                    <a:pt x="25145" y="14861"/>
                  </a:cubicBezTo>
                  <a:cubicBezTo>
                    <a:pt x="24815" y="20818"/>
                    <a:pt x="27781" y="26091"/>
                    <a:pt x="32420" y="29031"/>
                  </a:cubicBezTo>
                  <a:cubicBezTo>
                    <a:pt x="33991" y="30045"/>
                    <a:pt x="34980" y="31743"/>
                    <a:pt x="35233" y="33568"/>
                  </a:cubicBezTo>
                  <a:lnTo>
                    <a:pt x="0" y="33568"/>
                  </a:lnTo>
                  <a:lnTo>
                    <a:pt x="0" y="93718"/>
                  </a:lnTo>
                  <a:cubicBezTo>
                    <a:pt x="0" y="105556"/>
                    <a:pt x="9581" y="115163"/>
                    <a:pt x="21419" y="115163"/>
                  </a:cubicBezTo>
                  <a:lnTo>
                    <a:pt x="81569" y="115163"/>
                  </a:lnTo>
                  <a:lnTo>
                    <a:pt x="81569" y="80081"/>
                  </a:lnTo>
                  <a:cubicBezTo>
                    <a:pt x="79668" y="80284"/>
                    <a:pt x="77894" y="81298"/>
                    <a:pt x="76829" y="82946"/>
                  </a:cubicBezTo>
                  <a:cubicBezTo>
                    <a:pt x="74036" y="87327"/>
                    <a:pt x="69140" y="90245"/>
                    <a:pt x="63552" y="90245"/>
                  </a:cubicBezTo>
                  <a:cubicBezTo>
                    <a:pt x="63257" y="90245"/>
                    <a:pt x="62959" y="90237"/>
                    <a:pt x="62660" y="90220"/>
                  </a:cubicBezTo>
                  <a:cubicBezTo>
                    <a:pt x="54776" y="89764"/>
                    <a:pt x="48313" y="83376"/>
                    <a:pt x="47831" y="75493"/>
                  </a:cubicBezTo>
                  <a:cubicBezTo>
                    <a:pt x="47248" y="66317"/>
                    <a:pt x="54523" y="58688"/>
                    <a:pt x="63572" y="58688"/>
                  </a:cubicBezTo>
                  <a:cubicBezTo>
                    <a:pt x="69123" y="58688"/>
                    <a:pt x="74015" y="61577"/>
                    <a:pt x="76804" y="65937"/>
                  </a:cubicBezTo>
                  <a:cubicBezTo>
                    <a:pt x="77868" y="67585"/>
                    <a:pt x="79643" y="68624"/>
                    <a:pt x="81569" y="68827"/>
                  </a:cubicBezTo>
                  <a:lnTo>
                    <a:pt x="81569" y="33568"/>
                  </a:lnTo>
                  <a:lnTo>
                    <a:pt x="46538" y="33568"/>
                  </a:lnTo>
                  <a:cubicBezTo>
                    <a:pt x="46792" y="31718"/>
                    <a:pt x="47831" y="30045"/>
                    <a:pt x="49403" y="29006"/>
                  </a:cubicBezTo>
                  <a:cubicBezTo>
                    <a:pt x="53763" y="26217"/>
                    <a:pt x="56652" y="21325"/>
                    <a:pt x="56652" y="15774"/>
                  </a:cubicBezTo>
                  <a:cubicBezTo>
                    <a:pt x="56652" y="7065"/>
                    <a:pt x="49610" y="0"/>
                    <a:pt x="409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85983B8E-CE9C-44DD-A860-A04B40C4261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A0945FB9-DA4E-4A24-9E32-80376D3CB961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850F10D0-3C65-4C58-A48E-0D511A91F03B}"/>
              </a:ext>
            </a:extLst>
          </p:cNvPr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2"/>
          <p:cNvSpPr/>
          <p:nvPr/>
        </p:nvSpPr>
        <p:spPr>
          <a:xfrm rot="10800000" flipH="1">
            <a:off x="6179717" y="463937"/>
            <a:ext cx="1818521" cy="590111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" name="Google Shape;179;p22"/>
          <p:cNvSpPr txBox="1">
            <a:spLocks noGrp="1"/>
          </p:cNvSpPr>
          <p:nvPr>
            <p:ph type="ctrTitle"/>
          </p:nvPr>
        </p:nvSpPr>
        <p:spPr>
          <a:xfrm>
            <a:off x="1652422" y="715919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نقشه برداری</a:t>
            </a:r>
            <a:endParaRPr lang="fa-IR" sz="1400">
              <a:cs typeface="B Nazanin" panose="00000700000000000000" pitchFamily="2" charset="-78"/>
            </a:endParaRPr>
          </a:p>
        </p:txBody>
      </p:sp>
      <p:sp>
        <p:nvSpPr>
          <p:cNvPr id="180" name="Google Shape;180;p22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81" name="Google Shape;181;p22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182" name="Google Shape;182;p22"/>
          <p:cNvGrpSpPr/>
          <p:nvPr/>
        </p:nvGrpSpPr>
        <p:grpSpPr>
          <a:xfrm>
            <a:off x="984904" y="716098"/>
            <a:ext cx="3707186" cy="3864629"/>
            <a:chOff x="1808400" y="656650"/>
            <a:chExt cx="3968725" cy="4137275"/>
          </a:xfrm>
        </p:grpSpPr>
        <p:sp>
          <p:nvSpPr>
            <p:cNvPr id="183" name="Google Shape;183;p22"/>
            <p:cNvSpPr/>
            <p:nvPr/>
          </p:nvSpPr>
          <p:spPr>
            <a:xfrm>
              <a:off x="2403650" y="4207425"/>
              <a:ext cx="2743150" cy="129100"/>
            </a:xfrm>
            <a:custGeom>
              <a:avLst/>
              <a:gdLst/>
              <a:ahLst/>
              <a:cxnLst/>
              <a:rect l="l" t="t" r="r" b="b"/>
              <a:pathLst>
                <a:path w="109726" h="5164" extrusionOk="0">
                  <a:moveTo>
                    <a:pt x="109324" y="402"/>
                  </a:moveTo>
                  <a:lnTo>
                    <a:pt x="109324" y="4763"/>
                  </a:lnTo>
                  <a:lnTo>
                    <a:pt x="427" y="4763"/>
                  </a:lnTo>
                  <a:lnTo>
                    <a:pt x="427" y="402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4963"/>
                  </a:lnTo>
                  <a:cubicBezTo>
                    <a:pt x="1" y="5013"/>
                    <a:pt x="26" y="5063"/>
                    <a:pt x="76" y="5114"/>
                  </a:cubicBezTo>
                  <a:cubicBezTo>
                    <a:pt x="101" y="5139"/>
                    <a:pt x="151" y="5164"/>
                    <a:pt x="226" y="5164"/>
                  </a:cubicBezTo>
                  <a:lnTo>
                    <a:pt x="109525" y="5164"/>
                  </a:lnTo>
                  <a:cubicBezTo>
                    <a:pt x="109575" y="5164"/>
                    <a:pt x="109625" y="5139"/>
                    <a:pt x="109675" y="5114"/>
                  </a:cubicBezTo>
                  <a:cubicBezTo>
                    <a:pt x="109700" y="5063"/>
                    <a:pt x="109725" y="5013"/>
                    <a:pt x="109725" y="4963"/>
                  </a:cubicBezTo>
                  <a:lnTo>
                    <a:pt x="109725" y="201"/>
                  </a:lnTo>
                  <a:cubicBezTo>
                    <a:pt x="109725" y="151"/>
                    <a:pt x="109700" y="101"/>
                    <a:pt x="109675" y="51"/>
                  </a:cubicBezTo>
                  <a:cubicBezTo>
                    <a:pt x="109625" y="26"/>
                    <a:pt x="10957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84;p22"/>
            <p:cNvSpPr/>
            <p:nvPr/>
          </p:nvSpPr>
          <p:spPr>
            <a:xfrm>
              <a:off x="2564050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328" y="1"/>
                  </a:moveTo>
                  <a:cubicBezTo>
                    <a:pt x="24265" y="1"/>
                    <a:pt x="24205" y="27"/>
                    <a:pt x="24161" y="71"/>
                  </a:cubicBezTo>
                  <a:lnTo>
                    <a:pt x="76" y="32352"/>
                  </a:lnTo>
                  <a:cubicBezTo>
                    <a:pt x="1" y="32427"/>
                    <a:pt x="26" y="32578"/>
                    <a:pt x="101" y="32628"/>
                  </a:cubicBezTo>
                  <a:cubicBezTo>
                    <a:pt x="143" y="32659"/>
                    <a:pt x="189" y="32673"/>
                    <a:pt x="235" y="32673"/>
                  </a:cubicBezTo>
                  <a:cubicBezTo>
                    <a:pt x="297" y="32673"/>
                    <a:pt x="358" y="32646"/>
                    <a:pt x="402" y="32603"/>
                  </a:cubicBezTo>
                  <a:lnTo>
                    <a:pt x="24487" y="322"/>
                  </a:lnTo>
                  <a:cubicBezTo>
                    <a:pt x="24562" y="247"/>
                    <a:pt x="24537" y="96"/>
                    <a:pt x="24462" y="46"/>
                  </a:cubicBezTo>
                  <a:cubicBezTo>
                    <a:pt x="24420" y="15"/>
                    <a:pt x="24374" y="1"/>
                    <a:pt x="243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2"/>
            <p:cNvSpPr/>
            <p:nvPr/>
          </p:nvSpPr>
          <p:spPr>
            <a:xfrm>
              <a:off x="2560300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486" y="0"/>
                  </a:moveTo>
                  <a:cubicBezTo>
                    <a:pt x="24421" y="0"/>
                    <a:pt x="24357" y="33"/>
                    <a:pt x="24311" y="94"/>
                  </a:cubicBezTo>
                  <a:lnTo>
                    <a:pt x="50" y="32550"/>
                  </a:lnTo>
                  <a:cubicBezTo>
                    <a:pt x="25" y="32575"/>
                    <a:pt x="0" y="32625"/>
                    <a:pt x="0" y="32676"/>
                  </a:cubicBezTo>
                  <a:lnTo>
                    <a:pt x="0" y="37137"/>
                  </a:lnTo>
                  <a:cubicBezTo>
                    <a:pt x="0" y="37262"/>
                    <a:pt x="101" y="37362"/>
                    <a:pt x="226" y="37362"/>
                  </a:cubicBezTo>
                  <a:cubicBezTo>
                    <a:pt x="326" y="37362"/>
                    <a:pt x="426" y="37262"/>
                    <a:pt x="426" y="37137"/>
                  </a:cubicBezTo>
                  <a:lnTo>
                    <a:pt x="426" y="32726"/>
                  </a:lnTo>
                  <a:lnTo>
                    <a:pt x="24637" y="345"/>
                  </a:lnTo>
                  <a:cubicBezTo>
                    <a:pt x="24712" y="244"/>
                    <a:pt x="24687" y="119"/>
                    <a:pt x="24612" y="44"/>
                  </a:cubicBezTo>
                  <a:cubicBezTo>
                    <a:pt x="24572" y="14"/>
                    <a:pt x="24529" y="0"/>
                    <a:pt x="2448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86;p22"/>
            <p:cNvSpPr/>
            <p:nvPr/>
          </p:nvSpPr>
          <p:spPr>
            <a:xfrm>
              <a:off x="2510800" y="2077100"/>
              <a:ext cx="1330225" cy="67075"/>
            </a:xfrm>
            <a:custGeom>
              <a:avLst/>
              <a:gdLst/>
              <a:ahLst/>
              <a:cxnLst/>
              <a:rect l="l" t="t" r="r" b="b"/>
              <a:pathLst>
                <a:path w="53209" h="2683" extrusionOk="0">
                  <a:moveTo>
                    <a:pt x="52181" y="426"/>
                  </a:moveTo>
                  <a:cubicBezTo>
                    <a:pt x="52331" y="426"/>
                    <a:pt x="52482" y="502"/>
                    <a:pt x="52582" y="652"/>
                  </a:cubicBezTo>
                  <a:cubicBezTo>
                    <a:pt x="52707" y="802"/>
                    <a:pt x="52783" y="1028"/>
                    <a:pt x="52783" y="1304"/>
                  </a:cubicBezTo>
                  <a:lnTo>
                    <a:pt x="52783" y="1379"/>
                  </a:lnTo>
                  <a:cubicBezTo>
                    <a:pt x="52783" y="1654"/>
                    <a:pt x="52707" y="1880"/>
                    <a:pt x="52582" y="2030"/>
                  </a:cubicBezTo>
                  <a:cubicBezTo>
                    <a:pt x="52482" y="2181"/>
                    <a:pt x="52331" y="2256"/>
                    <a:pt x="52181" y="2256"/>
                  </a:cubicBezTo>
                  <a:lnTo>
                    <a:pt x="1003" y="2256"/>
                  </a:lnTo>
                  <a:cubicBezTo>
                    <a:pt x="852" y="2256"/>
                    <a:pt x="727" y="2181"/>
                    <a:pt x="602" y="2030"/>
                  </a:cubicBezTo>
                  <a:cubicBezTo>
                    <a:pt x="476" y="1880"/>
                    <a:pt x="401" y="1654"/>
                    <a:pt x="401" y="1379"/>
                  </a:cubicBezTo>
                  <a:lnTo>
                    <a:pt x="401" y="1304"/>
                  </a:lnTo>
                  <a:cubicBezTo>
                    <a:pt x="401" y="1028"/>
                    <a:pt x="476" y="802"/>
                    <a:pt x="602" y="652"/>
                  </a:cubicBezTo>
                  <a:cubicBezTo>
                    <a:pt x="727" y="502"/>
                    <a:pt x="852" y="426"/>
                    <a:pt x="1003" y="426"/>
                  </a:cubicBezTo>
                  <a:close/>
                  <a:moveTo>
                    <a:pt x="1003" y="0"/>
                  </a:moveTo>
                  <a:cubicBezTo>
                    <a:pt x="702" y="0"/>
                    <a:pt x="451" y="176"/>
                    <a:pt x="276" y="401"/>
                  </a:cubicBezTo>
                  <a:cubicBezTo>
                    <a:pt x="101" y="652"/>
                    <a:pt x="0" y="953"/>
                    <a:pt x="0" y="1304"/>
                  </a:cubicBezTo>
                  <a:lnTo>
                    <a:pt x="0" y="1379"/>
                  </a:lnTo>
                  <a:cubicBezTo>
                    <a:pt x="0" y="1730"/>
                    <a:pt x="101" y="2030"/>
                    <a:pt x="276" y="2281"/>
                  </a:cubicBezTo>
                  <a:cubicBezTo>
                    <a:pt x="451" y="2507"/>
                    <a:pt x="702" y="2682"/>
                    <a:pt x="1003" y="2682"/>
                  </a:cubicBezTo>
                  <a:lnTo>
                    <a:pt x="52181" y="2682"/>
                  </a:lnTo>
                  <a:cubicBezTo>
                    <a:pt x="52482" y="2682"/>
                    <a:pt x="52757" y="2507"/>
                    <a:pt x="52933" y="2281"/>
                  </a:cubicBezTo>
                  <a:cubicBezTo>
                    <a:pt x="53108" y="2030"/>
                    <a:pt x="53209" y="1730"/>
                    <a:pt x="53209" y="1379"/>
                  </a:cubicBezTo>
                  <a:lnTo>
                    <a:pt x="53209" y="1304"/>
                  </a:lnTo>
                  <a:cubicBezTo>
                    <a:pt x="53209" y="953"/>
                    <a:pt x="53108" y="652"/>
                    <a:pt x="52933" y="401"/>
                  </a:cubicBezTo>
                  <a:cubicBezTo>
                    <a:pt x="52757" y="176"/>
                    <a:pt x="52482" y="0"/>
                    <a:pt x="521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87;p22"/>
            <p:cNvSpPr/>
            <p:nvPr/>
          </p:nvSpPr>
          <p:spPr>
            <a:xfrm>
              <a:off x="2453150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8772" y="1"/>
                  </a:moveTo>
                  <a:cubicBezTo>
                    <a:pt x="28707" y="1"/>
                    <a:pt x="28643" y="34"/>
                    <a:pt x="28597" y="95"/>
                  </a:cubicBezTo>
                  <a:lnTo>
                    <a:pt x="51" y="38441"/>
                  </a:lnTo>
                  <a:cubicBezTo>
                    <a:pt x="26" y="38491"/>
                    <a:pt x="1" y="38516"/>
                    <a:pt x="1" y="38566"/>
                  </a:cubicBezTo>
                  <a:lnTo>
                    <a:pt x="1" y="40471"/>
                  </a:lnTo>
                  <a:cubicBezTo>
                    <a:pt x="1" y="40521"/>
                    <a:pt x="26" y="40571"/>
                    <a:pt x="76" y="40596"/>
                  </a:cubicBezTo>
                  <a:cubicBezTo>
                    <a:pt x="101" y="40646"/>
                    <a:pt x="151" y="40671"/>
                    <a:pt x="226" y="40671"/>
                  </a:cubicBezTo>
                  <a:lnTo>
                    <a:pt x="4512" y="40671"/>
                  </a:lnTo>
                  <a:cubicBezTo>
                    <a:pt x="4612" y="40671"/>
                    <a:pt x="4712" y="40571"/>
                    <a:pt x="4712" y="40471"/>
                  </a:cubicBezTo>
                  <a:cubicBezTo>
                    <a:pt x="4712" y="40346"/>
                    <a:pt x="4612" y="40245"/>
                    <a:pt x="4512" y="40245"/>
                  </a:cubicBezTo>
                  <a:lnTo>
                    <a:pt x="427" y="40245"/>
                  </a:lnTo>
                  <a:lnTo>
                    <a:pt x="427" y="38641"/>
                  </a:lnTo>
                  <a:lnTo>
                    <a:pt x="28923" y="345"/>
                  </a:lnTo>
                  <a:cubicBezTo>
                    <a:pt x="28998" y="245"/>
                    <a:pt x="28973" y="120"/>
                    <a:pt x="28898" y="45"/>
                  </a:cubicBezTo>
                  <a:cubicBezTo>
                    <a:pt x="28858" y="15"/>
                    <a:pt x="28815" y="1"/>
                    <a:pt x="2877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88;p22"/>
            <p:cNvSpPr/>
            <p:nvPr/>
          </p:nvSpPr>
          <p:spPr>
            <a:xfrm>
              <a:off x="3166175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7" y="1"/>
                  </a:moveTo>
                  <a:cubicBezTo>
                    <a:pt x="202" y="1"/>
                    <a:pt x="158" y="15"/>
                    <a:pt x="126" y="46"/>
                  </a:cubicBezTo>
                  <a:cubicBezTo>
                    <a:pt x="26" y="96"/>
                    <a:pt x="1" y="247"/>
                    <a:pt x="76" y="322"/>
                  </a:cubicBezTo>
                  <a:lnTo>
                    <a:pt x="24162" y="32603"/>
                  </a:lnTo>
                  <a:cubicBezTo>
                    <a:pt x="24205" y="32646"/>
                    <a:pt x="24266" y="32673"/>
                    <a:pt x="24329" y="32673"/>
                  </a:cubicBezTo>
                  <a:cubicBezTo>
                    <a:pt x="24374" y="32673"/>
                    <a:pt x="24420" y="32659"/>
                    <a:pt x="24462" y="32628"/>
                  </a:cubicBezTo>
                  <a:cubicBezTo>
                    <a:pt x="24563" y="32578"/>
                    <a:pt x="24563" y="32427"/>
                    <a:pt x="24512" y="32352"/>
                  </a:cubicBezTo>
                  <a:lnTo>
                    <a:pt x="402" y="71"/>
                  </a:lnTo>
                  <a:cubicBezTo>
                    <a:pt x="373" y="27"/>
                    <a:pt x="310" y="1"/>
                    <a:pt x="24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22"/>
            <p:cNvSpPr/>
            <p:nvPr/>
          </p:nvSpPr>
          <p:spPr>
            <a:xfrm>
              <a:off x="3166175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0" y="0"/>
                  </a:moveTo>
                  <a:cubicBezTo>
                    <a:pt x="197" y="0"/>
                    <a:pt x="156" y="14"/>
                    <a:pt x="126" y="44"/>
                  </a:cubicBezTo>
                  <a:cubicBezTo>
                    <a:pt x="26" y="119"/>
                    <a:pt x="1" y="244"/>
                    <a:pt x="76" y="345"/>
                  </a:cubicBezTo>
                  <a:lnTo>
                    <a:pt x="24287" y="32726"/>
                  </a:lnTo>
                  <a:lnTo>
                    <a:pt x="24287" y="37137"/>
                  </a:lnTo>
                  <a:cubicBezTo>
                    <a:pt x="24287" y="37262"/>
                    <a:pt x="24387" y="37362"/>
                    <a:pt x="24512" y="37362"/>
                  </a:cubicBezTo>
                  <a:cubicBezTo>
                    <a:pt x="24613" y="37362"/>
                    <a:pt x="24713" y="37262"/>
                    <a:pt x="24713" y="37137"/>
                  </a:cubicBezTo>
                  <a:lnTo>
                    <a:pt x="24713" y="32676"/>
                  </a:lnTo>
                  <a:cubicBezTo>
                    <a:pt x="24713" y="32625"/>
                    <a:pt x="24688" y="32575"/>
                    <a:pt x="24663" y="32550"/>
                  </a:cubicBezTo>
                  <a:lnTo>
                    <a:pt x="402" y="94"/>
                  </a:lnTo>
                  <a:cubicBezTo>
                    <a:pt x="372" y="33"/>
                    <a:pt x="305" y="0"/>
                    <a:pt x="24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2"/>
            <p:cNvSpPr/>
            <p:nvPr/>
          </p:nvSpPr>
          <p:spPr>
            <a:xfrm>
              <a:off x="3166175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40" y="1"/>
                  </a:moveTo>
                  <a:cubicBezTo>
                    <a:pt x="197" y="1"/>
                    <a:pt x="156" y="15"/>
                    <a:pt x="126" y="45"/>
                  </a:cubicBezTo>
                  <a:cubicBezTo>
                    <a:pt x="26" y="120"/>
                    <a:pt x="1" y="245"/>
                    <a:pt x="76" y="345"/>
                  </a:cubicBezTo>
                  <a:lnTo>
                    <a:pt x="28573" y="38641"/>
                  </a:lnTo>
                  <a:lnTo>
                    <a:pt x="28573" y="40245"/>
                  </a:lnTo>
                  <a:lnTo>
                    <a:pt x="24512" y="40245"/>
                  </a:lnTo>
                  <a:cubicBezTo>
                    <a:pt x="24387" y="40245"/>
                    <a:pt x="24287" y="40346"/>
                    <a:pt x="24287" y="40471"/>
                  </a:cubicBezTo>
                  <a:cubicBezTo>
                    <a:pt x="24287" y="40571"/>
                    <a:pt x="24387" y="40671"/>
                    <a:pt x="24512" y="40671"/>
                  </a:cubicBezTo>
                  <a:lnTo>
                    <a:pt x="28798" y="40671"/>
                  </a:lnTo>
                  <a:cubicBezTo>
                    <a:pt x="28848" y="40671"/>
                    <a:pt x="28898" y="40646"/>
                    <a:pt x="28949" y="40596"/>
                  </a:cubicBezTo>
                  <a:cubicBezTo>
                    <a:pt x="28974" y="40571"/>
                    <a:pt x="28999" y="40521"/>
                    <a:pt x="28999" y="40471"/>
                  </a:cubicBezTo>
                  <a:lnTo>
                    <a:pt x="28999" y="38566"/>
                  </a:lnTo>
                  <a:cubicBezTo>
                    <a:pt x="28999" y="38516"/>
                    <a:pt x="28974" y="38491"/>
                    <a:pt x="28949" y="38441"/>
                  </a:cubicBezTo>
                  <a:lnTo>
                    <a:pt x="402" y="95"/>
                  </a:lnTo>
                  <a:cubicBezTo>
                    <a:pt x="372" y="34"/>
                    <a:pt x="305" y="1"/>
                    <a:pt x="24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2"/>
            <p:cNvSpPr/>
            <p:nvPr/>
          </p:nvSpPr>
          <p:spPr>
            <a:xfrm>
              <a:off x="3545250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87" y="427"/>
                  </a:moveTo>
                  <a:lnTo>
                    <a:pt x="4587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27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76" y="5765"/>
                  </a:cubicBezTo>
                  <a:cubicBezTo>
                    <a:pt x="101" y="5816"/>
                    <a:pt x="151" y="5816"/>
                    <a:pt x="227" y="5816"/>
                  </a:cubicBezTo>
                  <a:lnTo>
                    <a:pt x="4788" y="5816"/>
                  </a:lnTo>
                  <a:cubicBezTo>
                    <a:pt x="4838" y="5816"/>
                    <a:pt x="4913" y="5816"/>
                    <a:pt x="4938" y="5765"/>
                  </a:cubicBezTo>
                  <a:cubicBezTo>
                    <a:pt x="4988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88" y="101"/>
                    <a:pt x="4938" y="76"/>
                  </a:cubicBezTo>
                  <a:cubicBezTo>
                    <a:pt x="4913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2"/>
            <p:cNvSpPr/>
            <p:nvPr/>
          </p:nvSpPr>
          <p:spPr>
            <a:xfrm>
              <a:off x="3564050" y="2215575"/>
              <a:ext cx="87750" cy="102150"/>
            </a:xfrm>
            <a:custGeom>
              <a:avLst/>
              <a:gdLst/>
              <a:ahLst/>
              <a:cxnLst/>
              <a:rect l="l" t="t" r="r" b="b"/>
              <a:pathLst>
                <a:path w="3510" h="4086" extrusionOk="0">
                  <a:moveTo>
                    <a:pt x="3084" y="426"/>
                  </a:moveTo>
                  <a:lnTo>
                    <a:pt x="3084" y="3659"/>
                  </a:lnTo>
                  <a:lnTo>
                    <a:pt x="402" y="3659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1" y="151"/>
                    <a:pt x="1" y="201"/>
                  </a:cubicBezTo>
                  <a:lnTo>
                    <a:pt x="1" y="3860"/>
                  </a:lnTo>
                  <a:cubicBezTo>
                    <a:pt x="1" y="3935"/>
                    <a:pt x="26" y="3985"/>
                    <a:pt x="51" y="4010"/>
                  </a:cubicBezTo>
                  <a:cubicBezTo>
                    <a:pt x="101" y="4060"/>
                    <a:pt x="151" y="4085"/>
                    <a:pt x="201" y="4085"/>
                  </a:cubicBezTo>
                  <a:lnTo>
                    <a:pt x="3309" y="4085"/>
                  </a:lnTo>
                  <a:cubicBezTo>
                    <a:pt x="3359" y="4085"/>
                    <a:pt x="3409" y="4060"/>
                    <a:pt x="3460" y="4010"/>
                  </a:cubicBezTo>
                  <a:cubicBezTo>
                    <a:pt x="3485" y="3985"/>
                    <a:pt x="3510" y="3935"/>
                    <a:pt x="3510" y="3860"/>
                  </a:cubicBezTo>
                  <a:lnTo>
                    <a:pt x="3510" y="201"/>
                  </a:lnTo>
                  <a:cubicBezTo>
                    <a:pt x="3510" y="151"/>
                    <a:pt x="3485" y="100"/>
                    <a:pt x="3460" y="50"/>
                  </a:cubicBezTo>
                  <a:cubicBezTo>
                    <a:pt x="3409" y="25"/>
                    <a:pt x="3359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2"/>
            <p:cNvSpPr/>
            <p:nvPr/>
          </p:nvSpPr>
          <p:spPr>
            <a:xfrm>
              <a:off x="3602900" y="2220575"/>
              <a:ext cx="10050" cy="91500"/>
            </a:xfrm>
            <a:custGeom>
              <a:avLst/>
              <a:gdLst/>
              <a:ahLst/>
              <a:cxnLst/>
              <a:rect l="l" t="t" r="r" b="b"/>
              <a:pathLst>
                <a:path w="402" h="3660" extrusionOk="0">
                  <a:moveTo>
                    <a:pt x="1" y="1"/>
                  </a:moveTo>
                  <a:lnTo>
                    <a:pt x="1" y="3660"/>
                  </a:lnTo>
                  <a:lnTo>
                    <a:pt x="402" y="3660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2"/>
            <p:cNvSpPr/>
            <p:nvPr/>
          </p:nvSpPr>
          <p:spPr>
            <a:xfrm>
              <a:off x="2693125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62" y="427"/>
                  </a:moveTo>
                  <a:lnTo>
                    <a:pt x="4562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51" y="5765"/>
                  </a:cubicBezTo>
                  <a:cubicBezTo>
                    <a:pt x="101" y="5816"/>
                    <a:pt x="151" y="5816"/>
                    <a:pt x="201" y="5816"/>
                  </a:cubicBezTo>
                  <a:lnTo>
                    <a:pt x="4788" y="5816"/>
                  </a:lnTo>
                  <a:cubicBezTo>
                    <a:pt x="4838" y="5816"/>
                    <a:pt x="4888" y="5816"/>
                    <a:pt x="4938" y="5765"/>
                  </a:cubicBezTo>
                  <a:cubicBezTo>
                    <a:pt x="4963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63" y="101"/>
                    <a:pt x="4938" y="76"/>
                  </a:cubicBezTo>
                  <a:cubicBezTo>
                    <a:pt x="4888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22"/>
            <p:cNvSpPr/>
            <p:nvPr/>
          </p:nvSpPr>
          <p:spPr>
            <a:xfrm>
              <a:off x="2711300" y="2215575"/>
              <a:ext cx="88375" cy="102150"/>
            </a:xfrm>
            <a:custGeom>
              <a:avLst/>
              <a:gdLst/>
              <a:ahLst/>
              <a:cxnLst/>
              <a:rect l="l" t="t" r="r" b="b"/>
              <a:pathLst>
                <a:path w="3535" h="4086" extrusionOk="0">
                  <a:moveTo>
                    <a:pt x="3108" y="426"/>
                  </a:moveTo>
                  <a:lnTo>
                    <a:pt x="3108" y="3659"/>
                  </a:lnTo>
                  <a:lnTo>
                    <a:pt x="426" y="3659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1" y="25"/>
                    <a:pt x="76" y="50"/>
                  </a:cubicBezTo>
                  <a:cubicBezTo>
                    <a:pt x="25" y="100"/>
                    <a:pt x="0" y="151"/>
                    <a:pt x="0" y="201"/>
                  </a:cubicBezTo>
                  <a:lnTo>
                    <a:pt x="0" y="3860"/>
                  </a:lnTo>
                  <a:cubicBezTo>
                    <a:pt x="0" y="3935"/>
                    <a:pt x="25" y="3985"/>
                    <a:pt x="76" y="4010"/>
                  </a:cubicBezTo>
                  <a:cubicBezTo>
                    <a:pt x="101" y="4060"/>
                    <a:pt x="151" y="4085"/>
                    <a:pt x="226" y="4085"/>
                  </a:cubicBezTo>
                  <a:lnTo>
                    <a:pt x="3309" y="4085"/>
                  </a:lnTo>
                  <a:cubicBezTo>
                    <a:pt x="3384" y="4085"/>
                    <a:pt x="3434" y="4060"/>
                    <a:pt x="3459" y="4010"/>
                  </a:cubicBezTo>
                  <a:cubicBezTo>
                    <a:pt x="3509" y="3985"/>
                    <a:pt x="3534" y="3935"/>
                    <a:pt x="3534" y="3860"/>
                  </a:cubicBezTo>
                  <a:lnTo>
                    <a:pt x="3534" y="201"/>
                  </a:lnTo>
                  <a:cubicBezTo>
                    <a:pt x="3534" y="151"/>
                    <a:pt x="3509" y="100"/>
                    <a:pt x="3459" y="50"/>
                  </a:cubicBezTo>
                  <a:cubicBezTo>
                    <a:pt x="3434" y="25"/>
                    <a:pt x="3384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22"/>
            <p:cNvSpPr/>
            <p:nvPr/>
          </p:nvSpPr>
          <p:spPr>
            <a:xfrm>
              <a:off x="2750150" y="2220575"/>
              <a:ext cx="10675" cy="91500"/>
            </a:xfrm>
            <a:custGeom>
              <a:avLst/>
              <a:gdLst/>
              <a:ahLst/>
              <a:cxnLst/>
              <a:rect l="l" t="t" r="r" b="b"/>
              <a:pathLst>
                <a:path w="427" h="3660" extrusionOk="0">
                  <a:moveTo>
                    <a:pt x="0" y="1"/>
                  </a:moveTo>
                  <a:lnTo>
                    <a:pt x="0" y="3660"/>
                  </a:lnTo>
                  <a:lnTo>
                    <a:pt x="426" y="3660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22"/>
            <p:cNvSpPr/>
            <p:nvPr/>
          </p:nvSpPr>
          <p:spPr>
            <a:xfrm>
              <a:off x="3018950" y="2208675"/>
              <a:ext cx="308925" cy="353400"/>
            </a:xfrm>
            <a:custGeom>
              <a:avLst/>
              <a:gdLst/>
              <a:ahLst/>
              <a:cxnLst/>
              <a:rect l="l" t="t" r="r" b="b"/>
              <a:pathLst>
                <a:path w="12357" h="14136" extrusionOk="0">
                  <a:moveTo>
                    <a:pt x="11955" y="401"/>
                  </a:moveTo>
                  <a:lnTo>
                    <a:pt x="11955" y="13710"/>
                  </a:lnTo>
                  <a:lnTo>
                    <a:pt x="426" y="1371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6" y="0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3910"/>
                  </a:lnTo>
                  <a:cubicBezTo>
                    <a:pt x="0" y="13986"/>
                    <a:pt x="25" y="14036"/>
                    <a:pt x="75" y="14061"/>
                  </a:cubicBezTo>
                  <a:cubicBezTo>
                    <a:pt x="100" y="14111"/>
                    <a:pt x="176" y="14136"/>
                    <a:pt x="226" y="14136"/>
                  </a:cubicBezTo>
                  <a:lnTo>
                    <a:pt x="12156" y="14136"/>
                  </a:lnTo>
                  <a:cubicBezTo>
                    <a:pt x="12206" y="14136"/>
                    <a:pt x="12256" y="14111"/>
                    <a:pt x="12306" y="14061"/>
                  </a:cubicBezTo>
                  <a:cubicBezTo>
                    <a:pt x="12331" y="14036"/>
                    <a:pt x="12356" y="13986"/>
                    <a:pt x="12356" y="13910"/>
                  </a:cubicBezTo>
                  <a:lnTo>
                    <a:pt x="12356" y="201"/>
                  </a:lnTo>
                  <a:cubicBezTo>
                    <a:pt x="12356" y="151"/>
                    <a:pt x="12331" y="101"/>
                    <a:pt x="12306" y="51"/>
                  </a:cubicBezTo>
                  <a:cubicBezTo>
                    <a:pt x="12256" y="26"/>
                    <a:pt x="12206" y="0"/>
                    <a:pt x="121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22"/>
            <p:cNvSpPr/>
            <p:nvPr/>
          </p:nvSpPr>
          <p:spPr>
            <a:xfrm>
              <a:off x="3039000" y="2231225"/>
              <a:ext cx="269450" cy="308300"/>
            </a:xfrm>
            <a:custGeom>
              <a:avLst/>
              <a:gdLst/>
              <a:ahLst/>
              <a:cxnLst/>
              <a:rect l="l" t="t" r="r" b="b"/>
              <a:pathLst>
                <a:path w="10778" h="12332" extrusionOk="0">
                  <a:moveTo>
                    <a:pt x="10351" y="427"/>
                  </a:moveTo>
                  <a:lnTo>
                    <a:pt x="10351" y="11906"/>
                  </a:lnTo>
                  <a:lnTo>
                    <a:pt x="401" y="11906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106"/>
                  </a:lnTo>
                  <a:cubicBezTo>
                    <a:pt x="0" y="12181"/>
                    <a:pt x="25" y="12231"/>
                    <a:pt x="50" y="12256"/>
                  </a:cubicBezTo>
                  <a:cubicBezTo>
                    <a:pt x="100" y="12307"/>
                    <a:pt x="151" y="12332"/>
                    <a:pt x="201" y="12332"/>
                  </a:cubicBezTo>
                  <a:lnTo>
                    <a:pt x="10577" y="12332"/>
                  </a:lnTo>
                  <a:cubicBezTo>
                    <a:pt x="10627" y="12332"/>
                    <a:pt x="10677" y="12307"/>
                    <a:pt x="10702" y="12256"/>
                  </a:cubicBezTo>
                  <a:cubicBezTo>
                    <a:pt x="10752" y="12231"/>
                    <a:pt x="10777" y="12181"/>
                    <a:pt x="10777" y="12106"/>
                  </a:cubicBezTo>
                  <a:lnTo>
                    <a:pt x="10777" y="201"/>
                  </a:lnTo>
                  <a:cubicBezTo>
                    <a:pt x="10777" y="151"/>
                    <a:pt x="10752" y="101"/>
                    <a:pt x="10702" y="51"/>
                  </a:cubicBezTo>
                  <a:cubicBezTo>
                    <a:pt x="10677" y="26"/>
                    <a:pt x="10627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2"/>
            <p:cNvSpPr/>
            <p:nvPr/>
          </p:nvSpPr>
          <p:spPr>
            <a:xfrm>
              <a:off x="3155525" y="2231225"/>
              <a:ext cx="36375" cy="308300"/>
            </a:xfrm>
            <a:custGeom>
              <a:avLst/>
              <a:gdLst/>
              <a:ahLst/>
              <a:cxnLst/>
              <a:rect l="l" t="t" r="r" b="b"/>
              <a:pathLst>
                <a:path w="1455" h="12332" extrusionOk="0">
                  <a:moveTo>
                    <a:pt x="1028" y="427"/>
                  </a:moveTo>
                  <a:lnTo>
                    <a:pt x="1028" y="11906"/>
                  </a:lnTo>
                  <a:lnTo>
                    <a:pt x="427" y="11906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106"/>
                  </a:lnTo>
                  <a:cubicBezTo>
                    <a:pt x="1" y="12181"/>
                    <a:pt x="26" y="12231"/>
                    <a:pt x="51" y="12256"/>
                  </a:cubicBezTo>
                  <a:cubicBezTo>
                    <a:pt x="101" y="12307"/>
                    <a:pt x="151" y="12332"/>
                    <a:pt x="201" y="12332"/>
                  </a:cubicBezTo>
                  <a:lnTo>
                    <a:pt x="1229" y="12332"/>
                  </a:lnTo>
                  <a:cubicBezTo>
                    <a:pt x="1304" y="12332"/>
                    <a:pt x="1354" y="12307"/>
                    <a:pt x="1379" y="12256"/>
                  </a:cubicBezTo>
                  <a:cubicBezTo>
                    <a:pt x="1429" y="12231"/>
                    <a:pt x="1455" y="12181"/>
                    <a:pt x="1455" y="12106"/>
                  </a:cubicBezTo>
                  <a:lnTo>
                    <a:pt x="1455" y="201"/>
                  </a:lnTo>
                  <a:cubicBezTo>
                    <a:pt x="1455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22"/>
            <p:cNvSpPr/>
            <p:nvPr/>
          </p:nvSpPr>
          <p:spPr>
            <a:xfrm>
              <a:off x="3181225" y="2373450"/>
              <a:ext cx="127225" cy="25725"/>
            </a:xfrm>
            <a:custGeom>
              <a:avLst/>
              <a:gdLst/>
              <a:ahLst/>
              <a:cxnLst/>
              <a:rect l="l" t="t" r="r" b="b"/>
              <a:pathLst>
                <a:path w="5089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27" y="60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6" y="928"/>
                    <a:pt x="51" y="953"/>
                  </a:cubicBezTo>
                  <a:cubicBezTo>
                    <a:pt x="101" y="1004"/>
                    <a:pt x="151" y="1029"/>
                    <a:pt x="201" y="1029"/>
                  </a:cubicBezTo>
                  <a:lnTo>
                    <a:pt x="4888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201;p22"/>
            <p:cNvSpPr/>
            <p:nvPr/>
          </p:nvSpPr>
          <p:spPr>
            <a:xfrm>
              <a:off x="3039000" y="2373450"/>
              <a:ext cx="127200" cy="25725"/>
            </a:xfrm>
            <a:custGeom>
              <a:avLst/>
              <a:gdLst/>
              <a:ahLst/>
              <a:cxnLst/>
              <a:rect l="l" t="t" r="r" b="b"/>
              <a:pathLst>
                <a:path w="5088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01" y="6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5" y="928"/>
                    <a:pt x="50" y="953"/>
                  </a:cubicBezTo>
                  <a:cubicBezTo>
                    <a:pt x="100" y="1004"/>
                    <a:pt x="151" y="1029"/>
                    <a:pt x="201" y="1029"/>
                  </a:cubicBezTo>
                  <a:lnTo>
                    <a:pt x="4862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22"/>
            <p:cNvSpPr/>
            <p:nvPr/>
          </p:nvSpPr>
          <p:spPr>
            <a:xfrm>
              <a:off x="324200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22"/>
            <p:cNvSpPr/>
            <p:nvPr/>
          </p:nvSpPr>
          <p:spPr>
            <a:xfrm>
              <a:off x="309475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2"/>
            <p:cNvSpPr/>
            <p:nvPr/>
          </p:nvSpPr>
          <p:spPr>
            <a:xfrm>
              <a:off x="3317825" y="2225600"/>
              <a:ext cx="73325" cy="322075"/>
            </a:xfrm>
            <a:custGeom>
              <a:avLst/>
              <a:gdLst/>
              <a:ahLst/>
              <a:cxnLst/>
              <a:rect l="l" t="t" r="r" b="b"/>
              <a:pathLst>
                <a:path w="2933" h="12883" extrusionOk="0">
                  <a:moveTo>
                    <a:pt x="2506" y="426"/>
                  </a:moveTo>
                  <a:lnTo>
                    <a:pt x="2506" y="12456"/>
                  </a:lnTo>
                  <a:lnTo>
                    <a:pt x="401" y="12456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1"/>
                    <a:pt x="0" y="201"/>
                  </a:cubicBezTo>
                  <a:lnTo>
                    <a:pt x="0" y="12682"/>
                  </a:lnTo>
                  <a:cubicBezTo>
                    <a:pt x="0" y="12732"/>
                    <a:pt x="0" y="12782"/>
                    <a:pt x="50" y="12807"/>
                  </a:cubicBezTo>
                  <a:cubicBezTo>
                    <a:pt x="100" y="12857"/>
                    <a:pt x="151" y="12882"/>
                    <a:pt x="201" y="12882"/>
                  </a:cubicBezTo>
                  <a:lnTo>
                    <a:pt x="2732" y="12882"/>
                  </a:lnTo>
                  <a:cubicBezTo>
                    <a:pt x="2782" y="12882"/>
                    <a:pt x="2832" y="12857"/>
                    <a:pt x="2882" y="12807"/>
                  </a:cubicBezTo>
                  <a:cubicBezTo>
                    <a:pt x="2907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7" y="100"/>
                    <a:pt x="2882" y="50"/>
                  </a:cubicBezTo>
                  <a:cubicBezTo>
                    <a:pt x="2832" y="25"/>
                    <a:pt x="2782" y="0"/>
                    <a:pt x="273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2"/>
            <p:cNvSpPr/>
            <p:nvPr/>
          </p:nvSpPr>
          <p:spPr>
            <a:xfrm>
              <a:off x="3317825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0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2"/>
            <p:cNvSpPr/>
            <p:nvPr/>
          </p:nvSpPr>
          <p:spPr>
            <a:xfrm>
              <a:off x="3317825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0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2"/>
            <p:cNvSpPr/>
            <p:nvPr/>
          </p:nvSpPr>
          <p:spPr>
            <a:xfrm>
              <a:off x="2956275" y="2225600"/>
              <a:ext cx="73350" cy="322075"/>
            </a:xfrm>
            <a:custGeom>
              <a:avLst/>
              <a:gdLst/>
              <a:ahLst/>
              <a:cxnLst/>
              <a:rect l="l" t="t" r="r" b="b"/>
              <a:pathLst>
                <a:path w="2934" h="12883" extrusionOk="0">
                  <a:moveTo>
                    <a:pt x="2507" y="426"/>
                  </a:moveTo>
                  <a:lnTo>
                    <a:pt x="2507" y="12456"/>
                  </a:lnTo>
                  <a:lnTo>
                    <a:pt x="402" y="12456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1" y="100"/>
                    <a:pt x="1" y="151"/>
                    <a:pt x="1" y="201"/>
                  </a:cubicBezTo>
                  <a:lnTo>
                    <a:pt x="1" y="12682"/>
                  </a:lnTo>
                  <a:cubicBezTo>
                    <a:pt x="1" y="12732"/>
                    <a:pt x="1" y="12782"/>
                    <a:pt x="51" y="12807"/>
                  </a:cubicBezTo>
                  <a:cubicBezTo>
                    <a:pt x="101" y="12857"/>
                    <a:pt x="151" y="12882"/>
                    <a:pt x="201" y="12882"/>
                  </a:cubicBezTo>
                  <a:lnTo>
                    <a:pt x="2733" y="12882"/>
                  </a:lnTo>
                  <a:cubicBezTo>
                    <a:pt x="2783" y="12882"/>
                    <a:pt x="2833" y="12857"/>
                    <a:pt x="2883" y="12807"/>
                  </a:cubicBezTo>
                  <a:cubicBezTo>
                    <a:pt x="2908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8" y="100"/>
                    <a:pt x="2883" y="50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2"/>
            <p:cNvSpPr/>
            <p:nvPr/>
          </p:nvSpPr>
          <p:spPr>
            <a:xfrm>
              <a:off x="2968200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25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2"/>
            <p:cNvSpPr/>
            <p:nvPr/>
          </p:nvSpPr>
          <p:spPr>
            <a:xfrm>
              <a:off x="2968200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25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22"/>
            <p:cNvSpPr/>
            <p:nvPr/>
          </p:nvSpPr>
          <p:spPr>
            <a:xfrm>
              <a:off x="3767075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53" y="427"/>
                  </a:moveTo>
                  <a:lnTo>
                    <a:pt x="1053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50" y="19575"/>
                  </a:cubicBezTo>
                  <a:cubicBezTo>
                    <a:pt x="100" y="19600"/>
                    <a:pt x="151" y="19625"/>
                    <a:pt x="201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04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04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211;p22"/>
            <p:cNvSpPr/>
            <p:nvPr/>
          </p:nvSpPr>
          <p:spPr>
            <a:xfrm>
              <a:off x="2560300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78" y="427"/>
                  </a:moveTo>
                  <a:lnTo>
                    <a:pt x="1078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75" y="19575"/>
                  </a:cubicBezTo>
                  <a:cubicBezTo>
                    <a:pt x="101" y="19600"/>
                    <a:pt x="151" y="19625"/>
                    <a:pt x="226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29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29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2"/>
            <p:cNvSpPr/>
            <p:nvPr/>
          </p:nvSpPr>
          <p:spPr>
            <a:xfrm>
              <a:off x="2329100" y="2613450"/>
              <a:ext cx="1590875" cy="107150"/>
            </a:xfrm>
            <a:custGeom>
              <a:avLst/>
              <a:gdLst/>
              <a:ahLst/>
              <a:cxnLst/>
              <a:rect l="l" t="t" r="r" b="b"/>
              <a:pathLst>
                <a:path w="63635" h="4286" extrusionOk="0">
                  <a:moveTo>
                    <a:pt x="61705" y="426"/>
                  </a:moveTo>
                  <a:lnTo>
                    <a:pt x="63108" y="3885"/>
                  </a:lnTo>
                  <a:lnTo>
                    <a:pt x="952" y="3885"/>
                  </a:lnTo>
                  <a:lnTo>
                    <a:pt x="6466" y="426"/>
                  </a:lnTo>
                  <a:close/>
                  <a:moveTo>
                    <a:pt x="6391" y="0"/>
                  </a:moveTo>
                  <a:cubicBezTo>
                    <a:pt x="6366" y="0"/>
                    <a:pt x="6316" y="25"/>
                    <a:pt x="6291" y="50"/>
                  </a:cubicBezTo>
                  <a:lnTo>
                    <a:pt x="125" y="3910"/>
                  </a:lnTo>
                  <a:cubicBezTo>
                    <a:pt x="50" y="3960"/>
                    <a:pt x="0" y="4060"/>
                    <a:pt x="25" y="4135"/>
                  </a:cubicBezTo>
                  <a:cubicBezTo>
                    <a:pt x="50" y="4236"/>
                    <a:pt x="125" y="4286"/>
                    <a:pt x="226" y="4286"/>
                  </a:cubicBezTo>
                  <a:lnTo>
                    <a:pt x="63409" y="4286"/>
                  </a:lnTo>
                  <a:cubicBezTo>
                    <a:pt x="63484" y="4286"/>
                    <a:pt x="63534" y="4261"/>
                    <a:pt x="63584" y="4211"/>
                  </a:cubicBezTo>
                  <a:cubicBezTo>
                    <a:pt x="63609" y="4160"/>
                    <a:pt x="63635" y="4085"/>
                    <a:pt x="63609" y="4010"/>
                  </a:cubicBezTo>
                  <a:lnTo>
                    <a:pt x="62056" y="150"/>
                  </a:lnTo>
                  <a:cubicBezTo>
                    <a:pt x="62031" y="75"/>
                    <a:pt x="61955" y="0"/>
                    <a:pt x="6185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2"/>
            <p:cNvSpPr/>
            <p:nvPr/>
          </p:nvSpPr>
          <p:spPr>
            <a:xfrm>
              <a:off x="2402400" y="2735000"/>
              <a:ext cx="1501900" cy="35725"/>
            </a:xfrm>
            <a:custGeom>
              <a:avLst/>
              <a:gdLst/>
              <a:ahLst/>
              <a:cxnLst/>
              <a:rect l="l" t="t" r="r" b="b"/>
              <a:pathLst>
                <a:path w="60076" h="1429" extrusionOk="0">
                  <a:moveTo>
                    <a:pt x="59650" y="401"/>
                  </a:moveTo>
                  <a:lnTo>
                    <a:pt x="59650" y="1003"/>
                  </a:lnTo>
                  <a:lnTo>
                    <a:pt x="427" y="1003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0" y="151"/>
                    <a:pt x="0" y="201"/>
                  </a:cubicBezTo>
                  <a:lnTo>
                    <a:pt x="0" y="1228"/>
                  </a:lnTo>
                  <a:cubicBezTo>
                    <a:pt x="0" y="1278"/>
                    <a:pt x="26" y="1329"/>
                    <a:pt x="51" y="1379"/>
                  </a:cubicBezTo>
                  <a:cubicBezTo>
                    <a:pt x="101" y="1404"/>
                    <a:pt x="151" y="1429"/>
                    <a:pt x="201" y="1429"/>
                  </a:cubicBezTo>
                  <a:lnTo>
                    <a:pt x="59875" y="1429"/>
                  </a:lnTo>
                  <a:cubicBezTo>
                    <a:pt x="59926" y="1429"/>
                    <a:pt x="59976" y="1404"/>
                    <a:pt x="60026" y="1379"/>
                  </a:cubicBezTo>
                  <a:cubicBezTo>
                    <a:pt x="60051" y="1329"/>
                    <a:pt x="60076" y="1278"/>
                    <a:pt x="60076" y="1228"/>
                  </a:cubicBezTo>
                  <a:lnTo>
                    <a:pt x="60076" y="201"/>
                  </a:lnTo>
                  <a:cubicBezTo>
                    <a:pt x="60076" y="151"/>
                    <a:pt x="60051" y="100"/>
                    <a:pt x="60026" y="50"/>
                  </a:cubicBezTo>
                  <a:cubicBezTo>
                    <a:pt x="59976" y="25"/>
                    <a:pt x="59926" y="0"/>
                    <a:pt x="598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2"/>
            <p:cNvSpPr/>
            <p:nvPr/>
          </p:nvSpPr>
          <p:spPr>
            <a:xfrm>
              <a:off x="2770200" y="3042650"/>
              <a:ext cx="79600" cy="286350"/>
            </a:xfrm>
            <a:custGeom>
              <a:avLst/>
              <a:gdLst/>
              <a:ahLst/>
              <a:cxnLst/>
              <a:rect l="l" t="t" r="r" b="b"/>
              <a:pathLst>
                <a:path w="3184" h="11454" extrusionOk="0">
                  <a:moveTo>
                    <a:pt x="2757" y="426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83" y="11454"/>
                  </a:lnTo>
                  <a:cubicBezTo>
                    <a:pt x="3033" y="11454"/>
                    <a:pt x="3083" y="11429"/>
                    <a:pt x="3133" y="11379"/>
                  </a:cubicBezTo>
                  <a:cubicBezTo>
                    <a:pt x="3158" y="11354"/>
                    <a:pt x="3183" y="11303"/>
                    <a:pt x="3183" y="11228"/>
                  </a:cubicBezTo>
                  <a:lnTo>
                    <a:pt x="3183" y="226"/>
                  </a:lnTo>
                  <a:cubicBezTo>
                    <a:pt x="3183" y="150"/>
                    <a:pt x="3158" y="100"/>
                    <a:pt x="3133" y="75"/>
                  </a:cubicBezTo>
                  <a:cubicBezTo>
                    <a:pt x="3083" y="25"/>
                    <a:pt x="3033" y="0"/>
                    <a:pt x="298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215;p22"/>
            <p:cNvSpPr/>
            <p:nvPr/>
          </p:nvSpPr>
          <p:spPr>
            <a:xfrm>
              <a:off x="27877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31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31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216;p22"/>
            <p:cNvSpPr/>
            <p:nvPr/>
          </p:nvSpPr>
          <p:spPr>
            <a:xfrm>
              <a:off x="27877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31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31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217;p22"/>
            <p:cNvSpPr/>
            <p:nvPr/>
          </p:nvSpPr>
          <p:spPr>
            <a:xfrm>
              <a:off x="3007050" y="3042650"/>
              <a:ext cx="78950" cy="286350"/>
            </a:xfrm>
            <a:custGeom>
              <a:avLst/>
              <a:gdLst/>
              <a:ahLst/>
              <a:cxnLst/>
              <a:rect l="l" t="t" r="r" b="b"/>
              <a:pathLst>
                <a:path w="3158" h="11454" extrusionOk="0">
                  <a:moveTo>
                    <a:pt x="2732" y="426"/>
                  </a:moveTo>
                  <a:lnTo>
                    <a:pt x="2732" y="11028"/>
                  </a:lnTo>
                  <a:lnTo>
                    <a:pt x="426" y="11028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75" y="11379"/>
                  </a:cubicBezTo>
                  <a:cubicBezTo>
                    <a:pt x="100" y="11429"/>
                    <a:pt x="175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3"/>
                    <a:pt x="3158" y="11228"/>
                  </a:cubicBezTo>
                  <a:lnTo>
                    <a:pt x="3158" y="226"/>
                  </a:lnTo>
                  <a:cubicBezTo>
                    <a:pt x="3158" y="150"/>
                    <a:pt x="3133" y="100"/>
                    <a:pt x="3108" y="75"/>
                  </a:cubicBezTo>
                  <a:cubicBezTo>
                    <a:pt x="3058" y="25"/>
                    <a:pt x="3008" y="0"/>
                    <a:pt x="295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218;p22"/>
            <p:cNvSpPr/>
            <p:nvPr/>
          </p:nvSpPr>
          <p:spPr>
            <a:xfrm>
              <a:off x="30070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06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06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219;p22"/>
            <p:cNvSpPr/>
            <p:nvPr/>
          </p:nvSpPr>
          <p:spPr>
            <a:xfrm>
              <a:off x="30070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06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06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220;p22"/>
            <p:cNvSpPr/>
            <p:nvPr/>
          </p:nvSpPr>
          <p:spPr>
            <a:xfrm>
              <a:off x="2839125" y="3026350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17" y="426"/>
                  </a:moveTo>
                  <a:lnTo>
                    <a:pt x="6717" y="12331"/>
                  </a:lnTo>
                  <a:lnTo>
                    <a:pt x="426" y="1233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7"/>
                    <a:pt x="25" y="12657"/>
                    <a:pt x="75" y="12707"/>
                  </a:cubicBezTo>
                  <a:cubicBezTo>
                    <a:pt x="100" y="12732"/>
                    <a:pt x="151" y="12757"/>
                    <a:pt x="226" y="12757"/>
                  </a:cubicBezTo>
                  <a:lnTo>
                    <a:pt x="6943" y="12757"/>
                  </a:lnTo>
                  <a:cubicBezTo>
                    <a:pt x="6993" y="12757"/>
                    <a:pt x="7043" y="12732"/>
                    <a:pt x="7093" y="12707"/>
                  </a:cubicBezTo>
                  <a:cubicBezTo>
                    <a:pt x="7118" y="12657"/>
                    <a:pt x="7143" y="12607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5"/>
                    <a:pt x="6993" y="0"/>
                    <a:pt x="69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221;p22"/>
            <p:cNvSpPr/>
            <p:nvPr/>
          </p:nvSpPr>
          <p:spPr>
            <a:xfrm>
              <a:off x="2858550" y="3042650"/>
              <a:ext cx="140375" cy="286350"/>
            </a:xfrm>
            <a:custGeom>
              <a:avLst/>
              <a:gdLst/>
              <a:ahLst/>
              <a:cxnLst/>
              <a:rect l="l" t="t" r="r" b="b"/>
              <a:pathLst>
                <a:path w="5615" h="11454" extrusionOk="0">
                  <a:moveTo>
                    <a:pt x="5188" y="426"/>
                  </a:moveTo>
                  <a:lnTo>
                    <a:pt x="5188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0" y="11429"/>
                    <a:pt x="151" y="11454"/>
                    <a:pt x="201" y="11454"/>
                  </a:cubicBezTo>
                  <a:lnTo>
                    <a:pt x="5389" y="11454"/>
                  </a:lnTo>
                  <a:cubicBezTo>
                    <a:pt x="5439" y="11454"/>
                    <a:pt x="5514" y="11429"/>
                    <a:pt x="5539" y="11379"/>
                  </a:cubicBezTo>
                  <a:cubicBezTo>
                    <a:pt x="5589" y="11354"/>
                    <a:pt x="5614" y="11303"/>
                    <a:pt x="5614" y="11228"/>
                  </a:cubicBezTo>
                  <a:lnTo>
                    <a:pt x="5614" y="226"/>
                  </a:lnTo>
                  <a:cubicBezTo>
                    <a:pt x="5614" y="150"/>
                    <a:pt x="5589" y="100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222;p22"/>
            <p:cNvSpPr/>
            <p:nvPr/>
          </p:nvSpPr>
          <p:spPr>
            <a:xfrm>
              <a:off x="2858550" y="3174850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6"/>
                  </a:moveTo>
                  <a:lnTo>
                    <a:pt x="5188" y="652"/>
                  </a:lnTo>
                  <a:lnTo>
                    <a:pt x="401" y="652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3"/>
                    <a:pt x="151" y="1078"/>
                    <a:pt x="201" y="1078"/>
                  </a:cubicBezTo>
                  <a:lnTo>
                    <a:pt x="5389" y="1078"/>
                  </a:lnTo>
                  <a:cubicBezTo>
                    <a:pt x="5439" y="1078"/>
                    <a:pt x="5514" y="1053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2"/>
            <p:cNvSpPr/>
            <p:nvPr/>
          </p:nvSpPr>
          <p:spPr>
            <a:xfrm>
              <a:off x="2923075" y="3048275"/>
              <a:ext cx="10675" cy="132225"/>
            </a:xfrm>
            <a:custGeom>
              <a:avLst/>
              <a:gdLst/>
              <a:ahLst/>
              <a:cxnLst/>
              <a:rect l="l" t="t" r="r" b="b"/>
              <a:pathLst>
                <a:path w="427" h="5289" extrusionOk="0">
                  <a:moveTo>
                    <a:pt x="1" y="1"/>
                  </a:moveTo>
                  <a:lnTo>
                    <a:pt x="1" y="5289"/>
                  </a:lnTo>
                  <a:lnTo>
                    <a:pt x="427" y="5289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403525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0" y="1"/>
                    <a:pt x="100" y="26"/>
                    <a:pt x="75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75" y="11379"/>
                  </a:cubicBezTo>
                  <a:cubicBezTo>
                    <a:pt x="100" y="11429"/>
                    <a:pt x="150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2"/>
            <p:cNvSpPr/>
            <p:nvPr/>
          </p:nvSpPr>
          <p:spPr>
            <a:xfrm>
              <a:off x="40527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27" y="9650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22"/>
            <p:cNvSpPr/>
            <p:nvPr/>
          </p:nvSpPr>
          <p:spPr>
            <a:xfrm>
              <a:off x="40527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27" y="7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4272075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3" y="427"/>
                  </a:moveTo>
                  <a:lnTo>
                    <a:pt x="2683" y="11028"/>
                  </a:lnTo>
                  <a:lnTo>
                    <a:pt x="402" y="11028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883" y="11454"/>
                  </a:lnTo>
                  <a:cubicBezTo>
                    <a:pt x="2958" y="11454"/>
                    <a:pt x="3008" y="11429"/>
                    <a:pt x="3033" y="11379"/>
                  </a:cubicBezTo>
                  <a:cubicBezTo>
                    <a:pt x="3084" y="11354"/>
                    <a:pt x="3109" y="11304"/>
                    <a:pt x="3109" y="11229"/>
                  </a:cubicBezTo>
                  <a:lnTo>
                    <a:pt x="3109" y="226"/>
                  </a:lnTo>
                  <a:cubicBezTo>
                    <a:pt x="3109" y="151"/>
                    <a:pt x="3084" y="101"/>
                    <a:pt x="3033" y="76"/>
                  </a:cubicBezTo>
                  <a:cubicBezTo>
                    <a:pt x="3008" y="26"/>
                    <a:pt x="2958" y="1"/>
                    <a:pt x="28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22"/>
            <p:cNvSpPr/>
            <p:nvPr/>
          </p:nvSpPr>
          <p:spPr>
            <a:xfrm>
              <a:off x="42720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02" y="9650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2"/>
            <p:cNvSpPr/>
            <p:nvPr/>
          </p:nvSpPr>
          <p:spPr>
            <a:xfrm>
              <a:off x="42720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02" y="753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4104150" y="3031975"/>
              <a:ext cx="177975" cy="318950"/>
            </a:xfrm>
            <a:custGeom>
              <a:avLst/>
              <a:gdLst/>
              <a:ahLst/>
              <a:cxnLst/>
              <a:rect l="l" t="t" r="r" b="b"/>
              <a:pathLst>
                <a:path w="7119" h="12758" extrusionOk="0">
                  <a:moveTo>
                    <a:pt x="6718" y="427"/>
                  </a:moveTo>
                  <a:lnTo>
                    <a:pt x="6718" y="12332"/>
                  </a:lnTo>
                  <a:lnTo>
                    <a:pt x="402" y="12332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557"/>
                  </a:lnTo>
                  <a:cubicBezTo>
                    <a:pt x="1" y="12608"/>
                    <a:pt x="26" y="12658"/>
                    <a:pt x="51" y="12708"/>
                  </a:cubicBezTo>
                  <a:cubicBezTo>
                    <a:pt x="101" y="12733"/>
                    <a:pt x="151" y="12758"/>
                    <a:pt x="201" y="12758"/>
                  </a:cubicBezTo>
                  <a:lnTo>
                    <a:pt x="6918" y="12758"/>
                  </a:lnTo>
                  <a:cubicBezTo>
                    <a:pt x="6968" y="12758"/>
                    <a:pt x="7019" y="12733"/>
                    <a:pt x="7069" y="12708"/>
                  </a:cubicBezTo>
                  <a:cubicBezTo>
                    <a:pt x="7119" y="12658"/>
                    <a:pt x="7119" y="12608"/>
                    <a:pt x="7119" y="12557"/>
                  </a:cubicBezTo>
                  <a:lnTo>
                    <a:pt x="7119" y="201"/>
                  </a:lnTo>
                  <a:cubicBezTo>
                    <a:pt x="7119" y="151"/>
                    <a:pt x="7119" y="101"/>
                    <a:pt x="7069" y="51"/>
                  </a:cubicBezTo>
                  <a:cubicBezTo>
                    <a:pt x="7019" y="26"/>
                    <a:pt x="6968" y="1"/>
                    <a:pt x="691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2"/>
            <p:cNvSpPr/>
            <p:nvPr/>
          </p:nvSpPr>
          <p:spPr>
            <a:xfrm>
              <a:off x="4122950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9" y="427"/>
                  </a:moveTo>
                  <a:lnTo>
                    <a:pt x="5189" y="11028"/>
                  </a:lnTo>
                  <a:lnTo>
                    <a:pt x="427" y="11028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76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5414" y="11454"/>
                  </a:lnTo>
                  <a:cubicBezTo>
                    <a:pt x="5465" y="11454"/>
                    <a:pt x="5515" y="11429"/>
                    <a:pt x="5565" y="11379"/>
                  </a:cubicBezTo>
                  <a:cubicBezTo>
                    <a:pt x="5590" y="11354"/>
                    <a:pt x="5615" y="11304"/>
                    <a:pt x="5615" y="11229"/>
                  </a:cubicBezTo>
                  <a:lnTo>
                    <a:pt x="5615" y="226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2"/>
            <p:cNvSpPr/>
            <p:nvPr/>
          </p:nvSpPr>
          <p:spPr>
            <a:xfrm>
              <a:off x="4122950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9" y="427"/>
                  </a:moveTo>
                  <a:lnTo>
                    <a:pt x="5189" y="653"/>
                  </a:lnTo>
                  <a:lnTo>
                    <a:pt x="427" y="6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878"/>
                  </a:lnTo>
                  <a:cubicBezTo>
                    <a:pt x="1" y="928"/>
                    <a:pt x="26" y="978"/>
                    <a:pt x="76" y="1028"/>
                  </a:cubicBezTo>
                  <a:cubicBezTo>
                    <a:pt x="101" y="1054"/>
                    <a:pt x="151" y="1079"/>
                    <a:pt x="201" y="1079"/>
                  </a:cubicBezTo>
                  <a:lnTo>
                    <a:pt x="5414" y="1079"/>
                  </a:lnTo>
                  <a:cubicBezTo>
                    <a:pt x="5465" y="1079"/>
                    <a:pt x="5515" y="1054"/>
                    <a:pt x="5565" y="1028"/>
                  </a:cubicBezTo>
                  <a:cubicBezTo>
                    <a:pt x="5590" y="978"/>
                    <a:pt x="5615" y="928"/>
                    <a:pt x="5615" y="878"/>
                  </a:cubicBezTo>
                  <a:lnTo>
                    <a:pt x="5615" y="201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41881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0" y="0"/>
                  </a:moveTo>
                  <a:lnTo>
                    <a:pt x="0" y="5263"/>
                  </a:lnTo>
                  <a:lnTo>
                    <a:pt x="401" y="5263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234;p22"/>
            <p:cNvSpPr/>
            <p:nvPr/>
          </p:nvSpPr>
          <p:spPr>
            <a:xfrm>
              <a:off x="4557800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2" y="427"/>
                  </a:moveTo>
                  <a:lnTo>
                    <a:pt x="2682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08" y="11454"/>
                  </a:lnTo>
                  <a:cubicBezTo>
                    <a:pt x="2958" y="11454"/>
                    <a:pt x="3008" y="11429"/>
                    <a:pt x="3058" y="11379"/>
                  </a:cubicBezTo>
                  <a:cubicBezTo>
                    <a:pt x="3083" y="11354"/>
                    <a:pt x="3108" y="11304"/>
                    <a:pt x="3108" y="11229"/>
                  </a:cubicBezTo>
                  <a:lnTo>
                    <a:pt x="3108" y="226"/>
                  </a:lnTo>
                  <a:cubicBezTo>
                    <a:pt x="3108" y="151"/>
                    <a:pt x="3083" y="101"/>
                    <a:pt x="3058" y="76"/>
                  </a:cubicBezTo>
                  <a:cubicBezTo>
                    <a:pt x="3008" y="26"/>
                    <a:pt x="2958" y="1"/>
                    <a:pt x="290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22"/>
            <p:cNvSpPr/>
            <p:nvPr/>
          </p:nvSpPr>
          <p:spPr>
            <a:xfrm>
              <a:off x="45741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25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22"/>
            <p:cNvSpPr/>
            <p:nvPr/>
          </p:nvSpPr>
          <p:spPr>
            <a:xfrm>
              <a:off x="45741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2"/>
            <p:cNvSpPr/>
            <p:nvPr/>
          </p:nvSpPr>
          <p:spPr>
            <a:xfrm>
              <a:off x="479340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2"/>
            <p:cNvSpPr/>
            <p:nvPr/>
          </p:nvSpPr>
          <p:spPr>
            <a:xfrm>
              <a:off x="47934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0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239;p22"/>
            <p:cNvSpPr/>
            <p:nvPr/>
          </p:nvSpPr>
          <p:spPr>
            <a:xfrm>
              <a:off x="47934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0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22"/>
            <p:cNvSpPr/>
            <p:nvPr/>
          </p:nvSpPr>
          <p:spPr>
            <a:xfrm>
              <a:off x="4624850" y="3031975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42" y="427"/>
                  </a:moveTo>
                  <a:lnTo>
                    <a:pt x="6742" y="12332"/>
                  </a:lnTo>
                  <a:lnTo>
                    <a:pt x="426" y="12332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8"/>
                    <a:pt x="25" y="12658"/>
                    <a:pt x="75" y="12708"/>
                  </a:cubicBezTo>
                  <a:cubicBezTo>
                    <a:pt x="100" y="12733"/>
                    <a:pt x="176" y="12758"/>
                    <a:pt x="226" y="12758"/>
                  </a:cubicBezTo>
                  <a:lnTo>
                    <a:pt x="6943" y="12758"/>
                  </a:lnTo>
                  <a:cubicBezTo>
                    <a:pt x="6993" y="12758"/>
                    <a:pt x="7043" y="12733"/>
                    <a:pt x="7093" y="12708"/>
                  </a:cubicBezTo>
                  <a:cubicBezTo>
                    <a:pt x="7118" y="12658"/>
                    <a:pt x="7143" y="12608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6"/>
                    <a:pt x="6993" y="1"/>
                    <a:pt x="69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22"/>
            <p:cNvSpPr/>
            <p:nvPr/>
          </p:nvSpPr>
          <p:spPr>
            <a:xfrm>
              <a:off x="4644275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8" y="427"/>
                  </a:moveTo>
                  <a:lnTo>
                    <a:pt x="5188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5389" y="11454"/>
                  </a:lnTo>
                  <a:cubicBezTo>
                    <a:pt x="5464" y="11454"/>
                    <a:pt x="5514" y="11429"/>
                    <a:pt x="5539" y="11379"/>
                  </a:cubicBezTo>
                  <a:cubicBezTo>
                    <a:pt x="5589" y="11354"/>
                    <a:pt x="5614" y="11304"/>
                    <a:pt x="5614" y="11229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22"/>
            <p:cNvSpPr/>
            <p:nvPr/>
          </p:nvSpPr>
          <p:spPr>
            <a:xfrm>
              <a:off x="4644275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7"/>
                  </a:moveTo>
                  <a:lnTo>
                    <a:pt x="5188" y="653"/>
                  </a:lnTo>
                  <a:lnTo>
                    <a:pt x="426" y="653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4"/>
                    <a:pt x="150" y="1079"/>
                    <a:pt x="201" y="1079"/>
                  </a:cubicBezTo>
                  <a:lnTo>
                    <a:pt x="5389" y="1079"/>
                  </a:lnTo>
                  <a:cubicBezTo>
                    <a:pt x="5464" y="1079"/>
                    <a:pt x="5514" y="1054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01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2"/>
            <p:cNvSpPr/>
            <p:nvPr/>
          </p:nvSpPr>
          <p:spPr>
            <a:xfrm>
              <a:off x="47094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1" y="0"/>
                  </a:moveTo>
                  <a:lnTo>
                    <a:pt x="1" y="5263"/>
                  </a:lnTo>
                  <a:lnTo>
                    <a:pt x="402" y="5263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2"/>
            <p:cNvSpPr/>
            <p:nvPr/>
          </p:nvSpPr>
          <p:spPr>
            <a:xfrm>
              <a:off x="375265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11" y="427"/>
                    <a:pt x="4261" y="477"/>
                  </a:cubicBezTo>
                  <a:cubicBezTo>
                    <a:pt x="4312" y="552"/>
                    <a:pt x="4337" y="627"/>
                    <a:pt x="4337" y="753"/>
                  </a:cubicBezTo>
                  <a:cubicBezTo>
                    <a:pt x="4337" y="853"/>
                    <a:pt x="4312" y="953"/>
                    <a:pt x="4261" y="1003"/>
                  </a:cubicBezTo>
                  <a:cubicBezTo>
                    <a:pt x="4211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2" y="953"/>
                    <a:pt x="427" y="853"/>
                    <a:pt x="427" y="753"/>
                  </a:cubicBezTo>
                  <a:cubicBezTo>
                    <a:pt x="427" y="627"/>
                    <a:pt x="452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cubicBezTo>
                    <a:pt x="1" y="953"/>
                    <a:pt x="51" y="1129"/>
                    <a:pt x="151" y="1254"/>
                  </a:cubicBezTo>
                  <a:cubicBezTo>
                    <a:pt x="251" y="1404"/>
                    <a:pt x="427" y="1505"/>
                    <a:pt x="602" y="1505"/>
                  </a:cubicBezTo>
                  <a:lnTo>
                    <a:pt x="4161" y="1505"/>
                  </a:lnTo>
                  <a:cubicBezTo>
                    <a:pt x="4337" y="1505"/>
                    <a:pt x="4512" y="1404"/>
                    <a:pt x="4612" y="1254"/>
                  </a:cubicBezTo>
                  <a:cubicBezTo>
                    <a:pt x="4713" y="1129"/>
                    <a:pt x="4763" y="953"/>
                    <a:pt x="4763" y="753"/>
                  </a:cubicBezTo>
                  <a:cubicBezTo>
                    <a:pt x="4763" y="552"/>
                    <a:pt x="4713" y="377"/>
                    <a:pt x="4612" y="252"/>
                  </a:cubicBezTo>
                  <a:cubicBezTo>
                    <a:pt x="4512" y="101"/>
                    <a:pt x="4337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22"/>
            <p:cNvSpPr/>
            <p:nvPr/>
          </p:nvSpPr>
          <p:spPr>
            <a:xfrm>
              <a:off x="375265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585" y="427"/>
                  </a:moveTo>
                  <a:lnTo>
                    <a:pt x="4337" y="18497"/>
                  </a:lnTo>
                  <a:lnTo>
                    <a:pt x="427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3" y="1"/>
                    <a:pt x="753" y="101"/>
                    <a:pt x="753" y="201"/>
                  </a:cubicBezTo>
                  <a:lnTo>
                    <a:pt x="1" y="18697"/>
                  </a:lnTo>
                  <a:cubicBezTo>
                    <a:pt x="1" y="18748"/>
                    <a:pt x="26" y="18823"/>
                    <a:pt x="76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8" y="18848"/>
                  </a:cubicBezTo>
                  <a:cubicBezTo>
                    <a:pt x="4738" y="18823"/>
                    <a:pt x="4763" y="18748"/>
                    <a:pt x="4763" y="18697"/>
                  </a:cubicBezTo>
                  <a:lnTo>
                    <a:pt x="4011" y="201"/>
                  </a:lnTo>
                  <a:cubicBezTo>
                    <a:pt x="4011" y="101"/>
                    <a:pt x="3911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2"/>
            <p:cNvSpPr/>
            <p:nvPr/>
          </p:nvSpPr>
          <p:spPr>
            <a:xfrm>
              <a:off x="3729475" y="3330850"/>
              <a:ext cx="165450" cy="43900"/>
            </a:xfrm>
            <a:custGeom>
              <a:avLst/>
              <a:gdLst/>
              <a:ahLst/>
              <a:cxnLst/>
              <a:rect l="l" t="t" r="r" b="b"/>
              <a:pathLst>
                <a:path w="6618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66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66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1" y="1129"/>
                    <a:pt x="401" y="1003"/>
                  </a:cubicBezTo>
                  <a:lnTo>
                    <a:pt x="401" y="753"/>
                  </a:lnTo>
                  <a:cubicBezTo>
                    <a:pt x="401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1" y="1"/>
                    <a:pt x="251" y="101"/>
                    <a:pt x="151" y="252"/>
                  </a:cubicBezTo>
                  <a:cubicBezTo>
                    <a:pt x="51" y="377"/>
                    <a:pt x="0" y="552"/>
                    <a:pt x="0" y="753"/>
                  </a:cubicBezTo>
                  <a:lnTo>
                    <a:pt x="0" y="1003"/>
                  </a:lnTo>
                  <a:cubicBezTo>
                    <a:pt x="0" y="1204"/>
                    <a:pt x="51" y="1379"/>
                    <a:pt x="151" y="1530"/>
                  </a:cubicBezTo>
                  <a:cubicBezTo>
                    <a:pt x="251" y="1655"/>
                    <a:pt x="401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6" y="1655"/>
                    <a:pt x="6467" y="1530"/>
                  </a:cubicBezTo>
                  <a:cubicBezTo>
                    <a:pt x="6567" y="1379"/>
                    <a:pt x="6617" y="1204"/>
                    <a:pt x="6617" y="1003"/>
                  </a:cubicBezTo>
                  <a:lnTo>
                    <a:pt x="6617" y="753"/>
                  </a:lnTo>
                  <a:cubicBezTo>
                    <a:pt x="6617" y="552"/>
                    <a:pt x="6567" y="377"/>
                    <a:pt x="6467" y="252"/>
                  </a:cubicBezTo>
                  <a:cubicBezTo>
                    <a:pt x="6366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2"/>
            <p:cNvSpPr/>
            <p:nvPr/>
          </p:nvSpPr>
          <p:spPr>
            <a:xfrm>
              <a:off x="3747025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7" y="401"/>
                  </a:moveTo>
                  <a:lnTo>
                    <a:pt x="4787" y="17619"/>
                  </a:lnTo>
                  <a:lnTo>
                    <a:pt x="426" y="17619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0"/>
                    <a:pt x="50" y="50"/>
                  </a:cubicBezTo>
                  <a:cubicBezTo>
                    <a:pt x="25" y="76"/>
                    <a:pt x="0" y="151"/>
                    <a:pt x="0" y="201"/>
                  </a:cubicBezTo>
                  <a:lnTo>
                    <a:pt x="0" y="17845"/>
                  </a:lnTo>
                  <a:cubicBezTo>
                    <a:pt x="0" y="17895"/>
                    <a:pt x="25" y="17945"/>
                    <a:pt x="50" y="17995"/>
                  </a:cubicBezTo>
                  <a:cubicBezTo>
                    <a:pt x="100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3" y="17995"/>
                  </a:cubicBezTo>
                  <a:cubicBezTo>
                    <a:pt x="5188" y="17945"/>
                    <a:pt x="5213" y="17895"/>
                    <a:pt x="5213" y="17845"/>
                  </a:cubicBezTo>
                  <a:lnTo>
                    <a:pt x="5213" y="201"/>
                  </a:lnTo>
                  <a:cubicBezTo>
                    <a:pt x="5213" y="151"/>
                    <a:pt x="5188" y="76"/>
                    <a:pt x="5163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248;p22"/>
            <p:cNvSpPr/>
            <p:nvPr/>
          </p:nvSpPr>
          <p:spPr>
            <a:xfrm>
              <a:off x="3785875" y="3364700"/>
              <a:ext cx="91500" cy="65175"/>
            </a:xfrm>
            <a:custGeom>
              <a:avLst/>
              <a:gdLst/>
              <a:ahLst/>
              <a:cxnLst/>
              <a:rect l="l" t="t" r="r" b="b"/>
              <a:pathLst>
                <a:path w="3660" h="2607" extrusionOk="0">
                  <a:moveTo>
                    <a:pt x="3233" y="401"/>
                  </a:moveTo>
                  <a:lnTo>
                    <a:pt x="3233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3659" y="2607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22"/>
            <p:cNvSpPr/>
            <p:nvPr/>
          </p:nvSpPr>
          <p:spPr>
            <a:xfrm>
              <a:off x="3747025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54" y="401"/>
                  </a:moveTo>
                  <a:lnTo>
                    <a:pt x="1554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1980" y="2607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2"/>
            <p:cNvSpPr/>
            <p:nvPr/>
          </p:nvSpPr>
          <p:spPr>
            <a:xfrm>
              <a:off x="3747025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22"/>
            <p:cNvSpPr/>
            <p:nvPr/>
          </p:nvSpPr>
          <p:spPr>
            <a:xfrm>
              <a:off x="3827850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2"/>
            <p:cNvSpPr/>
            <p:nvPr/>
          </p:nvSpPr>
          <p:spPr>
            <a:xfrm>
              <a:off x="3785875" y="3474350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2"/>
            <p:cNvSpPr/>
            <p:nvPr/>
          </p:nvSpPr>
          <p:spPr>
            <a:xfrm>
              <a:off x="3747025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2"/>
            <p:cNvSpPr/>
            <p:nvPr/>
          </p:nvSpPr>
          <p:spPr>
            <a:xfrm>
              <a:off x="3747025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2"/>
            <p:cNvSpPr/>
            <p:nvPr/>
          </p:nvSpPr>
          <p:spPr>
            <a:xfrm>
              <a:off x="3827850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22"/>
            <p:cNvSpPr/>
            <p:nvPr/>
          </p:nvSpPr>
          <p:spPr>
            <a:xfrm>
              <a:off x="3785875" y="3584625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22"/>
            <p:cNvSpPr/>
            <p:nvPr/>
          </p:nvSpPr>
          <p:spPr>
            <a:xfrm>
              <a:off x="3747025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22"/>
            <p:cNvSpPr/>
            <p:nvPr/>
          </p:nvSpPr>
          <p:spPr>
            <a:xfrm>
              <a:off x="3747025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22"/>
            <p:cNvSpPr/>
            <p:nvPr/>
          </p:nvSpPr>
          <p:spPr>
            <a:xfrm>
              <a:off x="3827850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22"/>
            <p:cNvSpPr/>
            <p:nvPr/>
          </p:nvSpPr>
          <p:spPr>
            <a:xfrm>
              <a:off x="3785875" y="36949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22"/>
            <p:cNvSpPr/>
            <p:nvPr/>
          </p:nvSpPr>
          <p:spPr>
            <a:xfrm>
              <a:off x="3747025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22"/>
            <p:cNvSpPr/>
            <p:nvPr/>
          </p:nvSpPr>
          <p:spPr>
            <a:xfrm>
              <a:off x="3747025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3659" y="2633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2"/>
            <p:cNvSpPr/>
            <p:nvPr/>
          </p:nvSpPr>
          <p:spPr>
            <a:xfrm>
              <a:off x="3827850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1980" y="2633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22"/>
            <p:cNvSpPr/>
            <p:nvPr/>
          </p:nvSpPr>
          <p:spPr>
            <a:xfrm>
              <a:off x="32088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61" y="477"/>
                  </a:cubicBezTo>
                  <a:cubicBezTo>
                    <a:pt x="4311" y="552"/>
                    <a:pt x="4336" y="627"/>
                    <a:pt x="4336" y="753"/>
                  </a:cubicBezTo>
                  <a:cubicBezTo>
                    <a:pt x="4336" y="853"/>
                    <a:pt x="4311" y="953"/>
                    <a:pt x="4261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6" y="1"/>
                    <a:pt x="251" y="101"/>
                    <a:pt x="151" y="252"/>
                  </a:cubicBezTo>
                  <a:cubicBezTo>
                    <a:pt x="50" y="377"/>
                    <a:pt x="0" y="552"/>
                    <a:pt x="0" y="753"/>
                  </a:cubicBezTo>
                  <a:cubicBezTo>
                    <a:pt x="0" y="953"/>
                    <a:pt x="50" y="1129"/>
                    <a:pt x="151" y="1254"/>
                  </a:cubicBezTo>
                  <a:cubicBezTo>
                    <a:pt x="251" y="1404"/>
                    <a:pt x="426" y="1505"/>
                    <a:pt x="602" y="1505"/>
                  </a:cubicBezTo>
                  <a:lnTo>
                    <a:pt x="4161" y="1505"/>
                  </a:lnTo>
                  <a:cubicBezTo>
                    <a:pt x="4336" y="1505"/>
                    <a:pt x="4512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2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22"/>
            <p:cNvSpPr/>
            <p:nvPr/>
          </p:nvSpPr>
          <p:spPr>
            <a:xfrm>
              <a:off x="320880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609" y="427"/>
                  </a:moveTo>
                  <a:lnTo>
                    <a:pt x="4336" y="18497"/>
                  </a:lnTo>
                  <a:lnTo>
                    <a:pt x="426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2" y="1"/>
                    <a:pt x="752" y="101"/>
                    <a:pt x="752" y="201"/>
                  </a:cubicBezTo>
                  <a:lnTo>
                    <a:pt x="0" y="18697"/>
                  </a:lnTo>
                  <a:cubicBezTo>
                    <a:pt x="0" y="18748"/>
                    <a:pt x="25" y="18823"/>
                    <a:pt x="75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7" y="18848"/>
                  </a:cubicBezTo>
                  <a:cubicBezTo>
                    <a:pt x="4737" y="18823"/>
                    <a:pt x="4762" y="18748"/>
                    <a:pt x="4762" y="18697"/>
                  </a:cubicBezTo>
                  <a:lnTo>
                    <a:pt x="4010" y="201"/>
                  </a:lnTo>
                  <a:cubicBezTo>
                    <a:pt x="4010" y="101"/>
                    <a:pt x="3910" y="1"/>
                    <a:pt x="381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22"/>
            <p:cNvSpPr/>
            <p:nvPr/>
          </p:nvSpPr>
          <p:spPr>
            <a:xfrm>
              <a:off x="31856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91" y="552"/>
                    <a:pt x="6217" y="653"/>
                    <a:pt x="6217" y="753"/>
                  </a:cubicBezTo>
                  <a:lnTo>
                    <a:pt x="6217" y="1003"/>
                  </a:lnTo>
                  <a:cubicBezTo>
                    <a:pt x="6217" y="1129"/>
                    <a:pt x="6191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2" y="1129"/>
                    <a:pt x="402" y="1003"/>
                  </a:cubicBezTo>
                  <a:lnTo>
                    <a:pt x="402" y="753"/>
                  </a:lnTo>
                  <a:cubicBezTo>
                    <a:pt x="402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2" y="1"/>
                    <a:pt x="252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2" y="1655"/>
                    <a:pt x="402" y="1755"/>
                    <a:pt x="602" y="1755"/>
                  </a:cubicBezTo>
                  <a:lnTo>
                    <a:pt x="6016" y="1755"/>
                  </a:lnTo>
                  <a:cubicBezTo>
                    <a:pt x="6217" y="1755"/>
                    <a:pt x="6367" y="1655"/>
                    <a:pt x="6467" y="1530"/>
                  </a:cubicBezTo>
                  <a:cubicBezTo>
                    <a:pt x="6567" y="1379"/>
                    <a:pt x="6643" y="1204"/>
                    <a:pt x="6643" y="1003"/>
                  </a:cubicBezTo>
                  <a:lnTo>
                    <a:pt x="6643" y="753"/>
                  </a:lnTo>
                  <a:cubicBezTo>
                    <a:pt x="6643" y="552"/>
                    <a:pt x="6567" y="377"/>
                    <a:pt x="6467" y="252"/>
                  </a:cubicBezTo>
                  <a:cubicBezTo>
                    <a:pt x="6367" y="101"/>
                    <a:pt x="6217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22"/>
            <p:cNvSpPr/>
            <p:nvPr/>
          </p:nvSpPr>
          <p:spPr>
            <a:xfrm>
              <a:off x="32031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8" y="401"/>
                  </a:moveTo>
                  <a:lnTo>
                    <a:pt x="4788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0"/>
                    <a:pt x="51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51" y="17995"/>
                  </a:cubicBezTo>
                  <a:cubicBezTo>
                    <a:pt x="101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4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4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22"/>
            <p:cNvSpPr/>
            <p:nvPr/>
          </p:nvSpPr>
          <p:spPr>
            <a:xfrm>
              <a:off x="32426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09" y="401"/>
                  </a:moveTo>
                  <a:lnTo>
                    <a:pt x="3209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22"/>
            <p:cNvSpPr/>
            <p:nvPr/>
          </p:nvSpPr>
          <p:spPr>
            <a:xfrm>
              <a:off x="32031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22"/>
            <p:cNvSpPr/>
            <p:nvPr/>
          </p:nvSpPr>
          <p:spPr>
            <a:xfrm>
              <a:off x="32031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22"/>
            <p:cNvSpPr/>
            <p:nvPr/>
          </p:nvSpPr>
          <p:spPr>
            <a:xfrm>
              <a:off x="32839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272;p22"/>
            <p:cNvSpPr/>
            <p:nvPr/>
          </p:nvSpPr>
          <p:spPr>
            <a:xfrm>
              <a:off x="32426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273;p22"/>
            <p:cNvSpPr/>
            <p:nvPr/>
          </p:nvSpPr>
          <p:spPr>
            <a:xfrm>
              <a:off x="32031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274;p22"/>
            <p:cNvSpPr/>
            <p:nvPr/>
          </p:nvSpPr>
          <p:spPr>
            <a:xfrm>
              <a:off x="32031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275;p22"/>
            <p:cNvSpPr/>
            <p:nvPr/>
          </p:nvSpPr>
          <p:spPr>
            <a:xfrm>
              <a:off x="32839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276;p22"/>
            <p:cNvSpPr/>
            <p:nvPr/>
          </p:nvSpPr>
          <p:spPr>
            <a:xfrm>
              <a:off x="32426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22"/>
            <p:cNvSpPr/>
            <p:nvPr/>
          </p:nvSpPr>
          <p:spPr>
            <a:xfrm>
              <a:off x="32031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22"/>
            <p:cNvSpPr/>
            <p:nvPr/>
          </p:nvSpPr>
          <p:spPr>
            <a:xfrm>
              <a:off x="32031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279;p22"/>
            <p:cNvSpPr/>
            <p:nvPr/>
          </p:nvSpPr>
          <p:spPr>
            <a:xfrm>
              <a:off x="32839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2"/>
            <p:cNvSpPr/>
            <p:nvPr/>
          </p:nvSpPr>
          <p:spPr>
            <a:xfrm>
              <a:off x="32426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2"/>
            <p:cNvSpPr/>
            <p:nvPr/>
          </p:nvSpPr>
          <p:spPr>
            <a:xfrm>
              <a:off x="32031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2"/>
            <p:cNvSpPr/>
            <p:nvPr/>
          </p:nvSpPr>
          <p:spPr>
            <a:xfrm>
              <a:off x="32031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2"/>
            <p:cNvSpPr/>
            <p:nvPr/>
          </p:nvSpPr>
          <p:spPr>
            <a:xfrm>
              <a:off x="32839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284;p22"/>
            <p:cNvSpPr/>
            <p:nvPr/>
          </p:nvSpPr>
          <p:spPr>
            <a:xfrm>
              <a:off x="24093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86" y="477"/>
                  </a:cubicBezTo>
                  <a:cubicBezTo>
                    <a:pt x="4311" y="552"/>
                    <a:pt x="4361" y="627"/>
                    <a:pt x="4361" y="753"/>
                  </a:cubicBezTo>
                  <a:cubicBezTo>
                    <a:pt x="4361" y="853"/>
                    <a:pt x="4311" y="953"/>
                    <a:pt x="4286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27" y="1079"/>
                  </a:lnTo>
                  <a:cubicBezTo>
                    <a:pt x="577" y="1079"/>
                    <a:pt x="552" y="1054"/>
                    <a:pt x="501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1" y="477"/>
                  </a:cubicBezTo>
                  <a:cubicBezTo>
                    <a:pt x="552" y="427"/>
                    <a:pt x="577" y="427"/>
                    <a:pt x="627" y="427"/>
                  </a:cubicBezTo>
                  <a:close/>
                  <a:moveTo>
                    <a:pt x="627" y="1"/>
                  </a:moveTo>
                  <a:cubicBezTo>
                    <a:pt x="426" y="1"/>
                    <a:pt x="276" y="101"/>
                    <a:pt x="176" y="252"/>
                  </a:cubicBezTo>
                  <a:cubicBezTo>
                    <a:pt x="75" y="377"/>
                    <a:pt x="0" y="552"/>
                    <a:pt x="0" y="753"/>
                  </a:cubicBezTo>
                  <a:cubicBezTo>
                    <a:pt x="0" y="953"/>
                    <a:pt x="75" y="1129"/>
                    <a:pt x="176" y="1254"/>
                  </a:cubicBezTo>
                  <a:cubicBezTo>
                    <a:pt x="276" y="1404"/>
                    <a:pt x="426" y="1505"/>
                    <a:pt x="627" y="1505"/>
                  </a:cubicBezTo>
                  <a:lnTo>
                    <a:pt x="4161" y="1505"/>
                  </a:lnTo>
                  <a:cubicBezTo>
                    <a:pt x="4336" y="1505"/>
                    <a:pt x="4511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1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285;p22"/>
            <p:cNvSpPr/>
            <p:nvPr/>
          </p:nvSpPr>
          <p:spPr>
            <a:xfrm>
              <a:off x="2409925" y="2868450"/>
              <a:ext cx="118450" cy="473075"/>
            </a:xfrm>
            <a:custGeom>
              <a:avLst/>
              <a:gdLst/>
              <a:ahLst/>
              <a:cxnLst/>
              <a:rect l="l" t="t" r="r" b="b"/>
              <a:pathLst>
                <a:path w="4738" h="18923" extrusionOk="0">
                  <a:moveTo>
                    <a:pt x="3584" y="427"/>
                  </a:moveTo>
                  <a:lnTo>
                    <a:pt x="4311" y="18497"/>
                  </a:lnTo>
                  <a:lnTo>
                    <a:pt x="426" y="18497"/>
                  </a:lnTo>
                  <a:lnTo>
                    <a:pt x="1145" y="427"/>
                  </a:lnTo>
                  <a:close/>
                  <a:moveTo>
                    <a:pt x="953" y="1"/>
                  </a:moveTo>
                  <a:cubicBezTo>
                    <a:pt x="827" y="1"/>
                    <a:pt x="752" y="101"/>
                    <a:pt x="727" y="201"/>
                  </a:cubicBezTo>
                  <a:lnTo>
                    <a:pt x="0" y="18697"/>
                  </a:lnTo>
                  <a:cubicBezTo>
                    <a:pt x="0" y="18748"/>
                    <a:pt x="0" y="18823"/>
                    <a:pt x="50" y="18848"/>
                  </a:cubicBezTo>
                  <a:cubicBezTo>
                    <a:pt x="100" y="18898"/>
                    <a:pt x="151" y="18923"/>
                    <a:pt x="201" y="18923"/>
                  </a:cubicBezTo>
                  <a:lnTo>
                    <a:pt x="4537" y="18923"/>
                  </a:lnTo>
                  <a:cubicBezTo>
                    <a:pt x="4587" y="18923"/>
                    <a:pt x="4637" y="18898"/>
                    <a:pt x="4687" y="18848"/>
                  </a:cubicBezTo>
                  <a:cubicBezTo>
                    <a:pt x="4712" y="18823"/>
                    <a:pt x="4737" y="18748"/>
                    <a:pt x="4737" y="18697"/>
                  </a:cubicBezTo>
                  <a:lnTo>
                    <a:pt x="3985" y="201"/>
                  </a:lnTo>
                  <a:cubicBezTo>
                    <a:pt x="3985" y="101"/>
                    <a:pt x="3885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286;p22"/>
            <p:cNvSpPr/>
            <p:nvPr/>
          </p:nvSpPr>
          <p:spPr>
            <a:xfrm>
              <a:off x="23861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66" y="427"/>
                    <a:pt x="6091" y="427"/>
                    <a:pt x="6141" y="502"/>
                  </a:cubicBezTo>
                  <a:cubicBezTo>
                    <a:pt x="6191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91" y="1204"/>
                    <a:pt x="6141" y="1279"/>
                  </a:cubicBezTo>
                  <a:cubicBezTo>
                    <a:pt x="6091" y="1329"/>
                    <a:pt x="6066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502" y="1279"/>
                  </a:cubicBezTo>
                  <a:cubicBezTo>
                    <a:pt x="452" y="1204"/>
                    <a:pt x="427" y="1129"/>
                    <a:pt x="427" y="1003"/>
                  </a:cubicBezTo>
                  <a:lnTo>
                    <a:pt x="427" y="753"/>
                  </a:lnTo>
                  <a:cubicBezTo>
                    <a:pt x="427" y="653"/>
                    <a:pt x="452" y="552"/>
                    <a:pt x="502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1" y="1655"/>
                    <a:pt x="427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7" y="1655"/>
                    <a:pt x="6467" y="1530"/>
                  </a:cubicBezTo>
                  <a:cubicBezTo>
                    <a:pt x="6592" y="1379"/>
                    <a:pt x="6642" y="1204"/>
                    <a:pt x="6642" y="1003"/>
                  </a:cubicBezTo>
                  <a:lnTo>
                    <a:pt x="6642" y="753"/>
                  </a:lnTo>
                  <a:cubicBezTo>
                    <a:pt x="6642" y="552"/>
                    <a:pt x="6592" y="377"/>
                    <a:pt x="6467" y="252"/>
                  </a:cubicBezTo>
                  <a:cubicBezTo>
                    <a:pt x="6367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287;p22"/>
            <p:cNvSpPr/>
            <p:nvPr/>
          </p:nvSpPr>
          <p:spPr>
            <a:xfrm>
              <a:off x="24036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813" y="401"/>
                  </a:moveTo>
                  <a:lnTo>
                    <a:pt x="4813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26" y="0"/>
                  </a:moveTo>
                  <a:cubicBezTo>
                    <a:pt x="151" y="0"/>
                    <a:pt x="101" y="0"/>
                    <a:pt x="76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76" y="17995"/>
                  </a:cubicBezTo>
                  <a:cubicBezTo>
                    <a:pt x="101" y="18020"/>
                    <a:pt x="151" y="18046"/>
                    <a:pt x="226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288;p22"/>
            <p:cNvSpPr/>
            <p:nvPr/>
          </p:nvSpPr>
          <p:spPr>
            <a:xfrm>
              <a:off x="24431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34" y="401"/>
                  </a:moveTo>
                  <a:lnTo>
                    <a:pt x="3234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289;p22"/>
            <p:cNvSpPr/>
            <p:nvPr/>
          </p:nvSpPr>
          <p:spPr>
            <a:xfrm>
              <a:off x="24036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290;p22"/>
            <p:cNvSpPr/>
            <p:nvPr/>
          </p:nvSpPr>
          <p:spPr>
            <a:xfrm>
              <a:off x="24036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291;p22"/>
            <p:cNvSpPr/>
            <p:nvPr/>
          </p:nvSpPr>
          <p:spPr>
            <a:xfrm>
              <a:off x="24844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292;p22"/>
            <p:cNvSpPr/>
            <p:nvPr/>
          </p:nvSpPr>
          <p:spPr>
            <a:xfrm>
              <a:off x="24431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293;p22"/>
            <p:cNvSpPr/>
            <p:nvPr/>
          </p:nvSpPr>
          <p:spPr>
            <a:xfrm>
              <a:off x="24036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294;p22"/>
            <p:cNvSpPr/>
            <p:nvPr/>
          </p:nvSpPr>
          <p:spPr>
            <a:xfrm>
              <a:off x="24036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295;p22"/>
            <p:cNvSpPr/>
            <p:nvPr/>
          </p:nvSpPr>
          <p:spPr>
            <a:xfrm>
              <a:off x="24844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296;p22"/>
            <p:cNvSpPr/>
            <p:nvPr/>
          </p:nvSpPr>
          <p:spPr>
            <a:xfrm>
              <a:off x="24431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2"/>
            <p:cNvSpPr/>
            <p:nvPr/>
          </p:nvSpPr>
          <p:spPr>
            <a:xfrm>
              <a:off x="24036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2"/>
            <p:cNvSpPr/>
            <p:nvPr/>
          </p:nvSpPr>
          <p:spPr>
            <a:xfrm>
              <a:off x="24036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2"/>
            <p:cNvSpPr/>
            <p:nvPr/>
          </p:nvSpPr>
          <p:spPr>
            <a:xfrm>
              <a:off x="24844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2"/>
            <p:cNvSpPr/>
            <p:nvPr/>
          </p:nvSpPr>
          <p:spPr>
            <a:xfrm>
              <a:off x="24431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301;p22"/>
            <p:cNvSpPr/>
            <p:nvPr/>
          </p:nvSpPr>
          <p:spPr>
            <a:xfrm>
              <a:off x="24036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302;p22"/>
            <p:cNvSpPr/>
            <p:nvPr/>
          </p:nvSpPr>
          <p:spPr>
            <a:xfrm>
              <a:off x="24036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" name="Google Shape;303;p22"/>
            <p:cNvSpPr/>
            <p:nvPr/>
          </p:nvSpPr>
          <p:spPr>
            <a:xfrm>
              <a:off x="24844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304;p22"/>
            <p:cNvSpPr/>
            <p:nvPr/>
          </p:nvSpPr>
          <p:spPr>
            <a:xfrm>
              <a:off x="2580350" y="2909175"/>
              <a:ext cx="27600" cy="741250"/>
            </a:xfrm>
            <a:custGeom>
              <a:avLst/>
              <a:gdLst/>
              <a:ahLst/>
              <a:cxnLst/>
              <a:rect l="l" t="t" r="r" b="b"/>
              <a:pathLst>
                <a:path w="1104" h="29650" extrusionOk="0">
                  <a:moveTo>
                    <a:pt x="677" y="427"/>
                  </a:moveTo>
                  <a:lnTo>
                    <a:pt x="677" y="29224"/>
                  </a:lnTo>
                  <a:lnTo>
                    <a:pt x="426" y="29224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9650"/>
                  </a:lnTo>
                  <a:lnTo>
                    <a:pt x="1103" y="29650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" name="Google Shape;305;p22"/>
            <p:cNvSpPr/>
            <p:nvPr/>
          </p:nvSpPr>
          <p:spPr>
            <a:xfrm>
              <a:off x="2493250" y="2868450"/>
              <a:ext cx="738125" cy="51400"/>
            </a:xfrm>
            <a:custGeom>
              <a:avLst/>
              <a:gdLst/>
              <a:ahLst/>
              <a:cxnLst/>
              <a:rect l="l" t="t" r="r" b="b"/>
              <a:pathLst>
                <a:path w="29525" h="2056" extrusionOk="0">
                  <a:moveTo>
                    <a:pt x="1" y="1"/>
                  </a:moveTo>
                  <a:lnTo>
                    <a:pt x="3635" y="2056"/>
                  </a:lnTo>
                  <a:lnTo>
                    <a:pt x="29525" y="2056"/>
                  </a:lnTo>
                  <a:lnTo>
                    <a:pt x="29525" y="1630"/>
                  </a:lnTo>
                  <a:lnTo>
                    <a:pt x="3760" y="1630"/>
                  </a:lnTo>
                  <a:lnTo>
                    <a:pt x="1605" y="427"/>
                  </a:lnTo>
                  <a:lnTo>
                    <a:pt x="29525" y="427"/>
                  </a:lnTo>
                  <a:lnTo>
                    <a:pt x="2952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306;p22"/>
            <p:cNvSpPr/>
            <p:nvPr/>
          </p:nvSpPr>
          <p:spPr>
            <a:xfrm>
              <a:off x="3304025" y="2868450"/>
              <a:ext cx="478100" cy="51400"/>
            </a:xfrm>
            <a:custGeom>
              <a:avLst/>
              <a:gdLst/>
              <a:ahLst/>
              <a:cxnLst/>
              <a:rect l="l" t="t" r="r" b="b"/>
              <a:pathLst>
                <a:path w="19124" h="2056" extrusionOk="0">
                  <a:moveTo>
                    <a:pt x="1" y="1"/>
                  </a:moveTo>
                  <a:lnTo>
                    <a:pt x="1" y="427"/>
                  </a:lnTo>
                  <a:lnTo>
                    <a:pt x="18698" y="427"/>
                  </a:lnTo>
                  <a:lnTo>
                    <a:pt x="18648" y="1630"/>
                  </a:lnTo>
                  <a:lnTo>
                    <a:pt x="51" y="1630"/>
                  </a:lnTo>
                  <a:lnTo>
                    <a:pt x="51" y="2056"/>
                  </a:lnTo>
                  <a:lnTo>
                    <a:pt x="19049" y="2056"/>
                  </a:lnTo>
                  <a:lnTo>
                    <a:pt x="1912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307;p22"/>
            <p:cNvSpPr/>
            <p:nvPr/>
          </p:nvSpPr>
          <p:spPr>
            <a:xfrm>
              <a:off x="381595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3459"/>
                  </a:lnTo>
                  <a:cubicBezTo>
                    <a:pt x="0" y="3585"/>
                    <a:pt x="100" y="3685"/>
                    <a:pt x="201" y="3685"/>
                  </a:cubicBezTo>
                  <a:cubicBezTo>
                    <a:pt x="326" y="3685"/>
                    <a:pt x="426" y="3585"/>
                    <a:pt x="426" y="3459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22"/>
            <p:cNvSpPr/>
            <p:nvPr/>
          </p:nvSpPr>
          <p:spPr>
            <a:xfrm>
              <a:off x="245440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3459"/>
                  </a:lnTo>
                  <a:cubicBezTo>
                    <a:pt x="1" y="3585"/>
                    <a:pt x="101" y="3685"/>
                    <a:pt x="226" y="3685"/>
                  </a:cubicBezTo>
                  <a:cubicBezTo>
                    <a:pt x="326" y="3685"/>
                    <a:pt x="427" y="3585"/>
                    <a:pt x="427" y="3459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2"/>
            <p:cNvSpPr/>
            <p:nvPr/>
          </p:nvSpPr>
          <p:spPr>
            <a:xfrm>
              <a:off x="3322825" y="363975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3159"/>
                  </a:lnTo>
                  <a:cubicBezTo>
                    <a:pt x="1" y="3209"/>
                    <a:pt x="26" y="3259"/>
                    <a:pt x="76" y="3309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309"/>
                  </a:cubicBezTo>
                  <a:cubicBezTo>
                    <a:pt x="17369" y="3259"/>
                    <a:pt x="17394" y="3209"/>
                    <a:pt x="17394" y="3159"/>
                  </a:cubicBezTo>
                  <a:lnTo>
                    <a:pt x="17394" y="226"/>
                  </a:lnTo>
                  <a:cubicBezTo>
                    <a:pt x="17394" y="176"/>
                    <a:pt x="17369" y="101"/>
                    <a:pt x="17319" y="76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2"/>
            <p:cNvSpPr/>
            <p:nvPr/>
          </p:nvSpPr>
          <p:spPr>
            <a:xfrm>
              <a:off x="3322825" y="3687375"/>
              <a:ext cx="431725" cy="10050"/>
            </a:xfrm>
            <a:custGeom>
              <a:avLst/>
              <a:gdLst/>
              <a:ahLst/>
              <a:cxnLst/>
              <a:rect l="l" t="t" r="r" b="b"/>
              <a:pathLst>
                <a:path w="17269" h="402" extrusionOk="0">
                  <a:moveTo>
                    <a:pt x="226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01"/>
                    <a:pt x="101" y="402"/>
                    <a:pt x="226" y="402"/>
                  </a:cubicBezTo>
                  <a:lnTo>
                    <a:pt x="17043" y="402"/>
                  </a:lnTo>
                  <a:cubicBezTo>
                    <a:pt x="17169" y="402"/>
                    <a:pt x="17269" y="301"/>
                    <a:pt x="17269" y="201"/>
                  </a:cubicBezTo>
                  <a:cubicBezTo>
                    <a:pt x="17269" y="76"/>
                    <a:pt x="17169" y="1"/>
                    <a:pt x="170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2"/>
            <p:cNvSpPr/>
            <p:nvPr/>
          </p:nvSpPr>
          <p:spPr>
            <a:xfrm>
              <a:off x="2523950" y="3639750"/>
              <a:ext cx="689875" cy="176100"/>
            </a:xfrm>
            <a:custGeom>
              <a:avLst/>
              <a:gdLst/>
              <a:ahLst/>
              <a:cxnLst/>
              <a:rect l="l" t="t" r="r" b="b"/>
              <a:pathLst>
                <a:path w="27595" h="7044" extrusionOk="0">
                  <a:moveTo>
                    <a:pt x="27169" y="427"/>
                  </a:moveTo>
                  <a:lnTo>
                    <a:pt x="27169" y="6617"/>
                  </a:lnTo>
                  <a:lnTo>
                    <a:pt x="402" y="6617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6843"/>
                  </a:lnTo>
                  <a:cubicBezTo>
                    <a:pt x="1" y="6893"/>
                    <a:pt x="26" y="6943"/>
                    <a:pt x="51" y="6993"/>
                  </a:cubicBezTo>
                  <a:cubicBezTo>
                    <a:pt x="101" y="7018"/>
                    <a:pt x="151" y="7044"/>
                    <a:pt x="201" y="7044"/>
                  </a:cubicBezTo>
                  <a:lnTo>
                    <a:pt x="27369" y="7044"/>
                  </a:lnTo>
                  <a:cubicBezTo>
                    <a:pt x="27444" y="7044"/>
                    <a:pt x="27495" y="7018"/>
                    <a:pt x="27520" y="6993"/>
                  </a:cubicBezTo>
                  <a:cubicBezTo>
                    <a:pt x="27570" y="6943"/>
                    <a:pt x="27595" y="6893"/>
                    <a:pt x="27595" y="6843"/>
                  </a:cubicBezTo>
                  <a:lnTo>
                    <a:pt x="27595" y="226"/>
                  </a:lnTo>
                  <a:cubicBezTo>
                    <a:pt x="27595" y="176"/>
                    <a:pt x="27570" y="101"/>
                    <a:pt x="27520" y="76"/>
                  </a:cubicBezTo>
                  <a:cubicBezTo>
                    <a:pt x="27495" y="26"/>
                    <a:pt x="27444" y="1"/>
                    <a:pt x="2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" name="Google Shape;312;p22"/>
            <p:cNvSpPr/>
            <p:nvPr/>
          </p:nvSpPr>
          <p:spPr>
            <a:xfrm>
              <a:off x="3322825" y="3713700"/>
              <a:ext cx="434875" cy="83975"/>
            </a:xfrm>
            <a:custGeom>
              <a:avLst/>
              <a:gdLst/>
              <a:ahLst/>
              <a:cxnLst/>
              <a:rect l="l" t="t" r="r" b="b"/>
              <a:pathLst>
                <a:path w="17395" h="3359" extrusionOk="0">
                  <a:moveTo>
                    <a:pt x="16968" y="426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0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3"/>
                  </a:lnTo>
                  <a:cubicBezTo>
                    <a:pt x="1" y="3183"/>
                    <a:pt x="26" y="3258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8"/>
                    <a:pt x="17394" y="3183"/>
                    <a:pt x="17394" y="3133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0"/>
                  </a:cubicBezTo>
                  <a:cubicBezTo>
                    <a:pt x="17294" y="25"/>
                    <a:pt x="17219" y="0"/>
                    <a:pt x="1716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313;p22"/>
            <p:cNvSpPr/>
            <p:nvPr/>
          </p:nvSpPr>
          <p:spPr>
            <a:xfrm>
              <a:off x="3322825" y="37607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0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314;p22"/>
            <p:cNvSpPr/>
            <p:nvPr/>
          </p:nvSpPr>
          <p:spPr>
            <a:xfrm>
              <a:off x="3322825" y="378700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4"/>
                  </a:lnTo>
                  <a:cubicBezTo>
                    <a:pt x="1" y="3184"/>
                    <a:pt x="26" y="3259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9"/>
                    <a:pt x="17394" y="3184"/>
                    <a:pt x="17394" y="3134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1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315;p22"/>
            <p:cNvSpPr/>
            <p:nvPr/>
          </p:nvSpPr>
          <p:spPr>
            <a:xfrm>
              <a:off x="3322825" y="38340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1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316;p22"/>
            <p:cNvSpPr/>
            <p:nvPr/>
          </p:nvSpPr>
          <p:spPr>
            <a:xfrm>
              <a:off x="3409925" y="3026350"/>
              <a:ext cx="260675" cy="567700"/>
            </a:xfrm>
            <a:custGeom>
              <a:avLst/>
              <a:gdLst/>
              <a:ahLst/>
              <a:cxnLst/>
              <a:rect l="l" t="t" r="r" b="b"/>
              <a:pathLst>
                <a:path w="10427" h="22708" extrusionOk="0">
                  <a:moveTo>
                    <a:pt x="10000" y="426"/>
                  </a:moveTo>
                  <a:lnTo>
                    <a:pt x="10000" y="22281"/>
                  </a:lnTo>
                  <a:lnTo>
                    <a:pt x="426" y="2228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2507"/>
                  </a:lnTo>
                  <a:cubicBezTo>
                    <a:pt x="0" y="22557"/>
                    <a:pt x="25" y="22607"/>
                    <a:pt x="76" y="22657"/>
                  </a:cubicBezTo>
                  <a:cubicBezTo>
                    <a:pt x="101" y="22682"/>
                    <a:pt x="176" y="22707"/>
                    <a:pt x="226" y="22707"/>
                  </a:cubicBezTo>
                  <a:lnTo>
                    <a:pt x="10201" y="22707"/>
                  </a:lnTo>
                  <a:cubicBezTo>
                    <a:pt x="10276" y="22707"/>
                    <a:pt x="10326" y="22682"/>
                    <a:pt x="10351" y="22657"/>
                  </a:cubicBezTo>
                  <a:cubicBezTo>
                    <a:pt x="10401" y="22607"/>
                    <a:pt x="10427" y="22557"/>
                    <a:pt x="10427" y="22507"/>
                  </a:cubicBezTo>
                  <a:lnTo>
                    <a:pt x="10427" y="201"/>
                  </a:lnTo>
                  <a:cubicBezTo>
                    <a:pt x="10427" y="151"/>
                    <a:pt x="10401" y="101"/>
                    <a:pt x="10351" y="51"/>
                  </a:cubicBezTo>
                  <a:cubicBezTo>
                    <a:pt x="10326" y="25"/>
                    <a:pt x="10276" y="0"/>
                    <a:pt x="10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7" name="Google Shape;317;p22"/>
            <p:cNvSpPr/>
            <p:nvPr/>
          </p:nvSpPr>
          <p:spPr>
            <a:xfrm>
              <a:off x="3445625" y="3060175"/>
              <a:ext cx="189250" cy="500025"/>
            </a:xfrm>
            <a:custGeom>
              <a:avLst/>
              <a:gdLst/>
              <a:ahLst/>
              <a:cxnLst/>
              <a:rect l="l" t="t" r="r" b="b"/>
              <a:pathLst>
                <a:path w="7570" h="20001" extrusionOk="0">
                  <a:moveTo>
                    <a:pt x="7169" y="427"/>
                  </a:moveTo>
                  <a:lnTo>
                    <a:pt x="7169" y="19575"/>
                  </a:lnTo>
                  <a:lnTo>
                    <a:pt x="402" y="19575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9800"/>
                  </a:lnTo>
                  <a:cubicBezTo>
                    <a:pt x="1" y="19851"/>
                    <a:pt x="26" y="19901"/>
                    <a:pt x="51" y="19951"/>
                  </a:cubicBezTo>
                  <a:cubicBezTo>
                    <a:pt x="101" y="19976"/>
                    <a:pt x="151" y="20001"/>
                    <a:pt x="201" y="20001"/>
                  </a:cubicBezTo>
                  <a:lnTo>
                    <a:pt x="7369" y="20001"/>
                  </a:lnTo>
                  <a:cubicBezTo>
                    <a:pt x="7420" y="20001"/>
                    <a:pt x="7470" y="19976"/>
                    <a:pt x="7520" y="19951"/>
                  </a:cubicBezTo>
                  <a:cubicBezTo>
                    <a:pt x="7570" y="19901"/>
                    <a:pt x="7570" y="19851"/>
                    <a:pt x="7570" y="19800"/>
                  </a:cubicBezTo>
                  <a:lnTo>
                    <a:pt x="7570" y="201"/>
                  </a:lnTo>
                  <a:cubicBezTo>
                    <a:pt x="7570" y="151"/>
                    <a:pt x="7570" y="101"/>
                    <a:pt x="7520" y="51"/>
                  </a:cubicBezTo>
                  <a:cubicBezTo>
                    <a:pt x="7470" y="26"/>
                    <a:pt x="7420" y="1"/>
                    <a:pt x="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318;p22"/>
            <p:cNvSpPr/>
            <p:nvPr/>
          </p:nvSpPr>
          <p:spPr>
            <a:xfrm>
              <a:off x="3519575" y="3060175"/>
              <a:ext cx="41375" cy="500025"/>
            </a:xfrm>
            <a:custGeom>
              <a:avLst/>
              <a:gdLst/>
              <a:ahLst/>
              <a:cxnLst/>
              <a:rect l="l" t="t" r="r" b="b"/>
              <a:pathLst>
                <a:path w="1655" h="20001" extrusionOk="0">
                  <a:moveTo>
                    <a:pt x="1228" y="427"/>
                  </a:moveTo>
                  <a:lnTo>
                    <a:pt x="1228" y="19575"/>
                  </a:lnTo>
                  <a:lnTo>
                    <a:pt x="426" y="19575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800"/>
                  </a:lnTo>
                  <a:cubicBezTo>
                    <a:pt x="0" y="19851"/>
                    <a:pt x="25" y="19901"/>
                    <a:pt x="76" y="19951"/>
                  </a:cubicBezTo>
                  <a:cubicBezTo>
                    <a:pt x="101" y="19976"/>
                    <a:pt x="151" y="20001"/>
                    <a:pt x="226" y="20001"/>
                  </a:cubicBezTo>
                  <a:lnTo>
                    <a:pt x="1429" y="20001"/>
                  </a:lnTo>
                  <a:cubicBezTo>
                    <a:pt x="1504" y="20001"/>
                    <a:pt x="1554" y="19976"/>
                    <a:pt x="1579" y="19951"/>
                  </a:cubicBezTo>
                  <a:cubicBezTo>
                    <a:pt x="1629" y="19901"/>
                    <a:pt x="1655" y="19851"/>
                    <a:pt x="1655" y="19800"/>
                  </a:cubicBezTo>
                  <a:lnTo>
                    <a:pt x="1655" y="201"/>
                  </a:lnTo>
                  <a:cubicBezTo>
                    <a:pt x="1655" y="151"/>
                    <a:pt x="1629" y="101"/>
                    <a:pt x="1579" y="51"/>
                  </a:cubicBezTo>
                  <a:cubicBezTo>
                    <a:pt x="1554" y="26"/>
                    <a:pt x="1504" y="1"/>
                    <a:pt x="14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319;p22"/>
            <p:cNvSpPr/>
            <p:nvPr/>
          </p:nvSpPr>
          <p:spPr>
            <a:xfrm>
              <a:off x="3472575" y="3347150"/>
              <a:ext cx="31975" cy="33850"/>
            </a:xfrm>
            <a:custGeom>
              <a:avLst/>
              <a:gdLst/>
              <a:ahLst/>
              <a:cxnLst/>
              <a:rect l="l" t="t" r="r" b="b"/>
              <a:pathLst>
                <a:path w="1279" h="1354" extrusionOk="0">
                  <a:moveTo>
                    <a:pt x="652" y="427"/>
                  </a:moveTo>
                  <a:cubicBezTo>
                    <a:pt x="702" y="427"/>
                    <a:pt x="753" y="452"/>
                    <a:pt x="803" y="477"/>
                  </a:cubicBezTo>
                  <a:cubicBezTo>
                    <a:pt x="828" y="527"/>
                    <a:pt x="878" y="602"/>
                    <a:pt x="878" y="677"/>
                  </a:cubicBezTo>
                  <a:cubicBezTo>
                    <a:pt x="878" y="752"/>
                    <a:pt x="828" y="828"/>
                    <a:pt x="803" y="853"/>
                  </a:cubicBezTo>
                  <a:cubicBezTo>
                    <a:pt x="753" y="903"/>
                    <a:pt x="702" y="928"/>
                    <a:pt x="652" y="928"/>
                  </a:cubicBezTo>
                  <a:cubicBezTo>
                    <a:pt x="577" y="928"/>
                    <a:pt x="527" y="903"/>
                    <a:pt x="477" y="853"/>
                  </a:cubicBezTo>
                  <a:cubicBezTo>
                    <a:pt x="452" y="828"/>
                    <a:pt x="427" y="752"/>
                    <a:pt x="427" y="677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52"/>
                    <a:pt x="577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301" y="76"/>
                    <a:pt x="176" y="201"/>
                  </a:cubicBezTo>
                  <a:cubicBezTo>
                    <a:pt x="76" y="326"/>
                    <a:pt x="1" y="502"/>
                    <a:pt x="1" y="677"/>
                  </a:cubicBezTo>
                  <a:cubicBezTo>
                    <a:pt x="1" y="853"/>
                    <a:pt x="76" y="1028"/>
                    <a:pt x="176" y="1153"/>
                  </a:cubicBezTo>
                  <a:cubicBezTo>
                    <a:pt x="301" y="1279"/>
                    <a:pt x="452" y="1354"/>
                    <a:pt x="652" y="1354"/>
                  </a:cubicBezTo>
                  <a:cubicBezTo>
                    <a:pt x="828" y="1354"/>
                    <a:pt x="978" y="1279"/>
                    <a:pt x="1103" y="1153"/>
                  </a:cubicBezTo>
                  <a:cubicBezTo>
                    <a:pt x="1204" y="1028"/>
                    <a:pt x="1279" y="853"/>
                    <a:pt x="1279" y="677"/>
                  </a:cubicBezTo>
                  <a:cubicBezTo>
                    <a:pt x="1279" y="502"/>
                    <a:pt x="1204" y="326"/>
                    <a:pt x="1103" y="201"/>
                  </a:cubicBezTo>
                  <a:cubicBezTo>
                    <a:pt x="978" y="76"/>
                    <a:pt x="828" y="1"/>
                    <a:pt x="65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320;p22"/>
            <p:cNvSpPr/>
            <p:nvPr/>
          </p:nvSpPr>
          <p:spPr>
            <a:xfrm>
              <a:off x="3446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57" y="427"/>
                  </a:moveTo>
                  <a:lnTo>
                    <a:pt x="2957" y="1179"/>
                  </a:lnTo>
                  <a:lnTo>
                    <a:pt x="426" y="117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5" y="1505"/>
                    <a:pt x="50" y="1555"/>
                  </a:cubicBezTo>
                  <a:cubicBezTo>
                    <a:pt x="100" y="1580"/>
                    <a:pt x="150" y="1605"/>
                    <a:pt x="201" y="1605"/>
                  </a:cubicBezTo>
                  <a:lnTo>
                    <a:pt x="3183" y="1605"/>
                  </a:lnTo>
                  <a:cubicBezTo>
                    <a:pt x="3233" y="1605"/>
                    <a:pt x="3283" y="1580"/>
                    <a:pt x="3333" y="1555"/>
                  </a:cubicBezTo>
                  <a:cubicBezTo>
                    <a:pt x="3358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58" y="101"/>
                    <a:pt x="3333" y="51"/>
                  </a:cubicBezTo>
                  <a:cubicBezTo>
                    <a:pt x="3283" y="26"/>
                    <a:pt x="3233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" name="Google Shape;321;p22"/>
            <p:cNvSpPr/>
            <p:nvPr/>
          </p:nvSpPr>
          <p:spPr>
            <a:xfrm>
              <a:off x="3550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83" y="427"/>
                  </a:moveTo>
                  <a:lnTo>
                    <a:pt x="2983" y="1179"/>
                  </a:lnTo>
                  <a:lnTo>
                    <a:pt x="427" y="1179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6" y="1505"/>
                    <a:pt x="76" y="1555"/>
                  </a:cubicBezTo>
                  <a:cubicBezTo>
                    <a:pt x="101" y="1580"/>
                    <a:pt x="151" y="1605"/>
                    <a:pt x="201" y="1605"/>
                  </a:cubicBezTo>
                  <a:lnTo>
                    <a:pt x="3183" y="1605"/>
                  </a:lnTo>
                  <a:cubicBezTo>
                    <a:pt x="3234" y="1605"/>
                    <a:pt x="3284" y="1580"/>
                    <a:pt x="3334" y="1555"/>
                  </a:cubicBezTo>
                  <a:cubicBezTo>
                    <a:pt x="3384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84" y="101"/>
                    <a:pt x="3334" y="51"/>
                  </a:cubicBezTo>
                  <a:cubicBezTo>
                    <a:pt x="3284" y="26"/>
                    <a:pt x="3234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" name="Google Shape;322;p22"/>
            <p:cNvSpPr/>
            <p:nvPr/>
          </p:nvSpPr>
          <p:spPr>
            <a:xfrm>
              <a:off x="365992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3660" y="427"/>
                  </a:lnTo>
                  <a:cubicBezTo>
                    <a:pt x="3785" y="427"/>
                    <a:pt x="3860" y="327"/>
                    <a:pt x="3860" y="226"/>
                  </a:cubicBezTo>
                  <a:cubicBezTo>
                    <a:pt x="3860" y="101"/>
                    <a:pt x="3785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" name="Google Shape;323;p22"/>
            <p:cNvSpPr/>
            <p:nvPr/>
          </p:nvSpPr>
          <p:spPr>
            <a:xfrm>
              <a:off x="332407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76" y="1"/>
                    <a:pt x="1" y="101"/>
                    <a:pt x="1" y="226"/>
                  </a:cubicBezTo>
                  <a:cubicBezTo>
                    <a:pt x="1" y="327"/>
                    <a:pt x="76" y="427"/>
                    <a:pt x="201" y="427"/>
                  </a:cubicBezTo>
                  <a:lnTo>
                    <a:pt x="3660" y="427"/>
                  </a:lnTo>
                  <a:cubicBezTo>
                    <a:pt x="3760" y="427"/>
                    <a:pt x="3860" y="327"/>
                    <a:pt x="3860" y="226"/>
                  </a:cubicBezTo>
                  <a:cubicBezTo>
                    <a:pt x="3860" y="101"/>
                    <a:pt x="3760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" name="Google Shape;324;p22"/>
            <p:cNvSpPr/>
            <p:nvPr/>
          </p:nvSpPr>
          <p:spPr>
            <a:xfrm>
              <a:off x="5111675" y="2909175"/>
              <a:ext cx="35125" cy="796400"/>
            </a:xfrm>
            <a:custGeom>
              <a:avLst/>
              <a:gdLst/>
              <a:ahLst/>
              <a:cxnLst/>
              <a:rect l="l" t="t" r="r" b="b"/>
              <a:pathLst>
                <a:path w="1405" h="31856" extrusionOk="0">
                  <a:moveTo>
                    <a:pt x="1003" y="427"/>
                  </a:moveTo>
                  <a:lnTo>
                    <a:pt x="1003" y="31429"/>
                  </a:lnTo>
                  <a:lnTo>
                    <a:pt x="402" y="31429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1" y="101"/>
                    <a:pt x="1" y="151"/>
                    <a:pt x="1" y="201"/>
                  </a:cubicBezTo>
                  <a:lnTo>
                    <a:pt x="1" y="31655"/>
                  </a:lnTo>
                  <a:cubicBezTo>
                    <a:pt x="1" y="31705"/>
                    <a:pt x="1" y="31755"/>
                    <a:pt x="51" y="31805"/>
                  </a:cubicBezTo>
                  <a:cubicBezTo>
                    <a:pt x="101" y="31830"/>
                    <a:pt x="151" y="31855"/>
                    <a:pt x="201" y="31855"/>
                  </a:cubicBezTo>
                  <a:lnTo>
                    <a:pt x="1204" y="31855"/>
                  </a:lnTo>
                  <a:cubicBezTo>
                    <a:pt x="1254" y="31855"/>
                    <a:pt x="1304" y="31830"/>
                    <a:pt x="1354" y="31805"/>
                  </a:cubicBezTo>
                  <a:cubicBezTo>
                    <a:pt x="1379" y="31755"/>
                    <a:pt x="1404" y="31705"/>
                    <a:pt x="1404" y="31655"/>
                  </a:cubicBezTo>
                  <a:lnTo>
                    <a:pt x="1404" y="201"/>
                  </a:lnTo>
                  <a:cubicBezTo>
                    <a:pt x="1404" y="151"/>
                    <a:pt x="1379" y="101"/>
                    <a:pt x="1354" y="51"/>
                  </a:cubicBezTo>
                  <a:cubicBezTo>
                    <a:pt x="1304" y="26"/>
                    <a:pt x="1254" y="1"/>
                    <a:pt x="120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" name="Google Shape;325;p22"/>
            <p:cNvSpPr/>
            <p:nvPr/>
          </p:nvSpPr>
          <p:spPr>
            <a:xfrm>
              <a:off x="3866700" y="3419200"/>
              <a:ext cx="1255025" cy="286375"/>
            </a:xfrm>
            <a:custGeom>
              <a:avLst/>
              <a:gdLst/>
              <a:ahLst/>
              <a:cxnLst/>
              <a:rect l="l" t="t" r="r" b="b"/>
              <a:pathLst>
                <a:path w="50201" h="11455" extrusionOk="0">
                  <a:moveTo>
                    <a:pt x="49800" y="427"/>
                  </a:moveTo>
                  <a:lnTo>
                    <a:pt x="49800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11254"/>
                  </a:lnTo>
                  <a:cubicBezTo>
                    <a:pt x="0" y="11304"/>
                    <a:pt x="25" y="11354"/>
                    <a:pt x="75" y="11404"/>
                  </a:cubicBezTo>
                  <a:cubicBezTo>
                    <a:pt x="100" y="11429"/>
                    <a:pt x="176" y="11454"/>
                    <a:pt x="226" y="11454"/>
                  </a:cubicBezTo>
                  <a:lnTo>
                    <a:pt x="50000" y="11454"/>
                  </a:lnTo>
                  <a:cubicBezTo>
                    <a:pt x="50051" y="11454"/>
                    <a:pt x="50101" y="11429"/>
                    <a:pt x="50151" y="11404"/>
                  </a:cubicBezTo>
                  <a:cubicBezTo>
                    <a:pt x="50176" y="11354"/>
                    <a:pt x="50201" y="11304"/>
                    <a:pt x="50201" y="11254"/>
                  </a:cubicBezTo>
                  <a:lnTo>
                    <a:pt x="50201" y="226"/>
                  </a:lnTo>
                  <a:cubicBezTo>
                    <a:pt x="50201" y="176"/>
                    <a:pt x="50176" y="101"/>
                    <a:pt x="50151" y="76"/>
                  </a:cubicBezTo>
                  <a:cubicBezTo>
                    <a:pt x="50101" y="26"/>
                    <a:pt x="50051" y="1"/>
                    <a:pt x="500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" name="Google Shape;326;p22"/>
            <p:cNvSpPr/>
            <p:nvPr/>
          </p:nvSpPr>
          <p:spPr>
            <a:xfrm>
              <a:off x="5055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22"/>
            <p:cNvSpPr/>
            <p:nvPr/>
          </p:nvSpPr>
          <p:spPr>
            <a:xfrm>
              <a:off x="499327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5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5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328;p22"/>
            <p:cNvSpPr/>
            <p:nvPr/>
          </p:nvSpPr>
          <p:spPr>
            <a:xfrm>
              <a:off x="49299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22"/>
            <p:cNvSpPr/>
            <p:nvPr/>
          </p:nvSpPr>
          <p:spPr>
            <a:xfrm>
              <a:off x="486732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6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6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330;p22"/>
            <p:cNvSpPr/>
            <p:nvPr/>
          </p:nvSpPr>
          <p:spPr>
            <a:xfrm>
              <a:off x="4804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" name="Google Shape;331;p22"/>
            <p:cNvSpPr/>
            <p:nvPr/>
          </p:nvSpPr>
          <p:spPr>
            <a:xfrm>
              <a:off x="47407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22"/>
            <p:cNvSpPr/>
            <p:nvPr/>
          </p:nvSpPr>
          <p:spPr>
            <a:xfrm>
              <a:off x="46781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46148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22"/>
            <p:cNvSpPr/>
            <p:nvPr/>
          </p:nvSpPr>
          <p:spPr>
            <a:xfrm>
              <a:off x="45521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5" name="Google Shape;335;p22"/>
            <p:cNvSpPr/>
            <p:nvPr/>
          </p:nvSpPr>
          <p:spPr>
            <a:xfrm>
              <a:off x="44888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6" name="Google Shape;336;p22"/>
            <p:cNvSpPr/>
            <p:nvPr/>
          </p:nvSpPr>
          <p:spPr>
            <a:xfrm>
              <a:off x="44262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22"/>
            <p:cNvSpPr/>
            <p:nvPr/>
          </p:nvSpPr>
          <p:spPr>
            <a:xfrm>
              <a:off x="4362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8" name="Google Shape;338;p22"/>
            <p:cNvSpPr/>
            <p:nvPr/>
          </p:nvSpPr>
          <p:spPr>
            <a:xfrm>
              <a:off x="43002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" name="Google Shape;339;p22"/>
            <p:cNvSpPr/>
            <p:nvPr/>
          </p:nvSpPr>
          <p:spPr>
            <a:xfrm>
              <a:off x="42370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" name="Google Shape;340;p22"/>
            <p:cNvSpPr/>
            <p:nvPr/>
          </p:nvSpPr>
          <p:spPr>
            <a:xfrm>
              <a:off x="41743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22"/>
            <p:cNvSpPr/>
            <p:nvPr/>
          </p:nvSpPr>
          <p:spPr>
            <a:xfrm>
              <a:off x="4111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22"/>
            <p:cNvSpPr/>
            <p:nvPr/>
          </p:nvSpPr>
          <p:spPr>
            <a:xfrm>
              <a:off x="40484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22"/>
            <p:cNvSpPr/>
            <p:nvPr/>
          </p:nvSpPr>
          <p:spPr>
            <a:xfrm>
              <a:off x="39851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" name="Google Shape;344;p22"/>
            <p:cNvSpPr/>
            <p:nvPr/>
          </p:nvSpPr>
          <p:spPr>
            <a:xfrm>
              <a:off x="39224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" name="Google Shape;345;p22"/>
            <p:cNvSpPr/>
            <p:nvPr/>
          </p:nvSpPr>
          <p:spPr>
            <a:xfrm>
              <a:off x="31668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" name="Google Shape;346;p22"/>
            <p:cNvSpPr/>
            <p:nvPr/>
          </p:nvSpPr>
          <p:spPr>
            <a:xfrm>
              <a:off x="31060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02" y="6617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" name="Google Shape;347;p22"/>
            <p:cNvSpPr/>
            <p:nvPr/>
          </p:nvSpPr>
          <p:spPr>
            <a:xfrm>
              <a:off x="30446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" name="Google Shape;348;p22"/>
            <p:cNvSpPr/>
            <p:nvPr/>
          </p:nvSpPr>
          <p:spPr>
            <a:xfrm>
              <a:off x="298385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" name="Google Shape;349;p22"/>
            <p:cNvSpPr/>
            <p:nvPr/>
          </p:nvSpPr>
          <p:spPr>
            <a:xfrm>
              <a:off x="29230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" name="Google Shape;350;p22"/>
            <p:cNvSpPr/>
            <p:nvPr/>
          </p:nvSpPr>
          <p:spPr>
            <a:xfrm>
              <a:off x="28623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" name="Google Shape;351;p22"/>
            <p:cNvSpPr/>
            <p:nvPr/>
          </p:nvSpPr>
          <p:spPr>
            <a:xfrm>
              <a:off x="28015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" name="Google Shape;352;p22"/>
            <p:cNvSpPr/>
            <p:nvPr/>
          </p:nvSpPr>
          <p:spPr>
            <a:xfrm>
              <a:off x="2740750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" name="Google Shape;353;p22"/>
            <p:cNvSpPr/>
            <p:nvPr/>
          </p:nvSpPr>
          <p:spPr>
            <a:xfrm>
              <a:off x="267997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" name="Google Shape;354;p22"/>
            <p:cNvSpPr/>
            <p:nvPr/>
          </p:nvSpPr>
          <p:spPr>
            <a:xfrm>
              <a:off x="26185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" name="Google Shape;355;p22"/>
            <p:cNvSpPr/>
            <p:nvPr/>
          </p:nvSpPr>
          <p:spPr>
            <a:xfrm>
              <a:off x="25578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" name="Google Shape;356;p22"/>
            <p:cNvSpPr/>
            <p:nvPr/>
          </p:nvSpPr>
          <p:spPr>
            <a:xfrm>
              <a:off x="3035850" y="1478100"/>
              <a:ext cx="275100" cy="281350"/>
            </a:xfrm>
            <a:custGeom>
              <a:avLst/>
              <a:gdLst/>
              <a:ahLst/>
              <a:cxnLst/>
              <a:rect l="l" t="t" r="r" b="b"/>
              <a:pathLst>
                <a:path w="11004" h="11254" extrusionOk="0">
                  <a:moveTo>
                    <a:pt x="5515" y="426"/>
                  </a:moveTo>
                  <a:cubicBezTo>
                    <a:pt x="6918" y="426"/>
                    <a:pt x="8171" y="1003"/>
                    <a:pt x="9099" y="1955"/>
                  </a:cubicBezTo>
                  <a:cubicBezTo>
                    <a:pt x="10026" y="2882"/>
                    <a:pt x="10602" y="4186"/>
                    <a:pt x="10602" y="5639"/>
                  </a:cubicBezTo>
                  <a:cubicBezTo>
                    <a:pt x="10602" y="7068"/>
                    <a:pt x="10026" y="8371"/>
                    <a:pt x="9099" y="9324"/>
                  </a:cubicBezTo>
                  <a:cubicBezTo>
                    <a:pt x="8171" y="10251"/>
                    <a:pt x="6918" y="10827"/>
                    <a:pt x="5515" y="10827"/>
                  </a:cubicBezTo>
                  <a:cubicBezTo>
                    <a:pt x="4111" y="10827"/>
                    <a:pt x="2833" y="10251"/>
                    <a:pt x="1931" y="9324"/>
                  </a:cubicBezTo>
                  <a:cubicBezTo>
                    <a:pt x="1003" y="8371"/>
                    <a:pt x="427" y="7068"/>
                    <a:pt x="427" y="5639"/>
                  </a:cubicBezTo>
                  <a:cubicBezTo>
                    <a:pt x="427" y="4186"/>
                    <a:pt x="1003" y="2882"/>
                    <a:pt x="1931" y="1955"/>
                  </a:cubicBezTo>
                  <a:cubicBezTo>
                    <a:pt x="2833" y="1003"/>
                    <a:pt x="4111" y="426"/>
                    <a:pt x="5515" y="426"/>
                  </a:cubicBezTo>
                  <a:close/>
                  <a:moveTo>
                    <a:pt x="5515" y="0"/>
                  </a:moveTo>
                  <a:cubicBezTo>
                    <a:pt x="3986" y="0"/>
                    <a:pt x="2607" y="627"/>
                    <a:pt x="1630" y="1654"/>
                  </a:cubicBezTo>
                  <a:cubicBezTo>
                    <a:pt x="627" y="2682"/>
                    <a:pt x="1" y="4086"/>
                    <a:pt x="1" y="5639"/>
                  </a:cubicBezTo>
                  <a:cubicBezTo>
                    <a:pt x="1" y="7193"/>
                    <a:pt x="627" y="8597"/>
                    <a:pt x="1630" y="9599"/>
                  </a:cubicBezTo>
                  <a:cubicBezTo>
                    <a:pt x="2607" y="10627"/>
                    <a:pt x="3986" y="11253"/>
                    <a:pt x="5515" y="11253"/>
                  </a:cubicBezTo>
                  <a:cubicBezTo>
                    <a:pt x="7019" y="11253"/>
                    <a:pt x="8397" y="10627"/>
                    <a:pt x="9399" y="9599"/>
                  </a:cubicBezTo>
                  <a:cubicBezTo>
                    <a:pt x="10402" y="8597"/>
                    <a:pt x="11003" y="7193"/>
                    <a:pt x="11003" y="5639"/>
                  </a:cubicBezTo>
                  <a:cubicBezTo>
                    <a:pt x="11003" y="4086"/>
                    <a:pt x="10402" y="2682"/>
                    <a:pt x="9399" y="1654"/>
                  </a:cubicBezTo>
                  <a:cubicBezTo>
                    <a:pt x="8397" y="627"/>
                    <a:pt x="7019" y="0"/>
                    <a:pt x="551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" name="Google Shape;357;p22"/>
            <p:cNvSpPr/>
            <p:nvPr/>
          </p:nvSpPr>
          <p:spPr>
            <a:xfrm>
              <a:off x="3067825" y="1510050"/>
              <a:ext cx="211800" cy="217450"/>
            </a:xfrm>
            <a:custGeom>
              <a:avLst/>
              <a:gdLst/>
              <a:ahLst/>
              <a:cxnLst/>
              <a:rect l="l" t="t" r="r" b="b"/>
              <a:pathLst>
                <a:path w="8472" h="8698" extrusionOk="0">
                  <a:moveTo>
                    <a:pt x="4236" y="427"/>
                  </a:moveTo>
                  <a:cubicBezTo>
                    <a:pt x="5288" y="427"/>
                    <a:pt x="6241" y="878"/>
                    <a:pt x="6943" y="1579"/>
                  </a:cubicBezTo>
                  <a:cubicBezTo>
                    <a:pt x="7619" y="2281"/>
                    <a:pt x="8045" y="3259"/>
                    <a:pt x="8045" y="4361"/>
                  </a:cubicBezTo>
                  <a:cubicBezTo>
                    <a:pt x="8045" y="5439"/>
                    <a:pt x="7619" y="6417"/>
                    <a:pt x="6943" y="7118"/>
                  </a:cubicBezTo>
                  <a:cubicBezTo>
                    <a:pt x="6241" y="7845"/>
                    <a:pt x="5288" y="8271"/>
                    <a:pt x="4236" y="8271"/>
                  </a:cubicBezTo>
                  <a:cubicBezTo>
                    <a:pt x="3183" y="8271"/>
                    <a:pt x="2231" y="7845"/>
                    <a:pt x="1529" y="7118"/>
                  </a:cubicBezTo>
                  <a:cubicBezTo>
                    <a:pt x="827" y="6417"/>
                    <a:pt x="401" y="5439"/>
                    <a:pt x="401" y="4361"/>
                  </a:cubicBezTo>
                  <a:cubicBezTo>
                    <a:pt x="401" y="3259"/>
                    <a:pt x="827" y="2281"/>
                    <a:pt x="1529" y="1579"/>
                  </a:cubicBezTo>
                  <a:cubicBezTo>
                    <a:pt x="2231" y="878"/>
                    <a:pt x="3183" y="427"/>
                    <a:pt x="4236" y="427"/>
                  </a:cubicBezTo>
                  <a:close/>
                  <a:moveTo>
                    <a:pt x="4236" y="0"/>
                  </a:moveTo>
                  <a:cubicBezTo>
                    <a:pt x="3058" y="0"/>
                    <a:pt x="2005" y="502"/>
                    <a:pt x="1228" y="1279"/>
                  </a:cubicBezTo>
                  <a:cubicBezTo>
                    <a:pt x="451" y="2081"/>
                    <a:pt x="0" y="3158"/>
                    <a:pt x="0" y="4361"/>
                  </a:cubicBezTo>
                  <a:cubicBezTo>
                    <a:pt x="0" y="5539"/>
                    <a:pt x="451" y="6642"/>
                    <a:pt x="1228" y="7419"/>
                  </a:cubicBezTo>
                  <a:cubicBezTo>
                    <a:pt x="2005" y="8196"/>
                    <a:pt x="3058" y="8697"/>
                    <a:pt x="4236" y="8697"/>
                  </a:cubicBezTo>
                  <a:cubicBezTo>
                    <a:pt x="5414" y="8697"/>
                    <a:pt x="6466" y="8196"/>
                    <a:pt x="7243" y="7419"/>
                  </a:cubicBezTo>
                  <a:cubicBezTo>
                    <a:pt x="7995" y="6642"/>
                    <a:pt x="8471" y="5539"/>
                    <a:pt x="8471" y="4361"/>
                  </a:cubicBezTo>
                  <a:cubicBezTo>
                    <a:pt x="8471" y="3158"/>
                    <a:pt x="7995" y="2081"/>
                    <a:pt x="7243" y="1279"/>
                  </a:cubicBezTo>
                  <a:cubicBezTo>
                    <a:pt x="6466" y="502"/>
                    <a:pt x="5414" y="0"/>
                    <a:pt x="423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" name="Google Shape;358;p22"/>
            <p:cNvSpPr/>
            <p:nvPr/>
          </p:nvSpPr>
          <p:spPr>
            <a:xfrm>
              <a:off x="3151775" y="1510050"/>
              <a:ext cx="43875" cy="217450"/>
            </a:xfrm>
            <a:custGeom>
              <a:avLst/>
              <a:gdLst/>
              <a:ahLst/>
              <a:cxnLst/>
              <a:rect l="l" t="t" r="r" b="b"/>
              <a:pathLst>
                <a:path w="1755" h="8698" extrusionOk="0">
                  <a:moveTo>
                    <a:pt x="878" y="427"/>
                  </a:moveTo>
                  <a:cubicBezTo>
                    <a:pt x="1038" y="427"/>
                    <a:pt x="1185" y="439"/>
                    <a:pt x="1329" y="455"/>
                  </a:cubicBezTo>
                  <a:lnTo>
                    <a:pt x="1329" y="455"/>
                  </a:lnTo>
                  <a:lnTo>
                    <a:pt x="1329" y="8242"/>
                  </a:lnTo>
                  <a:lnTo>
                    <a:pt x="1329" y="8242"/>
                  </a:lnTo>
                  <a:cubicBezTo>
                    <a:pt x="1185" y="8259"/>
                    <a:pt x="1038" y="8271"/>
                    <a:pt x="878" y="8271"/>
                  </a:cubicBezTo>
                  <a:cubicBezTo>
                    <a:pt x="712" y="8271"/>
                    <a:pt x="560" y="8258"/>
                    <a:pt x="402" y="8241"/>
                  </a:cubicBezTo>
                  <a:lnTo>
                    <a:pt x="402" y="8241"/>
                  </a:lnTo>
                  <a:lnTo>
                    <a:pt x="402" y="457"/>
                  </a:lnTo>
                  <a:lnTo>
                    <a:pt x="402" y="457"/>
                  </a:lnTo>
                  <a:cubicBezTo>
                    <a:pt x="560" y="440"/>
                    <a:pt x="712" y="427"/>
                    <a:pt x="878" y="427"/>
                  </a:cubicBezTo>
                  <a:close/>
                  <a:moveTo>
                    <a:pt x="878" y="0"/>
                  </a:moveTo>
                  <a:cubicBezTo>
                    <a:pt x="627" y="0"/>
                    <a:pt x="402" y="26"/>
                    <a:pt x="151" y="76"/>
                  </a:cubicBezTo>
                  <a:lnTo>
                    <a:pt x="1" y="101"/>
                  </a:lnTo>
                  <a:lnTo>
                    <a:pt x="1" y="8597"/>
                  </a:lnTo>
                  <a:lnTo>
                    <a:pt x="151" y="8622"/>
                  </a:lnTo>
                  <a:cubicBezTo>
                    <a:pt x="402" y="8672"/>
                    <a:pt x="627" y="8697"/>
                    <a:pt x="878" y="8697"/>
                  </a:cubicBezTo>
                  <a:cubicBezTo>
                    <a:pt x="1128" y="8697"/>
                    <a:pt x="1354" y="8672"/>
                    <a:pt x="1579" y="8622"/>
                  </a:cubicBezTo>
                  <a:lnTo>
                    <a:pt x="1755" y="8597"/>
                  </a:lnTo>
                  <a:lnTo>
                    <a:pt x="1755" y="8422"/>
                  </a:lnTo>
                  <a:lnTo>
                    <a:pt x="1755" y="101"/>
                  </a:lnTo>
                  <a:lnTo>
                    <a:pt x="1579" y="76"/>
                  </a:lnTo>
                  <a:cubicBezTo>
                    <a:pt x="1354" y="26"/>
                    <a:pt x="1128" y="0"/>
                    <a:pt x="87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" name="Google Shape;359;p22"/>
            <p:cNvSpPr/>
            <p:nvPr/>
          </p:nvSpPr>
          <p:spPr>
            <a:xfrm>
              <a:off x="3184975" y="1606550"/>
              <a:ext cx="94650" cy="24450"/>
            </a:xfrm>
            <a:custGeom>
              <a:avLst/>
              <a:gdLst/>
              <a:ahLst/>
              <a:cxnLst/>
              <a:rect l="l" t="t" r="r" b="b"/>
              <a:pathLst>
                <a:path w="3786" h="978" extrusionOk="0">
                  <a:moveTo>
                    <a:pt x="3359" y="426"/>
                  </a:moveTo>
                  <a:cubicBezTo>
                    <a:pt x="3359" y="450"/>
                    <a:pt x="3359" y="475"/>
                    <a:pt x="3359" y="501"/>
                  </a:cubicBezTo>
                  <a:cubicBezTo>
                    <a:pt x="3359" y="517"/>
                    <a:pt x="3359" y="534"/>
                    <a:pt x="3359" y="552"/>
                  </a:cubicBezTo>
                  <a:lnTo>
                    <a:pt x="427" y="552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978"/>
                  </a:lnTo>
                  <a:lnTo>
                    <a:pt x="3760" y="978"/>
                  </a:lnTo>
                  <a:lnTo>
                    <a:pt x="3785" y="777"/>
                  </a:lnTo>
                  <a:cubicBezTo>
                    <a:pt x="3785" y="702"/>
                    <a:pt x="3785" y="602"/>
                    <a:pt x="3785" y="501"/>
                  </a:cubicBezTo>
                  <a:cubicBezTo>
                    <a:pt x="3785" y="401"/>
                    <a:pt x="3785" y="301"/>
                    <a:pt x="3785" y="201"/>
                  </a:cubicBez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" name="Google Shape;360;p22"/>
            <p:cNvSpPr/>
            <p:nvPr/>
          </p:nvSpPr>
          <p:spPr>
            <a:xfrm>
              <a:off x="3067825" y="1606550"/>
              <a:ext cx="94000" cy="24450"/>
            </a:xfrm>
            <a:custGeom>
              <a:avLst/>
              <a:gdLst/>
              <a:ahLst/>
              <a:cxnLst/>
              <a:rect l="l" t="t" r="r" b="b"/>
              <a:pathLst>
                <a:path w="3760" h="978" extrusionOk="0">
                  <a:moveTo>
                    <a:pt x="3359" y="426"/>
                  </a:moveTo>
                  <a:lnTo>
                    <a:pt x="3359" y="552"/>
                  </a:lnTo>
                  <a:lnTo>
                    <a:pt x="401" y="552"/>
                  </a:lnTo>
                  <a:cubicBezTo>
                    <a:pt x="401" y="534"/>
                    <a:pt x="401" y="517"/>
                    <a:pt x="401" y="501"/>
                  </a:cubicBezTo>
                  <a:cubicBezTo>
                    <a:pt x="401" y="475"/>
                    <a:pt x="401" y="450"/>
                    <a:pt x="402" y="426"/>
                  </a:cubicBezTo>
                  <a:close/>
                  <a:moveTo>
                    <a:pt x="25" y="0"/>
                  </a:moveTo>
                  <a:lnTo>
                    <a:pt x="0" y="201"/>
                  </a:lnTo>
                  <a:cubicBezTo>
                    <a:pt x="0" y="301"/>
                    <a:pt x="0" y="401"/>
                    <a:pt x="0" y="501"/>
                  </a:cubicBezTo>
                  <a:cubicBezTo>
                    <a:pt x="0" y="602"/>
                    <a:pt x="0" y="702"/>
                    <a:pt x="0" y="777"/>
                  </a:cubicBezTo>
                  <a:lnTo>
                    <a:pt x="25" y="978"/>
                  </a:lnTo>
                  <a:lnTo>
                    <a:pt x="3760" y="978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" name="Google Shape;361;p22"/>
            <p:cNvSpPr/>
            <p:nvPr/>
          </p:nvSpPr>
          <p:spPr>
            <a:xfrm>
              <a:off x="2701900" y="1895400"/>
              <a:ext cx="941125" cy="10050"/>
            </a:xfrm>
            <a:custGeom>
              <a:avLst/>
              <a:gdLst/>
              <a:ahLst/>
              <a:cxnLst/>
              <a:rect l="l" t="t" r="r" b="b"/>
              <a:pathLst>
                <a:path w="37645" h="402" extrusionOk="0">
                  <a:moveTo>
                    <a:pt x="0" y="0"/>
                  </a:moveTo>
                  <a:lnTo>
                    <a:pt x="0" y="401"/>
                  </a:lnTo>
                  <a:lnTo>
                    <a:pt x="37645" y="401"/>
                  </a:lnTo>
                  <a:lnTo>
                    <a:pt x="3764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" name="Google Shape;362;p22"/>
            <p:cNvSpPr/>
            <p:nvPr/>
          </p:nvSpPr>
          <p:spPr>
            <a:xfrm>
              <a:off x="3697525" y="1980600"/>
              <a:ext cx="10675" cy="102150"/>
            </a:xfrm>
            <a:custGeom>
              <a:avLst/>
              <a:gdLst/>
              <a:ahLst/>
              <a:cxnLst/>
              <a:rect l="l" t="t" r="r" b="b"/>
              <a:pathLst>
                <a:path w="427" h="4086" extrusionOk="0">
                  <a:moveTo>
                    <a:pt x="0" y="1"/>
                  </a:moveTo>
                  <a:lnTo>
                    <a:pt x="0" y="4086"/>
                  </a:lnTo>
                  <a:lnTo>
                    <a:pt x="426" y="4086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" name="Google Shape;363;p22"/>
            <p:cNvSpPr/>
            <p:nvPr/>
          </p:nvSpPr>
          <p:spPr>
            <a:xfrm>
              <a:off x="3610425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22"/>
            <p:cNvSpPr/>
            <p:nvPr/>
          </p:nvSpPr>
          <p:spPr>
            <a:xfrm>
              <a:off x="35227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22"/>
            <p:cNvSpPr/>
            <p:nvPr/>
          </p:nvSpPr>
          <p:spPr>
            <a:xfrm>
              <a:off x="34356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22"/>
            <p:cNvSpPr/>
            <p:nvPr/>
          </p:nvSpPr>
          <p:spPr>
            <a:xfrm>
              <a:off x="3347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" name="Google Shape;367;p22"/>
            <p:cNvSpPr/>
            <p:nvPr/>
          </p:nvSpPr>
          <p:spPr>
            <a:xfrm>
              <a:off x="32608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" name="Google Shape;368;p22"/>
            <p:cNvSpPr/>
            <p:nvPr/>
          </p:nvSpPr>
          <p:spPr>
            <a:xfrm>
              <a:off x="31737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22"/>
            <p:cNvSpPr/>
            <p:nvPr/>
          </p:nvSpPr>
          <p:spPr>
            <a:xfrm>
              <a:off x="3085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" name="Google Shape;370;p22"/>
            <p:cNvSpPr/>
            <p:nvPr/>
          </p:nvSpPr>
          <p:spPr>
            <a:xfrm>
              <a:off x="2998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1" name="Google Shape;371;p22"/>
            <p:cNvSpPr/>
            <p:nvPr/>
          </p:nvSpPr>
          <p:spPr>
            <a:xfrm>
              <a:off x="29118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01" y="7294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2" name="Google Shape;372;p22"/>
            <p:cNvSpPr/>
            <p:nvPr/>
          </p:nvSpPr>
          <p:spPr>
            <a:xfrm>
              <a:off x="2824075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3" name="Google Shape;373;p22"/>
            <p:cNvSpPr/>
            <p:nvPr/>
          </p:nvSpPr>
          <p:spPr>
            <a:xfrm>
              <a:off x="2736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22"/>
            <p:cNvSpPr/>
            <p:nvPr/>
          </p:nvSpPr>
          <p:spPr>
            <a:xfrm>
              <a:off x="2649900" y="1963050"/>
              <a:ext cx="10050" cy="119700"/>
            </a:xfrm>
            <a:custGeom>
              <a:avLst/>
              <a:gdLst/>
              <a:ahLst/>
              <a:cxnLst/>
              <a:rect l="l" t="t" r="r" b="b"/>
              <a:pathLst>
                <a:path w="402" h="4788" extrusionOk="0">
                  <a:moveTo>
                    <a:pt x="0" y="1"/>
                  </a:moveTo>
                  <a:lnTo>
                    <a:pt x="0" y="4788"/>
                  </a:lnTo>
                  <a:lnTo>
                    <a:pt x="401" y="478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22"/>
            <p:cNvSpPr/>
            <p:nvPr/>
          </p:nvSpPr>
          <p:spPr>
            <a:xfrm>
              <a:off x="2728225" y="1859050"/>
              <a:ext cx="887225" cy="10675"/>
            </a:xfrm>
            <a:custGeom>
              <a:avLst/>
              <a:gdLst/>
              <a:ahLst/>
              <a:cxnLst/>
              <a:rect l="l" t="t" r="r" b="b"/>
              <a:pathLst>
                <a:path w="35489" h="427" extrusionOk="0">
                  <a:moveTo>
                    <a:pt x="0" y="0"/>
                  </a:moveTo>
                  <a:lnTo>
                    <a:pt x="0" y="427"/>
                  </a:lnTo>
                  <a:lnTo>
                    <a:pt x="35489" y="427"/>
                  </a:lnTo>
                  <a:lnTo>
                    <a:pt x="3548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" name="Google Shape;376;p22"/>
            <p:cNvSpPr/>
            <p:nvPr/>
          </p:nvSpPr>
          <p:spPr>
            <a:xfrm>
              <a:off x="2315300" y="2710550"/>
              <a:ext cx="1628475" cy="34500"/>
            </a:xfrm>
            <a:custGeom>
              <a:avLst/>
              <a:gdLst/>
              <a:ahLst/>
              <a:cxnLst/>
              <a:rect l="l" t="t" r="r" b="b"/>
              <a:pathLst>
                <a:path w="65139" h="1380" extrusionOk="0">
                  <a:moveTo>
                    <a:pt x="64562" y="402"/>
                  </a:moveTo>
                  <a:cubicBezTo>
                    <a:pt x="64588" y="402"/>
                    <a:pt x="64613" y="427"/>
                    <a:pt x="64663" y="477"/>
                  </a:cubicBezTo>
                  <a:cubicBezTo>
                    <a:pt x="64688" y="527"/>
                    <a:pt x="64713" y="602"/>
                    <a:pt x="64713" y="703"/>
                  </a:cubicBezTo>
                  <a:cubicBezTo>
                    <a:pt x="64713" y="778"/>
                    <a:pt x="64688" y="878"/>
                    <a:pt x="64663" y="903"/>
                  </a:cubicBezTo>
                  <a:cubicBezTo>
                    <a:pt x="64613" y="953"/>
                    <a:pt x="64588" y="978"/>
                    <a:pt x="64562" y="978"/>
                  </a:cubicBezTo>
                  <a:lnTo>
                    <a:pt x="577" y="978"/>
                  </a:lnTo>
                  <a:cubicBezTo>
                    <a:pt x="552" y="978"/>
                    <a:pt x="527" y="953"/>
                    <a:pt x="477" y="903"/>
                  </a:cubicBezTo>
                  <a:cubicBezTo>
                    <a:pt x="452" y="878"/>
                    <a:pt x="427" y="778"/>
                    <a:pt x="427" y="703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27"/>
                    <a:pt x="552" y="402"/>
                    <a:pt x="577" y="402"/>
                  </a:cubicBezTo>
                  <a:close/>
                  <a:moveTo>
                    <a:pt x="577" y="1"/>
                  </a:moveTo>
                  <a:cubicBezTo>
                    <a:pt x="402" y="1"/>
                    <a:pt x="251" y="101"/>
                    <a:pt x="151" y="226"/>
                  </a:cubicBezTo>
                  <a:cubicBezTo>
                    <a:pt x="51" y="352"/>
                    <a:pt x="1" y="527"/>
                    <a:pt x="1" y="703"/>
                  </a:cubicBezTo>
                  <a:cubicBezTo>
                    <a:pt x="1" y="878"/>
                    <a:pt x="51" y="1028"/>
                    <a:pt x="151" y="1154"/>
                  </a:cubicBezTo>
                  <a:cubicBezTo>
                    <a:pt x="251" y="1304"/>
                    <a:pt x="402" y="1379"/>
                    <a:pt x="577" y="1379"/>
                  </a:cubicBezTo>
                  <a:lnTo>
                    <a:pt x="64562" y="1379"/>
                  </a:lnTo>
                  <a:cubicBezTo>
                    <a:pt x="64738" y="1379"/>
                    <a:pt x="64888" y="1304"/>
                    <a:pt x="64989" y="1154"/>
                  </a:cubicBezTo>
                  <a:cubicBezTo>
                    <a:pt x="65089" y="1028"/>
                    <a:pt x="65139" y="878"/>
                    <a:pt x="65139" y="703"/>
                  </a:cubicBezTo>
                  <a:cubicBezTo>
                    <a:pt x="65139" y="527"/>
                    <a:pt x="65089" y="352"/>
                    <a:pt x="64989" y="226"/>
                  </a:cubicBezTo>
                  <a:cubicBezTo>
                    <a:pt x="64888" y="101"/>
                    <a:pt x="64738" y="1"/>
                    <a:pt x="645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" name="Google Shape;377;p22"/>
            <p:cNvSpPr/>
            <p:nvPr/>
          </p:nvSpPr>
          <p:spPr>
            <a:xfrm>
              <a:off x="3815950" y="2788875"/>
              <a:ext cx="1451775" cy="34500"/>
            </a:xfrm>
            <a:custGeom>
              <a:avLst/>
              <a:gdLst/>
              <a:ahLst/>
              <a:cxnLst/>
              <a:rect l="l" t="t" r="r" b="b"/>
              <a:pathLst>
                <a:path w="58071" h="1380" extrusionOk="0">
                  <a:moveTo>
                    <a:pt x="57494" y="402"/>
                  </a:moveTo>
                  <a:cubicBezTo>
                    <a:pt x="57519" y="402"/>
                    <a:pt x="57544" y="427"/>
                    <a:pt x="57594" y="477"/>
                  </a:cubicBezTo>
                  <a:cubicBezTo>
                    <a:pt x="57619" y="527"/>
                    <a:pt x="57645" y="602"/>
                    <a:pt x="57645" y="677"/>
                  </a:cubicBezTo>
                  <a:cubicBezTo>
                    <a:pt x="57645" y="778"/>
                    <a:pt x="57619" y="853"/>
                    <a:pt x="57594" y="903"/>
                  </a:cubicBezTo>
                  <a:cubicBezTo>
                    <a:pt x="57544" y="953"/>
                    <a:pt x="57519" y="978"/>
                    <a:pt x="57494" y="978"/>
                  </a:cubicBezTo>
                  <a:lnTo>
                    <a:pt x="426" y="978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1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79"/>
                  </a:lnTo>
                  <a:cubicBezTo>
                    <a:pt x="0" y="1229"/>
                    <a:pt x="25" y="1279"/>
                    <a:pt x="50" y="1329"/>
                  </a:cubicBezTo>
                  <a:cubicBezTo>
                    <a:pt x="100" y="1354"/>
                    <a:pt x="150" y="1379"/>
                    <a:pt x="201" y="1379"/>
                  </a:cubicBezTo>
                  <a:lnTo>
                    <a:pt x="57494" y="1379"/>
                  </a:lnTo>
                  <a:cubicBezTo>
                    <a:pt x="57670" y="1379"/>
                    <a:pt x="57820" y="1279"/>
                    <a:pt x="57920" y="1154"/>
                  </a:cubicBezTo>
                  <a:cubicBezTo>
                    <a:pt x="58020" y="1028"/>
                    <a:pt x="58071" y="878"/>
                    <a:pt x="58071" y="677"/>
                  </a:cubicBezTo>
                  <a:cubicBezTo>
                    <a:pt x="58071" y="502"/>
                    <a:pt x="58020" y="352"/>
                    <a:pt x="57920" y="226"/>
                  </a:cubicBezTo>
                  <a:cubicBezTo>
                    <a:pt x="57820" y="101"/>
                    <a:pt x="57670" y="1"/>
                    <a:pt x="5749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22"/>
            <p:cNvSpPr/>
            <p:nvPr/>
          </p:nvSpPr>
          <p:spPr>
            <a:xfrm>
              <a:off x="3815950" y="2813325"/>
              <a:ext cx="1417325" cy="38850"/>
            </a:xfrm>
            <a:custGeom>
              <a:avLst/>
              <a:gdLst/>
              <a:ahLst/>
              <a:cxnLst/>
              <a:rect l="l" t="t" r="r" b="b"/>
              <a:pathLst>
                <a:path w="56693" h="1554" extrusionOk="0">
                  <a:moveTo>
                    <a:pt x="56291" y="401"/>
                  </a:moveTo>
                  <a:lnTo>
                    <a:pt x="56291" y="1128"/>
                  </a:lnTo>
                  <a:lnTo>
                    <a:pt x="426" y="1128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0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328"/>
                  </a:lnTo>
                  <a:cubicBezTo>
                    <a:pt x="0" y="1379"/>
                    <a:pt x="25" y="1454"/>
                    <a:pt x="50" y="1479"/>
                  </a:cubicBezTo>
                  <a:cubicBezTo>
                    <a:pt x="100" y="1529"/>
                    <a:pt x="150" y="1554"/>
                    <a:pt x="201" y="1554"/>
                  </a:cubicBezTo>
                  <a:lnTo>
                    <a:pt x="56492" y="1554"/>
                  </a:lnTo>
                  <a:cubicBezTo>
                    <a:pt x="56542" y="1554"/>
                    <a:pt x="56592" y="1529"/>
                    <a:pt x="56642" y="1479"/>
                  </a:cubicBezTo>
                  <a:cubicBezTo>
                    <a:pt x="56667" y="1454"/>
                    <a:pt x="56692" y="1379"/>
                    <a:pt x="56692" y="1328"/>
                  </a:cubicBezTo>
                  <a:lnTo>
                    <a:pt x="56692" y="201"/>
                  </a:lnTo>
                  <a:cubicBezTo>
                    <a:pt x="56692" y="150"/>
                    <a:pt x="56667" y="100"/>
                    <a:pt x="56642" y="50"/>
                  </a:cubicBezTo>
                  <a:cubicBezTo>
                    <a:pt x="56592" y="25"/>
                    <a:pt x="56542" y="0"/>
                    <a:pt x="5649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22"/>
            <p:cNvSpPr/>
            <p:nvPr/>
          </p:nvSpPr>
          <p:spPr>
            <a:xfrm>
              <a:off x="3844125" y="2841500"/>
              <a:ext cx="1342150" cy="78350"/>
            </a:xfrm>
            <a:custGeom>
              <a:avLst/>
              <a:gdLst/>
              <a:ahLst/>
              <a:cxnLst/>
              <a:rect l="l" t="t" r="r" b="b"/>
              <a:pathLst>
                <a:path w="53686" h="3134" extrusionOk="0">
                  <a:moveTo>
                    <a:pt x="53485" y="1"/>
                  </a:moveTo>
                  <a:cubicBezTo>
                    <a:pt x="53360" y="1"/>
                    <a:pt x="53284" y="101"/>
                    <a:pt x="53284" y="201"/>
                  </a:cubicBezTo>
                  <a:lnTo>
                    <a:pt x="53284" y="2708"/>
                  </a:lnTo>
                  <a:lnTo>
                    <a:pt x="201" y="2708"/>
                  </a:lnTo>
                  <a:cubicBezTo>
                    <a:pt x="76" y="2708"/>
                    <a:pt x="1" y="2808"/>
                    <a:pt x="1" y="2908"/>
                  </a:cubicBezTo>
                  <a:cubicBezTo>
                    <a:pt x="1" y="3034"/>
                    <a:pt x="76" y="3134"/>
                    <a:pt x="201" y="3134"/>
                  </a:cubicBezTo>
                  <a:lnTo>
                    <a:pt x="53485" y="3134"/>
                  </a:lnTo>
                  <a:cubicBezTo>
                    <a:pt x="53535" y="3134"/>
                    <a:pt x="53585" y="3109"/>
                    <a:pt x="53635" y="3059"/>
                  </a:cubicBezTo>
                  <a:cubicBezTo>
                    <a:pt x="53660" y="3034"/>
                    <a:pt x="53685" y="2958"/>
                    <a:pt x="53685" y="2908"/>
                  </a:cubicBezTo>
                  <a:lnTo>
                    <a:pt x="53685" y="201"/>
                  </a:lnTo>
                  <a:cubicBezTo>
                    <a:pt x="53685" y="101"/>
                    <a:pt x="53610" y="1"/>
                    <a:pt x="534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22"/>
            <p:cNvSpPr/>
            <p:nvPr/>
          </p:nvSpPr>
          <p:spPr>
            <a:xfrm>
              <a:off x="4586000" y="2329600"/>
              <a:ext cx="647900" cy="469350"/>
            </a:xfrm>
            <a:custGeom>
              <a:avLst/>
              <a:gdLst/>
              <a:ahLst/>
              <a:cxnLst/>
              <a:rect l="l" t="t" r="r" b="b"/>
              <a:pathLst>
                <a:path w="25916" h="1877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cubicBezTo>
                    <a:pt x="0" y="326"/>
                    <a:pt x="101" y="402"/>
                    <a:pt x="201" y="402"/>
                  </a:cubicBezTo>
                  <a:lnTo>
                    <a:pt x="13158" y="402"/>
                  </a:lnTo>
                  <a:lnTo>
                    <a:pt x="25514" y="18697"/>
                  </a:lnTo>
                  <a:cubicBezTo>
                    <a:pt x="25563" y="18746"/>
                    <a:pt x="25632" y="18774"/>
                    <a:pt x="25702" y="18774"/>
                  </a:cubicBezTo>
                  <a:cubicBezTo>
                    <a:pt x="25741" y="18774"/>
                    <a:pt x="25779" y="18765"/>
                    <a:pt x="25815" y="18748"/>
                  </a:cubicBezTo>
                  <a:cubicBezTo>
                    <a:pt x="25890" y="18672"/>
                    <a:pt x="25915" y="18547"/>
                    <a:pt x="25865" y="18447"/>
                  </a:cubicBezTo>
                  <a:lnTo>
                    <a:pt x="13459" y="76"/>
                  </a:lnTo>
                  <a:cubicBezTo>
                    <a:pt x="13409" y="26"/>
                    <a:pt x="13334" y="1"/>
                    <a:pt x="1328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22"/>
            <p:cNvSpPr/>
            <p:nvPr/>
          </p:nvSpPr>
          <p:spPr>
            <a:xfrm>
              <a:off x="4154300" y="2298900"/>
              <a:ext cx="308275" cy="343375"/>
            </a:xfrm>
            <a:custGeom>
              <a:avLst/>
              <a:gdLst/>
              <a:ahLst/>
              <a:cxnLst/>
              <a:rect l="l" t="t" r="r" b="b"/>
              <a:pathLst>
                <a:path w="12331" h="13735" extrusionOk="0">
                  <a:moveTo>
                    <a:pt x="11930" y="427"/>
                  </a:moveTo>
                  <a:lnTo>
                    <a:pt x="11930" y="13334"/>
                  </a:lnTo>
                  <a:lnTo>
                    <a:pt x="401" y="13334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3534"/>
                  </a:lnTo>
                  <a:cubicBezTo>
                    <a:pt x="0" y="13585"/>
                    <a:pt x="0" y="13635"/>
                    <a:pt x="50" y="13685"/>
                  </a:cubicBezTo>
                  <a:cubicBezTo>
                    <a:pt x="100" y="13710"/>
                    <a:pt x="150" y="13735"/>
                    <a:pt x="201" y="13735"/>
                  </a:cubicBezTo>
                  <a:lnTo>
                    <a:pt x="12130" y="13735"/>
                  </a:lnTo>
                  <a:cubicBezTo>
                    <a:pt x="12181" y="13735"/>
                    <a:pt x="12231" y="13710"/>
                    <a:pt x="12281" y="13685"/>
                  </a:cubicBezTo>
                  <a:cubicBezTo>
                    <a:pt x="12306" y="13635"/>
                    <a:pt x="12331" y="13585"/>
                    <a:pt x="12331" y="13534"/>
                  </a:cubicBezTo>
                  <a:lnTo>
                    <a:pt x="12331" y="201"/>
                  </a:lnTo>
                  <a:cubicBezTo>
                    <a:pt x="12331" y="151"/>
                    <a:pt x="12306" y="101"/>
                    <a:pt x="12281" y="51"/>
                  </a:cubicBezTo>
                  <a:cubicBezTo>
                    <a:pt x="12231" y="26"/>
                    <a:pt x="12181" y="1"/>
                    <a:pt x="1213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22"/>
            <p:cNvSpPr/>
            <p:nvPr/>
          </p:nvSpPr>
          <p:spPr>
            <a:xfrm>
              <a:off x="4173700" y="2320825"/>
              <a:ext cx="269450" cy="299525"/>
            </a:xfrm>
            <a:custGeom>
              <a:avLst/>
              <a:gdLst/>
              <a:ahLst/>
              <a:cxnLst/>
              <a:rect l="l" t="t" r="r" b="b"/>
              <a:pathLst>
                <a:path w="10778" h="11981" extrusionOk="0">
                  <a:moveTo>
                    <a:pt x="10352" y="427"/>
                  </a:moveTo>
                  <a:lnTo>
                    <a:pt x="10352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51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0577" y="11981"/>
                  </a:lnTo>
                  <a:cubicBezTo>
                    <a:pt x="10628" y="11981"/>
                    <a:pt x="10678" y="11956"/>
                    <a:pt x="10728" y="11931"/>
                  </a:cubicBezTo>
                  <a:cubicBezTo>
                    <a:pt x="10753" y="11880"/>
                    <a:pt x="10778" y="11830"/>
                    <a:pt x="10778" y="11780"/>
                  </a:cubicBezTo>
                  <a:lnTo>
                    <a:pt x="10778" y="201"/>
                  </a:lnTo>
                  <a:cubicBezTo>
                    <a:pt x="10778" y="151"/>
                    <a:pt x="10753" y="101"/>
                    <a:pt x="10728" y="51"/>
                  </a:cubicBezTo>
                  <a:cubicBezTo>
                    <a:pt x="10678" y="26"/>
                    <a:pt x="10628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22"/>
            <p:cNvSpPr/>
            <p:nvPr/>
          </p:nvSpPr>
          <p:spPr>
            <a:xfrm>
              <a:off x="4290250" y="2320825"/>
              <a:ext cx="36375" cy="299525"/>
            </a:xfrm>
            <a:custGeom>
              <a:avLst/>
              <a:gdLst/>
              <a:ahLst/>
              <a:cxnLst/>
              <a:rect l="l" t="t" r="r" b="b"/>
              <a:pathLst>
                <a:path w="1455" h="11981" extrusionOk="0">
                  <a:moveTo>
                    <a:pt x="1028" y="427"/>
                  </a:moveTo>
                  <a:lnTo>
                    <a:pt x="1028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76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229" y="11981"/>
                  </a:lnTo>
                  <a:cubicBezTo>
                    <a:pt x="1304" y="11981"/>
                    <a:pt x="1354" y="11956"/>
                    <a:pt x="1379" y="11931"/>
                  </a:cubicBezTo>
                  <a:cubicBezTo>
                    <a:pt x="1429" y="11880"/>
                    <a:pt x="1454" y="11830"/>
                    <a:pt x="1454" y="11780"/>
                  </a:cubicBezTo>
                  <a:lnTo>
                    <a:pt x="1454" y="201"/>
                  </a:lnTo>
                  <a:cubicBezTo>
                    <a:pt x="1454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22"/>
            <p:cNvSpPr/>
            <p:nvPr/>
          </p:nvSpPr>
          <p:spPr>
            <a:xfrm>
              <a:off x="4315950" y="2459300"/>
              <a:ext cx="127200" cy="25100"/>
            </a:xfrm>
            <a:custGeom>
              <a:avLst/>
              <a:gdLst/>
              <a:ahLst/>
              <a:cxnLst/>
              <a:rect l="l" t="t" r="r" b="b"/>
              <a:pathLst>
                <a:path w="5088" h="1004" extrusionOk="0">
                  <a:moveTo>
                    <a:pt x="4662" y="402"/>
                  </a:moveTo>
                  <a:lnTo>
                    <a:pt x="4662" y="577"/>
                  </a:lnTo>
                  <a:lnTo>
                    <a:pt x="426" y="577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778"/>
                  </a:lnTo>
                  <a:cubicBezTo>
                    <a:pt x="0" y="853"/>
                    <a:pt x="25" y="903"/>
                    <a:pt x="75" y="928"/>
                  </a:cubicBezTo>
                  <a:cubicBezTo>
                    <a:pt x="100" y="978"/>
                    <a:pt x="151" y="1003"/>
                    <a:pt x="201" y="1003"/>
                  </a:cubicBezTo>
                  <a:lnTo>
                    <a:pt x="4887" y="1003"/>
                  </a:lnTo>
                  <a:cubicBezTo>
                    <a:pt x="4938" y="1003"/>
                    <a:pt x="4988" y="978"/>
                    <a:pt x="5038" y="928"/>
                  </a:cubicBezTo>
                  <a:cubicBezTo>
                    <a:pt x="5063" y="903"/>
                    <a:pt x="5088" y="853"/>
                    <a:pt x="5088" y="778"/>
                  </a:cubicBezTo>
                  <a:lnTo>
                    <a:pt x="5088" y="201"/>
                  </a:lnTo>
                  <a:cubicBezTo>
                    <a:pt x="5088" y="151"/>
                    <a:pt x="5063" y="101"/>
                    <a:pt x="5038" y="51"/>
                  </a:cubicBezTo>
                  <a:cubicBezTo>
                    <a:pt x="4988" y="26"/>
                    <a:pt x="4938" y="1"/>
                    <a:pt x="488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22"/>
            <p:cNvSpPr/>
            <p:nvPr/>
          </p:nvSpPr>
          <p:spPr>
            <a:xfrm>
              <a:off x="4173700" y="2459300"/>
              <a:ext cx="127225" cy="25100"/>
            </a:xfrm>
            <a:custGeom>
              <a:avLst/>
              <a:gdLst/>
              <a:ahLst/>
              <a:cxnLst/>
              <a:rect l="l" t="t" r="r" b="b"/>
              <a:pathLst>
                <a:path w="5089" h="1004" extrusionOk="0">
                  <a:moveTo>
                    <a:pt x="4663" y="402"/>
                  </a:moveTo>
                  <a:lnTo>
                    <a:pt x="4663" y="577"/>
                  </a:lnTo>
                  <a:lnTo>
                    <a:pt x="427" y="577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778"/>
                  </a:lnTo>
                  <a:cubicBezTo>
                    <a:pt x="1" y="853"/>
                    <a:pt x="26" y="903"/>
                    <a:pt x="51" y="928"/>
                  </a:cubicBezTo>
                  <a:cubicBezTo>
                    <a:pt x="101" y="978"/>
                    <a:pt x="151" y="1003"/>
                    <a:pt x="201" y="1003"/>
                  </a:cubicBezTo>
                  <a:lnTo>
                    <a:pt x="4863" y="1003"/>
                  </a:lnTo>
                  <a:cubicBezTo>
                    <a:pt x="4938" y="1003"/>
                    <a:pt x="4988" y="978"/>
                    <a:pt x="5014" y="928"/>
                  </a:cubicBezTo>
                  <a:cubicBezTo>
                    <a:pt x="5064" y="903"/>
                    <a:pt x="5089" y="853"/>
                    <a:pt x="5089" y="778"/>
                  </a:cubicBezTo>
                  <a:lnTo>
                    <a:pt x="5089" y="201"/>
                  </a:lnTo>
                  <a:cubicBezTo>
                    <a:pt x="5089" y="151"/>
                    <a:pt x="5064" y="101"/>
                    <a:pt x="5014" y="51"/>
                  </a:cubicBezTo>
                  <a:cubicBezTo>
                    <a:pt x="4988" y="26"/>
                    <a:pt x="4938" y="1"/>
                    <a:pt x="486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22"/>
            <p:cNvSpPr/>
            <p:nvPr/>
          </p:nvSpPr>
          <p:spPr>
            <a:xfrm>
              <a:off x="437672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0" y="0"/>
                  </a:moveTo>
                  <a:lnTo>
                    <a:pt x="0" y="5539"/>
                  </a:lnTo>
                  <a:lnTo>
                    <a:pt x="426" y="5539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" name="Google Shape;387;p22"/>
            <p:cNvSpPr/>
            <p:nvPr/>
          </p:nvSpPr>
          <p:spPr>
            <a:xfrm>
              <a:off x="422947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1" y="0"/>
                  </a:moveTo>
                  <a:lnTo>
                    <a:pt x="1" y="5539"/>
                  </a:lnTo>
                  <a:lnTo>
                    <a:pt x="427" y="5539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22"/>
            <p:cNvSpPr/>
            <p:nvPr/>
          </p:nvSpPr>
          <p:spPr>
            <a:xfrm>
              <a:off x="4452525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22"/>
            <p:cNvSpPr/>
            <p:nvPr/>
          </p:nvSpPr>
          <p:spPr>
            <a:xfrm>
              <a:off x="4452525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" name="Google Shape;390;p22"/>
            <p:cNvSpPr/>
            <p:nvPr/>
          </p:nvSpPr>
          <p:spPr>
            <a:xfrm>
              <a:off x="4452525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" name="Google Shape;391;p22"/>
            <p:cNvSpPr/>
            <p:nvPr/>
          </p:nvSpPr>
          <p:spPr>
            <a:xfrm>
              <a:off x="4091000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" name="Google Shape;392;p22"/>
            <p:cNvSpPr/>
            <p:nvPr/>
          </p:nvSpPr>
          <p:spPr>
            <a:xfrm>
              <a:off x="4102900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" name="Google Shape;393;p22"/>
            <p:cNvSpPr/>
            <p:nvPr/>
          </p:nvSpPr>
          <p:spPr>
            <a:xfrm>
              <a:off x="4102900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" name="Google Shape;394;p22"/>
            <p:cNvSpPr/>
            <p:nvPr/>
          </p:nvSpPr>
          <p:spPr>
            <a:xfrm>
              <a:off x="4560925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27" y="18146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76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29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29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" name="Google Shape;395;p22"/>
            <p:cNvSpPr/>
            <p:nvPr/>
          </p:nvSpPr>
          <p:spPr>
            <a:xfrm>
              <a:off x="4021450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02" y="18146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51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04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04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" name="Google Shape;396;p22"/>
            <p:cNvSpPr/>
            <p:nvPr/>
          </p:nvSpPr>
          <p:spPr>
            <a:xfrm>
              <a:off x="3991375" y="2172325"/>
              <a:ext cx="634125" cy="46400"/>
            </a:xfrm>
            <a:custGeom>
              <a:avLst/>
              <a:gdLst/>
              <a:ahLst/>
              <a:cxnLst/>
              <a:rect l="l" t="t" r="r" b="b"/>
              <a:pathLst>
                <a:path w="25365" h="1856" extrusionOk="0">
                  <a:moveTo>
                    <a:pt x="24963" y="402"/>
                  </a:moveTo>
                  <a:lnTo>
                    <a:pt x="24963" y="1454"/>
                  </a:lnTo>
                  <a:lnTo>
                    <a:pt x="402" y="1454"/>
                  </a:lnTo>
                  <a:lnTo>
                    <a:pt x="402" y="402"/>
                  </a:lnTo>
                  <a:close/>
                  <a:moveTo>
                    <a:pt x="1" y="1"/>
                  </a:moveTo>
                  <a:lnTo>
                    <a:pt x="1" y="1855"/>
                  </a:lnTo>
                  <a:lnTo>
                    <a:pt x="25364" y="1855"/>
                  </a:lnTo>
                  <a:lnTo>
                    <a:pt x="2536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" name="Google Shape;397;p22"/>
            <p:cNvSpPr/>
            <p:nvPr/>
          </p:nvSpPr>
          <p:spPr>
            <a:xfrm>
              <a:off x="3962550" y="1929850"/>
              <a:ext cx="691775" cy="252525"/>
            </a:xfrm>
            <a:custGeom>
              <a:avLst/>
              <a:gdLst/>
              <a:ahLst/>
              <a:cxnLst/>
              <a:rect l="l" t="t" r="r" b="b"/>
              <a:pathLst>
                <a:path w="27671" h="10101" extrusionOk="0">
                  <a:moveTo>
                    <a:pt x="20502" y="427"/>
                  </a:moveTo>
                  <a:lnTo>
                    <a:pt x="27244" y="8722"/>
                  </a:lnTo>
                  <a:lnTo>
                    <a:pt x="27244" y="9700"/>
                  </a:lnTo>
                  <a:lnTo>
                    <a:pt x="427" y="9700"/>
                  </a:lnTo>
                  <a:lnTo>
                    <a:pt x="427" y="8722"/>
                  </a:lnTo>
                  <a:lnTo>
                    <a:pt x="7208" y="427"/>
                  </a:lnTo>
                  <a:close/>
                  <a:moveTo>
                    <a:pt x="7119" y="1"/>
                  </a:moveTo>
                  <a:cubicBezTo>
                    <a:pt x="7043" y="1"/>
                    <a:pt x="6993" y="26"/>
                    <a:pt x="6943" y="76"/>
                  </a:cubicBezTo>
                  <a:lnTo>
                    <a:pt x="51" y="8522"/>
                  </a:lnTo>
                  <a:cubicBezTo>
                    <a:pt x="26" y="8572"/>
                    <a:pt x="1" y="8622"/>
                    <a:pt x="1" y="8647"/>
                  </a:cubicBezTo>
                  <a:lnTo>
                    <a:pt x="1" y="9900"/>
                  </a:lnTo>
                  <a:cubicBezTo>
                    <a:pt x="1" y="9950"/>
                    <a:pt x="26" y="10001"/>
                    <a:pt x="51" y="10051"/>
                  </a:cubicBezTo>
                  <a:cubicBezTo>
                    <a:pt x="101" y="10076"/>
                    <a:pt x="151" y="10101"/>
                    <a:pt x="201" y="10101"/>
                  </a:cubicBezTo>
                  <a:lnTo>
                    <a:pt x="27470" y="10101"/>
                  </a:lnTo>
                  <a:cubicBezTo>
                    <a:pt x="27520" y="10101"/>
                    <a:pt x="27570" y="10076"/>
                    <a:pt x="27620" y="10051"/>
                  </a:cubicBezTo>
                  <a:cubicBezTo>
                    <a:pt x="27645" y="10001"/>
                    <a:pt x="27670" y="9950"/>
                    <a:pt x="27670" y="9900"/>
                  </a:cubicBezTo>
                  <a:lnTo>
                    <a:pt x="27670" y="8647"/>
                  </a:lnTo>
                  <a:cubicBezTo>
                    <a:pt x="27670" y="8622"/>
                    <a:pt x="27645" y="8572"/>
                    <a:pt x="27620" y="8522"/>
                  </a:cubicBezTo>
                  <a:lnTo>
                    <a:pt x="20753" y="76"/>
                  </a:lnTo>
                  <a:cubicBezTo>
                    <a:pt x="20728" y="26"/>
                    <a:pt x="20653" y="1"/>
                    <a:pt x="206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22"/>
            <p:cNvSpPr/>
            <p:nvPr/>
          </p:nvSpPr>
          <p:spPr>
            <a:xfrm>
              <a:off x="3799025" y="2329600"/>
              <a:ext cx="227475" cy="10050"/>
            </a:xfrm>
            <a:custGeom>
              <a:avLst/>
              <a:gdLst/>
              <a:ahLst/>
              <a:cxnLst/>
              <a:rect l="l" t="t" r="r" b="b"/>
              <a:pathLst>
                <a:path w="9099" h="402" extrusionOk="0">
                  <a:moveTo>
                    <a:pt x="0" y="1"/>
                  </a:moveTo>
                  <a:lnTo>
                    <a:pt x="0" y="402"/>
                  </a:lnTo>
                  <a:lnTo>
                    <a:pt x="9098" y="402"/>
                  </a:lnTo>
                  <a:lnTo>
                    <a:pt x="909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22"/>
            <p:cNvSpPr/>
            <p:nvPr/>
          </p:nvSpPr>
          <p:spPr>
            <a:xfrm>
              <a:off x="3967575" y="2141000"/>
              <a:ext cx="681725" cy="10675"/>
            </a:xfrm>
            <a:custGeom>
              <a:avLst/>
              <a:gdLst/>
              <a:ahLst/>
              <a:cxnLst/>
              <a:rect l="l" t="t" r="r" b="b"/>
              <a:pathLst>
                <a:path w="27269" h="427" extrusionOk="0">
                  <a:moveTo>
                    <a:pt x="0" y="1"/>
                  </a:moveTo>
                  <a:lnTo>
                    <a:pt x="0" y="427"/>
                  </a:lnTo>
                  <a:lnTo>
                    <a:pt x="27269" y="427"/>
                  </a:lnTo>
                  <a:lnTo>
                    <a:pt x="2726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22"/>
            <p:cNvSpPr/>
            <p:nvPr/>
          </p:nvSpPr>
          <p:spPr>
            <a:xfrm>
              <a:off x="4530850" y="1996275"/>
              <a:ext cx="335250" cy="341500"/>
            </a:xfrm>
            <a:custGeom>
              <a:avLst/>
              <a:gdLst/>
              <a:ahLst/>
              <a:cxnLst/>
              <a:rect l="l" t="t" r="r" b="b"/>
              <a:pathLst>
                <a:path w="13410" h="13660" extrusionOk="0">
                  <a:moveTo>
                    <a:pt x="1" y="0"/>
                  </a:moveTo>
                  <a:lnTo>
                    <a:pt x="1" y="401"/>
                  </a:lnTo>
                  <a:lnTo>
                    <a:pt x="4387" y="401"/>
                  </a:lnTo>
                  <a:lnTo>
                    <a:pt x="13058" y="13659"/>
                  </a:lnTo>
                  <a:lnTo>
                    <a:pt x="13409" y="13434"/>
                  </a:lnTo>
                  <a:lnTo>
                    <a:pt x="4662" y="75"/>
                  </a:lnTo>
                  <a:cubicBezTo>
                    <a:pt x="4637" y="25"/>
                    <a:pt x="4562" y="0"/>
                    <a:pt x="448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22"/>
            <p:cNvSpPr/>
            <p:nvPr/>
          </p:nvSpPr>
          <p:spPr>
            <a:xfrm>
              <a:off x="3861050" y="1996275"/>
              <a:ext cx="225600" cy="10050"/>
            </a:xfrm>
            <a:custGeom>
              <a:avLst/>
              <a:gdLst/>
              <a:ahLst/>
              <a:cxnLst/>
              <a:rect l="l" t="t" r="r" b="b"/>
              <a:pathLst>
                <a:path w="9024" h="402" extrusionOk="0">
                  <a:moveTo>
                    <a:pt x="1" y="0"/>
                  </a:moveTo>
                  <a:lnTo>
                    <a:pt x="1" y="401"/>
                  </a:lnTo>
                  <a:lnTo>
                    <a:pt x="9023" y="401"/>
                  </a:lnTo>
                  <a:lnTo>
                    <a:pt x="902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22"/>
            <p:cNvSpPr/>
            <p:nvPr/>
          </p:nvSpPr>
          <p:spPr>
            <a:xfrm>
              <a:off x="2354775" y="3806425"/>
              <a:ext cx="978725" cy="64575"/>
            </a:xfrm>
            <a:custGeom>
              <a:avLst/>
              <a:gdLst/>
              <a:ahLst/>
              <a:cxnLst/>
              <a:rect l="l" t="t" r="r" b="b"/>
              <a:pathLst>
                <a:path w="39149" h="2583" extrusionOk="0">
                  <a:moveTo>
                    <a:pt x="38723" y="427"/>
                  </a:moveTo>
                  <a:lnTo>
                    <a:pt x="38723" y="2156"/>
                  </a:lnTo>
                  <a:lnTo>
                    <a:pt x="652" y="2156"/>
                  </a:lnTo>
                  <a:cubicBezTo>
                    <a:pt x="602" y="2156"/>
                    <a:pt x="552" y="2131"/>
                    <a:pt x="502" y="2081"/>
                  </a:cubicBezTo>
                  <a:cubicBezTo>
                    <a:pt x="452" y="2006"/>
                    <a:pt x="427" y="1905"/>
                    <a:pt x="427" y="1780"/>
                  </a:cubicBezTo>
                  <a:lnTo>
                    <a:pt x="427" y="778"/>
                  </a:lnTo>
                  <a:cubicBezTo>
                    <a:pt x="427" y="677"/>
                    <a:pt x="452" y="577"/>
                    <a:pt x="502" y="502"/>
                  </a:cubicBezTo>
                  <a:cubicBezTo>
                    <a:pt x="552" y="452"/>
                    <a:pt x="602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276" y="101"/>
                    <a:pt x="176" y="251"/>
                  </a:cubicBezTo>
                  <a:cubicBezTo>
                    <a:pt x="76" y="402"/>
                    <a:pt x="1" y="577"/>
                    <a:pt x="1" y="778"/>
                  </a:cubicBezTo>
                  <a:lnTo>
                    <a:pt x="1" y="1780"/>
                  </a:lnTo>
                  <a:cubicBezTo>
                    <a:pt x="1" y="1981"/>
                    <a:pt x="76" y="2181"/>
                    <a:pt x="176" y="2331"/>
                  </a:cubicBezTo>
                  <a:cubicBezTo>
                    <a:pt x="276" y="2457"/>
                    <a:pt x="452" y="2582"/>
                    <a:pt x="652" y="2582"/>
                  </a:cubicBezTo>
                  <a:lnTo>
                    <a:pt x="38948" y="2582"/>
                  </a:lnTo>
                  <a:cubicBezTo>
                    <a:pt x="38998" y="2582"/>
                    <a:pt x="39049" y="2557"/>
                    <a:pt x="39099" y="2507"/>
                  </a:cubicBezTo>
                  <a:cubicBezTo>
                    <a:pt x="39124" y="2482"/>
                    <a:pt x="39149" y="2407"/>
                    <a:pt x="39149" y="2357"/>
                  </a:cubicBezTo>
                  <a:lnTo>
                    <a:pt x="39149" y="201"/>
                  </a:lnTo>
                  <a:cubicBezTo>
                    <a:pt x="39149" y="151"/>
                    <a:pt x="39124" y="101"/>
                    <a:pt x="39099" y="51"/>
                  </a:cubicBezTo>
                  <a:cubicBezTo>
                    <a:pt x="39049" y="26"/>
                    <a:pt x="38998" y="1"/>
                    <a:pt x="389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22"/>
            <p:cNvSpPr/>
            <p:nvPr/>
          </p:nvSpPr>
          <p:spPr>
            <a:xfrm>
              <a:off x="3747650" y="3806425"/>
              <a:ext cx="185475" cy="64575"/>
            </a:xfrm>
            <a:custGeom>
              <a:avLst/>
              <a:gdLst/>
              <a:ahLst/>
              <a:cxnLst/>
              <a:rect l="l" t="t" r="r" b="b"/>
              <a:pathLst>
                <a:path w="7419" h="2583" extrusionOk="0">
                  <a:moveTo>
                    <a:pt x="6767" y="427"/>
                  </a:moveTo>
                  <a:cubicBezTo>
                    <a:pt x="6817" y="427"/>
                    <a:pt x="6867" y="452"/>
                    <a:pt x="6918" y="502"/>
                  </a:cubicBezTo>
                  <a:cubicBezTo>
                    <a:pt x="6943" y="577"/>
                    <a:pt x="6993" y="677"/>
                    <a:pt x="6993" y="778"/>
                  </a:cubicBezTo>
                  <a:lnTo>
                    <a:pt x="6993" y="1780"/>
                  </a:lnTo>
                  <a:cubicBezTo>
                    <a:pt x="6993" y="1905"/>
                    <a:pt x="6943" y="2006"/>
                    <a:pt x="6918" y="2081"/>
                  </a:cubicBezTo>
                  <a:cubicBezTo>
                    <a:pt x="6867" y="2131"/>
                    <a:pt x="6817" y="2156"/>
                    <a:pt x="6767" y="2156"/>
                  </a:cubicBezTo>
                  <a:lnTo>
                    <a:pt x="426" y="2156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357"/>
                  </a:lnTo>
                  <a:cubicBezTo>
                    <a:pt x="0" y="2407"/>
                    <a:pt x="25" y="2482"/>
                    <a:pt x="75" y="2507"/>
                  </a:cubicBezTo>
                  <a:cubicBezTo>
                    <a:pt x="101" y="2557"/>
                    <a:pt x="151" y="2582"/>
                    <a:pt x="226" y="2582"/>
                  </a:cubicBezTo>
                  <a:lnTo>
                    <a:pt x="6767" y="2582"/>
                  </a:lnTo>
                  <a:cubicBezTo>
                    <a:pt x="6968" y="2582"/>
                    <a:pt x="7118" y="2457"/>
                    <a:pt x="7243" y="2331"/>
                  </a:cubicBezTo>
                  <a:cubicBezTo>
                    <a:pt x="7344" y="2181"/>
                    <a:pt x="7419" y="1981"/>
                    <a:pt x="7419" y="1780"/>
                  </a:cubicBezTo>
                  <a:lnTo>
                    <a:pt x="7419" y="778"/>
                  </a:lnTo>
                  <a:cubicBezTo>
                    <a:pt x="7419" y="577"/>
                    <a:pt x="7344" y="402"/>
                    <a:pt x="7243" y="251"/>
                  </a:cubicBezTo>
                  <a:cubicBezTo>
                    <a:pt x="7118" y="101"/>
                    <a:pt x="6968" y="1"/>
                    <a:pt x="676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22"/>
            <p:cNvSpPr/>
            <p:nvPr/>
          </p:nvSpPr>
          <p:spPr>
            <a:xfrm>
              <a:off x="2403650" y="3750025"/>
              <a:ext cx="2743150" cy="467450"/>
            </a:xfrm>
            <a:custGeom>
              <a:avLst/>
              <a:gdLst/>
              <a:ahLst/>
              <a:cxnLst/>
              <a:rect l="l" t="t" r="r" b="b"/>
              <a:pathLst>
                <a:path w="109726" h="18698" extrusionOk="0">
                  <a:moveTo>
                    <a:pt x="109525" y="1"/>
                  </a:moveTo>
                  <a:cubicBezTo>
                    <a:pt x="109400" y="1"/>
                    <a:pt x="109324" y="101"/>
                    <a:pt x="109324" y="227"/>
                  </a:cubicBezTo>
                  <a:lnTo>
                    <a:pt x="109324" y="18297"/>
                  </a:lnTo>
                  <a:lnTo>
                    <a:pt x="427" y="18297"/>
                  </a:lnTo>
                  <a:lnTo>
                    <a:pt x="427" y="4613"/>
                  </a:lnTo>
                  <a:cubicBezTo>
                    <a:pt x="427" y="4512"/>
                    <a:pt x="326" y="4412"/>
                    <a:pt x="226" y="4412"/>
                  </a:cubicBezTo>
                  <a:cubicBezTo>
                    <a:pt x="101" y="4412"/>
                    <a:pt x="1" y="4512"/>
                    <a:pt x="1" y="4613"/>
                  </a:cubicBezTo>
                  <a:lnTo>
                    <a:pt x="1" y="18497"/>
                  </a:lnTo>
                  <a:cubicBezTo>
                    <a:pt x="1" y="18547"/>
                    <a:pt x="26" y="18598"/>
                    <a:pt x="76" y="18648"/>
                  </a:cubicBezTo>
                  <a:cubicBezTo>
                    <a:pt x="101" y="18673"/>
                    <a:pt x="151" y="18698"/>
                    <a:pt x="226" y="18698"/>
                  </a:cubicBezTo>
                  <a:lnTo>
                    <a:pt x="109525" y="18698"/>
                  </a:lnTo>
                  <a:cubicBezTo>
                    <a:pt x="109575" y="18698"/>
                    <a:pt x="109625" y="18673"/>
                    <a:pt x="109675" y="18648"/>
                  </a:cubicBezTo>
                  <a:cubicBezTo>
                    <a:pt x="109700" y="18598"/>
                    <a:pt x="109725" y="18547"/>
                    <a:pt x="109725" y="18497"/>
                  </a:cubicBezTo>
                  <a:lnTo>
                    <a:pt x="109725" y="227"/>
                  </a:lnTo>
                  <a:cubicBezTo>
                    <a:pt x="109725" y="101"/>
                    <a:pt x="109650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22"/>
            <p:cNvSpPr/>
            <p:nvPr/>
          </p:nvSpPr>
          <p:spPr>
            <a:xfrm>
              <a:off x="3866700" y="3694900"/>
              <a:ext cx="1324575" cy="65825"/>
            </a:xfrm>
            <a:custGeom>
              <a:avLst/>
              <a:gdLst/>
              <a:ahLst/>
              <a:cxnLst/>
              <a:rect l="l" t="t" r="r" b="b"/>
              <a:pathLst>
                <a:path w="52983" h="2633" extrusionOk="0">
                  <a:moveTo>
                    <a:pt x="52331" y="426"/>
                  </a:moveTo>
                  <a:cubicBezTo>
                    <a:pt x="52381" y="426"/>
                    <a:pt x="52406" y="452"/>
                    <a:pt x="52482" y="527"/>
                  </a:cubicBezTo>
                  <a:cubicBezTo>
                    <a:pt x="52507" y="577"/>
                    <a:pt x="52557" y="677"/>
                    <a:pt x="52557" y="802"/>
                  </a:cubicBezTo>
                  <a:lnTo>
                    <a:pt x="52557" y="1830"/>
                  </a:lnTo>
                  <a:cubicBezTo>
                    <a:pt x="52557" y="1955"/>
                    <a:pt x="52507" y="2056"/>
                    <a:pt x="52482" y="2131"/>
                  </a:cubicBezTo>
                  <a:cubicBezTo>
                    <a:pt x="52406" y="2206"/>
                    <a:pt x="52381" y="2206"/>
                    <a:pt x="52331" y="2206"/>
                  </a:cubicBez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2432"/>
                  </a:lnTo>
                  <a:cubicBezTo>
                    <a:pt x="0" y="2482"/>
                    <a:pt x="25" y="2532"/>
                    <a:pt x="75" y="2582"/>
                  </a:cubicBezTo>
                  <a:cubicBezTo>
                    <a:pt x="100" y="2607"/>
                    <a:pt x="176" y="2632"/>
                    <a:pt x="226" y="2632"/>
                  </a:cubicBezTo>
                  <a:lnTo>
                    <a:pt x="52331" y="2632"/>
                  </a:lnTo>
                  <a:cubicBezTo>
                    <a:pt x="52532" y="2632"/>
                    <a:pt x="52707" y="2532"/>
                    <a:pt x="52807" y="2381"/>
                  </a:cubicBezTo>
                  <a:cubicBezTo>
                    <a:pt x="52908" y="2231"/>
                    <a:pt x="52983" y="2031"/>
                    <a:pt x="52983" y="1830"/>
                  </a:cubicBezTo>
                  <a:lnTo>
                    <a:pt x="52983" y="802"/>
                  </a:lnTo>
                  <a:cubicBezTo>
                    <a:pt x="52983" y="602"/>
                    <a:pt x="52908" y="401"/>
                    <a:pt x="52807" y="276"/>
                  </a:cubicBezTo>
                  <a:cubicBezTo>
                    <a:pt x="52707" y="126"/>
                    <a:pt x="52532" y="0"/>
                    <a:pt x="5233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22"/>
            <p:cNvSpPr/>
            <p:nvPr/>
          </p:nvSpPr>
          <p:spPr>
            <a:xfrm>
              <a:off x="5134875" y="3760700"/>
              <a:ext cx="1900" cy="3150"/>
            </a:xfrm>
            <a:custGeom>
              <a:avLst/>
              <a:gdLst/>
              <a:ahLst/>
              <a:cxnLst/>
              <a:rect l="l" t="t" r="r" b="b"/>
              <a:pathLst>
                <a:path w="76" h="126" extrusionOk="0">
                  <a:moveTo>
                    <a:pt x="0" y="0"/>
                  </a:moveTo>
                  <a:lnTo>
                    <a:pt x="75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22"/>
            <p:cNvSpPr/>
            <p:nvPr/>
          </p:nvSpPr>
          <p:spPr>
            <a:xfrm>
              <a:off x="5136750" y="3760700"/>
              <a:ext cx="5025" cy="15050"/>
            </a:xfrm>
            <a:custGeom>
              <a:avLst/>
              <a:gdLst/>
              <a:ahLst/>
              <a:cxnLst/>
              <a:rect l="l" t="t" r="r" b="b"/>
              <a:pathLst>
                <a:path w="201" h="602" extrusionOk="0">
                  <a:moveTo>
                    <a:pt x="0" y="0"/>
                  </a:moveTo>
                  <a:lnTo>
                    <a:pt x="0" y="125"/>
                  </a:lnTo>
                  <a:lnTo>
                    <a:pt x="201" y="602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22"/>
            <p:cNvSpPr/>
            <p:nvPr/>
          </p:nvSpPr>
          <p:spPr>
            <a:xfrm>
              <a:off x="5133000" y="3755675"/>
              <a:ext cx="8775" cy="5050"/>
            </a:xfrm>
            <a:custGeom>
              <a:avLst/>
              <a:gdLst/>
              <a:ahLst/>
              <a:cxnLst/>
              <a:rect l="l" t="t" r="r" b="b"/>
              <a:pathLst>
                <a:path w="351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5" y="201"/>
                  </a:lnTo>
                  <a:lnTo>
                    <a:pt x="351" y="201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9" name="Google Shape;409;p22"/>
            <p:cNvSpPr/>
            <p:nvPr/>
          </p:nvSpPr>
          <p:spPr>
            <a:xfrm>
              <a:off x="5093525" y="3760700"/>
              <a:ext cx="43250" cy="99000"/>
            </a:xfrm>
            <a:custGeom>
              <a:avLst/>
              <a:gdLst/>
              <a:ahLst/>
              <a:cxnLst/>
              <a:rect l="l" t="t" r="r" b="b"/>
              <a:pathLst>
                <a:path w="1730" h="3960" extrusionOk="0">
                  <a:moveTo>
                    <a:pt x="0" y="0"/>
                  </a:moveTo>
                  <a:lnTo>
                    <a:pt x="1729" y="3960"/>
                  </a:lnTo>
                  <a:lnTo>
                    <a:pt x="1729" y="293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0" name="Google Shape;410;p22"/>
            <p:cNvSpPr/>
            <p:nvPr/>
          </p:nvSpPr>
          <p:spPr>
            <a:xfrm>
              <a:off x="5136750" y="383400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1" name="Google Shape;411;p22"/>
            <p:cNvSpPr/>
            <p:nvPr/>
          </p:nvSpPr>
          <p:spPr>
            <a:xfrm>
              <a:off x="50916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22"/>
            <p:cNvSpPr/>
            <p:nvPr/>
          </p:nvSpPr>
          <p:spPr>
            <a:xfrm>
              <a:off x="5051525" y="3760700"/>
              <a:ext cx="85250" cy="195500"/>
            </a:xfrm>
            <a:custGeom>
              <a:avLst/>
              <a:gdLst/>
              <a:ahLst/>
              <a:cxnLst/>
              <a:rect l="l" t="t" r="r" b="b"/>
              <a:pathLst>
                <a:path w="3410" h="7820" extrusionOk="0">
                  <a:moveTo>
                    <a:pt x="1" y="0"/>
                  </a:moveTo>
                  <a:lnTo>
                    <a:pt x="3409" y="7820"/>
                  </a:lnTo>
                  <a:lnTo>
                    <a:pt x="3409" y="676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3" name="Google Shape;413;p22"/>
            <p:cNvSpPr/>
            <p:nvPr/>
          </p:nvSpPr>
          <p:spPr>
            <a:xfrm>
              <a:off x="5136750" y="392985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4"/>
                  </a:lnTo>
                  <a:lnTo>
                    <a:pt x="201" y="1530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4" name="Google Shape;414;p22"/>
            <p:cNvSpPr/>
            <p:nvPr/>
          </p:nvSpPr>
          <p:spPr>
            <a:xfrm>
              <a:off x="50496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5" name="Google Shape;415;p22"/>
            <p:cNvSpPr/>
            <p:nvPr/>
          </p:nvSpPr>
          <p:spPr>
            <a:xfrm>
              <a:off x="5009550" y="3760700"/>
              <a:ext cx="127225" cy="291375"/>
            </a:xfrm>
            <a:custGeom>
              <a:avLst/>
              <a:gdLst/>
              <a:ahLst/>
              <a:cxnLst/>
              <a:rect l="l" t="t" r="r" b="b"/>
              <a:pathLst>
                <a:path w="5089" h="11655" extrusionOk="0">
                  <a:moveTo>
                    <a:pt x="1" y="0"/>
                  </a:moveTo>
                  <a:lnTo>
                    <a:pt x="5088" y="11654"/>
                  </a:lnTo>
                  <a:lnTo>
                    <a:pt x="5088" y="1060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6" name="Google Shape;416;p22"/>
            <p:cNvSpPr/>
            <p:nvPr/>
          </p:nvSpPr>
          <p:spPr>
            <a:xfrm>
              <a:off x="5136750" y="4025725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7" name="Google Shape;417;p22"/>
            <p:cNvSpPr/>
            <p:nvPr/>
          </p:nvSpPr>
          <p:spPr>
            <a:xfrm>
              <a:off x="50076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8" name="Google Shape;418;p22"/>
            <p:cNvSpPr/>
            <p:nvPr/>
          </p:nvSpPr>
          <p:spPr>
            <a:xfrm>
              <a:off x="4967575" y="3760700"/>
              <a:ext cx="169200" cy="387225"/>
            </a:xfrm>
            <a:custGeom>
              <a:avLst/>
              <a:gdLst/>
              <a:ahLst/>
              <a:cxnLst/>
              <a:rect l="l" t="t" r="r" b="b"/>
              <a:pathLst>
                <a:path w="6768" h="15489" extrusionOk="0">
                  <a:moveTo>
                    <a:pt x="1" y="0"/>
                  </a:moveTo>
                  <a:lnTo>
                    <a:pt x="6767" y="15489"/>
                  </a:lnTo>
                  <a:lnTo>
                    <a:pt x="6767" y="1446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9" name="Google Shape;419;p22"/>
            <p:cNvSpPr/>
            <p:nvPr/>
          </p:nvSpPr>
          <p:spPr>
            <a:xfrm>
              <a:off x="5136750" y="4122225"/>
              <a:ext cx="5025" cy="37625"/>
            </a:xfrm>
            <a:custGeom>
              <a:avLst/>
              <a:gdLst/>
              <a:ahLst/>
              <a:cxnLst/>
              <a:rect l="l" t="t" r="r" b="b"/>
              <a:pathLst>
                <a:path w="201" h="1505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04"/>
                  </a:lnTo>
                  <a:lnTo>
                    <a:pt x="201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0" name="Google Shape;420;p22"/>
            <p:cNvSpPr/>
            <p:nvPr/>
          </p:nvSpPr>
          <p:spPr>
            <a:xfrm>
              <a:off x="49657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1" name="Google Shape;421;p22"/>
            <p:cNvSpPr/>
            <p:nvPr/>
          </p:nvSpPr>
          <p:spPr>
            <a:xfrm>
              <a:off x="492560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2" name="Google Shape;422;p22"/>
            <p:cNvSpPr/>
            <p:nvPr/>
          </p:nvSpPr>
          <p:spPr>
            <a:xfrm>
              <a:off x="5120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3" name="Google Shape;423;p22"/>
            <p:cNvSpPr/>
            <p:nvPr/>
          </p:nvSpPr>
          <p:spPr>
            <a:xfrm>
              <a:off x="49243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0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4" name="Google Shape;424;p22"/>
            <p:cNvSpPr/>
            <p:nvPr/>
          </p:nvSpPr>
          <p:spPr>
            <a:xfrm>
              <a:off x="48842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5" name="Google Shape;425;p22"/>
            <p:cNvSpPr/>
            <p:nvPr/>
          </p:nvSpPr>
          <p:spPr>
            <a:xfrm>
              <a:off x="5078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6" name="Google Shape;426;p22"/>
            <p:cNvSpPr/>
            <p:nvPr/>
          </p:nvSpPr>
          <p:spPr>
            <a:xfrm>
              <a:off x="48823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7" name="Google Shape;427;p22"/>
            <p:cNvSpPr/>
            <p:nvPr/>
          </p:nvSpPr>
          <p:spPr>
            <a:xfrm>
              <a:off x="48422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22"/>
            <p:cNvSpPr/>
            <p:nvPr/>
          </p:nvSpPr>
          <p:spPr>
            <a:xfrm>
              <a:off x="5036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22"/>
            <p:cNvSpPr/>
            <p:nvPr/>
          </p:nvSpPr>
          <p:spPr>
            <a:xfrm>
              <a:off x="48403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22"/>
            <p:cNvSpPr/>
            <p:nvPr/>
          </p:nvSpPr>
          <p:spPr>
            <a:xfrm>
              <a:off x="48002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1" name="Google Shape;431;p22"/>
            <p:cNvSpPr/>
            <p:nvPr/>
          </p:nvSpPr>
          <p:spPr>
            <a:xfrm>
              <a:off x="49951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2" name="Google Shape;432;p22"/>
            <p:cNvSpPr/>
            <p:nvPr/>
          </p:nvSpPr>
          <p:spPr>
            <a:xfrm>
              <a:off x="47984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3" name="Google Shape;433;p22"/>
            <p:cNvSpPr/>
            <p:nvPr/>
          </p:nvSpPr>
          <p:spPr>
            <a:xfrm>
              <a:off x="47583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4" name="Google Shape;434;p22"/>
            <p:cNvSpPr/>
            <p:nvPr/>
          </p:nvSpPr>
          <p:spPr>
            <a:xfrm>
              <a:off x="4953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5" name="Google Shape;435;p22"/>
            <p:cNvSpPr/>
            <p:nvPr/>
          </p:nvSpPr>
          <p:spPr>
            <a:xfrm>
              <a:off x="47564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6" name="Google Shape;436;p22"/>
            <p:cNvSpPr/>
            <p:nvPr/>
          </p:nvSpPr>
          <p:spPr>
            <a:xfrm>
              <a:off x="47169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7" name="Google Shape;437;p22"/>
            <p:cNvSpPr/>
            <p:nvPr/>
          </p:nvSpPr>
          <p:spPr>
            <a:xfrm>
              <a:off x="4911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8" name="Google Shape;438;p22"/>
            <p:cNvSpPr/>
            <p:nvPr/>
          </p:nvSpPr>
          <p:spPr>
            <a:xfrm>
              <a:off x="47150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9" name="Google Shape;439;p22"/>
            <p:cNvSpPr/>
            <p:nvPr/>
          </p:nvSpPr>
          <p:spPr>
            <a:xfrm>
              <a:off x="4674975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22"/>
            <p:cNvSpPr/>
            <p:nvPr/>
          </p:nvSpPr>
          <p:spPr>
            <a:xfrm>
              <a:off x="4869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22"/>
            <p:cNvSpPr/>
            <p:nvPr/>
          </p:nvSpPr>
          <p:spPr>
            <a:xfrm>
              <a:off x="46731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22"/>
            <p:cNvSpPr/>
            <p:nvPr/>
          </p:nvSpPr>
          <p:spPr>
            <a:xfrm>
              <a:off x="46329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" name="Google Shape;443;p22"/>
            <p:cNvSpPr/>
            <p:nvPr/>
          </p:nvSpPr>
          <p:spPr>
            <a:xfrm>
              <a:off x="4827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" name="Google Shape;444;p22"/>
            <p:cNvSpPr/>
            <p:nvPr/>
          </p:nvSpPr>
          <p:spPr>
            <a:xfrm>
              <a:off x="463110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" name="Google Shape;445;p22"/>
            <p:cNvSpPr/>
            <p:nvPr/>
          </p:nvSpPr>
          <p:spPr>
            <a:xfrm>
              <a:off x="45910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" name="Google Shape;446;p22"/>
            <p:cNvSpPr/>
            <p:nvPr/>
          </p:nvSpPr>
          <p:spPr>
            <a:xfrm>
              <a:off x="47858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" name="Google Shape;447;p22"/>
            <p:cNvSpPr/>
            <p:nvPr/>
          </p:nvSpPr>
          <p:spPr>
            <a:xfrm>
              <a:off x="45891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" name="Google Shape;448;p22"/>
            <p:cNvSpPr/>
            <p:nvPr/>
          </p:nvSpPr>
          <p:spPr>
            <a:xfrm>
              <a:off x="45490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" name="Google Shape;449;p22"/>
            <p:cNvSpPr/>
            <p:nvPr/>
          </p:nvSpPr>
          <p:spPr>
            <a:xfrm>
              <a:off x="4743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" name="Google Shape;450;p22"/>
            <p:cNvSpPr/>
            <p:nvPr/>
          </p:nvSpPr>
          <p:spPr>
            <a:xfrm>
              <a:off x="45477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" name="Google Shape;451;p22"/>
            <p:cNvSpPr/>
            <p:nvPr/>
          </p:nvSpPr>
          <p:spPr>
            <a:xfrm>
              <a:off x="450767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" name="Google Shape;452;p22"/>
            <p:cNvSpPr/>
            <p:nvPr/>
          </p:nvSpPr>
          <p:spPr>
            <a:xfrm>
              <a:off x="4701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" name="Google Shape;453;p22"/>
            <p:cNvSpPr/>
            <p:nvPr/>
          </p:nvSpPr>
          <p:spPr>
            <a:xfrm>
              <a:off x="45058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" name="Google Shape;454;p22"/>
            <p:cNvSpPr/>
            <p:nvPr/>
          </p:nvSpPr>
          <p:spPr>
            <a:xfrm>
              <a:off x="446570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" name="Google Shape;455;p22"/>
            <p:cNvSpPr/>
            <p:nvPr/>
          </p:nvSpPr>
          <p:spPr>
            <a:xfrm>
              <a:off x="46599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" name="Google Shape;456;p22"/>
            <p:cNvSpPr/>
            <p:nvPr/>
          </p:nvSpPr>
          <p:spPr>
            <a:xfrm>
              <a:off x="44638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" name="Google Shape;457;p22"/>
            <p:cNvSpPr/>
            <p:nvPr/>
          </p:nvSpPr>
          <p:spPr>
            <a:xfrm>
              <a:off x="44237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" name="Google Shape;458;p22"/>
            <p:cNvSpPr/>
            <p:nvPr/>
          </p:nvSpPr>
          <p:spPr>
            <a:xfrm>
              <a:off x="46185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22"/>
            <p:cNvSpPr/>
            <p:nvPr/>
          </p:nvSpPr>
          <p:spPr>
            <a:xfrm>
              <a:off x="44218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22"/>
            <p:cNvSpPr/>
            <p:nvPr/>
          </p:nvSpPr>
          <p:spPr>
            <a:xfrm>
              <a:off x="43817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" name="Google Shape;461;p22"/>
            <p:cNvSpPr/>
            <p:nvPr/>
          </p:nvSpPr>
          <p:spPr>
            <a:xfrm>
              <a:off x="45766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22"/>
            <p:cNvSpPr/>
            <p:nvPr/>
          </p:nvSpPr>
          <p:spPr>
            <a:xfrm>
              <a:off x="43798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22"/>
            <p:cNvSpPr/>
            <p:nvPr/>
          </p:nvSpPr>
          <p:spPr>
            <a:xfrm>
              <a:off x="43397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" name="Google Shape;464;p22"/>
            <p:cNvSpPr/>
            <p:nvPr/>
          </p:nvSpPr>
          <p:spPr>
            <a:xfrm>
              <a:off x="4534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22"/>
            <p:cNvSpPr/>
            <p:nvPr/>
          </p:nvSpPr>
          <p:spPr>
            <a:xfrm>
              <a:off x="43385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22"/>
            <p:cNvSpPr/>
            <p:nvPr/>
          </p:nvSpPr>
          <p:spPr>
            <a:xfrm>
              <a:off x="42984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" name="Google Shape;467;p22"/>
            <p:cNvSpPr/>
            <p:nvPr/>
          </p:nvSpPr>
          <p:spPr>
            <a:xfrm>
              <a:off x="4492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" name="Google Shape;468;p22"/>
            <p:cNvSpPr/>
            <p:nvPr/>
          </p:nvSpPr>
          <p:spPr>
            <a:xfrm>
              <a:off x="42965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22"/>
            <p:cNvSpPr/>
            <p:nvPr/>
          </p:nvSpPr>
          <p:spPr>
            <a:xfrm>
              <a:off x="42564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" name="Google Shape;470;p22"/>
            <p:cNvSpPr/>
            <p:nvPr/>
          </p:nvSpPr>
          <p:spPr>
            <a:xfrm>
              <a:off x="4450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" name="Google Shape;471;p22"/>
            <p:cNvSpPr/>
            <p:nvPr/>
          </p:nvSpPr>
          <p:spPr>
            <a:xfrm>
              <a:off x="42545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" name="Google Shape;472;p22"/>
            <p:cNvSpPr/>
            <p:nvPr/>
          </p:nvSpPr>
          <p:spPr>
            <a:xfrm>
              <a:off x="42144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" name="Google Shape;473;p22"/>
            <p:cNvSpPr/>
            <p:nvPr/>
          </p:nvSpPr>
          <p:spPr>
            <a:xfrm>
              <a:off x="44093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22"/>
            <p:cNvSpPr/>
            <p:nvPr/>
          </p:nvSpPr>
          <p:spPr>
            <a:xfrm>
              <a:off x="42125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22"/>
            <p:cNvSpPr/>
            <p:nvPr/>
          </p:nvSpPr>
          <p:spPr>
            <a:xfrm>
              <a:off x="41724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6" name="Google Shape;476;p22"/>
            <p:cNvSpPr/>
            <p:nvPr/>
          </p:nvSpPr>
          <p:spPr>
            <a:xfrm>
              <a:off x="4367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>
              <a:off x="4170575" y="375567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52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>
              <a:off x="41311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>
              <a:off x="4325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22"/>
            <p:cNvSpPr/>
            <p:nvPr/>
          </p:nvSpPr>
          <p:spPr>
            <a:xfrm>
              <a:off x="41292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1" name="Google Shape;481;p22"/>
            <p:cNvSpPr/>
            <p:nvPr/>
          </p:nvSpPr>
          <p:spPr>
            <a:xfrm>
              <a:off x="40891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2" name="Google Shape;482;p22"/>
            <p:cNvSpPr/>
            <p:nvPr/>
          </p:nvSpPr>
          <p:spPr>
            <a:xfrm>
              <a:off x="4283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22"/>
            <p:cNvSpPr/>
            <p:nvPr/>
          </p:nvSpPr>
          <p:spPr>
            <a:xfrm>
              <a:off x="40872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40471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4241375" y="420742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22"/>
            <p:cNvSpPr/>
            <p:nvPr/>
          </p:nvSpPr>
          <p:spPr>
            <a:xfrm>
              <a:off x="40452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22"/>
            <p:cNvSpPr/>
            <p:nvPr/>
          </p:nvSpPr>
          <p:spPr>
            <a:xfrm>
              <a:off x="400517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8" name="Google Shape;488;p22"/>
            <p:cNvSpPr/>
            <p:nvPr/>
          </p:nvSpPr>
          <p:spPr>
            <a:xfrm>
              <a:off x="42000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9" name="Google Shape;489;p22"/>
            <p:cNvSpPr/>
            <p:nvPr/>
          </p:nvSpPr>
          <p:spPr>
            <a:xfrm>
              <a:off x="40032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0" name="Google Shape;490;p22"/>
            <p:cNvSpPr/>
            <p:nvPr/>
          </p:nvSpPr>
          <p:spPr>
            <a:xfrm>
              <a:off x="39631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7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1" name="Google Shape;491;p22"/>
            <p:cNvSpPr/>
            <p:nvPr/>
          </p:nvSpPr>
          <p:spPr>
            <a:xfrm>
              <a:off x="4158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2" name="Google Shape;492;p22"/>
            <p:cNvSpPr/>
            <p:nvPr/>
          </p:nvSpPr>
          <p:spPr>
            <a:xfrm>
              <a:off x="39619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22"/>
            <p:cNvSpPr/>
            <p:nvPr/>
          </p:nvSpPr>
          <p:spPr>
            <a:xfrm>
              <a:off x="39218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22"/>
            <p:cNvSpPr/>
            <p:nvPr/>
          </p:nvSpPr>
          <p:spPr>
            <a:xfrm>
              <a:off x="4116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39199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22"/>
            <p:cNvSpPr/>
            <p:nvPr/>
          </p:nvSpPr>
          <p:spPr>
            <a:xfrm>
              <a:off x="3926225" y="3855300"/>
              <a:ext cx="159800" cy="352150"/>
            </a:xfrm>
            <a:custGeom>
              <a:avLst/>
              <a:gdLst/>
              <a:ahLst/>
              <a:cxnLst/>
              <a:rect l="l" t="t" r="r" b="b"/>
              <a:pathLst>
                <a:path w="6392" h="14086" extrusionOk="0">
                  <a:moveTo>
                    <a:pt x="251" y="1"/>
                  </a:moveTo>
                  <a:cubicBezTo>
                    <a:pt x="226" y="151"/>
                    <a:pt x="176" y="276"/>
                    <a:pt x="100" y="376"/>
                  </a:cubicBezTo>
                  <a:cubicBezTo>
                    <a:pt x="75" y="402"/>
                    <a:pt x="25" y="452"/>
                    <a:pt x="0" y="477"/>
                  </a:cubicBezTo>
                  <a:lnTo>
                    <a:pt x="5915" y="14086"/>
                  </a:lnTo>
                  <a:lnTo>
                    <a:pt x="6391" y="14086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22"/>
            <p:cNvSpPr/>
            <p:nvPr/>
          </p:nvSpPr>
          <p:spPr>
            <a:xfrm>
              <a:off x="3923700" y="3844650"/>
              <a:ext cx="8800" cy="22575"/>
            </a:xfrm>
            <a:custGeom>
              <a:avLst/>
              <a:gdLst/>
              <a:ahLst/>
              <a:cxnLst/>
              <a:rect l="l" t="t" r="r" b="b"/>
              <a:pathLst>
                <a:path w="352" h="903" extrusionOk="0">
                  <a:moveTo>
                    <a:pt x="151" y="0"/>
                  </a:moveTo>
                  <a:cubicBezTo>
                    <a:pt x="151" y="276"/>
                    <a:pt x="151" y="527"/>
                    <a:pt x="1" y="677"/>
                  </a:cubicBezTo>
                  <a:lnTo>
                    <a:pt x="101" y="903"/>
                  </a:lnTo>
                  <a:cubicBezTo>
                    <a:pt x="126" y="878"/>
                    <a:pt x="176" y="828"/>
                    <a:pt x="201" y="802"/>
                  </a:cubicBezTo>
                  <a:cubicBezTo>
                    <a:pt x="277" y="702"/>
                    <a:pt x="327" y="577"/>
                    <a:pt x="352" y="427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22"/>
            <p:cNvSpPr/>
            <p:nvPr/>
          </p:nvSpPr>
          <p:spPr>
            <a:xfrm>
              <a:off x="4074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22"/>
            <p:cNvSpPr/>
            <p:nvPr/>
          </p:nvSpPr>
          <p:spPr>
            <a:xfrm>
              <a:off x="3879850" y="3760700"/>
              <a:ext cx="31350" cy="45750"/>
            </a:xfrm>
            <a:custGeom>
              <a:avLst/>
              <a:gdLst/>
              <a:ahLst/>
              <a:cxnLst/>
              <a:rect l="l" t="t" r="r" b="b"/>
              <a:pathLst>
                <a:path w="1254" h="1830" extrusionOk="0">
                  <a:moveTo>
                    <a:pt x="1" y="0"/>
                  </a:moveTo>
                  <a:lnTo>
                    <a:pt x="803" y="1830"/>
                  </a:lnTo>
                  <a:lnTo>
                    <a:pt x="1254" y="183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22"/>
            <p:cNvSpPr/>
            <p:nvPr/>
          </p:nvSpPr>
          <p:spPr>
            <a:xfrm>
              <a:off x="3899900" y="3806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1" name="Google Shape;501;p22"/>
            <p:cNvSpPr/>
            <p:nvPr/>
          </p:nvSpPr>
          <p:spPr>
            <a:xfrm>
              <a:off x="38779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38861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3" name="Google Shape;503;p22"/>
            <p:cNvSpPr/>
            <p:nvPr/>
          </p:nvSpPr>
          <p:spPr>
            <a:xfrm>
              <a:off x="38836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22"/>
            <p:cNvSpPr/>
            <p:nvPr/>
          </p:nvSpPr>
          <p:spPr>
            <a:xfrm>
              <a:off x="40327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38441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6" name="Google Shape;506;p22"/>
            <p:cNvSpPr/>
            <p:nvPr/>
          </p:nvSpPr>
          <p:spPr>
            <a:xfrm>
              <a:off x="3841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22"/>
            <p:cNvSpPr/>
            <p:nvPr/>
          </p:nvSpPr>
          <p:spPr>
            <a:xfrm>
              <a:off x="3990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22"/>
            <p:cNvSpPr/>
            <p:nvPr/>
          </p:nvSpPr>
          <p:spPr>
            <a:xfrm>
              <a:off x="3802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22"/>
            <p:cNvSpPr/>
            <p:nvPr/>
          </p:nvSpPr>
          <p:spPr>
            <a:xfrm>
              <a:off x="3799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22"/>
            <p:cNvSpPr/>
            <p:nvPr/>
          </p:nvSpPr>
          <p:spPr>
            <a:xfrm>
              <a:off x="3948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22"/>
            <p:cNvSpPr/>
            <p:nvPr/>
          </p:nvSpPr>
          <p:spPr>
            <a:xfrm>
              <a:off x="3760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22"/>
            <p:cNvSpPr/>
            <p:nvPr/>
          </p:nvSpPr>
          <p:spPr>
            <a:xfrm>
              <a:off x="375830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22"/>
            <p:cNvSpPr/>
            <p:nvPr/>
          </p:nvSpPr>
          <p:spPr>
            <a:xfrm>
              <a:off x="3906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22"/>
            <p:cNvSpPr/>
            <p:nvPr/>
          </p:nvSpPr>
          <p:spPr>
            <a:xfrm>
              <a:off x="37182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22"/>
            <p:cNvSpPr/>
            <p:nvPr/>
          </p:nvSpPr>
          <p:spPr>
            <a:xfrm>
              <a:off x="37163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22"/>
            <p:cNvSpPr/>
            <p:nvPr/>
          </p:nvSpPr>
          <p:spPr>
            <a:xfrm>
              <a:off x="3864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36768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36743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3823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36348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22"/>
            <p:cNvSpPr/>
            <p:nvPr/>
          </p:nvSpPr>
          <p:spPr>
            <a:xfrm>
              <a:off x="36323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22"/>
            <p:cNvSpPr/>
            <p:nvPr/>
          </p:nvSpPr>
          <p:spPr>
            <a:xfrm>
              <a:off x="3781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35928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35903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3739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35509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22"/>
            <p:cNvSpPr/>
            <p:nvPr/>
          </p:nvSpPr>
          <p:spPr>
            <a:xfrm>
              <a:off x="35490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22"/>
            <p:cNvSpPr/>
            <p:nvPr/>
          </p:nvSpPr>
          <p:spPr>
            <a:xfrm>
              <a:off x="36975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22"/>
            <p:cNvSpPr/>
            <p:nvPr/>
          </p:nvSpPr>
          <p:spPr>
            <a:xfrm>
              <a:off x="35089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90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22"/>
            <p:cNvSpPr/>
            <p:nvPr/>
          </p:nvSpPr>
          <p:spPr>
            <a:xfrm>
              <a:off x="35070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22"/>
            <p:cNvSpPr/>
            <p:nvPr/>
          </p:nvSpPr>
          <p:spPr>
            <a:xfrm>
              <a:off x="3656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22"/>
            <p:cNvSpPr/>
            <p:nvPr/>
          </p:nvSpPr>
          <p:spPr>
            <a:xfrm>
              <a:off x="3467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22"/>
            <p:cNvSpPr/>
            <p:nvPr/>
          </p:nvSpPr>
          <p:spPr>
            <a:xfrm>
              <a:off x="34650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22"/>
            <p:cNvSpPr/>
            <p:nvPr/>
          </p:nvSpPr>
          <p:spPr>
            <a:xfrm>
              <a:off x="3614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22"/>
            <p:cNvSpPr/>
            <p:nvPr/>
          </p:nvSpPr>
          <p:spPr>
            <a:xfrm>
              <a:off x="3425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22"/>
            <p:cNvSpPr/>
            <p:nvPr/>
          </p:nvSpPr>
          <p:spPr>
            <a:xfrm>
              <a:off x="34230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22"/>
            <p:cNvSpPr/>
            <p:nvPr/>
          </p:nvSpPr>
          <p:spPr>
            <a:xfrm>
              <a:off x="3572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22"/>
            <p:cNvSpPr/>
            <p:nvPr/>
          </p:nvSpPr>
          <p:spPr>
            <a:xfrm>
              <a:off x="33836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22"/>
            <p:cNvSpPr/>
            <p:nvPr/>
          </p:nvSpPr>
          <p:spPr>
            <a:xfrm>
              <a:off x="33817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22"/>
            <p:cNvSpPr/>
            <p:nvPr/>
          </p:nvSpPr>
          <p:spPr>
            <a:xfrm>
              <a:off x="3530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22"/>
            <p:cNvSpPr/>
            <p:nvPr/>
          </p:nvSpPr>
          <p:spPr>
            <a:xfrm>
              <a:off x="33416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22"/>
            <p:cNvSpPr/>
            <p:nvPr/>
          </p:nvSpPr>
          <p:spPr>
            <a:xfrm>
              <a:off x="33397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22"/>
            <p:cNvSpPr/>
            <p:nvPr/>
          </p:nvSpPr>
          <p:spPr>
            <a:xfrm>
              <a:off x="34882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22"/>
            <p:cNvSpPr/>
            <p:nvPr/>
          </p:nvSpPr>
          <p:spPr>
            <a:xfrm>
              <a:off x="33002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22"/>
            <p:cNvSpPr/>
            <p:nvPr/>
          </p:nvSpPr>
          <p:spPr>
            <a:xfrm>
              <a:off x="32977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22"/>
            <p:cNvSpPr/>
            <p:nvPr/>
          </p:nvSpPr>
          <p:spPr>
            <a:xfrm>
              <a:off x="3446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22"/>
            <p:cNvSpPr/>
            <p:nvPr/>
          </p:nvSpPr>
          <p:spPr>
            <a:xfrm>
              <a:off x="32583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22"/>
            <p:cNvSpPr/>
            <p:nvPr/>
          </p:nvSpPr>
          <p:spPr>
            <a:xfrm>
              <a:off x="32557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22"/>
            <p:cNvSpPr/>
            <p:nvPr/>
          </p:nvSpPr>
          <p:spPr>
            <a:xfrm>
              <a:off x="3404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22"/>
            <p:cNvSpPr/>
            <p:nvPr/>
          </p:nvSpPr>
          <p:spPr>
            <a:xfrm>
              <a:off x="32163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22"/>
            <p:cNvSpPr/>
            <p:nvPr/>
          </p:nvSpPr>
          <p:spPr>
            <a:xfrm>
              <a:off x="32138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22"/>
            <p:cNvSpPr/>
            <p:nvPr/>
          </p:nvSpPr>
          <p:spPr>
            <a:xfrm>
              <a:off x="33629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22"/>
            <p:cNvSpPr/>
            <p:nvPr/>
          </p:nvSpPr>
          <p:spPr>
            <a:xfrm>
              <a:off x="31743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22"/>
            <p:cNvSpPr/>
            <p:nvPr/>
          </p:nvSpPr>
          <p:spPr>
            <a:xfrm>
              <a:off x="317245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22"/>
            <p:cNvSpPr/>
            <p:nvPr/>
          </p:nvSpPr>
          <p:spPr>
            <a:xfrm>
              <a:off x="33209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22"/>
            <p:cNvSpPr/>
            <p:nvPr/>
          </p:nvSpPr>
          <p:spPr>
            <a:xfrm>
              <a:off x="31323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22"/>
            <p:cNvSpPr/>
            <p:nvPr/>
          </p:nvSpPr>
          <p:spPr>
            <a:xfrm>
              <a:off x="31304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22"/>
            <p:cNvSpPr/>
            <p:nvPr/>
          </p:nvSpPr>
          <p:spPr>
            <a:xfrm>
              <a:off x="3278975" y="4207425"/>
              <a:ext cx="13800" cy="5050"/>
            </a:xfrm>
            <a:custGeom>
              <a:avLst/>
              <a:gdLst/>
              <a:ahLst/>
              <a:cxnLst/>
              <a:rect l="l" t="t" r="r" b="b"/>
              <a:pathLst>
                <a:path w="552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22"/>
            <p:cNvSpPr/>
            <p:nvPr/>
          </p:nvSpPr>
          <p:spPr>
            <a:xfrm>
              <a:off x="30910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22"/>
            <p:cNvSpPr/>
            <p:nvPr/>
          </p:nvSpPr>
          <p:spPr>
            <a:xfrm>
              <a:off x="30885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22"/>
            <p:cNvSpPr/>
            <p:nvPr/>
          </p:nvSpPr>
          <p:spPr>
            <a:xfrm>
              <a:off x="3237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22"/>
            <p:cNvSpPr/>
            <p:nvPr/>
          </p:nvSpPr>
          <p:spPr>
            <a:xfrm>
              <a:off x="30490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22"/>
            <p:cNvSpPr/>
            <p:nvPr/>
          </p:nvSpPr>
          <p:spPr>
            <a:xfrm>
              <a:off x="30465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22"/>
            <p:cNvSpPr/>
            <p:nvPr/>
          </p:nvSpPr>
          <p:spPr>
            <a:xfrm>
              <a:off x="3195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22"/>
            <p:cNvSpPr/>
            <p:nvPr/>
          </p:nvSpPr>
          <p:spPr>
            <a:xfrm>
              <a:off x="30070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22"/>
            <p:cNvSpPr/>
            <p:nvPr/>
          </p:nvSpPr>
          <p:spPr>
            <a:xfrm>
              <a:off x="30045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22"/>
            <p:cNvSpPr/>
            <p:nvPr/>
          </p:nvSpPr>
          <p:spPr>
            <a:xfrm>
              <a:off x="3153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22"/>
            <p:cNvSpPr/>
            <p:nvPr/>
          </p:nvSpPr>
          <p:spPr>
            <a:xfrm>
              <a:off x="29650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22"/>
            <p:cNvSpPr/>
            <p:nvPr/>
          </p:nvSpPr>
          <p:spPr>
            <a:xfrm>
              <a:off x="29631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22"/>
            <p:cNvSpPr/>
            <p:nvPr/>
          </p:nvSpPr>
          <p:spPr>
            <a:xfrm>
              <a:off x="31116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22"/>
            <p:cNvSpPr/>
            <p:nvPr/>
          </p:nvSpPr>
          <p:spPr>
            <a:xfrm>
              <a:off x="29237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22"/>
            <p:cNvSpPr/>
            <p:nvPr/>
          </p:nvSpPr>
          <p:spPr>
            <a:xfrm>
              <a:off x="29212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22"/>
            <p:cNvSpPr/>
            <p:nvPr/>
          </p:nvSpPr>
          <p:spPr>
            <a:xfrm>
              <a:off x="3070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22"/>
            <p:cNvSpPr/>
            <p:nvPr/>
          </p:nvSpPr>
          <p:spPr>
            <a:xfrm>
              <a:off x="28817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22"/>
            <p:cNvSpPr/>
            <p:nvPr/>
          </p:nvSpPr>
          <p:spPr>
            <a:xfrm>
              <a:off x="28792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22"/>
            <p:cNvSpPr/>
            <p:nvPr/>
          </p:nvSpPr>
          <p:spPr>
            <a:xfrm>
              <a:off x="3028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22"/>
            <p:cNvSpPr/>
            <p:nvPr/>
          </p:nvSpPr>
          <p:spPr>
            <a:xfrm>
              <a:off x="28397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22"/>
            <p:cNvSpPr/>
            <p:nvPr/>
          </p:nvSpPr>
          <p:spPr>
            <a:xfrm>
              <a:off x="28372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22"/>
            <p:cNvSpPr/>
            <p:nvPr/>
          </p:nvSpPr>
          <p:spPr>
            <a:xfrm>
              <a:off x="2986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22"/>
            <p:cNvSpPr/>
            <p:nvPr/>
          </p:nvSpPr>
          <p:spPr>
            <a:xfrm>
              <a:off x="279777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22"/>
            <p:cNvSpPr/>
            <p:nvPr/>
          </p:nvSpPr>
          <p:spPr>
            <a:xfrm>
              <a:off x="2795875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22"/>
            <p:cNvSpPr/>
            <p:nvPr/>
          </p:nvSpPr>
          <p:spPr>
            <a:xfrm>
              <a:off x="29443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22"/>
            <p:cNvSpPr/>
            <p:nvPr/>
          </p:nvSpPr>
          <p:spPr>
            <a:xfrm>
              <a:off x="275577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22"/>
            <p:cNvSpPr/>
            <p:nvPr/>
          </p:nvSpPr>
          <p:spPr>
            <a:xfrm>
              <a:off x="27539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22"/>
            <p:cNvSpPr/>
            <p:nvPr/>
          </p:nvSpPr>
          <p:spPr>
            <a:xfrm>
              <a:off x="29024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22"/>
            <p:cNvSpPr/>
            <p:nvPr/>
          </p:nvSpPr>
          <p:spPr>
            <a:xfrm>
              <a:off x="27144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22"/>
            <p:cNvSpPr/>
            <p:nvPr/>
          </p:nvSpPr>
          <p:spPr>
            <a:xfrm>
              <a:off x="27119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" name="Google Shape;588;p22"/>
            <p:cNvSpPr/>
            <p:nvPr/>
          </p:nvSpPr>
          <p:spPr>
            <a:xfrm>
              <a:off x="2861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22"/>
            <p:cNvSpPr/>
            <p:nvPr/>
          </p:nvSpPr>
          <p:spPr>
            <a:xfrm>
              <a:off x="26724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22"/>
            <p:cNvSpPr/>
            <p:nvPr/>
          </p:nvSpPr>
          <p:spPr>
            <a:xfrm>
              <a:off x="26699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22"/>
            <p:cNvSpPr/>
            <p:nvPr/>
          </p:nvSpPr>
          <p:spPr>
            <a:xfrm>
              <a:off x="2819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22"/>
            <p:cNvSpPr/>
            <p:nvPr/>
          </p:nvSpPr>
          <p:spPr>
            <a:xfrm>
              <a:off x="26304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22"/>
            <p:cNvSpPr/>
            <p:nvPr/>
          </p:nvSpPr>
          <p:spPr>
            <a:xfrm>
              <a:off x="26279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22"/>
            <p:cNvSpPr/>
            <p:nvPr/>
          </p:nvSpPr>
          <p:spPr>
            <a:xfrm>
              <a:off x="2777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22"/>
            <p:cNvSpPr/>
            <p:nvPr/>
          </p:nvSpPr>
          <p:spPr>
            <a:xfrm>
              <a:off x="258850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22"/>
            <p:cNvSpPr/>
            <p:nvPr/>
          </p:nvSpPr>
          <p:spPr>
            <a:xfrm>
              <a:off x="2586600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22"/>
            <p:cNvSpPr/>
            <p:nvPr/>
          </p:nvSpPr>
          <p:spPr>
            <a:xfrm>
              <a:off x="27351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22"/>
            <p:cNvSpPr/>
            <p:nvPr/>
          </p:nvSpPr>
          <p:spPr>
            <a:xfrm>
              <a:off x="25465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91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22"/>
            <p:cNvSpPr/>
            <p:nvPr/>
          </p:nvSpPr>
          <p:spPr>
            <a:xfrm>
              <a:off x="2544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22"/>
            <p:cNvSpPr/>
            <p:nvPr/>
          </p:nvSpPr>
          <p:spPr>
            <a:xfrm>
              <a:off x="2693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22"/>
            <p:cNvSpPr/>
            <p:nvPr/>
          </p:nvSpPr>
          <p:spPr>
            <a:xfrm>
              <a:off x="2505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22"/>
            <p:cNvSpPr/>
            <p:nvPr/>
          </p:nvSpPr>
          <p:spPr>
            <a:xfrm>
              <a:off x="2502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22"/>
            <p:cNvSpPr/>
            <p:nvPr/>
          </p:nvSpPr>
          <p:spPr>
            <a:xfrm>
              <a:off x="2651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22"/>
            <p:cNvSpPr/>
            <p:nvPr/>
          </p:nvSpPr>
          <p:spPr>
            <a:xfrm>
              <a:off x="2463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22"/>
            <p:cNvSpPr/>
            <p:nvPr/>
          </p:nvSpPr>
          <p:spPr>
            <a:xfrm>
              <a:off x="24606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22"/>
            <p:cNvSpPr/>
            <p:nvPr/>
          </p:nvSpPr>
          <p:spPr>
            <a:xfrm>
              <a:off x="2609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22"/>
            <p:cNvSpPr/>
            <p:nvPr/>
          </p:nvSpPr>
          <p:spPr>
            <a:xfrm>
              <a:off x="24212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22"/>
            <p:cNvSpPr/>
            <p:nvPr/>
          </p:nvSpPr>
          <p:spPr>
            <a:xfrm>
              <a:off x="24193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26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2567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2414300" y="3924225"/>
              <a:ext cx="123450" cy="283225"/>
            </a:xfrm>
            <a:custGeom>
              <a:avLst/>
              <a:gdLst/>
              <a:ahLst/>
              <a:cxnLst/>
              <a:rect l="l" t="t" r="r" b="b"/>
              <a:pathLst>
                <a:path w="4938" h="11329" extrusionOk="0">
                  <a:moveTo>
                    <a:pt x="1" y="0"/>
                  </a:moveTo>
                  <a:lnTo>
                    <a:pt x="1" y="1053"/>
                  </a:lnTo>
                  <a:lnTo>
                    <a:pt x="4462" y="11329"/>
                  </a:lnTo>
                  <a:lnTo>
                    <a:pt x="4938" y="11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2409300" y="3912325"/>
              <a:ext cx="129725" cy="300150"/>
            </a:xfrm>
            <a:custGeom>
              <a:avLst/>
              <a:gdLst/>
              <a:ahLst/>
              <a:cxnLst/>
              <a:rect l="l" t="t" r="r" b="b"/>
              <a:pathLst>
                <a:path w="5189" h="12006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6"/>
                  </a:lnTo>
                  <a:lnTo>
                    <a:pt x="0" y="0"/>
                  </a:lnTo>
                  <a:close/>
                  <a:moveTo>
                    <a:pt x="4662" y="11805"/>
                  </a:moveTo>
                  <a:lnTo>
                    <a:pt x="4762" y="12005"/>
                  </a:lnTo>
                  <a:lnTo>
                    <a:pt x="5188" y="12005"/>
                  </a:lnTo>
                  <a:cubicBezTo>
                    <a:pt x="5188" y="11980"/>
                    <a:pt x="5188" y="11955"/>
                    <a:pt x="5188" y="11930"/>
                  </a:cubicBezTo>
                  <a:lnTo>
                    <a:pt x="5138" y="1180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22"/>
            <p:cNvSpPr/>
            <p:nvPr/>
          </p:nvSpPr>
          <p:spPr>
            <a:xfrm>
              <a:off x="2414300" y="4020725"/>
              <a:ext cx="81475" cy="186725"/>
            </a:xfrm>
            <a:custGeom>
              <a:avLst/>
              <a:gdLst/>
              <a:ahLst/>
              <a:cxnLst/>
              <a:rect l="l" t="t" r="r" b="b"/>
              <a:pathLst>
                <a:path w="3259" h="7469" extrusionOk="0">
                  <a:moveTo>
                    <a:pt x="1" y="0"/>
                  </a:moveTo>
                  <a:lnTo>
                    <a:pt x="1" y="1028"/>
                  </a:lnTo>
                  <a:lnTo>
                    <a:pt x="2808" y="7469"/>
                  </a:lnTo>
                  <a:lnTo>
                    <a:pt x="3259" y="74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22"/>
            <p:cNvSpPr/>
            <p:nvPr/>
          </p:nvSpPr>
          <p:spPr>
            <a:xfrm>
              <a:off x="2409300" y="4008800"/>
              <a:ext cx="88350" cy="203675"/>
            </a:xfrm>
            <a:custGeom>
              <a:avLst/>
              <a:gdLst/>
              <a:ahLst/>
              <a:cxnLst/>
              <a:rect l="l" t="t" r="r" b="b"/>
              <a:pathLst>
                <a:path w="3534" h="8147" extrusionOk="0">
                  <a:moveTo>
                    <a:pt x="0" y="1"/>
                  </a:moveTo>
                  <a:lnTo>
                    <a:pt x="0" y="1028"/>
                  </a:lnTo>
                  <a:lnTo>
                    <a:pt x="201" y="1505"/>
                  </a:lnTo>
                  <a:lnTo>
                    <a:pt x="201" y="477"/>
                  </a:lnTo>
                  <a:lnTo>
                    <a:pt x="0" y="1"/>
                  </a:lnTo>
                  <a:close/>
                  <a:moveTo>
                    <a:pt x="3008" y="7946"/>
                  </a:moveTo>
                  <a:lnTo>
                    <a:pt x="3083" y="8146"/>
                  </a:lnTo>
                  <a:lnTo>
                    <a:pt x="3534" y="8146"/>
                  </a:lnTo>
                  <a:cubicBezTo>
                    <a:pt x="3534" y="8121"/>
                    <a:pt x="3509" y="8096"/>
                    <a:pt x="3509" y="8071"/>
                  </a:cubicBezTo>
                  <a:lnTo>
                    <a:pt x="3459" y="794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22"/>
            <p:cNvSpPr/>
            <p:nvPr/>
          </p:nvSpPr>
          <p:spPr>
            <a:xfrm>
              <a:off x="2414300" y="4116575"/>
              <a:ext cx="39500" cy="90875"/>
            </a:xfrm>
            <a:custGeom>
              <a:avLst/>
              <a:gdLst/>
              <a:ahLst/>
              <a:cxnLst/>
              <a:rect l="l" t="t" r="r" b="b"/>
              <a:pathLst>
                <a:path w="1580" h="3635" extrusionOk="0">
                  <a:moveTo>
                    <a:pt x="1" y="1"/>
                  </a:moveTo>
                  <a:lnTo>
                    <a:pt x="1" y="1053"/>
                  </a:lnTo>
                  <a:lnTo>
                    <a:pt x="1128" y="3635"/>
                  </a:lnTo>
                  <a:lnTo>
                    <a:pt x="1580" y="36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22"/>
            <p:cNvSpPr/>
            <p:nvPr/>
          </p:nvSpPr>
          <p:spPr>
            <a:xfrm>
              <a:off x="2409300" y="4104675"/>
              <a:ext cx="46375" cy="107800"/>
            </a:xfrm>
            <a:custGeom>
              <a:avLst/>
              <a:gdLst/>
              <a:ahLst/>
              <a:cxnLst/>
              <a:rect l="l" t="t" r="r" b="b"/>
              <a:pathLst>
                <a:path w="1855" h="4312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  <a:moveTo>
                    <a:pt x="1328" y="4111"/>
                  </a:moveTo>
                  <a:lnTo>
                    <a:pt x="1404" y="4311"/>
                  </a:lnTo>
                  <a:lnTo>
                    <a:pt x="1855" y="4311"/>
                  </a:lnTo>
                  <a:cubicBezTo>
                    <a:pt x="1855" y="4286"/>
                    <a:pt x="1855" y="4261"/>
                    <a:pt x="1830" y="4236"/>
                  </a:cubicBezTo>
                  <a:lnTo>
                    <a:pt x="1780" y="411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22"/>
            <p:cNvSpPr/>
            <p:nvPr/>
          </p:nvSpPr>
          <p:spPr>
            <a:xfrm>
              <a:off x="2400525" y="4528225"/>
              <a:ext cx="2743150" cy="10675"/>
            </a:xfrm>
            <a:custGeom>
              <a:avLst/>
              <a:gdLst/>
              <a:ahLst/>
              <a:cxnLst/>
              <a:rect l="l" t="t" r="r" b="b"/>
              <a:pathLst>
                <a:path w="109726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7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109525" y="427"/>
                  </a:lnTo>
                  <a:cubicBezTo>
                    <a:pt x="109625" y="427"/>
                    <a:pt x="109725" y="327"/>
                    <a:pt x="109725" y="227"/>
                  </a:cubicBezTo>
                  <a:cubicBezTo>
                    <a:pt x="109725" y="101"/>
                    <a:pt x="10962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22"/>
            <p:cNvSpPr/>
            <p:nvPr/>
          </p:nvSpPr>
          <p:spPr>
            <a:xfrm>
              <a:off x="3143625" y="107395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22"/>
            <p:cNvSpPr/>
            <p:nvPr/>
          </p:nvSpPr>
          <p:spPr>
            <a:xfrm>
              <a:off x="2283975" y="1073950"/>
              <a:ext cx="844025" cy="5050"/>
            </a:xfrm>
            <a:custGeom>
              <a:avLst/>
              <a:gdLst/>
              <a:ahLst/>
              <a:cxnLst/>
              <a:rect l="l" t="t" r="r" b="b"/>
              <a:pathLst>
                <a:path w="33761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06" y="201"/>
                    <a:pt x="2256" y="151"/>
                    <a:pt x="2256" y="101"/>
                  </a:cubicBezTo>
                  <a:cubicBezTo>
                    <a:pt x="2256" y="51"/>
                    <a:pt x="2206" y="1"/>
                    <a:pt x="2156" y="1"/>
                  </a:cubicBezTo>
                  <a:close/>
                  <a:moveTo>
                    <a:pt x="2958" y="1"/>
                  </a:moveTo>
                  <a:cubicBezTo>
                    <a:pt x="2908" y="1"/>
                    <a:pt x="2858" y="51"/>
                    <a:pt x="2858" y="101"/>
                  </a:cubicBezTo>
                  <a:cubicBezTo>
                    <a:pt x="2858" y="151"/>
                    <a:pt x="2908" y="201"/>
                    <a:pt x="2958" y="201"/>
                  </a:cubicBezTo>
                  <a:lnTo>
                    <a:pt x="5013" y="201"/>
                  </a:lnTo>
                  <a:cubicBezTo>
                    <a:pt x="5063" y="201"/>
                    <a:pt x="5113" y="151"/>
                    <a:pt x="5113" y="101"/>
                  </a:cubicBezTo>
                  <a:cubicBezTo>
                    <a:pt x="5113" y="51"/>
                    <a:pt x="5063" y="1"/>
                    <a:pt x="5013" y="1"/>
                  </a:cubicBezTo>
                  <a:close/>
                  <a:moveTo>
                    <a:pt x="5840" y="1"/>
                  </a:moveTo>
                  <a:cubicBezTo>
                    <a:pt x="5765" y="1"/>
                    <a:pt x="5740" y="51"/>
                    <a:pt x="5740" y="101"/>
                  </a:cubicBezTo>
                  <a:cubicBezTo>
                    <a:pt x="5740" y="151"/>
                    <a:pt x="5765" y="201"/>
                    <a:pt x="5840" y="201"/>
                  </a:cubicBezTo>
                  <a:lnTo>
                    <a:pt x="7870" y="201"/>
                  </a:lnTo>
                  <a:cubicBezTo>
                    <a:pt x="7945" y="201"/>
                    <a:pt x="7996" y="151"/>
                    <a:pt x="7996" y="101"/>
                  </a:cubicBezTo>
                  <a:cubicBezTo>
                    <a:pt x="7996" y="51"/>
                    <a:pt x="7945" y="1"/>
                    <a:pt x="7870" y="1"/>
                  </a:cubicBezTo>
                  <a:close/>
                  <a:moveTo>
                    <a:pt x="8697" y="1"/>
                  </a:moveTo>
                  <a:cubicBezTo>
                    <a:pt x="8647" y="1"/>
                    <a:pt x="8597" y="51"/>
                    <a:pt x="8597" y="101"/>
                  </a:cubicBezTo>
                  <a:cubicBezTo>
                    <a:pt x="8597" y="151"/>
                    <a:pt x="8647" y="201"/>
                    <a:pt x="8697" y="201"/>
                  </a:cubicBezTo>
                  <a:lnTo>
                    <a:pt x="10753" y="201"/>
                  </a:lnTo>
                  <a:cubicBezTo>
                    <a:pt x="10803" y="201"/>
                    <a:pt x="10853" y="151"/>
                    <a:pt x="10853" y="101"/>
                  </a:cubicBezTo>
                  <a:cubicBezTo>
                    <a:pt x="10853" y="51"/>
                    <a:pt x="10803" y="1"/>
                    <a:pt x="10753" y="1"/>
                  </a:cubicBezTo>
                  <a:close/>
                  <a:moveTo>
                    <a:pt x="11555" y="1"/>
                  </a:moveTo>
                  <a:cubicBezTo>
                    <a:pt x="11504" y="1"/>
                    <a:pt x="11454" y="51"/>
                    <a:pt x="11454" y="101"/>
                  </a:cubicBezTo>
                  <a:cubicBezTo>
                    <a:pt x="11454" y="151"/>
                    <a:pt x="11504" y="201"/>
                    <a:pt x="11555" y="201"/>
                  </a:cubicBezTo>
                  <a:lnTo>
                    <a:pt x="13610" y="201"/>
                  </a:lnTo>
                  <a:cubicBezTo>
                    <a:pt x="13660" y="201"/>
                    <a:pt x="13710" y="151"/>
                    <a:pt x="13710" y="101"/>
                  </a:cubicBezTo>
                  <a:cubicBezTo>
                    <a:pt x="13710" y="51"/>
                    <a:pt x="13660" y="1"/>
                    <a:pt x="13610" y="1"/>
                  </a:cubicBezTo>
                  <a:close/>
                  <a:moveTo>
                    <a:pt x="14437" y="1"/>
                  </a:moveTo>
                  <a:cubicBezTo>
                    <a:pt x="14362" y="1"/>
                    <a:pt x="14311" y="51"/>
                    <a:pt x="14311" y="101"/>
                  </a:cubicBezTo>
                  <a:cubicBezTo>
                    <a:pt x="14311" y="151"/>
                    <a:pt x="14362" y="201"/>
                    <a:pt x="14437" y="201"/>
                  </a:cubicBezTo>
                  <a:lnTo>
                    <a:pt x="16467" y="201"/>
                  </a:lnTo>
                  <a:cubicBezTo>
                    <a:pt x="16542" y="201"/>
                    <a:pt x="16567" y="151"/>
                    <a:pt x="16567" y="101"/>
                  </a:cubicBezTo>
                  <a:cubicBezTo>
                    <a:pt x="16567" y="51"/>
                    <a:pt x="16542" y="1"/>
                    <a:pt x="16467" y="1"/>
                  </a:cubicBezTo>
                  <a:close/>
                  <a:moveTo>
                    <a:pt x="17294" y="1"/>
                  </a:moveTo>
                  <a:cubicBezTo>
                    <a:pt x="17244" y="1"/>
                    <a:pt x="17194" y="51"/>
                    <a:pt x="17194" y="101"/>
                  </a:cubicBezTo>
                  <a:cubicBezTo>
                    <a:pt x="17194" y="151"/>
                    <a:pt x="17244" y="201"/>
                    <a:pt x="17294" y="201"/>
                  </a:cubicBezTo>
                  <a:lnTo>
                    <a:pt x="19349" y="201"/>
                  </a:lnTo>
                  <a:cubicBezTo>
                    <a:pt x="19399" y="201"/>
                    <a:pt x="19449" y="151"/>
                    <a:pt x="19449" y="101"/>
                  </a:cubicBezTo>
                  <a:cubicBezTo>
                    <a:pt x="19449" y="51"/>
                    <a:pt x="19399" y="1"/>
                    <a:pt x="19349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51"/>
                    <a:pt x="20101" y="201"/>
                    <a:pt x="20151" y="201"/>
                  </a:cubicBezTo>
                  <a:lnTo>
                    <a:pt x="22206" y="201"/>
                  </a:lnTo>
                  <a:cubicBezTo>
                    <a:pt x="22256" y="201"/>
                    <a:pt x="22306" y="151"/>
                    <a:pt x="22306" y="101"/>
                  </a:cubicBezTo>
                  <a:cubicBezTo>
                    <a:pt x="22306" y="51"/>
                    <a:pt x="22256" y="1"/>
                    <a:pt x="22206" y="1"/>
                  </a:cubicBezTo>
                  <a:close/>
                  <a:moveTo>
                    <a:pt x="23033" y="1"/>
                  </a:moveTo>
                  <a:cubicBezTo>
                    <a:pt x="22958" y="1"/>
                    <a:pt x="22908" y="51"/>
                    <a:pt x="22908" y="101"/>
                  </a:cubicBezTo>
                  <a:cubicBezTo>
                    <a:pt x="22908" y="151"/>
                    <a:pt x="22958" y="201"/>
                    <a:pt x="23033" y="201"/>
                  </a:cubicBezTo>
                  <a:lnTo>
                    <a:pt x="25063" y="201"/>
                  </a:lnTo>
                  <a:cubicBezTo>
                    <a:pt x="25139" y="201"/>
                    <a:pt x="25164" y="151"/>
                    <a:pt x="25164" y="101"/>
                  </a:cubicBezTo>
                  <a:cubicBezTo>
                    <a:pt x="25164" y="51"/>
                    <a:pt x="25139" y="1"/>
                    <a:pt x="25063" y="1"/>
                  </a:cubicBezTo>
                  <a:close/>
                  <a:moveTo>
                    <a:pt x="25890" y="1"/>
                  </a:moveTo>
                  <a:cubicBezTo>
                    <a:pt x="25840" y="1"/>
                    <a:pt x="25790" y="51"/>
                    <a:pt x="25790" y="101"/>
                  </a:cubicBezTo>
                  <a:cubicBezTo>
                    <a:pt x="25790" y="151"/>
                    <a:pt x="25840" y="201"/>
                    <a:pt x="25890" y="201"/>
                  </a:cubicBezTo>
                  <a:lnTo>
                    <a:pt x="27946" y="201"/>
                  </a:lnTo>
                  <a:cubicBezTo>
                    <a:pt x="27996" y="201"/>
                    <a:pt x="28046" y="151"/>
                    <a:pt x="28046" y="101"/>
                  </a:cubicBezTo>
                  <a:cubicBezTo>
                    <a:pt x="28046" y="51"/>
                    <a:pt x="27996" y="1"/>
                    <a:pt x="27946" y="1"/>
                  </a:cubicBezTo>
                  <a:close/>
                  <a:moveTo>
                    <a:pt x="28748" y="1"/>
                  </a:moveTo>
                  <a:cubicBezTo>
                    <a:pt x="28697" y="1"/>
                    <a:pt x="28647" y="51"/>
                    <a:pt x="28647" y="101"/>
                  </a:cubicBezTo>
                  <a:cubicBezTo>
                    <a:pt x="28647" y="151"/>
                    <a:pt x="28697" y="201"/>
                    <a:pt x="28748" y="201"/>
                  </a:cubicBezTo>
                  <a:lnTo>
                    <a:pt x="30803" y="201"/>
                  </a:lnTo>
                  <a:cubicBezTo>
                    <a:pt x="30853" y="201"/>
                    <a:pt x="30903" y="151"/>
                    <a:pt x="30903" y="101"/>
                  </a:cubicBezTo>
                  <a:cubicBezTo>
                    <a:pt x="30903" y="51"/>
                    <a:pt x="30853" y="1"/>
                    <a:pt x="30803" y="1"/>
                  </a:cubicBezTo>
                  <a:close/>
                  <a:moveTo>
                    <a:pt x="31630" y="1"/>
                  </a:moveTo>
                  <a:cubicBezTo>
                    <a:pt x="31555" y="1"/>
                    <a:pt x="31505" y="51"/>
                    <a:pt x="31505" y="101"/>
                  </a:cubicBezTo>
                  <a:cubicBezTo>
                    <a:pt x="31505" y="151"/>
                    <a:pt x="31555" y="201"/>
                    <a:pt x="31630" y="201"/>
                  </a:cubicBezTo>
                  <a:lnTo>
                    <a:pt x="33660" y="201"/>
                  </a:lnTo>
                  <a:cubicBezTo>
                    <a:pt x="33735" y="201"/>
                    <a:pt x="33760" y="151"/>
                    <a:pt x="33760" y="101"/>
                  </a:cubicBezTo>
                  <a:cubicBezTo>
                    <a:pt x="33760" y="51"/>
                    <a:pt x="33735" y="1"/>
                    <a:pt x="3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22"/>
            <p:cNvSpPr/>
            <p:nvPr/>
          </p:nvSpPr>
          <p:spPr>
            <a:xfrm>
              <a:off x="2237600" y="1073950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22"/>
            <p:cNvSpPr/>
            <p:nvPr/>
          </p:nvSpPr>
          <p:spPr>
            <a:xfrm>
              <a:off x="242997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7"/>
                    <a:pt x="100" y="227"/>
                  </a:cubicBezTo>
                  <a:lnTo>
                    <a:pt x="1153" y="227"/>
                  </a:lnTo>
                  <a:cubicBezTo>
                    <a:pt x="1203" y="227"/>
                    <a:pt x="1253" y="176"/>
                    <a:pt x="1253" y="126"/>
                  </a:cubicBezTo>
                  <a:cubicBezTo>
                    <a:pt x="1253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22"/>
            <p:cNvSpPr/>
            <p:nvPr/>
          </p:nvSpPr>
          <p:spPr>
            <a:xfrm>
              <a:off x="2012675" y="2073950"/>
              <a:ext cx="402275" cy="5675"/>
            </a:xfrm>
            <a:custGeom>
              <a:avLst/>
              <a:gdLst/>
              <a:ahLst/>
              <a:cxnLst/>
              <a:rect l="l" t="t" r="r" b="b"/>
              <a:pathLst>
                <a:path w="1609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7"/>
                    <a:pt x="101" y="227"/>
                  </a:cubicBezTo>
                  <a:lnTo>
                    <a:pt x="2106" y="227"/>
                  </a:lnTo>
                  <a:cubicBezTo>
                    <a:pt x="2156" y="227"/>
                    <a:pt x="2206" y="176"/>
                    <a:pt x="2206" y="126"/>
                  </a:cubicBezTo>
                  <a:cubicBezTo>
                    <a:pt x="2206" y="51"/>
                    <a:pt x="2156" y="1"/>
                    <a:pt x="2106" y="1"/>
                  </a:cubicBezTo>
                  <a:close/>
                  <a:moveTo>
                    <a:pt x="2883" y="1"/>
                  </a:moveTo>
                  <a:cubicBezTo>
                    <a:pt x="2832" y="1"/>
                    <a:pt x="2782" y="51"/>
                    <a:pt x="2782" y="126"/>
                  </a:cubicBezTo>
                  <a:cubicBezTo>
                    <a:pt x="2782" y="176"/>
                    <a:pt x="2832" y="227"/>
                    <a:pt x="2883" y="227"/>
                  </a:cubicBezTo>
                  <a:lnTo>
                    <a:pt x="4888" y="227"/>
                  </a:lnTo>
                  <a:cubicBezTo>
                    <a:pt x="4938" y="227"/>
                    <a:pt x="4988" y="176"/>
                    <a:pt x="4988" y="126"/>
                  </a:cubicBezTo>
                  <a:cubicBezTo>
                    <a:pt x="4988" y="51"/>
                    <a:pt x="4938" y="1"/>
                    <a:pt x="4888" y="1"/>
                  </a:cubicBezTo>
                  <a:close/>
                  <a:moveTo>
                    <a:pt x="5665" y="1"/>
                  </a:moveTo>
                  <a:cubicBezTo>
                    <a:pt x="5614" y="1"/>
                    <a:pt x="5564" y="51"/>
                    <a:pt x="5564" y="126"/>
                  </a:cubicBezTo>
                  <a:cubicBezTo>
                    <a:pt x="5564" y="176"/>
                    <a:pt x="5614" y="227"/>
                    <a:pt x="5665" y="227"/>
                  </a:cubicBezTo>
                  <a:lnTo>
                    <a:pt x="7645" y="227"/>
                  </a:lnTo>
                  <a:cubicBezTo>
                    <a:pt x="7720" y="227"/>
                    <a:pt x="7770" y="176"/>
                    <a:pt x="7770" y="126"/>
                  </a:cubicBezTo>
                  <a:cubicBezTo>
                    <a:pt x="7770" y="51"/>
                    <a:pt x="7720" y="1"/>
                    <a:pt x="7645" y="1"/>
                  </a:cubicBezTo>
                  <a:close/>
                  <a:moveTo>
                    <a:pt x="8447" y="1"/>
                  </a:moveTo>
                  <a:cubicBezTo>
                    <a:pt x="8396" y="1"/>
                    <a:pt x="8346" y="51"/>
                    <a:pt x="8346" y="126"/>
                  </a:cubicBezTo>
                  <a:cubicBezTo>
                    <a:pt x="8346" y="176"/>
                    <a:pt x="8396" y="227"/>
                    <a:pt x="8447" y="227"/>
                  </a:cubicBezTo>
                  <a:lnTo>
                    <a:pt x="10427" y="227"/>
                  </a:lnTo>
                  <a:cubicBezTo>
                    <a:pt x="10502" y="227"/>
                    <a:pt x="10552" y="176"/>
                    <a:pt x="10552" y="126"/>
                  </a:cubicBezTo>
                  <a:cubicBezTo>
                    <a:pt x="10552" y="51"/>
                    <a:pt x="10502" y="1"/>
                    <a:pt x="10427" y="1"/>
                  </a:cubicBezTo>
                  <a:close/>
                  <a:moveTo>
                    <a:pt x="11229" y="1"/>
                  </a:moveTo>
                  <a:cubicBezTo>
                    <a:pt x="11178" y="1"/>
                    <a:pt x="11128" y="51"/>
                    <a:pt x="11128" y="126"/>
                  </a:cubicBezTo>
                  <a:cubicBezTo>
                    <a:pt x="11128" y="176"/>
                    <a:pt x="11178" y="227"/>
                    <a:pt x="11229" y="227"/>
                  </a:cubicBezTo>
                  <a:lnTo>
                    <a:pt x="13208" y="227"/>
                  </a:lnTo>
                  <a:cubicBezTo>
                    <a:pt x="13284" y="227"/>
                    <a:pt x="13309" y="176"/>
                    <a:pt x="13309" y="126"/>
                  </a:cubicBezTo>
                  <a:cubicBezTo>
                    <a:pt x="13309" y="51"/>
                    <a:pt x="13284" y="1"/>
                    <a:pt x="13208" y="1"/>
                  </a:cubicBezTo>
                  <a:close/>
                  <a:moveTo>
                    <a:pt x="14010" y="1"/>
                  </a:moveTo>
                  <a:cubicBezTo>
                    <a:pt x="13960" y="1"/>
                    <a:pt x="13910" y="51"/>
                    <a:pt x="13910" y="126"/>
                  </a:cubicBezTo>
                  <a:cubicBezTo>
                    <a:pt x="13910" y="176"/>
                    <a:pt x="13960" y="227"/>
                    <a:pt x="14010" y="227"/>
                  </a:cubicBezTo>
                  <a:lnTo>
                    <a:pt x="15990" y="227"/>
                  </a:lnTo>
                  <a:cubicBezTo>
                    <a:pt x="16041" y="227"/>
                    <a:pt x="16091" y="176"/>
                    <a:pt x="16091" y="126"/>
                  </a:cubicBezTo>
                  <a:cubicBezTo>
                    <a:pt x="16091" y="51"/>
                    <a:pt x="16041" y="1"/>
                    <a:pt x="1599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22"/>
            <p:cNvSpPr/>
            <p:nvPr/>
          </p:nvSpPr>
          <p:spPr>
            <a:xfrm>
              <a:off x="196692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7"/>
                    <a:pt x="101" y="227"/>
                  </a:cubicBezTo>
                  <a:lnTo>
                    <a:pt x="1154" y="227"/>
                  </a:lnTo>
                  <a:cubicBezTo>
                    <a:pt x="1204" y="227"/>
                    <a:pt x="1254" y="176"/>
                    <a:pt x="1254" y="126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22"/>
            <p:cNvSpPr/>
            <p:nvPr/>
          </p:nvSpPr>
          <p:spPr>
            <a:xfrm>
              <a:off x="5296525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22"/>
            <p:cNvSpPr/>
            <p:nvPr/>
          </p:nvSpPr>
          <p:spPr>
            <a:xfrm>
              <a:off x="4636750" y="1998775"/>
              <a:ext cx="644125" cy="5025"/>
            </a:xfrm>
            <a:custGeom>
              <a:avLst/>
              <a:gdLst/>
              <a:ahLst/>
              <a:cxnLst/>
              <a:rect l="l" t="t" r="r" b="b"/>
              <a:pathLst>
                <a:path w="25765" h="201" extrusionOk="0">
                  <a:moveTo>
                    <a:pt x="126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206" y="201"/>
                  </a:lnTo>
                  <a:cubicBezTo>
                    <a:pt x="2256" y="201"/>
                    <a:pt x="2306" y="151"/>
                    <a:pt x="2306" y="101"/>
                  </a:cubicBezTo>
                  <a:cubicBezTo>
                    <a:pt x="2306" y="51"/>
                    <a:pt x="2256" y="0"/>
                    <a:pt x="2206" y="0"/>
                  </a:cubicBezTo>
                  <a:close/>
                  <a:moveTo>
                    <a:pt x="3058" y="0"/>
                  </a:moveTo>
                  <a:cubicBezTo>
                    <a:pt x="2983" y="0"/>
                    <a:pt x="2933" y="51"/>
                    <a:pt x="2933" y="101"/>
                  </a:cubicBezTo>
                  <a:cubicBezTo>
                    <a:pt x="2933" y="151"/>
                    <a:pt x="2983" y="201"/>
                    <a:pt x="3058" y="201"/>
                  </a:cubicBezTo>
                  <a:lnTo>
                    <a:pt x="5138" y="201"/>
                  </a:ln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0"/>
                    <a:pt x="5138" y="0"/>
                  </a:cubicBezTo>
                  <a:close/>
                  <a:moveTo>
                    <a:pt x="5990" y="0"/>
                  </a:moveTo>
                  <a:cubicBezTo>
                    <a:pt x="5915" y="0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90" y="201"/>
                  </a:cubicBezTo>
                  <a:lnTo>
                    <a:pt x="8071" y="201"/>
                  </a:lnTo>
                  <a:cubicBezTo>
                    <a:pt x="8121" y="201"/>
                    <a:pt x="8171" y="151"/>
                    <a:pt x="8171" y="101"/>
                  </a:cubicBezTo>
                  <a:cubicBezTo>
                    <a:pt x="8171" y="51"/>
                    <a:pt x="8121" y="0"/>
                    <a:pt x="8071" y="0"/>
                  </a:cubicBezTo>
                  <a:close/>
                  <a:moveTo>
                    <a:pt x="8898" y="0"/>
                  </a:moveTo>
                  <a:cubicBezTo>
                    <a:pt x="8848" y="0"/>
                    <a:pt x="8797" y="51"/>
                    <a:pt x="8797" y="101"/>
                  </a:cubicBezTo>
                  <a:cubicBezTo>
                    <a:pt x="8797" y="151"/>
                    <a:pt x="8848" y="201"/>
                    <a:pt x="8898" y="201"/>
                  </a:cubicBezTo>
                  <a:lnTo>
                    <a:pt x="11003" y="201"/>
                  </a:lnTo>
                  <a:cubicBezTo>
                    <a:pt x="11053" y="201"/>
                    <a:pt x="11103" y="151"/>
                    <a:pt x="11103" y="101"/>
                  </a:cubicBezTo>
                  <a:cubicBezTo>
                    <a:pt x="11103" y="51"/>
                    <a:pt x="11053" y="0"/>
                    <a:pt x="11003" y="0"/>
                  </a:cubicBezTo>
                  <a:close/>
                  <a:moveTo>
                    <a:pt x="11830" y="0"/>
                  </a:moveTo>
                  <a:cubicBezTo>
                    <a:pt x="11780" y="0"/>
                    <a:pt x="11730" y="51"/>
                    <a:pt x="11730" y="101"/>
                  </a:cubicBezTo>
                  <a:cubicBezTo>
                    <a:pt x="11730" y="151"/>
                    <a:pt x="11780" y="201"/>
                    <a:pt x="11830" y="201"/>
                  </a:cubicBezTo>
                  <a:lnTo>
                    <a:pt x="13935" y="201"/>
                  </a:lnTo>
                  <a:cubicBezTo>
                    <a:pt x="13985" y="201"/>
                    <a:pt x="14036" y="151"/>
                    <a:pt x="14036" y="101"/>
                  </a:cubicBezTo>
                  <a:cubicBezTo>
                    <a:pt x="14036" y="51"/>
                    <a:pt x="13985" y="0"/>
                    <a:pt x="13935" y="0"/>
                  </a:cubicBezTo>
                  <a:close/>
                  <a:moveTo>
                    <a:pt x="14762" y="0"/>
                  </a:moveTo>
                  <a:cubicBezTo>
                    <a:pt x="14712" y="0"/>
                    <a:pt x="14662" y="51"/>
                    <a:pt x="14662" y="101"/>
                  </a:cubicBezTo>
                  <a:cubicBezTo>
                    <a:pt x="14662" y="151"/>
                    <a:pt x="14712" y="201"/>
                    <a:pt x="14762" y="201"/>
                  </a:cubicBezTo>
                  <a:lnTo>
                    <a:pt x="16868" y="201"/>
                  </a:lnTo>
                  <a:cubicBezTo>
                    <a:pt x="16918" y="201"/>
                    <a:pt x="16968" y="151"/>
                    <a:pt x="16968" y="101"/>
                  </a:cubicBezTo>
                  <a:cubicBezTo>
                    <a:pt x="16968" y="51"/>
                    <a:pt x="16918" y="0"/>
                    <a:pt x="16868" y="0"/>
                  </a:cubicBezTo>
                  <a:close/>
                  <a:moveTo>
                    <a:pt x="17695" y="0"/>
                  </a:moveTo>
                  <a:cubicBezTo>
                    <a:pt x="17645" y="0"/>
                    <a:pt x="17594" y="51"/>
                    <a:pt x="17594" y="101"/>
                  </a:cubicBezTo>
                  <a:cubicBezTo>
                    <a:pt x="17594" y="151"/>
                    <a:pt x="17645" y="201"/>
                    <a:pt x="17695" y="201"/>
                  </a:cubicBezTo>
                  <a:lnTo>
                    <a:pt x="19800" y="201"/>
                  </a:lnTo>
                  <a:cubicBezTo>
                    <a:pt x="19850" y="201"/>
                    <a:pt x="19900" y="151"/>
                    <a:pt x="19900" y="101"/>
                  </a:cubicBezTo>
                  <a:cubicBezTo>
                    <a:pt x="19900" y="51"/>
                    <a:pt x="19850" y="0"/>
                    <a:pt x="19800" y="0"/>
                  </a:cubicBezTo>
                  <a:close/>
                  <a:moveTo>
                    <a:pt x="20627" y="0"/>
                  </a:moveTo>
                  <a:cubicBezTo>
                    <a:pt x="20577" y="0"/>
                    <a:pt x="20527" y="51"/>
                    <a:pt x="20527" y="101"/>
                  </a:cubicBezTo>
                  <a:cubicBezTo>
                    <a:pt x="20527" y="151"/>
                    <a:pt x="20577" y="201"/>
                    <a:pt x="20627" y="201"/>
                  </a:cubicBezTo>
                  <a:lnTo>
                    <a:pt x="22732" y="201"/>
                  </a:lnTo>
                  <a:cubicBezTo>
                    <a:pt x="22782" y="201"/>
                    <a:pt x="22833" y="151"/>
                    <a:pt x="22833" y="101"/>
                  </a:cubicBezTo>
                  <a:cubicBezTo>
                    <a:pt x="22833" y="51"/>
                    <a:pt x="22782" y="0"/>
                    <a:pt x="22732" y="0"/>
                  </a:cubicBezTo>
                  <a:close/>
                  <a:moveTo>
                    <a:pt x="23559" y="0"/>
                  </a:moveTo>
                  <a:cubicBezTo>
                    <a:pt x="23509" y="0"/>
                    <a:pt x="23459" y="51"/>
                    <a:pt x="23459" y="101"/>
                  </a:cubicBezTo>
                  <a:cubicBezTo>
                    <a:pt x="23459" y="151"/>
                    <a:pt x="23509" y="201"/>
                    <a:pt x="23559" y="201"/>
                  </a:cubicBezTo>
                  <a:lnTo>
                    <a:pt x="25665" y="201"/>
                  </a:lnTo>
                  <a:cubicBezTo>
                    <a:pt x="25715" y="201"/>
                    <a:pt x="25765" y="151"/>
                    <a:pt x="25765" y="101"/>
                  </a:cubicBezTo>
                  <a:cubicBezTo>
                    <a:pt x="25765" y="51"/>
                    <a:pt x="25715" y="0"/>
                    <a:pt x="2566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4589750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cubicBezTo>
                    <a:pt x="1" y="151"/>
                    <a:pt x="51" y="201"/>
                    <a:pt x="126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5548400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5309050" y="2791375"/>
              <a:ext cx="221825" cy="5050"/>
            </a:xfrm>
            <a:custGeom>
              <a:avLst/>
              <a:gdLst/>
              <a:ahLst/>
              <a:cxnLst/>
              <a:rect l="l" t="t" r="r" b="b"/>
              <a:pathLst>
                <a:path w="887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2382" y="201"/>
                  </a:lnTo>
                  <a:cubicBezTo>
                    <a:pt x="2432" y="201"/>
                    <a:pt x="2482" y="151"/>
                    <a:pt x="2482" y="101"/>
                  </a:cubicBezTo>
                  <a:cubicBezTo>
                    <a:pt x="2482" y="51"/>
                    <a:pt x="2432" y="1"/>
                    <a:pt x="2382" y="1"/>
                  </a:cubicBezTo>
                  <a:close/>
                  <a:moveTo>
                    <a:pt x="3284" y="1"/>
                  </a:moveTo>
                  <a:cubicBezTo>
                    <a:pt x="3234" y="1"/>
                    <a:pt x="3184" y="51"/>
                    <a:pt x="3184" y="101"/>
                  </a:cubicBezTo>
                  <a:cubicBezTo>
                    <a:pt x="3184" y="151"/>
                    <a:pt x="3234" y="201"/>
                    <a:pt x="3284" y="201"/>
                  </a:cubicBezTo>
                  <a:lnTo>
                    <a:pt x="5565" y="201"/>
                  </a:lnTo>
                  <a:cubicBezTo>
                    <a:pt x="5615" y="201"/>
                    <a:pt x="5665" y="151"/>
                    <a:pt x="5665" y="101"/>
                  </a:cubicBezTo>
                  <a:cubicBezTo>
                    <a:pt x="5665" y="51"/>
                    <a:pt x="5615" y="1"/>
                    <a:pt x="5565" y="1"/>
                  </a:cubicBezTo>
                  <a:close/>
                  <a:moveTo>
                    <a:pt x="6467" y="1"/>
                  </a:moveTo>
                  <a:cubicBezTo>
                    <a:pt x="6417" y="1"/>
                    <a:pt x="6367" y="51"/>
                    <a:pt x="6367" y="101"/>
                  </a:cubicBezTo>
                  <a:cubicBezTo>
                    <a:pt x="6367" y="151"/>
                    <a:pt x="6417" y="201"/>
                    <a:pt x="6467" y="201"/>
                  </a:cubicBezTo>
                  <a:lnTo>
                    <a:pt x="8748" y="201"/>
                  </a:lnTo>
                  <a:cubicBezTo>
                    <a:pt x="8823" y="201"/>
                    <a:pt x="8873" y="151"/>
                    <a:pt x="8873" y="101"/>
                  </a:cubicBezTo>
                  <a:cubicBezTo>
                    <a:pt x="8873" y="51"/>
                    <a:pt x="8823" y="1"/>
                    <a:pt x="87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5260175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52965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5170575" y="4328975"/>
              <a:ext cx="113450" cy="5050"/>
            </a:xfrm>
            <a:custGeom>
              <a:avLst/>
              <a:gdLst/>
              <a:ahLst/>
              <a:cxnLst/>
              <a:rect l="l" t="t" r="r" b="b"/>
              <a:pathLst>
                <a:path w="4538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906" y="201"/>
                  </a:lnTo>
                  <a:cubicBezTo>
                    <a:pt x="1956" y="201"/>
                    <a:pt x="2006" y="151"/>
                    <a:pt x="2006" y="101"/>
                  </a:cubicBezTo>
                  <a:cubicBezTo>
                    <a:pt x="2006" y="51"/>
                    <a:pt x="1956" y="1"/>
                    <a:pt x="1906" y="1"/>
                  </a:cubicBezTo>
                  <a:close/>
                  <a:moveTo>
                    <a:pt x="2632" y="1"/>
                  </a:moveTo>
                  <a:cubicBezTo>
                    <a:pt x="2557" y="1"/>
                    <a:pt x="2532" y="51"/>
                    <a:pt x="2532" y="101"/>
                  </a:cubicBezTo>
                  <a:cubicBezTo>
                    <a:pt x="2532" y="151"/>
                    <a:pt x="2557" y="201"/>
                    <a:pt x="2632" y="201"/>
                  </a:cubicBezTo>
                  <a:lnTo>
                    <a:pt x="4412" y="201"/>
                  </a:lnTo>
                  <a:cubicBezTo>
                    <a:pt x="4487" y="201"/>
                    <a:pt x="4537" y="151"/>
                    <a:pt x="4537" y="101"/>
                  </a:cubicBezTo>
                  <a:cubicBezTo>
                    <a:pt x="4537" y="51"/>
                    <a:pt x="4487" y="1"/>
                    <a:pt x="441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51267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237732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280850" y="4328975"/>
              <a:ext cx="73950" cy="5050"/>
            </a:xfrm>
            <a:custGeom>
              <a:avLst/>
              <a:gdLst/>
              <a:ahLst/>
              <a:cxnLst/>
              <a:rect l="l" t="t" r="r" b="b"/>
              <a:pathLst>
                <a:path w="2958" h="202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857" y="201"/>
                  </a:lnTo>
                  <a:cubicBezTo>
                    <a:pt x="2908" y="201"/>
                    <a:pt x="2958" y="151"/>
                    <a:pt x="2958" y="101"/>
                  </a:cubicBezTo>
                  <a:cubicBezTo>
                    <a:pt x="2958" y="51"/>
                    <a:pt x="2908" y="1"/>
                    <a:pt x="28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222757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2433100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2012675" y="2616575"/>
              <a:ext cx="405425" cy="5025"/>
            </a:xfrm>
            <a:custGeom>
              <a:avLst/>
              <a:gdLst/>
              <a:ahLst/>
              <a:cxnLst/>
              <a:rect l="l" t="t" r="r" b="b"/>
              <a:pathLst>
                <a:path w="16217" h="201" extrusionOk="0">
                  <a:moveTo>
                    <a:pt x="126" y="0"/>
                  </a:moveTo>
                  <a:cubicBezTo>
                    <a:pt x="51" y="0"/>
                    <a:pt x="0" y="50"/>
                    <a:pt x="0" y="101"/>
                  </a:cubicBezTo>
                  <a:cubicBezTo>
                    <a:pt x="0" y="151"/>
                    <a:pt x="51" y="201"/>
                    <a:pt x="126" y="201"/>
                  </a:cubicBezTo>
                  <a:lnTo>
                    <a:pt x="2106" y="201"/>
                  </a:lnTo>
                  <a:cubicBezTo>
                    <a:pt x="2181" y="201"/>
                    <a:pt x="2231" y="151"/>
                    <a:pt x="2231" y="101"/>
                  </a:cubicBezTo>
                  <a:cubicBezTo>
                    <a:pt x="2231" y="50"/>
                    <a:pt x="2181" y="0"/>
                    <a:pt x="2106" y="0"/>
                  </a:cubicBezTo>
                  <a:close/>
                  <a:moveTo>
                    <a:pt x="2908" y="0"/>
                  </a:moveTo>
                  <a:cubicBezTo>
                    <a:pt x="2858" y="0"/>
                    <a:pt x="2807" y="50"/>
                    <a:pt x="2807" y="101"/>
                  </a:cubicBezTo>
                  <a:cubicBezTo>
                    <a:pt x="2807" y="151"/>
                    <a:pt x="2858" y="201"/>
                    <a:pt x="2908" y="201"/>
                  </a:cubicBezTo>
                  <a:lnTo>
                    <a:pt x="4913" y="201"/>
                  </a:lnTo>
                  <a:cubicBezTo>
                    <a:pt x="4963" y="201"/>
                    <a:pt x="5013" y="151"/>
                    <a:pt x="5013" y="101"/>
                  </a:cubicBezTo>
                  <a:cubicBezTo>
                    <a:pt x="5013" y="50"/>
                    <a:pt x="4963" y="0"/>
                    <a:pt x="4913" y="0"/>
                  </a:cubicBezTo>
                  <a:close/>
                  <a:moveTo>
                    <a:pt x="5715" y="0"/>
                  </a:moveTo>
                  <a:cubicBezTo>
                    <a:pt x="5665" y="0"/>
                    <a:pt x="5614" y="50"/>
                    <a:pt x="5614" y="101"/>
                  </a:cubicBezTo>
                  <a:cubicBezTo>
                    <a:pt x="5614" y="151"/>
                    <a:pt x="5665" y="201"/>
                    <a:pt x="5715" y="201"/>
                  </a:cubicBezTo>
                  <a:lnTo>
                    <a:pt x="7720" y="201"/>
                  </a:lnTo>
                  <a:cubicBezTo>
                    <a:pt x="7770" y="201"/>
                    <a:pt x="7820" y="151"/>
                    <a:pt x="7820" y="101"/>
                  </a:cubicBezTo>
                  <a:cubicBezTo>
                    <a:pt x="7820" y="50"/>
                    <a:pt x="7770" y="0"/>
                    <a:pt x="7720" y="0"/>
                  </a:cubicBezTo>
                  <a:close/>
                  <a:moveTo>
                    <a:pt x="8522" y="0"/>
                  </a:moveTo>
                  <a:cubicBezTo>
                    <a:pt x="8447" y="0"/>
                    <a:pt x="8421" y="50"/>
                    <a:pt x="8421" y="101"/>
                  </a:cubicBezTo>
                  <a:cubicBezTo>
                    <a:pt x="8421" y="151"/>
                    <a:pt x="8447" y="201"/>
                    <a:pt x="8522" y="201"/>
                  </a:cubicBezTo>
                  <a:lnTo>
                    <a:pt x="10502" y="201"/>
                  </a:lnTo>
                  <a:cubicBezTo>
                    <a:pt x="10577" y="201"/>
                    <a:pt x="10627" y="151"/>
                    <a:pt x="10627" y="101"/>
                  </a:cubicBezTo>
                  <a:cubicBezTo>
                    <a:pt x="10627" y="50"/>
                    <a:pt x="10577" y="0"/>
                    <a:pt x="10502" y="0"/>
                  </a:cubicBezTo>
                  <a:close/>
                  <a:moveTo>
                    <a:pt x="11304" y="0"/>
                  </a:moveTo>
                  <a:cubicBezTo>
                    <a:pt x="11254" y="0"/>
                    <a:pt x="11203" y="50"/>
                    <a:pt x="11203" y="101"/>
                  </a:cubicBezTo>
                  <a:cubicBezTo>
                    <a:pt x="11203" y="151"/>
                    <a:pt x="11254" y="201"/>
                    <a:pt x="11304" y="201"/>
                  </a:cubicBezTo>
                  <a:lnTo>
                    <a:pt x="13309" y="201"/>
                  </a:lnTo>
                  <a:cubicBezTo>
                    <a:pt x="13359" y="201"/>
                    <a:pt x="13409" y="151"/>
                    <a:pt x="13409" y="101"/>
                  </a:cubicBezTo>
                  <a:cubicBezTo>
                    <a:pt x="13409" y="50"/>
                    <a:pt x="13359" y="0"/>
                    <a:pt x="13309" y="0"/>
                  </a:cubicBezTo>
                  <a:close/>
                  <a:moveTo>
                    <a:pt x="14111" y="0"/>
                  </a:moveTo>
                  <a:cubicBezTo>
                    <a:pt x="14061" y="0"/>
                    <a:pt x="14010" y="50"/>
                    <a:pt x="14010" y="101"/>
                  </a:cubicBezTo>
                  <a:cubicBezTo>
                    <a:pt x="14010" y="151"/>
                    <a:pt x="14061" y="201"/>
                    <a:pt x="14111" y="201"/>
                  </a:cubicBezTo>
                  <a:lnTo>
                    <a:pt x="16116" y="201"/>
                  </a:lnTo>
                  <a:cubicBezTo>
                    <a:pt x="16166" y="201"/>
                    <a:pt x="16216" y="151"/>
                    <a:pt x="16216" y="101"/>
                  </a:cubicBezTo>
                  <a:cubicBezTo>
                    <a:pt x="16216" y="50"/>
                    <a:pt x="16166" y="0"/>
                    <a:pt x="1611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1966925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22"/>
            <p:cNvSpPr/>
            <p:nvPr/>
          </p:nvSpPr>
          <p:spPr>
            <a:xfrm>
              <a:off x="2433100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lnTo>
                    <a:pt x="1128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22"/>
            <p:cNvSpPr/>
            <p:nvPr/>
          </p:nvSpPr>
          <p:spPr>
            <a:xfrm>
              <a:off x="2012675" y="2870950"/>
              <a:ext cx="405425" cy="5675"/>
            </a:xfrm>
            <a:custGeom>
              <a:avLst/>
              <a:gdLst/>
              <a:ahLst/>
              <a:cxnLst/>
              <a:rect l="l" t="t" r="r" b="b"/>
              <a:pathLst>
                <a:path w="16217" h="227" extrusionOk="0">
                  <a:moveTo>
                    <a:pt x="126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76"/>
                    <a:pt x="51" y="226"/>
                    <a:pt x="126" y="226"/>
                  </a:cubicBezTo>
                  <a:lnTo>
                    <a:pt x="2106" y="226"/>
                  </a:lnTo>
                  <a:cubicBezTo>
                    <a:pt x="2181" y="226"/>
                    <a:pt x="2231" y="176"/>
                    <a:pt x="2231" y="101"/>
                  </a:cubicBezTo>
                  <a:cubicBezTo>
                    <a:pt x="2231" y="51"/>
                    <a:pt x="2181" y="1"/>
                    <a:pt x="2106" y="1"/>
                  </a:cubicBezTo>
                  <a:close/>
                  <a:moveTo>
                    <a:pt x="2908" y="1"/>
                  </a:moveTo>
                  <a:cubicBezTo>
                    <a:pt x="2858" y="1"/>
                    <a:pt x="2807" y="51"/>
                    <a:pt x="2807" y="101"/>
                  </a:cubicBezTo>
                  <a:cubicBezTo>
                    <a:pt x="2807" y="176"/>
                    <a:pt x="2858" y="226"/>
                    <a:pt x="2908" y="226"/>
                  </a:cubicBezTo>
                  <a:lnTo>
                    <a:pt x="4913" y="226"/>
                  </a:lnTo>
                  <a:cubicBezTo>
                    <a:pt x="4963" y="226"/>
                    <a:pt x="5013" y="176"/>
                    <a:pt x="5013" y="101"/>
                  </a:cubicBezTo>
                  <a:cubicBezTo>
                    <a:pt x="5013" y="51"/>
                    <a:pt x="4963" y="1"/>
                    <a:pt x="4913" y="1"/>
                  </a:cubicBezTo>
                  <a:close/>
                  <a:moveTo>
                    <a:pt x="5715" y="1"/>
                  </a:moveTo>
                  <a:cubicBezTo>
                    <a:pt x="5665" y="1"/>
                    <a:pt x="5614" y="51"/>
                    <a:pt x="5614" y="101"/>
                  </a:cubicBezTo>
                  <a:cubicBezTo>
                    <a:pt x="5614" y="176"/>
                    <a:pt x="5665" y="226"/>
                    <a:pt x="5715" y="226"/>
                  </a:cubicBezTo>
                  <a:lnTo>
                    <a:pt x="7720" y="226"/>
                  </a:lnTo>
                  <a:cubicBezTo>
                    <a:pt x="7770" y="226"/>
                    <a:pt x="7820" y="176"/>
                    <a:pt x="7820" y="101"/>
                  </a:cubicBezTo>
                  <a:cubicBezTo>
                    <a:pt x="7820" y="51"/>
                    <a:pt x="7770" y="1"/>
                    <a:pt x="7720" y="1"/>
                  </a:cubicBezTo>
                  <a:close/>
                  <a:moveTo>
                    <a:pt x="8522" y="1"/>
                  </a:moveTo>
                  <a:cubicBezTo>
                    <a:pt x="8447" y="1"/>
                    <a:pt x="8421" y="51"/>
                    <a:pt x="8421" y="101"/>
                  </a:cubicBezTo>
                  <a:cubicBezTo>
                    <a:pt x="8421" y="176"/>
                    <a:pt x="8447" y="226"/>
                    <a:pt x="8522" y="226"/>
                  </a:cubicBezTo>
                  <a:lnTo>
                    <a:pt x="10502" y="226"/>
                  </a:lnTo>
                  <a:cubicBezTo>
                    <a:pt x="10577" y="226"/>
                    <a:pt x="10627" y="176"/>
                    <a:pt x="10627" y="101"/>
                  </a:cubicBezTo>
                  <a:cubicBezTo>
                    <a:pt x="10627" y="51"/>
                    <a:pt x="10577" y="1"/>
                    <a:pt x="10502" y="1"/>
                  </a:cubicBezTo>
                  <a:close/>
                  <a:moveTo>
                    <a:pt x="11304" y="1"/>
                  </a:moveTo>
                  <a:cubicBezTo>
                    <a:pt x="11254" y="1"/>
                    <a:pt x="11203" y="51"/>
                    <a:pt x="11203" y="101"/>
                  </a:cubicBezTo>
                  <a:cubicBezTo>
                    <a:pt x="11203" y="176"/>
                    <a:pt x="11254" y="226"/>
                    <a:pt x="11304" y="226"/>
                  </a:cubicBezTo>
                  <a:lnTo>
                    <a:pt x="13309" y="226"/>
                  </a:lnTo>
                  <a:cubicBezTo>
                    <a:pt x="13359" y="226"/>
                    <a:pt x="13409" y="176"/>
                    <a:pt x="13409" y="101"/>
                  </a:cubicBezTo>
                  <a:cubicBezTo>
                    <a:pt x="13409" y="51"/>
                    <a:pt x="13359" y="1"/>
                    <a:pt x="13309" y="1"/>
                  </a:cubicBezTo>
                  <a:close/>
                  <a:moveTo>
                    <a:pt x="14111" y="1"/>
                  </a:moveTo>
                  <a:cubicBezTo>
                    <a:pt x="14061" y="1"/>
                    <a:pt x="14010" y="51"/>
                    <a:pt x="14010" y="101"/>
                  </a:cubicBezTo>
                  <a:cubicBezTo>
                    <a:pt x="14010" y="176"/>
                    <a:pt x="14061" y="226"/>
                    <a:pt x="14111" y="226"/>
                  </a:cubicBezTo>
                  <a:lnTo>
                    <a:pt x="16116" y="226"/>
                  </a:lnTo>
                  <a:cubicBezTo>
                    <a:pt x="16166" y="226"/>
                    <a:pt x="16216" y="176"/>
                    <a:pt x="16216" y="101"/>
                  </a:cubicBezTo>
                  <a:cubicBezTo>
                    <a:pt x="16216" y="51"/>
                    <a:pt x="16166" y="1"/>
                    <a:pt x="161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22"/>
            <p:cNvSpPr/>
            <p:nvPr/>
          </p:nvSpPr>
          <p:spPr>
            <a:xfrm>
              <a:off x="1966925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lnTo>
                    <a:pt x="1154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22"/>
            <p:cNvSpPr/>
            <p:nvPr/>
          </p:nvSpPr>
          <p:spPr>
            <a:xfrm>
              <a:off x="2433100" y="38628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76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1855400" y="3862825"/>
              <a:ext cx="562050" cy="5025"/>
            </a:xfrm>
            <a:custGeom>
              <a:avLst/>
              <a:gdLst/>
              <a:ahLst/>
              <a:cxnLst/>
              <a:rect l="l" t="t" r="r" b="b"/>
              <a:pathLst>
                <a:path w="22482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76"/>
                    <a:pt x="2256" y="101"/>
                  </a:cubicBezTo>
                  <a:cubicBezTo>
                    <a:pt x="2256" y="50"/>
                    <a:pt x="2231" y="0"/>
                    <a:pt x="2156" y="0"/>
                  </a:cubicBezTo>
                  <a:close/>
                  <a:moveTo>
                    <a:pt x="2983" y="0"/>
                  </a:moveTo>
                  <a:cubicBezTo>
                    <a:pt x="2933" y="0"/>
                    <a:pt x="2883" y="50"/>
                    <a:pt x="2883" y="101"/>
                  </a:cubicBezTo>
                  <a:cubicBezTo>
                    <a:pt x="2883" y="176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76"/>
                    <a:pt x="5164" y="101"/>
                  </a:cubicBezTo>
                  <a:cubicBezTo>
                    <a:pt x="5164" y="50"/>
                    <a:pt x="5113" y="0"/>
                    <a:pt x="5038" y="0"/>
                  </a:cubicBezTo>
                  <a:close/>
                  <a:moveTo>
                    <a:pt x="5865" y="0"/>
                  </a:moveTo>
                  <a:cubicBezTo>
                    <a:pt x="5815" y="0"/>
                    <a:pt x="5765" y="50"/>
                    <a:pt x="5765" y="101"/>
                  </a:cubicBezTo>
                  <a:cubicBezTo>
                    <a:pt x="5765" y="176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76"/>
                    <a:pt x="8046" y="101"/>
                  </a:cubicBezTo>
                  <a:cubicBezTo>
                    <a:pt x="8046" y="50"/>
                    <a:pt x="7996" y="0"/>
                    <a:pt x="7946" y="0"/>
                  </a:cubicBezTo>
                  <a:close/>
                  <a:moveTo>
                    <a:pt x="8773" y="0"/>
                  </a:moveTo>
                  <a:cubicBezTo>
                    <a:pt x="8697" y="0"/>
                    <a:pt x="8647" y="50"/>
                    <a:pt x="8647" y="101"/>
                  </a:cubicBezTo>
                  <a:cubicBezTo>
                    <a:pt x="8647" y="176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76"/>
                    <a:pt x="10928" y="101"/>
                  </a:cubicBezTo>
                  <a:cubicBezTo>
                    <a:pt x="10928" y="50"/>
                    <a:pt x="10878" y="0"/>
                    <a:pt x="10828" y="0"/>
                  </a:cubicBezTo>
                  <a:close/>
                  <a:moveTo>
                    <a:pt x="11655" y="0"/>
                  </a:moveTo>
                  <a:cubicBezTo>
                    <a:pt x="11605" y="0"/>
                    <a:pt x="11555" y="50"/>
                    <a:pt x="11555" y="101"/>
                  </a:cubicBezTo>
                  <a:cubicBezTo>
                    <a:pt x="11555" y="176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76"/>
                    <a:pt x="13810" y="101"/>
                  </a:cubicBezTo>
                  <a:cubicBezTo>
                    <a:pt x="13810" y="50"/>
                    <a:pt x="13760" y="0"/>
                    <a:pt x="13710" y="0"/>
                  </a:cubicBezTo>
                  <a:close/>
                  <a:moveTo>
                    <a:pt x="14537" y="0"/>
                  </a:moveTo>
                  <a:cubicBezTo>
                    <a:pt x="14487" y="0"/>
                    <a:pt x="14437" y="50"/>
                    <a:pt x="14437" y="101"/>
                  </a:cubicBezTo>
                  <a:cubicBezTo>
                    <a:pt x="14437" y="176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76"/>
                    <a:pt x="16718" y="101"/>
                  </a:cubicBezTo>
                  <a:cubicBezTo>
                    <a:pt x="16718" y="50"/>
                    <a:pt x="16667" y="0"/>
                    <a:pt x="16592" y="0"/>
                  </a:cubicBezTo>
                  <a:close/>
                  <a:moveTo>
                    <a:pt x="17419" y="0"/>
                  </a:moveTo>
                  <a:cubicBezTo>
                    <a:pt x="17369" y="0"/>
                    <a:pt x="17319" y="50"/>
                    <a:pt x="17319" y="101"/>
                  </a:cubicBezTo>
                  <a:cubicBezTo>
                    <a:pt x="17319" y="176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76"/>
                    <a:pt x="19600" y="101"/>
                  </a:cubicBezTo>
                  <a:cubicBezTo>
                    <a:pt x="19600" y="50"/>
                    <a:pt x="19550" y="0"/>
                    <a:pt x="19499" y="0"/>
                  </a:cubicBezTo>
                  <a:close/>
                  <a:moveTo>
                    <a:pt x="20301" y="0"/>
                  </a:moveTo>
                  <a:cubicBezTo>
                    <a:pt x="20251" y="0"/>
                    <a:pt x="20201" y="50"/>
                    <a:pt x="20201" y="101"/>
                  </a:cubicBezTo>
                  <a:cubicBezTo>
                    <a:pt x="20201" y="176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76"/>
                    <a:pt x="22482" y="101"/>
                  </a:cubicBezTo>
                  <a:cubicBezTo>
                    <a:pt x="22482" y="50"/>
                    <a:pt x="22432" y="0"/>
                    <a:pt x="2238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1808400" y="3862825"/>
              <a:ext cx="31375" cy="5025"/>
            </a:xfrm>
            <a:custGeom>
              <a:avLst/>
              <a:gdLst/>
              <a:ahLst/>
              <a:cxnLst/>
              <a:rect l="l" t="t" r="r" b="b"/>
              <a:pathLst>
                <a:path w="1255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2433100" y="33678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1855400" y="3367825"/>
              <a:ext cx="562050" cy="5050"/>
            </a:xfrm>
            <a:custGeom>
              <a:avLst/>
              <a:gdLst/>
              <a:ahLst/>
              <a:cxnLst/>
              <a:rect l="l" t="t" r="r" b="b"/>
              <a:pathLst>
                <a:path w="22482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51"/>
                    <a:pt x="2256" y="101"/>
                  </a:cubicBezTo>
                  <a:cubicBezTo>
                    <a:pt x="2256" y="51"/>
                    <a:pt x="2231" y="1"/>
                    <a:pt x="2156" y="1"/>
                  </a:cubicBezTo>
                  <a:close/>
                  <a:moveTo>
                    <a:pt x="2983" y="1"/>
                  </a:moveTo>
                  <a:cubicBezTo>
                    <a:pt x="2933" y="1"/>
                    <a:pt x="2883" y="51"/>
                    <a:pt x="2883" y="101"/>
                  </a:cubicBezTo>
                  <a:cubicBezTo>
                    <a:pt x="2883" y="151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51"/>
                    <a:pt x="5164" y="101"/>
                  </a:cubicBezTo>
                  <a:cubicBezTo>
                    <a:pt x="5164" y="51"/>
                    <a:pt x="5113" y="1"/>
                    <a:pt x="5038" y="1"/>
                  </a:cubicBezTo>
                  <a:close/>
                  <a:moveTo>
                    <a:pt x="5865" y="1"/>
                  </a:moveTo>
                  <a:cubicBezTo>
                    <a:pt x="5815" y="1"/>
                    <a:pt x="5765" y="51"/>
                    <a:pt x="5765" y="101"/>
                  </a:cubicBezTo>
                  <a:cubicBezTo>
                    <a:pt x="5765" y="151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51"/>
                    <a:pt x="8046" y="101"/>
                  </a:cubicBezTo>
                  <a:cubicBezTo>
                    <a:pt x="8046" y="51"/>
                    <a:pt x="7996" y="1"/>
                    <a:pt x="7946" y="1"/>
                  </a:cubicBezTo>
                  <a:close/>
                  <a:moveTo>
                    <a:pt x="8773" y="1"/>
                  </a:moveTo>
                  <a:cubicBezTo>
                    <a:pt x="8697" y="1"/>
                    <a:pt x="8647" y="51"/>
                    <a:pt x="8647" y="101"/>
                  </a:cubicBezTo>
                  <a:cubicBezTo>
                    <a:pt x="8647" y="151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51"/>
                    <a:pt x="10928" y="101"/>
                  </a:cubicBezTo>
                  <a:cubicBezTo>
                    <a:pt x="10928" y="51"/>
                    <a:pt x="10878" y="1"/>
                    <a:pt x="10828" y="1"/>
                  </a:cubicBezTo>
                  <a:close/>
                  <a:moveTo>
                    <a:pt x="11655" y="1"/>
                  </a:moveTo>
                  <a:cubicBezTo>
                    <a:pt x="11605" y="1"/>
                    <a:pt x="11555" y="51"/>
                    <a:pt x="11555" y="101"/>
                  </a:cubicBezTo>
                  <a:cubicBezTo>
                    <a:pt x="11555" y="151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51"/>
                    <a:pt x="13810" y="101"/>
                  </a:cubicBezTo>
                  <a:cubicBezTo>
                    <a:pt x="13810" y="51"/>
                    <a:pt x="13760" y="1"/>
                    <a:pt x="13710" y="1"/>
                  </a:cubicBezTo>
                  <a:close/>
                  <a:moveTo>
                    <a:pt x="14537" y="1"/>
                  </a:moveTo>
                  <a:cubicBezTo>
                    <a:pt x="14487" y="1"/>
                    <a:pt x="14437" y="51"/>
                    <a:pt x="14437" y="101"/>
                  </a:cubicBezTo>
                  <a:cubicBezTo>
                    <a:pt x="14437" y="151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51"/>
                    <a:pt x="16718" y="101"/>
                  </a:cubicBezTo>
                  <a:cubicBezTo>
                    <a:pt x="16718" y="51"/>
                    <a:pt x="16667" y="1"/>
                    <a:pt x="16592" y="1"/>
                  </a:cubicBezTo>
                  <a:close/>
                  <a:moveTo>
                    <a:pt x="17419" y="1"/>
                  </a:moveTo>
                  <a:cubicBezTo>
                    <a:pt x="17369" y="1"/>
                    <a:pt x="17319" y="51"/>
                    <a:pt x="17319" y="101"/>
                  </a:cubicBezTo>
                  <a:cubicBezTo>
                    <a:pt x="17319" y="151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51"/>
                    <a:pt x="19600" y="101"/>
                  </a:cubicBezTo>
                  <a:cubicBezTo>
                    <a:pt x="19600" y="51"/>
                    <a:pt x="19550" y="1"/>
                    <a:pt x="19499" y="1"/>
                  </a:cubicBezTo>
                  <a:close/>
                  <a:moveTo>
                    <a:pt x="20301" y="1"/>
                  </a:moveTo>
                  <a:cubicBezTo>
                    <a:pt x="20251" y="1"/>
                    <a:pt x="20201" y="51"/>
                    <a:pt x="20201" y="101"/>
                  </a:cubicBezTo>
                  <a:cubicBezTo>
                    <a:pt x="20201" y="151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51"/>
                    <a:pt x="22482" y="101"/>
                  </a:cubicBezTo>
                  <a:cubicBezTo>
                    <a:pt x="22482" y="51"/>
                    <a:pt x="22432" y="1"/>
                    <a:pt x="223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1808400" y="336782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2139250" y="1068325"/>
              <a:ext cx="10675" cy="3268200"/>
            </a:xfrm>
            <a:custGeom>
              <a:avLst/>
              <a:gdLst/>
              <a:ahLst/>
              <a:cxnLst/>
              <a:rect l="l" t="t" r="r" b="b"/>
              <a:pathLst>
                <a:path w="427" h="130728" extrusionOk="0">
                  <a:moveTo>
                    <a:pt x="201" y="0"/>
                  </a:moveTo>
                  <a:cubicBezTo>
                    <a:pt x="100" y="0"/>
                    <a:pt x="0" y="100"/>
                    <a:pt x="0" y="226"/>
                  </a:cubicBezTo>
                  <a:lnTo>
                    <a:pt x="0" y="130527"/>
                  </a:lnTo>
                  <a:cubicBezTo>
                    <a:pt x="0" y="130653"/>
                    <a:pt x="100" y="130728"/>
                    <a:pt x="201" y="130728"/>
                  </a:cubicBezTo>
                  <a:cubicBezTo>
                    <a:pt x="326" y="130728"/>
                    <a:pt x="426" y="130653"/>
                    <a:pt x="426" y="130527"/>
                  </a:cubicBezTo>
                  <a:lnTo>
                    <a:pt x="426" y="226"/>
                  </a:lnTo>
                  <a:cubicBezTo>
                    <a:pt x="426" y="10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082225" y="1073950"/>
              <a:ext cx="124700" cy="25"/>
            </a:xfrm>
            <a:custGeom>
              <a:avLst/>
              <a:gdLst/>
              <a:ahLst/>
              <a:cxnLst/>
              <a:rect l="l" t="t" r="r" b="b"/>
              <a:pathLst>
                <a:path w="4988" h="1" extrusionOk="0">
                  <a:moveTo>
                    <a:pt x="4988" y="1"/>
                  </a:moveTo>
                  <a:lnTo>
                    <a:pt x="0" y="1"/>
                  </a:lnTo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2077200" y="1068325"/>
              <a:ext cx="134750" cy="10675"/>
            </a:xfrm>
            <a:custGeom>
              <a:avLst/>
              <a:gdLst/>
              <a:ahLst/>
              <a:cxnLst/>
              <a:rect l="l" t="t" r="r" b="b"/>
              <a:pathLst>
                <a:path w="5390" h="427" extrusionOk="0">
                  <a:moveTo>
                    <a:pt x="201" y="0"/>
                  </a:moveTo>
                  <a:cubicBezTo>
                    <a:pt x="76" y="0"/>
                    <a:pt x="1" y="100"/>
                    <a:pt x="1" y="226"/>
                  </a:cubicBezTo>
                  <a:cubicBezTo>
                    <a:pt x="1" y="326"/>
                    <a:pt x="76" y="426"/>
                    <a:pt x="201" y="426"/>
                  </a:cubicBezTo>
                  <a:lnTo>
                    <a:pt x="5189" y="426"/>
                  </a:lnTo>
                  <a:cubicBezTo>
                    <a:pt x="5289" y="426"/>
                    <a:pt x="5389" y="326"/>
                    <a:pt x="5389" y="226"/>
                  </a:cubicBezTo>
                  <a:cubicBezTo>
                    <a:pt x="5389" y="100"/>
                    <a:pt x="5289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207720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76" y="1"/>
                    <a:pt x="1" y="76"/>
                    <a:pt x="1" y="201"/>
                  </a:cubicBezTo>
                  <a:cubicBezTo>
                    <a:pt x="1" y="327"/>
                    <a:pt x="76" y="402"/>
                    <a:pt x="201" y="402"/>
                  </a:cubicBezTo>
                  <a:lnTo>
                    <a:pt x="5189" y="402"/>
                  </a:lnTo>
                  <a:cubicBezTo>
                    <a:pt x="5289" y="402"/>
                    <a:pt x="5389" y="327"/>
                    <a:pt x="5389" y="201"/>
                  </a:cubicBezTo>
                  <a:cubicBezTo>
                    <a:pt x="5389" y="76"/>
                    <a:pt x="5289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22"/>
            <p:cNvSpPr/>
            <p:nvPr/>
          </p:nvSpPr>
          <p:spPr>
            <a:xfrm>
              <a:off x="5411175" y="1996275"/>
              <a:ext cx="10700" cy="2340250"/>
            </a:xfrm>
            <a:custGeom>
              <a:avLst/>
              <a:gdLst/>
              <a:ahLst/>
              <a:cxnLst/>
              <a:rect l="l" t="t" r="r" b="b"/>
              <a:pathLst>
                <a:path w="428" h="93610" extrusionOk="0">
                  <a:moveTo>
                    <a:pt x="227" y="0"/>
                  </a:moveTo>
                  <a:cubicBezTo>
                    <a:pt x="101" y="0"/>
                    <a:pt x="1" y="75"/>
                    <a:pt x="1" y="201"/>
                  </a:cubicBezTo>
                  <a:lnTo>
                    <a:pt x="1" y="93409"/>
                  </a:lnTo>
                  <a:cubicBezTo>
                    <a:pt x="1" y="93535"/>
                    <a:pt x="101" y="93610"/>
                    <a:pt x="227" y="93610"/>
                  </a:cubicBezTo>
                  <a:cubicBezTo>
                    <a:pt x="327" y="93610"/>
                    <a:pt x="427" y="93535"/>
                    <a:pt x="427" y="93409"/>
                  </a:cubicBezTo>
                  <a:lnTo>
                    <a:pt x="427" y="201"/>
                  </a:lnTo>
                  <a:cubicBezTo>
                    <a:pt x="427" y="75"/>
                    <a:pt x="327" y="0"/>
                    <a:pt x="22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22"/>
            <p:cNvSpPr/>
            <p:nvPr/>
          </p:nvSpPr>
          <p:spPr>
            <a:xfrm>
              <a:off x="5349150" y="19962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0"/>
                  </a:moveTo>
                  <a:cubicBezTo>
                    <a:pt x="101" y="0"/>
                    <a:pt x="1" y="75"/>
                    <a:pt x="1" y="201"/>
                  </a:cubicBezTo>
                  <a:cubicBezTo>
                    <a:pt x="1" y="301"/>
                    <a:pt x="101" y="401"/>
                    <a:pt x="201" y="401"/>
                  </a:cubicBezTo>
                  <a:lnTo>
                    <a:pt x="5189" y="401"/>
                  </a:lnTo>
                  <a:cubicBezTo>
                    <a:pt x="5314" y="401"/>
                    <a:pt x="5389" y="301"/>
                    <a:pt x="5389" y="201"/>
                  </a:cubicBezTo>
                  <a:cubicBezTo>
                    <a:pt x="5389" y="75"/>
                    <a:pt x="5314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22"/>
            <p:cNvSpPr/>
            <p:nvPr/>
          </p:nvSpPr>
          <p:spPr>
            <a:xfrm>
              <a:off x="534915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27"/>
                    <a:pt x="101" y="402"/>
                    <a:pt x="201" y="402"/>
                  </a:cubicBezTo>
                  <a:lnTo>
                    <a:pt x="5189" y="402"/>
                  </a:lnTo>
                  <a:cubicBezTo>
                    <a:pt x="5314" y="402"/>
                    <a:pt x="5389" y="327"/>
                    <a:pt x="5389" y="201"/>
                  </a:cubicBezTo>
                  <a:cubicBezTo>
                    <a:pt x="5389" y="76"/>
                    <a:pt x="5314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22"/>
            <p:cNvSpPr/>
            <p:nvPr/>
          </p:nvSpPr>
          <p:spPr>
            <a:xfrm>
              <a:off x="5133000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26" y="1"/>
                  </a:moveTo>
                  <a:cubicBezTo>
                    <a:pt x="100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0" y="7093"/>
                    <a:pt x="226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22"/>
            <p:cNvSpPr/>
            <p:nvPr/>
          </p:nvSpPr>
          <p:spPr>
            <a:xfrm>
              <a:off x="2400525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1" y="7093"/>
                    <a:pt x="201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22"/>
            <p:cNvSpPr/>
            <p:nvPr/>
          </p:nvSpPr>
          <p:spPr>
            <a:xfrm>
              <a:off x="2022075" y="2120325"/>
              <a:ext cx="5650" cy="444275"/>
            </a:xfrm>
            <a:custGeom>
              <a:avLst/>
              <a:gdLst/>
              <a:ahLst/>
              <a:cxnLst/>
              <a:rect l="l" t="t" r="r" b="b"/>
              <a:pathLst>
                <a:path w="226" h="17771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26"/>
                    <a:pt x="101" y="226"/>
                  </a:cubicBezTo>
                  <a:cubicBezTo>
                    <a:pt x="176" y="226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903"/>
                    <a:pt x="176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32"/>
                    <a:pt x="101" y="2732"/>
                  </a:cubicBezTo>
                  <a:cubicBezTo>
                    <a:pt x="176" y="2732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1" y="3560"/>
                  </a:cubicBezTo>
                  <a:cubicBezTo>
                    <a:pt x="176" y="3560"/>
                    <a:pt x="226" y="3509"/>
                    <a:pt x="226" y="3459"/>
                  </a:cubicBezTo>
                  <a:cubicBezTo>
                    <a:pt x="226" y="3409"/>
                    <a:pt x="176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7"/>
                    <a:pt x="101" y="4387"/>
                  </a:cubicBezTo>
                  <a:cubicBezTo>
                    <a:pt x="176" y="4387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9"/>
                    <a:pt x="50" y="5239"/>
                    <a:pt x="101" y="5239"/>
                  </a:cubicBezTo>
                  <a:cubicBezTo>
                    <a:pt x="176" y="5239"/>
                    <a:pt x="226" y="5189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0" y="5865"/>
                    <a:pt x="0" y="5915"/>
                    <a:pt x="0" y="5966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6"/>
                  </a:cubicBezTo>
                  <a:cubicBezTo>
                    <a:pt x="226" y="5915"/>
                    <a:pt x="176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3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70"/>
                    <a:pt x="0" y="7620"/>
                  </a:cubicBezTo>
                  <a:cubicBezTo>
                    <a:pt x="0" y="7695"/>
                    <a:pt x="50" y="7745"/>
                    <a:pt x="101" y="7745"/>
                  </a:cubicBezTo>
                  <a:cubicBezTo>
                    <a:pt x="176" y="7745"/>
                    <a:pt x="226" y="7695"/>
                    <a:pt x="226" y="7620"/>
                  </a:cubicBezTo>
                  <a:cubicBezTo>
                    <a:pt x="226" y="7570"/>
                    <a:pt x="176" y="7519"/>
                    <a:pt x="101" y="7519"/>
                  </a:cubicBezTo>
                  <a:close/>
                  <a:moveTo>
                    <a:pt x="101" y="8372"/>
                  </a:moveTo>
                  <a:cubicBezTo>
                    <a:pt x="50" y="8372"/>
                    <a:pt x="0" y="8422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422"/>
                    <a:pt x="176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51"/>
                    <a:pt x="101" y="10251"/>
                  </a:cubicBezTo>
                  <a:cubicBezTo>
                    <a:pt x="176" y="10251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0" y="10878"/>
                    <a:pt x="0" y="10928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28"/>
                    <a:pt x="176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58"/>
                    <a:pt x="101" y="12758"/>
                  </a:cubicBezTo>
                  <a:cubicBezTo>
                    <a:pt x="176" y="12758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0" y="13384"/>
                    <a:pt x="0" y="13434"/>
                    <a:pt x="0" y="13484"/>
                  </a:cubicBezTo>
                  <a:cubicBezTo>
                    <a:pt x="0" y="13535"/>
                    <a:pt x="50" y="13585"/>
                    <a:pt x="101" y="13585"/>
                  </a:cubicBezTo>
                  <a:cubicBezTo>
                    <a:pt x="176" y="13585"/>
                    <a:pt x="226" y="13535"/>
                    <a:pt x="226" y="13484"/>
                  </a:cubicBezTo>
                  <a:cubicBezTo>
                    <a:pt x="226" y="13434"/>
                    <a:pt x="176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2"/>
                    <a:pt x="50" y="14412"/>
                    <a:pt x="101" y="14412"/>
                  </a:cubicBezTo>
                  <a:cubicBezTo>
                    <a:pt x="176" y="14412"/>
                    <a:pt x="226" y="14362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9"/>
                  </a:cubicBezTo>
                  <a:cubicBezTo>
                    <a:pt x="0" y="15214"/>
                    <a:pt x="50" y="15264"/>
                    <a:pt x="101" y="15264"/>
                  </a:cubicBezTo>
                  <a:cubicBezTo>
                    <a:pt x="176" y="15264"/>
                    <a:pt x="226" y="15214"/>
                    <a:pt x="226" y="15139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50" y="15890"/>
                    <a:pt x="0" y="15941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41"/>
                    <a:pt x="176" y="15890"/>
                    <a:pt x="101" y="15890"/>
                  </a:cubicBezTo>
                  <a:close/>
                  <a:moveTo>
                    <a:pt x="101" y="16718"/>
                  </a:moveTo>
                  <a:cubicBezTo>
                    <a:pt x="50" y="16718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8"/>
                    <a:pt x="101" y="16718"/>
                  </a:cubicBezTo>
                  <a:close/>
                  <a:moveTo>
                    <a:pt x="101" y="17545"/>
                  </a:moveTo>
                  <a:cubicBezTo>
                    <a:pt x="50" y="17545"/>
                    <a:pt x="0" y="17595"/>
                    <a:pt x="0" y="17645"/>
                  </a:cubicBezTo>
                  <a:cubicBezTo>
                    <a:pt x="0" y="17720"/>
                    <a:pt x="50" y="17770"/>
                    <a:pt x="101" y="17770"/>
                  </a:cubicBezTo>
                  <a:cubicBezTo>
                    <a:pt x="176" y="17770"/>
                    <a:pt x="226" y="17720"/>
                    <a:pt x="226" y="17645"/>
                  </a:cubicBezTo>
                  <a:cubicBezTo>
                    <a:pt x="226" y="17595"/>
                    <a:pt x="176" y="17545"/>
                    <a:pt x="101" y="1754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22"/>
            <p:cNvSpPr/>
            <p:nvPr/>
          </p:nvSpPr>
          <p:spPr>
            <a:xfrm>
              <a:off x="2009550" y="2077100"/>
              <a:ext cx="30725" cy="56400"/>
            </a:xfrm>
            <a:custGeom>
              <a:avLst/>
              <a:gdLst/>
              <a:ahLst/>
              <a:cxnLst/>
              <a:rect l="l" t="t" r="r" b="b"/>
              <a:pathLst>
                <a:path w="1229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28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" name="Google Shape;658;p22"/>
            <p:cNvSpPr/>
            <p:nvPr/>
          </p:nvSpPr>
          <p:spPr>
            <a:xfrm>
              <a:off x="2009550" y="2562050"/>
              <a:ext cx="30725" cy="57050"/>
            </a:xfrm>
            <a:custGeom>
              <a:avLst/>
              <a:gdLst/>
              <a:ahLst/>
              <a:cxnLst/>
              <a:rect l="l" t="t" r="r" b="b"/>
              <a:pathLst>
                <a:path w="1229" h="2282" extrusionOk="0">
                  <a:moveTo>
                    <a:pt x="0" y="1"/>
                  </a:moveTo>
                  <a:lnTo>
                    <a:pt x="602" y="2282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" name="Google Shape;659;p22"/>
            <p:cNvSpPr/>
            <p:nvPr/>
          </p:nvSpPr>
          <p:spPr>
            <a:xfrm>
              <a:off x="4611050" y="4666075"/>
              <a:ext cx="193025" cy="5675"/>
            </a:xfrm>
            <a:custGeom>
              <a:avLst/>
              <a:gdLst/>
              <a:ahLst/>
              <a:cxnLst/>
              <a:rect l="l" t="t" r="r" b="b"/>
              <a:pathLst>
                <a:path w="7721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55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76"/>
                    <a:pt x="2532" y="226"/>
                    <a:pt x="2607" y="226"/>
                  </a:cubicBezTo>
                  <a:cubicBezTo>
                    <a:pt x="2657" y="226"/>
                    <a:pt x="2708" y="176"/>
                    <a:pt x="2708" y="101"/>
                  </a:cubicBezTo>
                  <a:cubicBezTo>
                    <a:pt x="2708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5" y="226"/>
                    <a:pt x="3535" y="176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7" y="226"/>
                    <a:pt x="4387" y="176"/>
                    <a:pt x="4387" y="101"/>
                  </a:cubicBezTo>
                  <a:cubicBezTo>
                    <a:pt x="4387" y="51"/>
                    <a:pt x="4337" y="1"/>
                    <a:pt x="4261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4" y="226"/>
                  </a:cubicBezTo>
                  <a:cubicBezTo>
                    <a:pt x="5164" y="226"/>
                    <a:pt x="5214" y="176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76"/>
                    <a:pt x="5891" y="226"/>
                    <a:pt x="5941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7" y="51"/>
                    <a:pt x="6667" y="101"/>
                  </a:cubicBezTo>
                  <a:cubicBezTo>
                    <a:pt x="6667" y="176"/>
                    <a:pt x="6718" y="226"/>
                    <a:pt x="6768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76"/>
                    <a:pt x="7545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22"/>
            <p:cNvSpPr/>
            <p:nvPr/>
          </p:nvSpPr>
          <p:spPr>
            <a:xfrm>
              <a:off x="4567200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22"/>
            <p:cNvSpPr/>
            <p:nvPr/>
          </p:nvSpPr>
          <p:spPr>
            <a:xfrm>
              <a:off x="48109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1" y="0"/>
                  </a:moveTo>
                  <a:lnTo>
                    <a:pt x="1" y="1229"/>
                  </a:lnTo>
                  <a:lnTo>
                    <a:pt x="2256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22"/>
            <p:cNvSpPr/>
            <p:nvPr/>
          </p:nvSpPr>
          <p:spPr>
            <a:xfrm>
              <a:off x="2022075" y="2917325"/>
              <a:ext cx="5650" cy="903550"/>
            </a:xfrm>
            <a:custGeom>
              <a:avLst/>
              <a:gdLst/>
              <a:ahLst/>
              <a:cxnLst/>
              <a:rect l="l" t="t" r="r" b="b"/>
              <a:pathLst>
                <a:path w="226" h="3614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01"/>
                    <a:pt x="101" y="201"/>
                  </a:cubicBezTo>
                  <a:cubicBezTo>
                    <a:pt x="176" y="201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0" y="828"/>
                    <a:pt x="0" y="878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878"/>
                    <a:pt x="176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07"/>
                    <a:pt x="101" y="2707"/>
                  </a:cubicBezTo>
                  <a:cubicBezTo>
                    <a:pt x="176" y="2707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0" y="3334"/>
                    <a:pt x="0" y="3384"/>
                    <a:pt x="0" y="3459"/>
                  </a:cubicBezTo>
                  <a:cubicBezTo>
                    <a:pt x="0" y="3509"/>
                    <a:pt x="50" y="3559"/>
                    <a:pt x="101" y="3559"/>
                  </a:cubicBezTo>
                  <a:cubicBezTo>
                    <a:pt x="176" y="3559"/>
                    <a:pt x="226" y="3509"/>
                    <a:pt x="226" y="3459"/>
                  </a:cubicBezTo>
                  <a:cubicBezTo>
                    <a:pt x="226" y="3384"/>
                    <a:pt x="176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6"/>
                    <a:pt x="101" y="4386"/>
                  </a:cubicBezTo>
                  <a:cubicBezTo>
                    <a:pt x="176" y="4386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8"/>
                    <a:pt x="50" y="5214"/>
                    <a:pt x="101" y="5214"/>
                  </a:cubicBezTo>
                  <a:cubicBezTo>
                    <a:pt x="176" y="5214"/>
                    <a:pt x="226" y="5188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0" y="5840"/>
                    <a:pt x="0" y="5890"/>
                    <a:pt x="0" y="5965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5"/>
                  </a:cubicBezTo>
                  <a:cubicBezTo>
                    <a:pt x="226" y="5890"/>
                    <a:pt x="176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2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2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69"/>
                    <a:pt x="0" y="7620"/>
                  </a:cubicBezTo>
                  <a:cubicBezTo>
                    <a:pt x="0" y="7695"/>
                    <a:pt x="50" y="7720"/>
                    <a:pt x="101" y="7720"/>
                  </a:cubicBezTo>
                  <a:cubicBezTo>
                    <a:pt x="176" y="7720"/>
                    <a:pt x="226" y="7695"/>
                    <a:pt x="226" y="7620"/>
                  </a:cubicBezTo>
                  <a:cubicBezTo>
                    <a:pt x="226" y="7569"/>
                    <a:pt x="176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0" y="8346"/>
                    <a:pt x="0" y="8397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397"/>
                    <a:pt x="176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26"/>
                    <a:pt x="101" y="10226"/>
                  </a:cubicBezTo>
                  <a:cubicBezTo>
                    <a:pt x="176" y="10226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0" y="10853"/>
                    <a:pt x="0" y="10903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03"/>
                    <a:pt x="176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32"/>
                    <a:pt x="101" y="12732"/>
                  </a:cubicBezTo>
                  <a:cubicBezTo>
                    <a:pt x="176" y="12732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0" y="13359"/>
                    <a:pt x="0" y="13409"/>
                    <a:pt x="0" y="13484"/>
                  </a:cubicBezTo>
                  <a:cubicBezTo>
                    <a:pt x="0" y="13534"/>
                    <a:pt x="50" y="13585"/>
                    <a:pt x="101" y="13585"/>
                  </a:cubicBezTo>
                  <a:cubicBezTo>
                    <a:pt x="176" y="13585"/>
                    <a:pt x="226" y="13534"/>
                    <a:pt x="226" y="13484"/>
                  </a:cubicBezTo>
                  <a:cubicBezTo>
                    <a:pt x="226" y="13409"/>
                    <a:pt x="176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1"/>
                    <a:pt x="50" y="14412"/>
                    <a:pt x="101" y="14412"/>
                  </a:cubicBezTo>
                  <a:cubicBezTo>
                    <a:pt x="176" y="14412"/>
                    <a:pt x="226" y="14361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8"/>
                  </a:cubicBezTo>
                  <a:cubicBezTo>
                    <a:pt x="0" y="15214"/>
                    <a:pt x="50" y="15239"/>
                    <a:pt x="101" y="15239"/>
                  </a:cubicBezTo>
                  <a:cubicBezTo>
                    <a:pt x="176" y="15239"/>
                    <a:pt x="226" y="15214"/>
                    <a:pt x="226" y="15138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0" y="15865"/>
                    <a:pt x="0" y="15915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15"/>
                    <a:pt x="176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0" y="16717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0" y="17544"/>
                    <a:pt x="0" y="17595"/>
                    <a:pt x="0" y="17645"/>
                  </a:cubicBezTo>
                  <a:cubicBezTo>
                    <a:pt x="0" y="17720"/>
                    <a:pt x="50" y="17745"/>
                    <a:pt x="101" y="17745"/>
                  </a:cubicBezTo>
                  <a:cubicBezTo>
                    <a:pt x="176" y="17745"/>
                    <a:pt x="226" y="17720"/>
                    <a:pt x="226" y="17645"/>
                  </a:cubicBezTo>
                  <a:cubicBezTo>
                    <a:pt x="226" y="17595"/>
                    <a:pt x="176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0" y="18372"/>
                    <a:pt x="0" y="18422"/>
                    <a:pt x="0" y="18497"/>
                  </a:cubicBezTo>
                  <a:cubicBezTo>
                    <a:pt x="0" y="18547"/>
                    <a:pt x="50" y="18597"/>
                    <a:pt x="101" y="18597"/>
                  </a:cubicBezTo>
                  <a:cubicBezTo>
                    <a:pt x="176" y="18597"/>
                    <a:pt x="226" y="18547"/>
                    <a:pt x="226" y="18497"/>
                  </a:cubicBezTo>
                  <a:cubicBezTo>
                    <a:pt x="226" y="18422"/>
                    <a:pt x="176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0" y="19224"/>
                    <a:pt x="0" y="19274"/>
                    <a:pt x="0" y="19324"/>
                  </a:cubicBezTo>
                  <a:cubicBezTo>
                    <a:pt x="0" y="19374"/>
                    <a:pt x="50" y="19424"/>
                    <a:pt x="101" y="19424"/>
                  </a:cubicBezTo>
                  <a:cubicBezTo>
                    <a:pt x="176" y="19424"/>
                    <a:pt x="226" y="19374"/>
                    <a:pt x="226" y="19324"/>
                  </a:cubicBezTo>
                  <a:cubicBezTo>
                    <a:pt x="226" y="19274"/>
                    <a:pt x="176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0" y="20051"/>
                    <a:pt x="0" y="20101"/>
                    <a:pt x="0" y="20151"/>
                  </a:cubicBezTo>
                  <a:cubicBezTo>
                    <a:pt x="0" y="20226"/>
                    <a:pt x="50" y="20251"/>
                    <a:pt x="101" y="20251"/>
                  </a:cubicBezTo>
                  <a:cubicBezTo>
                    <a:pt x="176" y="20251"/>
                    <a:pt x="226" y="20226"/>
                    <a:pt x="226" y="20151"/>
                  </a:cubicBezTo>
                  <a:cubicBezTo>
                    <a:pt x="226" y="20101"/>
                    <a:pt x="176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0" y="20878"/>
                    <a:pt x="0" y="20928"/>
                    <a:pt x="0" y="21003"/>
                  </a:cubicBezTo>
                  <a:cubicBezTo>
                    <a:pt x="0" y="21053"/>
                    <a:pt x="50" y="21103"/>
                    <a:pt x="101" y="21103"/>
                  </a:cubicBezTo>
                  <a:cubicBezTo>
                    <a:pt x="176" y="21103"/>
                    <a:pt x="226" y="21053"/>
                    <a:pt x="226" y="21003"/>
                  </a:cubicBezTo>
                  <a:cubicBezTo>
                    <a:pt x="226" y="20928"/>
                    <a:pt x="176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0" y="21730"/>
                    <a:pt x="0" y="21780"/>
                    <a:pt x="0" y="21830"/>
                  </a:cubicBezTo>
                  <a:cubicBezTo>
                    <a:pt x="0" y="21880"/>
                    <a:pt x="50" y="21930"/>
                    <a:pt x="101" y="21930"/>
                  </a:cubicBezTo>
                  <a:cubicBezTo>
                    <a:pt x="176" y="21930"/>
                    <a:pt x="226" y="21880"/>
                    <a:pt x="226" y="21830"/>
                  </a:cubicBezTo>
                  <a:cubicBezTo>
                    <a:pt x="226" y="21780"/>
                    <a:pt x="176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0" y="22557"/>
                    <a:pt x="0" y="22607"/>
                    <a:pt x="0" y="22657"/>
                  </a:cubicBezTo>
                  <a:cubicBezTo>
                    <a:pt x="0" y="22732"/>
                    <a:pt x="50" y="22758"/>
                    <a:pt x="101" y="22758"/>
                  </a:cubicBezTo>
                  <a:cubicBezTo>
                    <a:pt x="176" y="22758"/>
                    <a:pt x="226" y="22732"/>
                    <a:pt x="226" y="22657"/>
                  </a:cubicBezTo>
                  <a:cubicBezTo>
                    <a:pt x="226" y="22607"/>
                    <a:pt x="176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0" y="23384"/>
                    <a:pt x="0" y="23434"/>
                    <a:pt x="0" y="23509"/>
                  </a:cubicBezTo>
                  <a:cubicBezTo>
                    <a:pt x="0" y="23560"/>
                    <a:pt x="50" y="23610"/>
                    <a:pt x="101" y="23610"/>
                  </a:cubicBezTo>
                  <a:cubicBezTo>
                    <a:pt x="176" y="23610"/>
                    <a:pt x="226" y="23560"/>
                    <a:pt x="226" y="23509"/>
                  </a:cubicBezTo>
                  <a:cubicBezTo>
                    <a:pt x="226" y="23434"/>
                    <a:pt x="176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0" y="24236"/>
                    <a:pt x="0" y="24286"/>
                    <a:pt x="0" y="24336"/>
                  </a:cubicBezTo>
                  <a:cubicBezTo>
                    <a:pt x="0" y="24387"/>
                    <a:pt x="50" y="24437"/>
                    <a:pt x="101" y="24437"/>
                  </a:cubicBezTo>
                  <a:cubicBezTo>
                    <a:pt x="176" y="24437"/>
                    <a:pt x="226" y="24387"/>
                    <a:pt x="226" y="24336"/>
                  </a:cubicBezTo>
                  <a:cubicBezTo>
                    <a:pt x="226" y="24286"/>
                    <a:pt x="176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0" y="25063"/>
                    <a:pt x="0" y="25113"/>
                    <a:pt x="0" y="25164"/>
                  </a:cubicBezTo>
                  <a:cubicBezTo>
                    <a:pt x="0" y="25239"/>
                    <a:pt x="50" y="25264"/>
                    <a:pt x="101" y="25264"/>
                  </a:cubicBezTo>
                  <a:cubicBezTo>
                    <a:pt x="176" y="25264"/>
                    <a:pt x="226" y="25239"/>
                    <a:pt x="226" y="25164"/>
                  </a:cubicBezTo>
                  <a:cubicBezTo>
                    <a:pt x="226" y="25113"/>
                    <a:pt x="176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0" y="25890"/>
                    <a:pt x="0" y="25940"/>
                    <a:pt x="0" y="26016"/>
                  </a:cubicBezTo>
                  <a:cubicBezTo>
                    <a:pt x="0" y="26066"/>
                    <a:pt x="50" y="26116"/>
                    <a:pt x="101" y="26116"/>
                  </a:cubicBezTo>
                  <a:cubicBezTo>
                    <a:pt x="176" y="26116"/>
                    <a:pt x="226" y="26066"/>
                    <a:pt x="226" y="26016"/>
                  </a:cubicBezTo>
                  <a:cubicBezTo>
                    <a:pt x="226" y="25940"/>
                    <a:pt x="176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0" y="26743"/>
                    <a:pt x="0" y="26793"/>
                    <a:pt x="0" y="26843"/>
                  </a:cubicBezTo>
                  <a:cubicBezTo>
                    <a:pt x="0" y="26893"/>
                    <a:pt x="50" y="26943"/>
                    <a:pt x="101" y="26943"/>
                  </a:cubicBezTo>
                  <a:cubicBezTo>
                    <a:pt x="176" y="26943"/>
                    <a:pt x="226" y="26893"/>
                    <a:pt x="226" y="26843"/>
                  </a:cubicBezTo>
                  <a:cubicBezTo>
                    <a:pt x="226" y="26793"/>
                    <a:pt x="176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0" y="27570"/>
                    <a:pt x="0" y="27620"/>
                    <a:pt x="0" y="27670"/>
                  </a:cubicBezTo>
                  <a:cubicBezTo>
                    <a:pt x="0" y="27745"/>
                    <a:pt x="50" y="27770"/>
                    <a:pt x="101" y="27770"/>
                  </a:cubicBezTo>
                  <a:cubicBezTo>
                    <a:pt x="176" y="27770"/>
                    <a:pt x="226" y="27745"/>
                    <a:pt x="226" y="27670"/>
                  </a:cubicBezTo>
                  <a:cubicBezTo>
                    <a:pt x="226" y="27620"/>
                    <a:pt x="176" y="27570"/>
                    <a:pt x="101" y="27570"/>
                  </a:cubicBezTo>
                  <a:close/>
                  <a:moveTo>
                    <a:pt x="101" y="28397"/>
                  </a:moveTo>
                  <a:cubicBezTo>
                    <a:pt x="50" y="28397"/>
                    <a:pt x="0" y="28447"/>
                    <a:pt x="0" y="28522"/>
                  </a:cubicBezTo>
                  <a:cubicBezTo>
                    <a:pt x="0" y="28572"/>
                    <a:pt x="50" y="28622"/>
                    <a:pt x="101" y="28622"/>
                  </a:cubicBezTo>
                  <a:cubicBezTo>
                    <a:pt x="176" y="28622"/>
                    <a:pt x="226" y="28572"/>
                    <a:pt x="226" y="28522"/>
                  </a:cubicBezTo>
                  <a:cubicBezTo>
                    <a:pt x="226" y="28447"/>
                    <a:pt x="176" y="28397"/>
                    <a:pt x="101" y="28397"/>
                  </a:cubicBezTo>
                  <a:close/>
                  <a:moveTo>
                    <a:pt x="101" y="29249"/>
                  </a:moveTo>
                  <a:cubicBezTo>
                    <a:pt x="50" y="29249"/>
                    <a:pt x="0" y="29299"/>
                    <a:pt x="0" y="29349"/>
                  </a:cubicBezTo>
                  <a:cubicBezTo>
                    <a:pt x="0" y="29399"/>
                    <a:pt x="50" y="29449"/>
                    <a:pt x="101" y="29449"/>
                  </a:cubicBezTo>
                  <a:cubicBezTo>
                    <a:pt x="176" y="29449"/>
                    <a:pt x="226" y="29399"/>
                    <a:pt x="226" y="29349"/>
                  </a:cubicBezTo>
                  <a:cubicBezTo>
                    <a:pt x="226" y="29299"/>
                    <a:pt x="176" y="29249"/>
                    <a:pt x="101" y="29249"/>
                  </a:cubicBezTo>
                  <a:close/>
                  <a:moveTo>
                    <a:pt x="101" y="30076"/>
                  </a:moveTo>
                  <a:cubicBezTo>
                    <a:pt x="50" y="30076"/>
                    <a:pt x="0" y="30126"/>
                    <a:pt x="0" y="30176"/>
                  </a:cubicBezTo>
                  <a:cubicBezTo>
                    <a:pt x="0" y="30251"/>
                    <a:pt x="50" y="30276"/>
                    <a:pt x="101" y="30276"/>
                  </a:cubicBezTo>
                  <a:cubicBezTo>
                    <a:pt x="176" y="30276"/>
                    <a:pt x="226" y="30251"/>
                    <a:pt x="226" y="30176"/>
                  </a:cubicBezTo>
                  <a:cubicBezTo>
                    <a:pt x="226" y="30126"/>
                    <a:pt x="176" y="30076"/>
                    <a:pt x="101" y="30076"/>
                  </a:cubicBezTo>
                  <a:close/>
                  <a:moveTo>
                    <a:pt x="101" y="30903"/>
                  </a:moveTo>
                  <a:cubicBezTo>
                    <a:pt x="50" y="30903"/>
                    <a:pt x="0" y="30953"/>
                    <a:pt x="0" y="31028"/>
                  </a:cubicBezTo>
                  <a:cubicBezTo>
                    <a:pt x="0" y="31078"/>
                    <a:pt x="50" y="31128"/>
                    <a:pt x="101" y="31128"/>
                  </a:cubicBezTo>
                  <a:cubicBezTo>
                    <a:pt x="176" y="31128"/>
                    <a:pt x="226" y="31078"/>
                    <a:pt x="226" y="31028"/>
                  </a:cubicBezTo>
                  <a:cubicBezTo>
                    <a:pt x="226" y="30953"/>
                    <a:pt x="176" y="30903"/>
                    <a:pt x="101" y="30903"/>
                  </a:cubicBezTo>
                  <a:close/>
                  <a:moveTo>
                    <a:pt x="101" y="31755"/>
                  </a:moveTo>
                  <a:cubicBezTo>
                    <a:pt x="50" y="31755"/>
                    <a:pt x="0" y="31805"/>
                    <a:pt x="0" y="31855"/>
                  </a:cubicBezTo>
                  <a:cubicBezTo>
                    <a:pt x="0" y="31905"/>
                    <a:pt x="50" y="31956"/>
                    <a:pt x="101" y="31956"/>
                  </a:cubicBezTo>
                  <a:cubicBezTo>
                    <a:pt x="176" y="31956"/>
                    <a:pt x="226" y="31905"/>
                    <a:pt x="226" y="31855"/>
                  </a:cubicBezTo>
                  <a:cubicBezTo>
                    <a:pt x="226" y="31805"/>
                    <a:pt x="176" y="31755"/>
                    <a:pt x="101" y="31755"/>
                  </a:cubicBezTo>
                  <a:close/>
                  <a:moveTo>
                    <a:pt x="101" y="32582"/>
                  </a:moveTo>
                  <a:cubicBezTo>
                    <a:pt x="50" y="32582"/>
                    <a:pt x="0" y="32632"/>
                    <a:pt x="0" y="32682"/>
                  </a:cubicBezTo>
                  <a:cubicBezTo>
                    <a:pt x="0" y="32758"/>
                    <a:pt x="50" y="32783"/>
                    <a:pt x="101" y="32783"/>
                  </a:cubicBezTo>
                  <a:cubicBezTo>
                    <a:pt x="176" y="32783"/>
                    <a:pt x="226" y="32758"/>
                    <a:pt x="226" y="32682"/>
                  </a:cubicBezTo>
                  <a:cubicBezTo>
                    <a:pt x="226" y="32632"/>
                    <a:pt x="176" y="32582"/>
                    <a:pt x="101" y="32582"/>
                  </a:cubicBezTo>
                  <a:close/>
                  <a:moveTo>
                    <a:pt x="101" y="33409"/>
                  </a:moveTo>
                  <a:cubicBezTo>
                    <a:pt x="50" y="33409"/>
                    <a:pt x="0" y="33459"/>
                    <a:pt x="0" y="33535"/>
                  </a:cubicBezTo>
                  <a:cubicBezTo>
                    <a:pt x="0" y="33585"/>
                    <a:pt x="50" y="33635"/>
                    <a:pt x="101" y="33635"/>
                  </a:cubicBezTo>
                  <a:cubicBezTo>
                    <a:pt x="176" y="33635"/>
                    <a:pt x="226" y="33585"/>
                    <a:pt x="226" y="33535"/>
                  </a:cubicBezTo>
                  <a:cubicBezTo>
                    <a:pt x="226" y="33459"/>
                    <a:pt x="176" y="33409"/>
                    <a:pt x="101" y="33409"/>
                  </a:cubicBezTo>
                  <a:close/>
                  <a:moveTo>
                    <a:pt x="101" y="34261"/>
                  </a:moveTo>
                  <a:cubicBezTo>
                    <a:pt x="50" y="34261"/>
                    <a:pt x="0" y="34311"/>
                    <a:pt x="0" y="34362"/>
                  </a:cubicBezTo>
                  <a:cubicBezTo>
                    <a:pt x="0" y="34412"/>
                    <a:pt x="50" y="34462"/>
                    <a:pt x="101" y="34462"/>
                  </a:cubicBezTo>
                  <a:cubicBezTo>
                    <a:pt x="176" y="34462"/>
                    <a:pt x="226" y="34412"/>
                    <a:pt x="226" y="34362"/>
                  </a:cubicBezTo>
                  <a:cubicBezTo>
                    <a:pt x="226" y="34311"/>
                    <a:pt x="176" y="34261"/>
                    <a:pt x="101" y="34261"/>
                  </a:cubicBezTo>
                  <a:close/>
                  <a:moveTo>
                    <a:pt x="101" y="35088"/>
                  </a:moveTo>
                  <a:cubicBezTo>
                    <a:pt x="50" y="35088"/>
                    <a:pt x="0" y="35139"/>
                    <a:pt x="0" y="35189"/>
                  </a:cubicBezTo>
                  <a:cubicBezTo>
                    <a:pt x="0" y="35264"/>
                    <a:pt x="50" y="35289"/>
                    <a:pt x="101" y="35289"/>
                  </a:cubicBezTo>
                  <a:cubicBezTo>
                    <a:pt x="176" y="35289"/>
                    <a:pt x="226" y="35264"/>
                    <a:pt x="226" y="35189"/>
                  </a:cubicBezTo>
                  <a:cubicBezTo>
                    <a:pt x="226" y="35139"/>
                    <a:pt x="176" y="35088"/>
                    <a:pt x="101" y="35088"/>
                  </a:cubicBezTo>
                  <a:close/>
                  <a:moveTo>
                    <a:pt x="101" y="35915"/>
                  </a:moveTo>
                  <a:cubicBezTo>
                    <a:pt x="50" y="35915"/>
                    <a:pt x="0" y="35966"/>
                    <a:pt x="0" y="36041"/>
                  </a:cubicBezTo>
                  <a:cubicBezTo>
                    <a:pt x="0" y="36091"/>
                    <a:pt x="50" y="36141"/>
                    <a:pt x="101" y="36141"/>
                  </a:cubicBezTo>
                  <a:cubicBezTo>
                    <a:pt x="176" y="36141"/>
                    <a:pt x="226" y="36091"/>
                    <a:pt x="226" y="36041"/>
                  </a:cubicBezTo>
                  <a:cubicBezTo>
                    <a:pt x="226" y="35966"/>
                    <a:pt x="176" y="35915"/>
                    <a:pt x="101" y="3591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22"/>
            <p:cNvSpPr/>
            <p:nvPr/>
          </p:nvSpPr>
          <p:spPr>
            <a:xfrm>
              <a:off x="2009550" y="2873475"/>
              <a:ext cx="30725" cy="57025"/>
            </a:xfrm>
            <a:custGeom>
              <a:avLst/>
              <a:gdLst/>
              <a:ahLst/>
              <a:cxnLst/>
              <a:rect l="l" t="t" r="r" b="b"/>
              <a:pathLst>
                <a:path w="1229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28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22"/>
            <p:cNvSpPr/>
            <p:nvPr/>
          </p:nvSpPr>
          <p:spPr>
            <a:xfrm>
              <a:off x="2009550" y="3808925"/>
              <a:ext cx="30725" cy="56425"/>
            </a:xfrm>
            <a:custGeom>
              <a:avLst/>
              <a:gdLst/>
              <a:ahLst/>
              <a:cxnLst/>
              <a:rect l="l" t="t" r="r" b="b"/>
              <a:pathLst>
                <a:path w="1229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22"/>
            <p:cNvSpPr/>
            <p:nvPr/>
          </p:nvSpPr>
          <p:spPr>
            <a:xfrm>
              <a:off x="1885475" y="3412950"/>
              <a:ext cx="5050" cy="402275"/>
            </a:xfrm>
            <a:custGeom>
              <a:avLst/>
              <a:gdLst/>
              <a:ahLst/>
              <a:cxnLst/>
              <a:rect l="l" t="t" r="r" b="b"/>
              <a:pathLst>
                <a:path w="202" h="16091" extrusionOk="0">
                  <a:moveTo>
                    <a:pt x="101" y="0"/>
                  </a:moveTo>
                  <a:cubicBezTo>
                    <a:pt x="26" y="0"/>
                    <a:pt x="1" y="50"/>
                    <a:pt x="1" y="125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25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26" y="852"/>
                    <a:pt x="1" y="902"/>
                    <a:pt x="1" y="953"/>
                  </a:cubicBezTo>
                  <a:cubicBezTo>
                    <a:pt x="1" y="1003"/>
                    <a:pt x="26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2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26" y="1679"/>
                    <a:pt x="1" y="1730"/>
                    <a:pt x="1" y="1780"/>
                  </a:cubicBezTo>
                  <a:cubicBezTo>
                    <a:pt x="1" y="1855"/>
                    <a:pt x="26" y="1880"/>
                    <a:pt x="101" y="1880"/>
                  </a:cubicBezTo>
                  <a:cubicBezTo>
                    <a:pt x="151" y="1880"/>
                    <a:pt x="201" y="1855"/>
                    <a:pt x="201" y="1780"/>
                  </a:cubicBezTo>
                  <a:cubicBezTo>
                    <a:pt x="201" y="1730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26" y="2506"/>
                    <a:pt x="1" y="2557"/>
                    <a:pt x="1" y="2632"/>
                  </a:cubicBezTo>
                  <a:cubicBezTo>
                    <a:pt x="1" y="2682"/>
                    <a:pt x="26" y="2732"/>
                    <a:pt x="101" y="2732"/>
                  </a:cubicBezTo>
                  <a:cubicBezTo>
                    <a:pt x="151" y="2732"/>
                    <a:pt x="201" y="2682"/>
                    <a:pt x="201" y="2632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26" y="3359"/>
                    <a:pt x="1" y="3409"/>
                    <a:pt x="1" y="3459"/>
                  </a:cubicBezTo>
                  <a:cubicBezTo>
                    <a:pt x="1" y="3509"/>
                    <a:pt x="26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26" y="4186"/>
                    <a:pt x="1" y="4236"/>
                    <a:pt x="1" y="4286"/>
                  </a:cubicBezTo>
                  <a:cubicBezTo>
                    <a:pt x="1" y="4361"/>
                    <a:pt x="26" y="4386"/>
                    <a:pt x="101" y="4386"/>
                  </a:cubicBezTo>
                  <a:cubicBezTo>
                    <a:pt x="151" y="4386"/>
                    <a:pt x="201" y="4361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26" y="5013"/>
                    <a:pt x="1" y="5063"/>
                    <a:pt x="1" y="5138"/>
                  </a:cubicBezTo>
                  <a:cubicBezTo>
                    <a:pt x="1" y="5188"/>
                    <a:pt x="26" y="5238"/>
                    <a:pt x="101" y="5238"/>
                  </a:cubicBezTo>
                  <a:cubicBezTo>
                    <a:pt x="151" y="5238"/>
                    <a:pt x="201" y="5188"/>
                    <a:pt x="201" y="5138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26" y="5865"/>
                    <a:pt x="1" y="5915"/>
                    <a:pt x="1" y="5965"/>
                  </a:cubicBezTo>
                  <a:cubicBezTo>
                    <a:pt x="1" y="6015"/>
                    <a:pt x="26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915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26" y="6692"/>
                    <a:pt x="1" y="6742"/>
                    <a:pt x="1" y="6792"/>
                  </a:cubicBezTo>
                  <a:cubicBezTo>
                    <a:pt x="1" y="6867"/>
                    <a:pt x="26" y="6892"/>
                    <a:pt x="101" y="6892"/>
                  </a:cubicBezTo>
                  <a:cubicBezTo>
                    <a:pt x="151" y="6892"/>
                    <a:pt x="201" y="6867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26" y="7519"/>
                    <a:pt x="1" y="7569"/>
                    <a:pt x="1" y="7644"/>
                  </a:cubicBezTo>
                  <a:cubicBezTo>
                    <a:pt x="1" y="7694"/>
                    <a:pt x="26" y="7745"/>
                    <a:pt x="101" y="7745"/>
                  </a:cubicBezTo>
                  <a:cubicBezTo>
                    <a:pt x="151" y="7745"/>
                    <a:pt x="201" y="7694"/>
                    <a:pt x="201" y="7644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71"/>
                  </a:moveTo>
                  <a:cubicBezTo>
                    <a:pt x="26" y="8371"/>
                    <a:pt x="1" y="8421"/>
                    <a:pt x="1" y="8471"/>
                  </a:cubicBezTo>
                  <a:cubicBezTo>
                    <a:pt x="1" y="8522"/>
                    <a:pt x="26" y="8572"/>
                    <a:pt x="101" y="8572"/>
                  </a:cubicBezTo>
                  <a:cubicBezTo>
                    <a:pt x="151" y="8572"/>
                    <a:pt x="201" y="8522"/>
                    <a:pt x="201" y="8471"/>
                  </a:cubicBezTo>
                  <a:cubicBezTo>
                    <a:pt x="201" y="8421"/>
                    <a:pt x="151" y="8371"/>
                    <a:pt x="101" y="8371"/>
                  </a:cubicBezTo>
                  <a:close/>
                  <a:moveTo>
                    <a:pt x="101" y="9198"/>
                  </a:moveTo>
                  <a:cubicBezTo>
                    <a:pt x="26" y="9198"/>
                    <a:pt x="1" y="9248"/>
                    <a:pt x="1" y="9298"/>
                  </a:cubicBezTo>
                  <a:cubicBezTo>
                    <a:pt x="1" y="9374"/>
                    <a:pt x="26" y="9399"/>
                    <a:pt x="101" y="9399"/>
                  </a:cubicBezTo>
                  <a:cubicBezTo>
                    <a:pt x="151" y="9399"/>
                    <a:pt x="201" y="9374"/>
                    <a:pt x="201" y="9298"/>
                  </a:cubicBezTo>
                  <a:cubicBezTo>
                    <a:pt x="201" y="9248"/>
                    <a:pt x="151" y="9198"/>
                    <a:pt x="101" y="9198"/>
                  </a:cubicBezTo>
                  <a:close/>
                  <a:moveTo>
                    <a:pt x="101" y="10025"/>
                  </a:moveTo>
                  <a:cubicBezTo>
                    <a:pt x="26" y="10025"/>
                    <a:pt x="1" y="10075"/>
                    <a:pt x="1" y="10151"/>
                  </a:cubicBezTo>
                  <a:cubicBezTo>
                    <a:pt x="1" y="10201"/>
                    <a:pt x="26" y="10251"/>
                    <a:pt x="101" y="10251"/>
                  </a:cubicBezTo>
                  <a:cubicBezTo>
                    <a:pt x="151" y="10251"/>
                    <a:pt x="201" y="10201"/>
                    <a:pt x="201" y="10151"/>
                  </a:cubicBezTo>
                  <a:cubicBezTo>
                    <a:pt x="201" y="10075"/>
                    <a:pt x="151" y="10025"/>
                    <a:pt x="101" y="10025"/>
                  </a:cubicBezTo>
                  <a:close/>
                  <a:moveTo>
                    <a:pt x="101" y="10877"/>
                  </a:moveTo>
                  <a:cubicBezTo>
                    <a:pt x="26" y="10877"/>
                    <a:pt x="1" y="10928"/>
                    <a:pt x="1" y="10978"/>
                  </a:cubicBezTo>
                  <a:cubicBezTo>
                    <a:pt x="1" y="11028"/>
                    <a:pt x="26" y="11078"/>
                    <a:pt x="101" y="11078"/>
                  </a:cubicBezTo>
                  <a:cubicBezTo>
                    <a:pt x="151" y="11078"/>
                    <a:pt x="201" y="11028"/>
                    <a:pt x="201" y="10978"/>
                  </a:cubicBezTo>
                  <a:cubicBezTo>
                    <a:pt x="201" y="10928"/>
                    <a:pt x="151" y="10877"/>
                    <a:pt x="101" y="10877"/>
                  </a:cubicBezTo>
                  <a:close/>
                  <a:moveTo>
                    <a:pt x="101" y="11704"/>
                  </a:moveTo>
                  <a:cubicBezTo>
                    <a:pt x="26" y="11704"/>
                    <a:pt x="1" y="11755"/>
                    <a:pt x="1" y="11805"/>
                  </a:cubicBezTo>
                  <a:cubicBezTo>
                    <a:pt x="1" y="11880"/>
                    <a:pt x="26" y="11905"/>
                    <a:pt x="101" y="11905"/>
                  </a:cubicBezTo>
                  <a:cubicBezTo>
                    <a:pt x="151" y="11905"/>
                    <a:pt x="201" y="11880"/>
                    <a:pt x="201" y="11805"/>
                  </a:cubicBezTo>
                  <a:cubicBezTo>
                    <a:pt x="201" y="11755"/>
                    <a:pt x="151" y="11704"/>
                    <a:pt x="101" y="11704"/>
                  </a:cubicBezTo>
                  <a:close/>
                  <a:moveTo>
                    <a:pt x="101" y="12532"/>
                  </a:moveTo>
                  <a:cubicBezTo>
                    <a:pt x="26" y="12532"/>
                    <a:pt x="1" y="12582"/>
                    <a:pt x="1" y="12657"/>
                  </a:cubicBezTo>
                  <a:cubicBezTo>
                    <a:pt x="1" y="12707"/>
                    <a:pt x="26" y="12757"/>
                    <a:pt x="101" y="12757"/>
                  </a:cubicBezTo>
                  <a:cubicBezTo>
                    <a:pt x="151" y="12757"/>
                    <a:pt x="201" y="12707"/>
                    <a:pt x="201" y="12657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26" y="13384"/>
                    <a:pt x="1" y="13434"/>
                    <a:pt x="1" y="13484"/>
                  </a:cubicBezTo>
                  <a:cubicBezTo>
                    <a:pt x="1" y="13534"/>
                    <a:pt x="26" y="13584"/>
                    <a:pt x="101" y="13584"/>
                  </a:cubicBezTo>
                  <a:cubicBezTo>
                    <a:pt x="151" y="13584"/>
                    <a:pt x="201" y="13534"/>
                    <a:pt x="201" y="13484"/>
                  </a:cubicBezTo>
                  <a:cubicBezTo>
                    <a:pt x="201" y="13434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26" y="14211"/>
                    <a:pt x="1" y="14261"/>
                    <a:pt x="1" y="14311"/>
                  </a:cubicBezTo>
                  <a:cubicBezTo>
                    <a:pt x="1" y="14386"/>
                    <a:pt x="26" y="14411"/>
                    <a:pt x="101" y="14411"/>
                  </a:cubicBezTo>
                  <a:cubicBezTo>
                    <a:pt x="151" y="14411"/>
                    <a:pt x="201" y="14386"/>
                    <a:pt x="201" y="14311"/>
                  </a:cubicBezTo>
                  <a:cubicBezTo>
                    <a:pt x="201" y="14261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26" y="15038"/>
                    <a:pt x="1" y="15088"/>
                    <a:pt x="1" y="15163"/>
                  </a:cubicBezTo>
                  <a:cubicBezTo>
                    <a:pt x="1" y="15213"/>
                    <a:pt x="26" y="15263"/>
                    <a:pt x="101" y="15263"/>
                  </a:cubicBezTo>
                  <a:cubicBezTo>
                    <a:pt x="151" y="15263"/>
                    <a:pt x="201" y="15213"/>
                    <a:pt x="201" y="15163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26" y="15890"/>
                    <a:pt x="1" y="15940"/>
                    <a:pt x="1" y="15990"/>
                  </a:cubicBezTo>
                  <a:cubicBezTo>
                    <a:pt x="1" y="16040"/>
                    <a:pt x="26" y="16090"/>
                    <a:pt x="101" y="16090"/>
                  </a:cubicBezTo>
                  <a:cubicBezTo>
                    <a:pt x="151" y="16090"/>
                    <a:pt x="201" y="16040"/>
                    <a:pt x="201" y="15990"/>
                  </a:cubicBezTo>
                  <a:cubicBezTo>
                    <a:pt x="201" y="15940"/>
                    <a:pt x="151" y="15890"/>
                    <a:pt x="101" y="1589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1872950" y="336970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1872950" y="38089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3366700" y="4666075"/>
              <a:ext cx="339000" cy="5675"/>
            </a:xfrm>
            <a:custGeom>
              <a:avLst/>
              <a:gdLst/>
              <a:ahLst/>
              <a:cxnLst/>
              <a:rect l="l" t="t" r="r" b="b"/>
              <a:pathLst>
                <a:path w="13560" h="227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76"/>
                    <a:pt x="25" y="226"/>
                    <a:pt x="100" y="226"/>
                  </a:cubicBezTo>
                  <a:cubicBezTo>
                    <a:pt x="150" y="226"/>
                    <a:pt x="201" y="176"/>
                    <a:pt x="201" y="101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927" y="1"/>
                  </a:moveTo>
                  <a:cubicBezTo>
                    <a:pt x="877" y="1"/>
                    <a:pt x="827" y="51"/>
                    <a:pt x="827" y="101"/>
                  </a:cubicBezTo>
                  <a:cubicBezTo>
                    <a:pt x="827" y="176"/>
                    <a:pt x="877" y="226"/>
                    <a:pt x="927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7" y="1"/>
                  </a:cubicBezTo>
                  <a:close/>
                  <a:moveTo>
                    <a:pt x="1754" y="1"/>
                  </a:moveTo>
                  <a:cubicBezTo>
                    <a:pt x="1704" y="1"/>
                    <a:pt x="1654" y="51"/>
                    <a:pt x="1654" y="101"/>
                  </a:cubicBezTo>
                  <a:cubicBezTo>
                    <a:pt x="1654" y="176"/>
                    <a:pt x="1704" y="226"/>
                    <a:pt x="1754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4" y="1"/>
                  </a:cubicBezTo>
                  <a:close/>
                  <a:moveTo>
                    <a:pt x="2607" y="1"/>
                  </a:moveTo>
                  <a:cubicBezTo>
                    <a:pt x="2531" y="1"/>
                    <a:pt x="2506" y="51"/>
                    <a:pt x="2506" y="101"/>
                  </a:cubicBezTo>
                  <a:cubicBezTo>
                    <a:pt x="2506" y="176"/>
                    <a:pt x="2531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3" y="51"/>
                    <a:pt x="3333" y="101"/>
                  </a:cubicBezTo>
                  <a:cubicBezTo>
                    <a:pt x="3333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6" y="226"/>
                    <a:pt x="4386" y="176"/>
                    <a:pt x="4386" y="101"/>
                  </a:cubicBezTo>
                  <a:cubicBezTo>
                    <a:pt x="4386" y="51"/>
                    <a:pt x="4336" y="1"/>
                    <a:pt x="4261" y="1"/>
                  </a:cubicBezTo>
                  <a:close/>
                  <a:moveTo>
                    <a:pt x="5113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3" y="226"/>
                  </a:cubicBezTo>
                  <a:cubicBezTo>
                    <a:pt x="5163" y="226"/>
                    <a:pt x="5213" y="176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0" y="226"/>
                    <a:pt x="6040" y="176"/>
                    <a:pt x="6040" y="101"/>
                  </a:cubicBezTo>
                  <a:cubicBezTo>
                    <a:pt x="6040" y="51"/>
                    <a:pt x="5990" y="1"/>
                    <a:pt x="5940" y="1"/>
                  </a:cubicBezTo>
                  <a:close/>
                  <a:moveTo>
                    <a:pt x="6767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67" y="226"/>
                  </a:cubicBezTo>
                  <a:cubicBezTo>
                    <a:pt x="6842" y="226"/>
                    <a:pt x="6892" y="176"/>
                    <a:pt x="6892" y="101"/>
                  </a:cubicBezTo>
                  <a:cubicBezTo>
                    <a:pt x="6892" y="51"/>
                    <a:pt x="6842" y="1"/>
                    <a:pt x="6767" y="1"/>
                  </a:cubicBezTo>
                  <a:close/>
                  <a:moveTo>
                    <a:pt x="7619" y="1"/>
                  </a:moveTo>
                  <a:cubicBezTo>
                    <a:pt x="7544" y="1"/>
                    <a:pt x="7519" y="51"/>
                    <a:pt x="7519" y="101"/>
                  </a:cubicBezTo>
                  <a:cubicBezTo>
                    <a:pt x="7519" y="176"/>
                    <a:pt x="7544" y="226"/>
                    <a:pt x="7619" y="226"/>
                  </a:cubicBezTo>
                  <a:cubicBezTo>
                    <a:pt x="7669" y="226"/>
                    <a:pt x="7719" y="176"/>
                    <a:pt x="7719" y="101"/>
                  </a:cubicBezTo>
                  <a:cubicBezTo>
                    <a:pt x="7719" y="51"/>
                    <a:pt x="7669" y="1"/>
                    <a:pt x="7619" y="1"/>
                  </a:cubicBezTo>
                  <a:close/>
                  <a:moveTo>
                    <a:pt x="8446" y="1"/>
                  </a:moveTo>
                  <a:cubicBezTo>
                    <a:pt x="8396" y="1"/>
                    <a:pt x="8346" y="51"/>
                    <a:pt x="8346" y="101"/>
                  </a:cubicBezTo>
                  <a:cubicBezTo>
                    <a:pt x="8346" y="176"/>
                    <a:pt x="8396" y="226"/>
                    <a:pt x="8446" y="226"/>
                  </a:cubicBezTo>
                  <a:cubicBezTo>
                    <a:pt x="8496" y="226"/>
                    <a:pt x="8546" y="176"/>
                    <a:pt x="8546" y="101"/>
                  </a:cubicBezTo>
                  <a:cubicBezTo>
                    <a:pt x="8546" y="51"/>
                    <a:pt x="8496" y="1"/>
                    <a:pt x="8446" y="1"/>
                  </a:cubicBezTo>
                  <a:close/>
                  <a:moveTo>
                    <a:pt x="9273" y="1"/>
                  </a:moveTo>
                  <a:cubicBezTo>
                    <a:pt x="9223" y="1"/>
                    <a:pt x="9173" y="51"/>
                    <a:pt x="9173" y="101"/>
                  </a:cubicBezTo>
                  <a:cubicBezTo>
                    <a:pt x="9173" y="176"/>
                    <a:pt x="9223" y="226"/>
                    <a:pt x="9273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73" y="1"/>
                  </a:cubicBezTo>
                  <a:close/>
                  <a:moveTo>
                    <a:pt x="10125" y="1"/>
                  </a:moveTo>
                  <a:cubicBezTo>
                    <a:pt x="10050" y="1"/>
                    <a:pt x="10025" y="51"/>
                    <a:pt x="10025" y="101"/>
                  </a:cubicBezTo>
                  <a:cubicBezTo>
                    <a:pt x="10025" y="176"/>
                    <a:pt x="10050" y="226"/>
                    <a:pt x="10125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5" y="1"/>
                  </a:cubicBezTo>
                  <a:close/>
                  <a:moveTo>
                    <a:pt x="10953" y="1"/>
                  </a:moveTo>
                  <a:cubicBezTo>
                    <a:pt x="10902" y="1"/>
                    <a:pt x="10852" y="51"/>
                    <a:pt x="10852" y="101"/>
                  </a:cubicBezTo>
                  <a:cubicBezTo>
                    <a:pt x="10852" y="176"/>
                    <a:pt x="10902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29" y="1"/>
                    <a:pt x="11679" y="51"/>
                    <a:pt x="11679" y="101"/>
                  </a:cubicBezTo>
                  <a:cubicBezTo>
                    <a:pt x="11679" y="176"/>
                    <a:pt x="11729" y="226"/>
                    <a:pt x="11780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1" y="51"/>
                    <a:pt x="12531" y="101"/>
                  </a:cubicBezTo>
                  <a:cubicBezTo>
                    <a:pt x="12531" y="176"/>
                    <a:pt x="12557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33228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1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369565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3789000" y="15269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1" y="0"/>
                  </a:moveTo>
                  <a:cubicBezTo>
                    <a:pt x="51" y="0"/>
                    <a:pt x="0" y="50"/>
                    <a:pt x="0" y="100"/>
                  </a:cubicBezTo>
                  <a:cubicBezTo>
                    <a:pt x="0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0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51" y="852"/>
                    <a:pt x="0" y="877"/>
                    <a:pt x="0" y="953"/>
                  </a:cubicBezTo>
                  <a:cubicBezTo>
                    <a:pt x="0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877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51" y="1679"/>
                    <a:pt x="0" y="1729"/>
                    <a:pt x="0" y="1780"/>
                  </a:cubicBezTo>
                  <a:cubicBezTo>
                    <a:pt x="0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29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51" y="2506"/>
                    <a:pt x="0" y="2557"/>
                    <a:pt x="0" y="2607"/>
                  </a:cubicBezTo>
                  <a:cubicBezTo>
                    <a:pt x="0" y="2682"/>
                    <a:pt x="51" y="2732"/>
                    <a:pt x="101" y="2732"/>
                  </a:cubicBezTo>
                  <a:cubicBezTo>
                    <a:pt x="151" y="2732"/>
                    <a:pt x="201" y="2682"/>
                    <a:pt x="201" y="2607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51" y="3359"/>
                    <a:pt x="0" y="3384"/>
                    <a:pt x="0" y="3459"/>
                  </a:cubicBezTo>
                  <a:cubicBezTo>
                    <a:pt x="0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384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0" y="4236"/>
                    <a:pt x="0" y="4286"/>
                  </a:cubicBezTo>
                  <a:cubicBezTo>
                    <a:pt x="0" y="4336"/>
                    <a:pt x="51" y="4386"/>
                    <a:pt x="101" y="4386"/>
                  </a:cubicBezTo>
                  <a:cubicBezTo>
                    <a:pt x="151" y="4386"/>
                    <a:pt x="201" y="4336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0" y="5063"/>
                    <a:pt x="0" y="5113"/>
                  </a:cubicBezTo>
                  <a:cubicBezTo>
                    <a:pt x="0" y="5188"/>
                    <a:pt x="51" y="5238"/>
                    <a:pt x="101" y="5238"/>
                  </a:cubicBezTo>
                  <a:cubicBezTo>
                    <a:pt x="151" y="5238"/>
                    <a:pt x="201" y="5188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1" y="5865"/>
                    <a:pt x="0" y="5890"/>
                    <a:pt x="0" y="5965"/>
                  </a:cubicBezTo>
                  <a:cubicBezTo>
                    <a:pt x="0" y="6015"/>
                    <a:pt x="51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890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1" y="6692"/>
                    <a:pt x="0" y="6742"/>
                    <a:pt x="0" y="6792"/>
                  </a:cubicBezTo>
                  <a:cubicBezTo>
                    <a:pt x="0" y="6842"/>
                    <a:pt x="51" y="6892"/>
                    <a:pt x="101" y="6892"/>
                  </a:cubicBezTo>
                  <a:cubicBezTo>
                    <a:pt x="151" y="6892"/>
                    <a:pt x="201" y="6842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3776475" y="14837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3776475" y="1696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4017075" y="13534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76" y="201"/>
                    <a:pt x="226" y="151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953" y="1"/>
                  </a:moveTo>
                  <a:cubicBezTo>
                    <a:pt x="903" y="1"/>
                    <a:pt x="852" y="51"/>
                    <a:pt x="852" y="101"/>
                  </a:cubicBezTo>
                  <a:cubicBezTo>
                    <a:pt x="852" y="151"/>
                    <a:pt x="903" y="201"/>
                    <a:pt x="953" y="201"/>
                  </a:cubicBezTo>
                  <a:cubicBezTo>
                    <a:pt x="1003" y="201"/>
                    <a:pt x="1053" y="151"/>
                    <a:pt x="1053" y="101"/>
                  </a:cubicBezTo>
                  <a:cubicBezTo>
                    <a:pt x="1053" y="51"/>
                    <a:pt x="1003" y="1"/>
                    <a:pt x="953" y="1"/>
                  </a:cubicBezTo>
                  <a:close/>
                  <a:moveTo>
                    <a:pt x="1780" y="1"/>
                  </a:moveTo>
                  <a:cubicBezTo>
                    <a:pt x="1730" y="1"/>
                    <a:pt x="1679" y="51"/>
                    <a:pt x="1679" y="101"/>
                  </a:cubicBezTo>
                  <a:cubicBezTo>
                    <a:pt x="1679" y="151"/>
                    <a:pt x="1730" y="201"/>
                    <a:pt x="1780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82" y="201"/>
                    <a:pt x="2732" y="151"/>
                    <a:pt x="2732" y="101"/>
                  </a:cubicBezTo>
                  <a:cubicBezTo>
                    <a:pt x="2732" y="51"/>
                    <a:pt x="2682" y="1"/>
                    <a:pt x="2607" y="1"/>
                  </a:cubicBezTo>
                  <a:close/>
                  <a:moveTo>
                    <a:pt x="3459" y="1"/>
                  </a:moveTo>
                  <a:cubicBezTo>
                    <a:pt x="3409" y="1"/>
                    <a:pt x="3359" y="51"/>
                    <a:pt x="3359" y="101"/>
                  </a:cubicBezTo>
                  <a:cubicBezTo>
                    <a:pt x="3359" y="151"/>
                    <a:pt x="3409" y="201"/>
                    <a:pt x="3459" y="201"/>
                  </a:cubicBezTo>
                  <a:cubicBezTo>
                    <a:pt x="3509" y="201"/>
                    <a:pt x="3559" y="151"/>
                    <a:pt x="3559" y="101"/>
                  </a:cubicBezTo>
                  <a:cubicBezTo>
                    <a:pt x="3559" y="51"/>
                    <a:pt x="3509" y="1"/>
                    <a:pt x="3459" y="1"/>
                  </a:cubicBezTo>
                  <a:close/>
                  <a:moveTo>
                    <a:pt x="4286" y="1"/>
                  </a:moveTo>
                  <a:cubicBezTo>
                    <a:pt x="4236" y="1"/>
                    <a:pt x="4186" y="51"/>
                    <a:pt x="4186" y="101"/>
                  </a:cubicBezTo>
                  <a:cubicBezTo>
                    <a:pt x="4186" y="151"/>
                    <a:pt x="4236" y="201"/>
                    <a:pt x="4286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915" y="1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65" y="201"/>
                  </a:cubicBezTo>
                  <a:cubicBezTo>
                    <a:pt x="6015" y="201"/>
                    <a:pt x="6065" y="151"/>
                    <a:pt x="6065" y="101"/>
                  </a:cubicBezTo>
                  <a:cubicBezTo>
                    <a:pt x="6065" y="51"/>
                    <a:pt x="6015" y="1"/>
                    <a:pt x="5965" y="1"/>
                  </a:cubicBezTo>
                  <a:close/>
                  <a:moveTo>
                    <a:pt x="6792" y="1"/>
                  </a:moveTo>
                  <a:cubicBezTo>
                    <a:pt x="6742" y="1"/>
                    <a:pt x="6692" y="51"/>
                    <a:pt x="6692" y="101"/>
                  </a:cubicBezTo>
                  <a:cubicBezTo>
                    <a:pt x="6692" y="151"/>
                    <a:pt x="6742" y="201"/>
                    <a:pt x="6792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1"/>
                    <a:pt x="6792" y="1"/>
                  </a:cubicBezTo>
                  <a:close/>
                  <a:moveTo>
                    <a:pt x="7619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95" y="201"/>
                    <a:pt x="7745" y="151"/>
                    <a:pt x="7745" y="101"/>
                  </a:cubicBezTo>
                  <a:cubicBezTo>
                    <a:pt x="7745" y="51"/>
                    <a:pt x="7695" y="1"/>
                    <a:pt x="7619" y="1"/>
                  </a:cubicBezTo>
                  <a:close/>
                  <a:moveTo>
                    <a:pt x="8471" y="1"/>
                  </a:moveTo>
                  <a:cubicBezTo>
                    <a:pt x="8421" y="1"/>
                    <a:pt x="8371" y="51"/>
                    <a:pt x="8371" y="101"/>
                  </a:cubicBezTo>
                  <a:cubicBezTo>
                    <a:pt x="8371" y="151"/>
                    <a:pt x="8421" y="201"/>
                    <a:pt x="8471" y="201"/>
                  </a:cubicBezTo>
                  <a:cubicBezTo>
                    <a:pt x="8522" y="201"/>
                    <a:pt x="8572" y="151"/>
                    <a:pt x="8572" y="101"/>
                  </a:cubicBezTo>
                  <a:cubicBezTo>
                    <a:pt x="8572" y="51"/>
                    <a:pt x="8522" y="1"/>
                    <a:pt x="8471" y="1"/>
                  </a:cubicBezTo>
                  <a:close/>
                  <a:moveTo>
                    <a:pt x="9299" y="1"/>
                  </a:moveTo>
                  <a:cubicBezTo>
                    <a:pt x="9248" y="1"/>
                    <a:pt x="9198" y="51"/>
                    <a:pt x="9198" y="101"/>
                  </a:cubicBezTo>
                  <a:cubicBezTo>
                    <a:pt x="9198" y="151"/>
                    <a:pt x="9248" y="201"/>
                    <a:pt x="9299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5" y="51"/>
                    <a:pt x="10025" y="101"/>
                  </a:cubicBezTo>
                  <a:cubicBezTo>
                    <a:pt x="10025" y="151"/>
                    <a:pt x="10076" y="201"/>
                    <a:pt x="10126" y="201"/>
                  </a:cubicBezTo>
                  <a:cubicBezTo>
                    <a:pt x="10201" y="201"/>
                    <a:pt x="10251" y="151"/>
                    <a:pt x="10251" y="101"/>
                  </a:cubicBezTo>
                  <a:cubicBezTo>
                    <a:pt x="10251" y="51"/>
                    <a:pt x="10201" y="1"/>
                    <a:pt x="10126" y="1"/>
                  </a:cubicBezTo>
                  <a:close/>
                  <a:moveTo>
                    <a:pt x="10978" y="1"/>
                  </a:moveTo>
                  <a:cubicBezTo>
                    <a:pt x="10928" y="1"/>
                    <a:pt x="10878" y="51"/>
                    <a:pt x="10878" y="101"/>
                  </a:cubicBezTo>
                  <a:cubicBezTo>
                    <a:pt x="10878" y="151"/>
                    <a:pt x="10928" y="201"/>
                    <a:pt x="10978" y="201"/>
                  </a:cubicBez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51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cubicBezTo>
                    <a:pt x="11855" y="201"/>
                    <a:pt x="11905" y="151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51"/>
                    <a:pt x="12582" y="201"/>
                    <a:pt x="12632" y="201"/>
                  </a:cubicBezTo>
                  <a:cubicBezTo>
                    <a:pt x="12707" y="201"/>
                    <a:pt x="12757" y="151"/>
                    <a:pt x="12757" y="101"/>
                  </a:cubicBezTo>
                  <a:cubicBezTo>
                    <a:pt x="12757" y="51"/>
                    <a:pt x="12707" y="1"/>
                    <a:pt x="12632" y="1"/>
                  </a:cubicBezTo>
                  <a:close/>
                  <a:moveTo>
                    <a:pt x="13484" y="1"/>
                  </a:moveTo>
                  <a:cubicBezTo>
                    <a:pt x="13434" y="1"/>
                    <a:pt x="13384" y="51"/>
                    <a:pt x="13384" y="101"/>
                  </a:cubicBezTo>
                  <a:cubicBezTo>
                    <a:pt x="13384" y="151"/>
                    <a:pt x="13434" y="201"/>
                    <a:pt x="13484" y="201"/>
                  </a:cubicBezTo>
                  <a:cubicBezTo>
                    <a:pt x="13534" y="201"/>
                    <a:pt x="13584" y="151"/>
                    <a:pt x="13584" y="101"/>
                  </a:cubicBezTo>
                  <a:cubicBezTo>
                    <a:pt x="13584" y="51"/>
                    <a:pt x="13534" y="1"/>
                    <a:pt x="13484" y="1"/>
                  </a:cubicBezTo>
                  <a:close/>
                  <a:moveTo>
                    <a:pt x="14311" y="1"/>
                  </a:moveTo>
                  <a:cubicBezTo>
                    <a:pt x="14261" y="1"/>
                    <a:pt x="14211" y="51"/>
                    <a:pt x="14211" y="101"/>
                  </a:cubicBezTo>
                  <a:cubicBezTo>
                    <a:pt x="14211" y="151"/>
                    <a:pt x="14261" y="201"/>
                    <a:pt x="14311" y="201"/>
                  </a:cubicBezTo>
                  <a:cubicBezTo>
                    <a:pt x="14361" y="201"/>
                    <a:pt x="14411" y="151"/>
                    <a:pt x="14411" y="101"/>
                  </a:cubicBezTo>
                  <a:cubicBezTo>
                    <a:pt x="14411" y="51"/>
                    <a:pt x="14361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51"/>
                    <a:pt x="15088" y="201"/>
                    <a:pt x="15138" y="201"/>
                  </a:cubicBezTo>
                  <a:cubicBezTo>
                    <a:pt x="15213" y="201"/>
                    <a:pt x="15264" y="151"/>
                    <a:pt x="15264" y="101"/>
                  </a:cubicBezTo>
                  <a:cubicBezTo>
                    <a:pt x="15264" y="51"/>
                    <a:pt x="15213" y="1"/>
                    <a:pt x="15138" y="1"/>
                  </a:cubicBezTo>
                  <a:close/>
                  <a:moveTo>
                    <a:pt x="15990" y="1"/>
                  </a:moveTo>
                  <a:cubicBezTo>
                    <a:pt x="15940" y="1"/>
                    <a:pt x="15890" y="51"/>
                    <a:pt x="15890" y="101"/>
                  </a:cubicBezTo>
                  <a:cubicBezTo>
                    <a:pt x="15890" y="151"/>
                    <a:pt x="15940" y="201"/>
                    <a:pt x="15990" y="201"/>
                  </a:cubicBezTo>
                  <a:cubicBezTo>
                    <a:pt x="16040" y="201"/>
                    <a:pt x="16091" y="151"/>
                    <a:pt x="16091" y="101"/>
                  </a:cubicBezTo>
                  <a:cubicBezTo>
                    <a:pt x="16091" y="51"/>
                    <a:pt x="16040" y="1"/>
                    <a:pt x="15990" y="1"/>
                  </a:cubicBezTo>
                  <a:close/>
                  <a:moveTo>
                    <a:pt x="16817" y="1"/>
                  </a:moveTo>
                  <a:cubicBezTo>
                    <a:pt x="16767" y="1"/>
                    <a:pt x="16717" y="51"/>
                    <a:pt x="16717" y="101"/>
                  </a:cubicBezTo>
                  <a:cubicBezTo>
                    <a:pt x="16717" y="151"/>
                    <a:pt x="16767" y="201"/>
                    <a:pt x="16817" y="201"/>
                  </a:cubicBez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51"/>
                    <a:pt x="16868" y="1"/>
                    <a:pt x="16817" y="1"/>
                  </a:cubicBezTo>
                  <a:close/>
                  <a:moveTo>
                    <a:pt x="17644" y="1"/>
                  </a:moveTo>
                  <a:cubicBezTo>
                    <a:pt x="17594" y="1"/>
                    <a:pt x="17544" y="51"/>
                    <a:pt x="17544" y="101"/>
                  </a:cubicBezTo>
                  <a:cubicBezTo>
                    <a:pt x="17544" y="151"/>
                    <a:pt x="17594" y="201"/>
                    <a:pt x="17644" y="201"/>
                  </a:cubicBezTo>
                  <a:cubicBezTo>
                    <a:pt x="17720" y="201"/>
                    <a:pt x="17770" y="151"/>
                    <a:pt x="17770" y="101"/>
                  </a:cubicBezTo>
                  <a:cubicBezTo>
                    <a:pt x="17770" y="51"/>
                    <a:pt x="17720" y="1"/>
                    <a:pt x="17644" y="1"/>
                  </a:cubicBezTo>
                  <a:close/>
                  <a:moveTo>
                    <a:pt x="18497" y="1"/>
                  </a:moveTo>
                  <a:cubicBezTo>
                    <a:pt x="18446" y="1"/>
                    <a:pt x="18396" y="51"/>
                    <a:pt x="18396" y="101"/>
                  </a:cubicBezTo>
                  <a:cubicBezTo>
                    <a:pt x="18396" y="151"/>
                    <a:pt x="18446" y="201"/>
                    <a:pt x="18497" y="201"/>
                  </a:cubicBezTo>
                  <a:cubicBezTo>
                    <a:pt x="18547" y="201"/>
                    <a:pt x="18597" y="151"/>
                    <a:pt x="18597" y="101"/>
                  </a:cubicBezTo>
                  <a:cubicBezTo>
                    <a:pt x="18597" y="51"/>
                    <a:pt x="18547" y="1"/>
                    <a:pt x="18497" y="1"/>
                  </a:cubicBezTo>
                  <a:close/>
                  <a:moveTo>
                    <a:pt x="19324" y="1"/>
                  </a:moveTo>
                  <a:cubicBezTo>
                    <a:pt x="19274" y="1"/>
                    <a:pt x="19223" y="51"/>
                    <a:pt x="19223" y="101"/>
                  </a:cubicBezTo>
                  <a:cubicBezTo>
                    <a:pt x="19223" y="151"/>
                    <a:pt x="19274" y="201"/>
                    <a:pt x="19324" y="201"/>
                  </a:cubicBezTo>
                  <a:cubicBezTo>
                    <a:pt x="19374" y="201"/>
                    <a:pt x="19424" y="151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0" y="51"/>
                    <a:pt x="20050" y="101"/>
                  </a:cubicBezTo>
                  <a:cubicBezTo>
                    <a:pt x="20050" y="151"/>
                    <a:pt x="20101" y="201"/>
                    <a:pt x="20151" y="201"/>
                  </a:cubicBezTo>
                  <a:cubicBezTo>
                    <a:pt x="20226" y="201"/>
                    <a:pt x="20276" y="151"/>
                    <a:pt x="20276" y="101"/>
                  </a:cubicBezTo>
                  <a:cubicBezTo>
                    <a:pt x="20276" y="51"/>
                    <a:pt x="20226" y="1"/>
                    <a:pt x="20151" y="1"/>
                  </a:cubicBezTo>
                  <a:close/>
                  <a:moveTo>
                    <a:pt x="21003" y="1"/>
                  </a:moveTo>
                  <a:cubicBezTo>
                    <a:pt x="20953" y="1"/>
                    <a:pt x="20903" y="51"/>
                    <a:pt x="20903" y="101"/>
                  </a:cubicBezTo>
                  <a:cubicBezTo>
                    <a:pt x="20903" y="151"/>
                    <a:pt x="20953" y="201"/>
                    <a:pt x="21003" y="201"/>
                  </a:cubicBezTo>
                  <a:cubicBezTo>
                    <a:pt x="21053" y="201"/>
                    <a:pt x="21103" y="151"/>
                    <a:pt x="21103" y="101"/>
                  </a:cubicBezTo>
                  <a:cubicBezTo>
                    <a:pt x="21103" y="51"/>
                    <a:pt x="21053" y="1"/>
                    <a:pt x="21003" y="1"/>
                  </a:cubicBezTo>
                  <a:close/>
                  <a:moveTo>
                    <a:pt x="21830" y="1"/>
                  </a:moveTo>
                  <a:cubicBezTo>
                    <a:pt x="21780" y="1"/>
                    <a:pt x="21730" y="51"/>
                    <a:pt x="21730" y="101"/>
                  </a:cubicBezTo>
                  <a:cubicBezTo>
                    <a:pt x="21730" y="151"/>
                    <a:pt x="21780" y="201"/>
                    <a:pt x="21830" y="201"/>
                  </a:cubicBezTo>
                  <a:cubicBezTo>
                    <a:pt x="21880" y="201"/>
                    <a:pt x="21930" y="151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51"/>
                    <a:pt x="22607" y="201"/>
                    <a:pt x="22657" y="201"/>
                  </a:cubicBezTo>
                  <a:cubicBezTo>
                    <a:pt x="22732" y="201"/>
                    <a:pt x="22782" y="151"/>
                    <a:pt x="22782" y="101"/>
                  </a:cubicBezTo>
                  <a:cubicBezTo>
                    <a:pt x="22782" y="51"/>
                    <a:pt x="22732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3973825" y="13408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1"/>
                  </a:moveTo>
                  <a:lnTo>
                    <a:pt x="1" y="602"/>
                  </a:lnTo>
                  <a:lnTo>
                    <a:pt x="2257" y="1204"/>
                  </a:lnTo>
                  <a:lnTo>
                    <a:pt x="225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4592250" y="1340875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1"/>
                  </a:moveTo>
                  <a:lnTo>
                    <a:pt x="1" y="1204"/>
                  </a:lnTo>
                  <a:lnTo>
                    <a:pt x="2282" y="6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4177475" y="1130975"/>
              <a:ext cx="234975" cy="5025"/>
            </a:xfrm>
            <a:custGeom>
              <a:avLst/>
              <a:gdLst/>
              <a:ahLst/>
              <a:cxnLst/>
              <a:rect l="l" t="t" r="r" b="b"/>
              <a:pathLst>
                <a:path w="9399" h="201" extrusionOk="0">
                  <a:moveTo>
                    <a:pt x="101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928" y="0"/>
                  </a:moveTo>
                  <a:cubicBezTo>
                    <a:pt x="878" y="0"/>
                    <a:pt x="827" y="51"/>
                    <a:pt x="827" y="101"/>
                  </a:cubicBezTo>
                  <a:cubicBezTo>
                    <a:pt x="827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0"/>
                    <a:pt x="928" y="0"/>
                  </a:cubicBezTo>
                  <a:close/>
                  <a:moveTo>
                    <a:pt x="1755" y="0"/>
                  </a:moveTo>
                  <a:cubicBezTo>
                    <a:pt x="1705" y="0"/>
                    <a:pt x="1654" y="51"/>
                    <a:pt x="1654" y="101"/>
                  </a:cubicBezTo>
                  <a:cubicBezTo>
                    <a:pt x="1654" y="151"/>
                    <a:pt x="1705" y="201"/>
                    <a:pt x="1755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0"/>
                    <a:pt x="1755" y="0"/>
                  </a:cubicBezTo>
                  <a:close/>
                  <a:moveTo>
                    <a:pt x="2607" y="0"/>
                  </a:moveTo>
                  <a:cubicBezTo>
                    <a:pt x="2557" y="0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57" y="201"/>
                    <a:pt x="2707" y="151"/>
                    <a:pt x="2707" y="101"/>
                  </a:cubicBezTo>
                  <a:cubicBezTo>
                    <a:pt x="2707" y="51"/>
                    <a:pt x="2657" y="0"/>
                    <a:pt x="2607" y="0"/>
                  </a:cubicBezTo>
                  <a:close/>
                  <a:moveTo>
                    <a:pt x="3434" y="0"/>
                  </a:moveTo>
                  <a:cubicBezTo>
                    <a:pt x="3384" y="0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4" y="201"/>
                    <a:pt x="3534" y="151"/>
                    <a:pt x="3534" y="101"/>
                  </a:cubicBezTo>
                  <a:cubicBezTo>
                    <a:pt x="3534" y="51"/>
                    <a:pt x="3484" y="0"/>
                    <a:pt x="3434" y="0"/>
                  </a:cubicBezTo>
                  <a:close/>
                  <a:moveTo>
                    <a:pt x="4261" y="0"/>
                  </a:moveTo>
                  <a:cubicBezTo>
                    <a:pt x="4211" y="0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1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0"/>
                    <a:pt x="4261" y="0"/>
                  </a:cubicBezTo>
                  <a:close/>
                  <a:moveTo>
                    <a:pt x="5113" y="0"/>
                  </a:moveTo>
                  <a:cubicBezTo>
                    <a:pt x="5063" y="0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0"/>
                    <a:pt x="5113" y="0"/>
                  </a:cubicBezTo>
                  <a:close/>
                  <a:moveTo>
                    <a:pt x="5940" y="0"/>
                  </a:moveTo>
                  <a:cubicBezTo>
                    <a:pt x="5890" y="0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40" y="201"/>
                  </a:cubicBezTo>
                  <a:cubicBezTo>
                    <a:pt x="5990" y="201"/>
                    <a:pt x="6040" y="151"/>
                    <a:pt x="6040" y="101"/>
                  </a:cubicBezTo>
                  <a:cubicBezTo>
                    <a:pt x="6040" y="51"/>
                    <a:pt x="5990" y="0"/>
                    <a:pt x="5940" y="0"/>
                  </a:cubicBezTo>
                  <a:close/>
                  <a:moveTo>
                    <a:pt x="6767" y="0"/>
                  </a:moveTo>
                  <a:cubicBezTo>
                    <a:pt x="6717" y="0"/>
                    <a:pt x="6667" y="51"/>
                    <a:pt x="6667" y="101"/>
                  </a:cubicBezTo>
                  <a:cubicBezTo>
                    <a:pt x="6667" y="151"/>
                    <a:pt x="6717" y="201"/>
                    <a:pt x="6767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0"/>
                    <a:pt x="6767" y="0"/>
                  </a:cubicBezTo>
                  <a:close/>
                  <a:moveTo>
                    <a:pt x="7619" y="0"/>
                  </a:moveTo>
                  <a:cubicBezTo>
                    <a:pt x="7569" y="0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0"/>
                    <a:pt x="7619" y="0"/>
                  </a:cubicBezTo>
                  <a:close/>
                  <a:moveTo>
                    <a:pt x="8446" y="0"/>
                  </a:moveTo>
                  <a:cubicBezTo>
                    <a:pt x="8396" y="0"/>
                    <a:pt x="8346" y="51"/>
                    <a:pt x="8346" y="101"/>
                  </a:cubicBezTo>
                  <a:cubicBezTo>
                    <a:pt x="8346" y="151"/>
                    <a:pt x="8396" y="201"/>
                    <a:pt x="8446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0"/>
                    <a:pt x="8446" y="0"/>
                  </a:cubicBezTo>
                  <a:close/>
                  <a:moveTo>
                    <a:pt x="9274" y="0"/>
                  </a:moveTo>
                  <a:cubicBezTo>
                    <a:pt x="9223" y="0"/>
                    <a:pt x="9173" y="51"/>
                    <a:pt x="9173" y="101"/>
                  </a:cubicBezTo>
                  <a:cubicBezTo>
                    <a:pt x="9173" y="151"/>
                    <a:pt x="9223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0"/>
                    <a:pt x="927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4133600" y="1118450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0"/>
                  </a:moveTo>
                  <a:lnTo>
                    <a:pt x="1" y="602"/>
                  </a:lnTo>
                  <a:lnTo>
                    <a:pt x="2257" y="1203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4419325" y="1118450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0"/>
                  </a:moveTo>
                  <a:lnTo>
                    <a:pt x="1" y="1203"/>
                  </a:lnTo>
                  <a:lnTo>
                    <a:pt x="2281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3005150" y="745000"/>
              <a:ext cx="318325" cy="5050"/>
            </a:xfrm>
            <a:custGeom>
              <a:avLst/>
              <a:gdLst/>
              <a:ahLst/>
              <a:cxnLst/>
              <a:rect l="l" t="t" r="r" b="b"/>
              <a:pathLst>
                <a:path w="1273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51"/>
                    <a:pt x="1705" y="201"/>
                    <a:pt x="1755" y="201"/>
                  </a:cubicBezTo>
                  <a:cubicBezTo>
                    <a:pt x="1830" y="201"/>
                    <a:pt x="1881" y="151"/>
                    <a:pt x="1881" y="101"/>
                  </a:cubicBezTo>
                  <a:cubicBezTo>
                    <a:pt x="1881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51"/>
                    <a:pt x="2532" y="201"/>
                    <a:pt x="2607" y="201"/>
                  </a:cubicBezTo>
                  <a:cubicBezTo>
                    <a:pt x="2658" y="201"/>
                    <a:pt x="2708" y="151"/>
                    <a:pt x="2708" y="101"/>
                  </a:cubicBezTo>
                  <a:cubicBezTo>
                    <a:pt x="2708" y="51"/>
                    <a:pt x="2658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5" y="201"/>
                    <a:pt x="3535" y="151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2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2" y="201"/>
                  </a:cubicBezTo>
                  <a:cubicBezTo>
                    <a:pt x="4337" y="201"/>
                    <a:pt x="4387" y="151"/>
                    <a:pt x="4387" y="101"/>
                  </a:cubicBezTo>
                  <a:cubicBezTo>
                    <a:pt x="4387" y="51"/>
                    <a:pt x="4337" y="1"/>
                    <a:pt x="4262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51"/>
                    <a:pt x="5038" y="201"/>
                    <a:pt x="5114" y="201"/>
                  </a:cubicBezTo>
                  <a:cubicBezTo>
                    <a:pt x="5164" y="201"/>
                    <a:pt x="5214" y="151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51"/>
                    <a:pt x="5891" y="201"/>
                    <a:pt x="5941" y="201"/>
                  </a:cubicBezTo>
                  <a:cubicBezTo>
                    <a:pt x="5991" y="201"/>
                    <a:pt x="6041" y="151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8" y="51"/>
                    <a:pt x="6668" y="101"/>
                  </a:cubicBezTo>
                  <a:cubicBezTo>
                    <a:pt x="6668" y="151"/>
                    <a:pt x="6718" y="201"/>
                    <a:pt x="6768" y="201"/>
                  </a:cubicBezTo>
                  <a:cubicBezTo>
                    <a:pt x="6843" y="201"/>
                    <a:pt x="6893" y="151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51"/>
                    <a:pt x="7545" y="201"/>
                    <a:pt x="7620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7" y="51"/>
                    <a:pt x="8347" y="101"/>
                  </a:cubicBezTo>
                  <a:cubicBezTo>
                    <a:pt x="8347" y="151"/>
                    <a:pt x="8397" y="201"/>
                    <a:pt x="8447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74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51"/>
                    <a:pt x="9224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74" y="1"/>
                  </a:cubicBezTo>
                  <a:close/>
                  <a:moveTo>
                    <a:pt x="10126" y="1"/>
                  </a:moveTo>
                  <a:cubicBezTo>
                    <a:pt x="10051" y="1"/>
                    <a:pt x="10026" y="51"/>
                    <a:pt x="10026" y="101"/>
                  </a:cubicBezTo>
                  <a:cubicBezTo>
                    <a:pt x="10026" y="151"/>
                    <a:pt x="10051" y="201"/>
                    <a:pt x="10126" y="201"/>
                  </a:cubicBezTo>
                  <a:cubicBezTo>
                    <a:pt x="10176" y="201"/>
                    <a:pt x="10226" y="151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51"/>
                    <a:pt x="10903" y="201"/>
                    <a:pt x="10953" y="201"/>
                  </a:cubicBezTo>
                  <a:cubicBezTo>
                    <a:pt x="11003" y="201"/>
                    <a:pt x="11054" y="151"/>
                    <a:pt x="11054" y="101"/>
                  </a:cubicBezTo>
                  <a:cubicBezTo>
                    <a:pt x="11054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51"/>
                    <a:pt x="11730" y="201"/>
                    <a:pt x="11780" y="201"/>
                  </a:cubicBez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51"/>
                    <a:pt x="11856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2" y="51"/>
                    <a:pt x="12532" y="101"/>
                  </a:cubicBezTo>
                  <a:cubicBezTo>
                    <a:pt x="12532" y="151"/>
                    <a:pt x="12557" y="201"/>
                    <a:pt x="12632" y="201"/>
                  </a:cubicBezTo>
                  <a:cubicBezTo>
                    <a:pt x="12683" y="201"/>
                    <a:pt x="12733" y="151"/>
                    <a:pt x="12733" y="101"/>
                  </a:cubicBezTo>
                  <a:cubicBezTo>
                    <a:pt x="12733" y="51"/>
                    <a:pt x="12683" y="1"/>
                    <a:pt x="1263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2961300" y="7324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6" y="1"/>
                  </a:moveTo>
                  <a:lnTo>
                    <a:pt x="0" y="602"/>
                  </a:lnTo>
                  <a:lnTo>
                    <a:pt x="2256" y="120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3326600" y="732475"/>
              <a:ext cx="56400" cy="30100"/>
            </a:xfrm>
            <a:custGeom>
              <a:avLst/>
              <a:gdLst/>
              <a:ahLst/>
              <a:cxnLst/>
              <a:rect l="l" t="t" r="r" b="b"/>
              <a:pathLst>
                <a:path w="2256" h="1204" extrusionOk="0">
                  <a:moveTo>
                    <a:pt x="0" y="1"/>
                  </a:moveTo>
                  <a:lnTo>
                    <a:pt x="0" y="1204"/>
                  </a:lnTo>
                  <a:lnTo>
                    <a:pt x="2256" y="6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5517700" y="2389125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26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978"/>
                    <a:pt x="51" y="1028"/>
                    <a:pt x="101" y="1028"/>
                  </a:cubicBezTo>
                  <a:cubicBezTo>
                    <a:pt x="151" y="1028"/>
                    <a:pt x="201" y="978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55"/>
                  </a:moveTo>
                  <a:cubicBezTo>
                    <a:pt x="51" y="1655"/>
                    <a:pt x="1" y="1705"/>
                    <a:pt x="1" y="1755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55"/>
                  </a:cubicBezTo>
                  <a:cubicBezTo>
                    <a:pt x="201" y="1705"/>
                    <a:pt x="151" y="1655"/>
                    <a:pt x="101" y="1655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32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32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484"/>
                    <a:pt x="51" y="3534"/>
                    <a:pt x="101" y="3534"/>
                  </a:cubicBezTo>
                  <a:cubicBezTo>
                    <a:pt x="151" y="3534"/>
                    <a:pt x="201" y="3484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61"/>
                  </a:moveTo>
                  <a:cubicBezTo>
                    <a:pt x="51" y="4161"/>
                    <a:pt x="1" y="4211"/>
                    <a:pt x="1" y="4261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61"/>
                  </a:cubicBezTo>
                  <a:cubicBezTo>
                    <a:pt x="201" y="4211"/>
                    <a:pt x="151" y="4161"/>
                    <a:pt x="101" y="4161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38"/>
                    <a:pt x="1" y="5113"/>
                  </a:cubicBezTo>
                  <a:cubicBezTo>
                    <a:pt x="1" y="5164"/>
                    <a:pt x="51" y="5214"/>
                    <a:pt x="101" y="5214"/>
                  </a:cubicBezTo>
                  <a:cubicBezTo>
                    <a:pt x="151" y="5214"/>
                    <a:pt x="201" y="5164"/>
                    <a:pt x="201" y="5113"/>
                  </a:cubicBezTo>
                  <a:cubicBezTo>
                    <a:pt x="201" y="5038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5991"/>
                    <a:pt x="51" y="6041"/>
                    <a:pt x="101" y="6041"/>
                  </a:cubicBezTo>
                  <a:cubicBezTo>
                    <a:pt x="151" y="6041"/>
                    <a:pt x="201" y="5991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67"/>
                  </a:moveTo>
                  <a:cubicBezTo>
                    <a:pt x="51" y="6667"/>
                    <a:pt x="1" y="6717"/>
                    <a:pt x="1" y="6768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68"/>
                  </a:cubicBezTo>
                  <a:cubicBezTo>
                    <a:pt x="201" y="6717"/>
                    <a:pt x="151" y="6667"/>
                    <a:pt x="101" y="6667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44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44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497"/>
                    <a:pt x="51" y="8547"/>
                    <a:pt x="101" y="8547"/>
                  </a:cubicBezTo>
                  <a:cubicBezTo>
                    <a:pt x="151" y="8547"/>
                    <a:pt x="201" y="8497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74"/>
                  </a:moveTo>
                  <a:cubicBezTo>
                    <a:pt x="51" y="9174"/>
                    <a:pt x="1" y="9224"/>
                    <a:pt x="1" y="9274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74"/>
                  </a:cubicBezTo>
                  <a:cubicBezTo>
                    <a:pt x="201" y="9224"/>
                    <a:pt x="151" y="9174"/>
                    <a:pt x="101" y="9174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51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51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03"/>
                    <a:pt x="51" y="11053"/>
                    <a:pt x="101" y="11053"/>
                  </a:cubicBezTo>
                  <a:cubicBezTo>
                    <a:pt x="151" y="11053"/>
                    <a:pt x="201" y="11003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680"/>
                  </a:moveTo>
                  <a:cubicBezTo>
                    <a:pt x="51" y="11680"/>
                    <a:pt x="1" y="11730"/>
                    <a:pt x="1" y="11780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780"/>
                  </a:cubicBez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57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57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09"/>
                    <a:pt x="51" y="13560"/>
                    <a:pt x="101" y="13560"/>
                  </a:cubicBezTo>
                  <a:cubicBezTo>
                    <a:pt x="151" y="13560"/>
                    <a:pt x="201" y="13509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186"/>
                  </a:moveTo>
                  <a:cubicBezTo>
                    <a:pt x="51" y="14186"/>
                    <a:pt x="1" y="14236"/>
                    <a:pt x="1" y="14286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286"/>
                  </a:cubicBezTo>
                  <a:cubicBezTo>
                    <a:pt x="201" y="14236"/>
                    <a:pt x="151" y="14186"/>
                    <a:pt x="101" y="1418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5505175" y="2345275"/>
              <a:ext cx="30100" cy="56400"/>
            </a:xfrm>
            <a:custGeom>
              <a:avLst/>
              <a:gdLst/>
              <a:ahLst/>
              <a:cxnLst/>
              <a:rect l="l" t="t" r="r" b="b"/>
              <a:pathLst>
                <a:path w="1204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5505175" y="2743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5517700" y="2957425"/>
              <a:ext cx="5050" cy="694275"/>
            </a:xfrm>
            <a:custGeom>
              <a:avLst/>
              <a:gdLst/>
              <a:ahLst/>
              <a:cxnLst/>
              <a:rect l="l" t="t" r="r" b="b"/>
              <a:pathLst>
                <a:path w="202" h="27771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05"/>
                    <a:pt x="1" y="1780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05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11"/>
                    <a:pt x="1" y="4286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86"/>
                  </a:cubicBezTo>
                  <a:cubicBezTo>
                    <a:pt x="201" y="4211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3"/>
                    <a:pt x="1" y="5113"/>
                  </a:cubicBezTo>
                  <a:cubicBezTo>
                    <a:pt x="1" y="5163"/>
                    <a:pt x="51" y="5214"/>
                    <a:pt x="101" y="5214"/>
                  </a:cubicBezTo>
                  <a:cubicBezTo>
                    <a:pt x="151" y="5214"/>
                    <a:pt x="201" y="5163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1" y="6692"/>
                    <a:pt x="1" y="6717"/>
                    <a:pt x="1" y="6793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93"/>
                  </a:cubicBezTo>
                  <a:cubicBezTo>
                    <a:pt x="201" y="6717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69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24"/>
                    <a:pt x="1" y="9299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99"/>
                  </a:cubicBezTo>
                  <a:cubicBezTo>
                    <a:pt x="201" y="9224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28"/>
                    <a:pt x="51" y="11078"/>
                    <a:pt x="101" y="11078"/>
                  </a:cubicBezTo>
                  <a:cubicBezTo>
                    <a:pt x="151" y="11078"/>
                    <a:pt x="201" y="11028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30"/>
                    <a:pt x="1" y="11805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805"/>
                  </a:cubicBezTo>
                  <a:cubicBezTo>
                    <a:pt x="201" y="11730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34"/>
                    <a:pt x="51" y="13585"/>
                    <a:pt x="101" y="13585"/>
                  </a:cubicBezTo>
                  <a:cubicBezTo>
                    <a:pt x="151" y="13585"/>
                    <a:pt x="201" y="13534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36"/>
                    <a:pt x="1" y="14311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311"/>
                  </a:cubicBezTo>
                  <a:cubicBezTo>
                    <a:pt x="201" y="14236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1" y="15038"/>
                    <a:pt x="1" y="15088"/>
                    <a:pt x="1" y="15138"/>
                  </a:cubicBezTo>
                  <a:cubicBezTo>
                    <a:pt x="1" y="15189"/>
                    <a:pt x="51" y="15239"/>
                    <a:pt x="101" y="15239"/>
                  </a:cubicBezTo>
                  <a:cubicBezTo>
                    <a:pt x="151" y="15239"/>
                    <a:pt x="201" y="15189"/>
                    <a:pt x="201" y="15138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1" y="15865"/>
                    <a:pt x="1" y="15915"/>
                    <a:pt x="1" y="15966"/>
                  </a:cubicBezTo>
                  <a:cubicBezTo>
                    <a:pt x="1" y="16041"/>
                    <a:pt x="51" y="16091"/>
                    <a:pt x="101" y="16091"/>
                  </a:cubicBezTo>
                  <a:cubicBezTo>
                    <a:pt x="151" y="16091"/>
                    <a:pt x="201" y="16041"/>
                    <a:pt x="201" y="15966"/>
                  </a:cubicBezTo>
                  <a:cubicBezTo>
                    <a:pt x="201" y="15915"/>
                    <a:pt x="151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1" y="16717"/>
                    <a:pt x="1" y="16742"/>
                    <a:pt x="1" y="16818"/>
                  </a:cubicBezTo>
                  <a:cubicBezTo>
                    <a:pt x="1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8"/>
                  </a:cubicBezTo>
                  <a:cubicBezTo>
                    <a:pt x="201" y="16742"/>
                    <a:pt x="151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1" y="17544"/>
                    <a:pt x="1" y="17595"/>
                    <a:pt x="1" y="17645"/>
                  </a:cubicBezTo>
                  <a:cubicBezTo>
                    <a:pt x="1" y="17695"/>
                    <a:pt x="51" y="17745"/>
                    <a:pt x="101" y="17745"/>
                  </a:cubicBezTo>
                  <a:cubicBezTo>
                    <a:pt x="151" y="17745"/>
                    <a:pt x="201" y="17695"/>
                    <a:pt x="201" y="17645"/>
                  </a:cubicBezTo>
                  <a:cubicBezTo>
                    <a:pt x="201" y="17595"/>
                    <a:pt x="151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1" y="18372"/>
                    <a:pt x="1" y="18422"/>
                    <a:pt x="1" y="18472"/>
                  </a:cubicBezTo>
                  <a:cubicBezTo>
                    <a:pt x="1" y="18547"/>
                    <a:pt x="51" y="18597"/>
                    <a:pt x="101" y="18597"/>
                  </a:cubicBezTo>
                  <a:cubicBezTo>
                    <a:pt x="151" y="18597"/>
                    <a:pt x="201" y="18547"/>
                    <a:pt x="201" y="18472"/>
                  </a:cubicBezTo>
                  <a:cubicBezTo>
                    <a:pt x="201" y="18422"/>
                    <a:pt x="151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1" y="19224"/>
                    <a:pt x="1" y="19249"/>
                    <a:pt x="1" y="19324"/>
                  </a:cubicBezTo>
                  <a:cubicBezTo>
                    <a:pt x="1" y="19374"/>
                    <a:pt x="51" y="19424"/>
                    <a:pt x="101" y="19424"/>
                  </a:cubicBezTo>
                  <a:cubicBezTo>
                    <a:pt x="151" y="19424"/>
                    <a:pt x="201" y="19374"/>
                    <a:pt x="201" y="19324"/>
                  </a:cubicBezTo>
                  <a:cubicBezTo>
                    <a:pt x="201" y="19249"/>
                    <a:pt x="151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1" y="20051"/>
                    <a:pt x="1" y="20101"/>
                    <a:pt x="1" y="20151"/>
                  </a:cubicBezTo>
                  <a:cubicBezTo>
                    <a:pt x="1" y="20201"/>
                    <a:pt x="51" y="20251"/>
                    <a:pt x="101" y="20251"/>
                  </a:cubicBezTo>
                  <a:cubicBezTo>
                    <a:pt x="151" y="20251"/>
                    <a:pt x="201" y="20201"/>
                    <a:pt x="201" y="20151"/>
                  </a:cubicBezTo>
                  <a:cubicBezTo>
                    <a:pt x="201" y="20101"/>
                    <a:pt x="151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1" y="20878"/>
                    <a:pt x="1" y="20928"/>
                    <a:pt x="1" y="20978"/>
                  </a:cubicBezTo>
                  <a:cubicBezTo>
                    <a:pt x="1" y="21053"/>
                    <a:pt x="51" y="21103"/>
                    <a:pt x="101" y="21103"/>
                  </a:cubicBezTo>
                  <a:cubicBezTo>
                    <a:pt x="151" y="21103"/>
                    <a:pt x="201" y="21053"/>
                    <a:pt x="201" y="20978"/>
                  </a:cubicBezTo>
                  <a:cubicBezTo>
                    <a:pt x="201" y="20928"/>
                    <a:pt x="151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1" y="21730"/>
                    <a:pt x="1" y="21755"/>
                    <a:pt x="1" y="21830"/>
                  </a:cubicBezTo>
                  <a:cubicBezTo>
                    <a:pt x="1" y="21880"/>
                    <a:pt x="51" y="21930"/>
                    <a:pt x="101" y="21930"/>
                  </a:cubicBezTo>
                  <a:cubicBezTo>
                    <a:pt x="151" y="21930"/>
                    <a:pt x="201" y="21880"/>
                    <a:pt x="201" y="21830"/>
                  </a:cubicBezTo>
                  <a:cubicBezTo>
                    <a:pt x="201" y="21755"/>
                    <a:pt x="151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1" y="22557"/>
                    <a:pt x="1" y="22607"/>
                    <a:pt x="1" y="22657"/>
                  </a:cubicBezTo>
                  <a:cubicBezTo>
                    <a:pt x="1" y="22707"/>
                    <a:pt x="51" y="22758"/>
                    <a:pt x="101" y="22758"/>
                  </a:cubicBezTo>
                  <a:cubicBezTo>
                    <a:pt x="151" y="22758"/>
                    <a:pt x="201" y="22707"/>
                    <a:pt x="201" y="22657"/>
                  </a:cubicBezTo>
                  <a:cubicBezTo>
                    <a:pt x="201" y="22607"/>
                    <a:pt x="151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1" y="23384"/>
                    <a:pt x="1" y="23434"/>
                    <a:pt x="1" y="23484"/>
                  </a:cubicBezTo>
                  <a:cubicBezTo>
                    <a:pt x="1" y="23560"/>
                    <a:pt x="51" y="23610"/>
                    <a:pt x="101" y="23610"/>
                  </a:cubicBezTo>
                  <a:cubicBezTo>
                    <a:pt x="151" y="23610"/>
                    <a:pt x="201" y="23560"/>
                    <a:pt x="201" y="23484"/>
                  </a:cubicBez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1" y="24236"/>
                    <a:pt x="1" y="24261"/>
                    <a:pt x="1" y="24336"/>
                  </a:cubicBezTo>
                  <a:cubicBezTo>
                    <a:pt x="1" y="24387"/>
                    <a:pt x="51" y="24437"/>
                    <a:pt x="101" y="24437"/>
                  </a:cubicBezTo>
                  <a:cubicBezTo>
                    <a:pt x="151" y="24437"/>
                    <a:pt x="201" y="24387"/>
                    <a:pt x="201" y="24336"/>
                  </a:cubicBezTo>
                  <a:cubicBezTo>
                    <a:pt x="201" y="24261"/>
                    <a:pt x="151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1" y="25063"/>
                    <a:pt x="1" y="25113"/>
                    <a:pt x="1" y="25164"/>
                  </a:cubicBezTo>
                  <a:cubicBezTo>
                    <a:pt x="1" y="25214"/>
                    <a:pt x="51" y="25264"/>
                    <a:pt x="101" y="25264"/>
                  </a:cubicBezTo>
                  <a:cubicBezTo>
                    <a:pt x="151" y="25264"/>
                    <a:pt x="201" y="25214"/>
                    <a:pt x="201" y="25164"/>
                  </a:cubicBezTo>
                  <a:cubicBezTo>
                    <a:pt x="201" y="25113"/>
                    <a:pt x="151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1" y="25890"/>
                    <a:pt x="1" y="25941"/>
                    <a:pt x="1" y="25991"/>
                  </a:cubicBezTo>
                  <a:cubicBezTo>
                    <a:pt x="1" y="26066"/>
                    <a:pt x="51" y="26116"/>
                    <a:pt x="101" y="26116"/>
                  </a:cubicBezTo>
                  <a:cubicBezTo>
                    <a:pt x="151" y="26116"/>
                    <a:pt x="201" y="26066"/>
                    <a:pt x="201" y="25991"/>
                  </a:cubicBezTo>
                  <a:cubicBezTo>
                    <a:pt x="201" y="25941"/>
                    <a:pt x="151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1" y="26743"/>
                    <a:pt x="1" y="26768"/>
                    <a:pt x="1" y="26843"/>
                  </a:cubicBezTo>
                  <a:cubicBezTo>
                    <a:pt x="1" y="26893"/>
                    <a:pt x="51" y="26943"/>
                    <a:pt x="101" y="26943"/>
                  </a:cubicBezTo>
                  <a:cubicBezTo>
                    <a:pt x="151" y="26943"/>
                    <a:pt x="201" y="26893"/>
                    <a:pt x="201" y="26843"/>
                  </a:cubicBezTo>
                  <a:cubicBezTo>
                    <a:pt x="201" y="26768"/>
                    <a:pt x="151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1" y="27570"/>
                    <a:pt x="1" y="27620"/>
                    <a:pt x="1" y="27670"/>
                  </a:cubicBezTo>
                  <a:cubicBezTo>
                    <a:pt x="1" y="27720"/>
                    <a:pt x="51" y="27770"/>
                    <a:pt x="101" y="27770"/>
                  </a:cubicBezTo>
                  <a:cubicBezTo>
                    <a:pt x="151" y="27770"/>
                    <a:pt x="201" y="27720"/>
                    <a:pt x="201" y="27670"/>
                  </a:cubicBezTo>
                  <a:cubicBezTo>
                    <a:pt x="201" y="27620"/>
                    <a:pt x="151" y="27570"/>
                    <a:pt x="101" y="2757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22"/>
            <p:cNvSpPr/>
            <p:nvPr/>
          </p:nvSpPr>
          <p:spPr>
            <a:xfrm>
              <a:off x="5505175" y="29135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03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22"/>
            <p:cNvSpPr/>
            <p:nvPr/>
          </p:nvSpPr>
          <p:spPr>
            <a:xfrm>
              <a:off x="550517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5691275" y="34680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6"/>
                    <a:pt x="100" y="226"/>
                  </a:cubicBezTo>
                  <a:cubicBezTo>
                    <a:pt x="150" y="226"/>
                    <a:pt x="201" y="176"/>
                    <a:pt x="201" y="126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0" y="1053"/>
                  </a:cubicBezTo>
                  <a:cubicBezTo>
                    <a:pt x="150" y="1053"/>
                    <a:pt x="201" y="1003"/>
                    <a:pt x="201" y="953"/>
                  </a:cubicBezTo>
                  <a:cubicBezTo>
                    <a:pt x="201" y="903"/>
                    <a:pt x="150" y="853"/>
                    <a:pt x="100" y="853"/>
                  </a:cubicBezTo>
                  <a:close/>
                  <a:moveTo>
                    <a:pt x="100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55"/>
                    <a:pt x="50" y="1880"/>
                    <a:pt x="100" y="1880"/>
                  </a:cubicBezTo>
                  <a:cubicBezTo>
                    <a:pt x="150" y="1880"/>
                    <a:pt x="201" y="1855"/>
                    <a:pt x="201" y="1780"/>
                  </a:cubicBezTo>
                  <a:cubicBezTo>
                    <a:pt x="201" y="1730"/>
                    <a:pt x="150" y="1680"/>
                    <a:pt x="100" y="1680"/>
                  </a:cubicBezTo>
                  <a:close/>
                  <a:moveTo>
                    <a:pt x="100" y="2507"/>
                  </a:moveTo>
                  <a:cubicBezTo>
                    <a:pt x="50" y="2507"/>
                    <a:pt x="0" y="2557"/>
                    <a:pt x="0" y="2632"/>
                  </a:cubicBezTo>
                  <a:cubicBezTo>
                    <a:pt x="0" y="2682"/>
                    <a:pt x="50" y="2733"/>
                    <a:pt x="100" y="2733"/>
                  </a:cubicBezTo>
                  <a:cubicBezTo>
                    <a:pt x="150" y="2733"/>
                    <a:pt x="201" y="2682"/>
                    <a:pt x="201" y="2632"/>
                  </a:cubicBezTo>
                  <a:cubicBezTo>
                    <a:pt x="201" y="2557"/>
                    <a:pt x="150" y="2507"/>
                    <a:pt x="100" y="2507"/>
                  </a:cubicBezTo>
                  <a:close/>
                  <a:moveTo>
                    <a:pt x="100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0" y="3560"/>
                  </a:cubicBezTo>
                  <a:cubicBezTo>
                    <a:pt x="150" y="3560"/>
                    <a:pt x="201" y="3509"/>
                    <a:pt x="201" y="3459"/>
                  </a:cubicBezTo>
                  <a:cubicBezTo>
                    <a:pt x="201" y="3409"/>
                    <a:pt x="150" y="3359"/>
                    <a:pt x="100" y="3359"/>
                  </a:cubicBezTo>
                  <a:close/>
                  <a:moveTo>
                    <a:pt x="100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62"/>
                    <a:pt x="50" y="4387"/>
                    <a:pt x="100" y="4387"/>
                  </a:cubicBezTo>
                  <a:cubicBezTo>
                    <a:pt x="150" y="4387"/>
                    <a:pt x="201" y="4362"/>
                    <a:pt x="201" y="4286"/>
                  </a:cubicBezTo>
                  <a:cubicBezTo>
                    <a:pt x="201" y="4236"/>
                    <a:pt x="150" y="4186"/>
                    <a:pt x="100" y="4186"/>
                  </a:cubicBezTo>
                  <a:close/>
                  <a:moveTo>
                    <a:pt x="100" y="5013"/>
                  </a:moveTo>
                  <a:cubicBezTo>
                    <a:pt x="50" y="5013"/>
                    <a:pt x="0" y="5063"/>
                    <a:pt x="0" y="5139"/>
                  </a:cubicBezTo>
                  <a:cubicBezTo>
                    <a:pt x="0" y="5189"/>
                    <a:pt x="50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cubicBezTo>
                    <a:pt x="201" y="5063"/>
                    <a:pt x="150" y="5013"/>
                    <a:pt x="100" y="5013"/>
                  </a:cubicBezTo>
                  <a:close/>
                  <a:moveTo>
                    <a:pt x="100" y="5865"/>
                  </a:moveTo>
                  <a:cubicBezTo>
                    <a:pt x="50" y="5865"/>
                    <a:pt x="0" y="5916"/>
                    <a:pt x="0" y="5966"/>
                  </a:cubicBezTo>
                  <a:cubicBezTo>
                    <a:pt x="0" y="6016"/>
                    <a:pt x="50" y="6066"/>
                    <a:pt x="100" y="6066"/>
                  </a:cubicBezTo>
                  <a:cubicBezTo>
                    <a:pt x="150" y="6066"/>
                    <a:pt x="201" y="6016"/>
                    <a:pt x="201" y="5966"/>
                  </a:cubicBezTo>
                  <a:cubicBezTo>
                    <a:pt x="201" y="5916"/>
                    <a:pt x="150" y="5865"/>
                    <a:pt x="100" y="5865"/>
                  </a:cubicBezTo>
                  <a:close/>
                  <a:moveTo>
                    <a:pt x="100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68"/>
                    <a:pt x="50" y="6893"/>
                    <a:pt x="100" y="6893"/>
                  </a:cubicBezTo>
                  <a:cubicBezTo>
                    <a:pt x="150" y="6893"/>
                    <a:pt x="201" y="6868"/>
                    <a:pt x="201" y="6793"/>
                  </a:cubicBezTo>
                  <a:cubicBezTo>
                    <a:pt x="201" y="6743"/>
                    <a:pt x="150" y="6692"/>
                    <a:pt x="100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5678725" y="34248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0"/>
                  </a:moveTo>
                  <a:lnTo>
                    <a:pt x="1" y="2256"/>
                  </a:lnTo>
                  <a:lnTo>
                    <a:pt x="1204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567872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1" y="0"/>
                  </a:moveTo>
                  <a:lnTo>
                    <a:pt x="602" y="2281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5517700" y="3798900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26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1" y="853"/>
                    <a:pt x="1" y="903"/>
                    <a:pt x="1" y="953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3"/>
                    <a:pt x="151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30"/>
                    <a:pt x="1" y="1780"/>
                  </a:cubicBezTo>
                  <a:cubicBezTo>
                    <a:pt x="1" y="1855"/>
                    <a:pt x="51" y="1881"/>
                    <a:pt x="101" y="1881"/>
                  </a:cubicBezTo>
                  <a:cubicBezTo>
                    <a:pt x="151" y="1881"/>
                    <a:pt x="201" y="1855"/>
                    <a:pt x="201" y="1780"/>
                  </a:cubicBezTo>
                  <a:cubicBezTo>
                    <a:pt x="201" y="1730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32"/>
                  </a:cubicBezTo>
                  <a:cubicBezTo>
                    <a:pt x="1" y="2683"/>
                    <a:pt x="51" y="2733"/>
                    <a:pt x="101" y="2733"/>
                  </a:cubicBezTo>
                  <a:cubicBezTo>
                    <a:pt x="151" y="2733"/>
                    <a:pt x="201" y="2683"/>
                    <a:pt x="201" y="2632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1" y="3359"/>
                    <a:pt x="1" y="3409"/>
                    <a:pt x="1" y="3460"/>
                  </a:cubicBezTo>
                  <a:cubicBezTo>
                    <a:pt x="1" y="3510"/>
                    <a:pt x="51" y="3560"/>
                    <a:pt x="101" y="3560"/>
                  </a:cubicBezTo>
                  <a:cubicBezTo>
                    <a:pt x="151" y="3560"/>
                    <a:pt x="201" y="3510"/>
                    <a:pt x="201" y="3460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36"/>
                    <a:pt x="1" y="4287"/>
                  </a:cubicBezTo>
                  <a:cubicBezTo>
                    <a:pt x="1" y="4362"/>
                    <a:pt x="51" y="4387"/>
                    <a:pt x="101" y="4387"/>
                  </a:cubicBezTo>
                  <a:cubicBezTo>
                    <a:pt x="151" y="4387"/>
                    <a:pt x="201" y="4362"/>
                    <a:pt x="201" y="4287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4"/>
                    <a:pt x="1" y="5139"/>
                  </a:cubicBez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cubicBezTo>
                    <a:pt x="201" y="5064"/>
                    <a:pt x="151" y="5013"/>
                    <a:pt x="101" y="501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66"/>
                  </a:cubicBez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6693"/>
                  </a:moveTo>
                  <a:cubicBezTo>
                    <a:pt x="51" y="6693"/>
                    <a:pt x="1" y="6743"/>
                    <a:pt x="1" y="6793"/>
                  </a:cubicBezTo>
                  <a:cubicBezTo>
                    <a:pt x="1" y="6868"/>
                    <a:pt x="51" y="6893"/>
                    <a:pt x="101" y="6893"/>
                  </a:cubicBezTo>
                  <a:cubicBezTo>
                    <a:pt x="151" y="6893"/>
                    <a:pt x="201" y="6868"/>
                    <a:pt x="201" y="6793"/>
                  </a:cubicBezTo>
                  <a:cubicBezTo>
                    <a:pt x="201" y="6743"/>
                    <a:pt x="151" y="6693"/>
                    <a:pt x="101" y="6693"/>
                  </a:cubicBezTo>
                  <a:close/>
                  <a:moveTo>
                    <a:pt x="101" y="7520"/>
                  </a:moveTo>
                  <a:cubicBezTo>
                    <a:pt x="51" y="7520"/>
                    <a:pt x="1" y="7570"/>
                    <a:pt x="1" y="7645"/>
                  </a:cubicBezTo>
                  <a:cubicBezTo>
                    <a:pt x="1" y="7695"/>
                    <a:pt x="51" y="7745"/>
                    <a:pt x="101" y="7745"/>
                  </a:cubicBezTo>
                  <a:cubicBezTo>
                    <a:pt x="151" y="7745"/>
                    <a:pt x="201" y="7695"/>
                    <a:pt x="201" y="7645"/>
                  </a:cubicBezTo>
                  <a:cubicBezTo>
                    <a:pt x="201" y="7570"/>
                    <a:pt x="151" y="7520"/>
                    <a:pt x="101" y="7520"/>
                  </a:cubicBezTo>
                  <a:close/>
                  <a:moveTo>
                    <a:pt x="101" y="8372"/>
                  </a:moveTo>
                  <a:cubicBezTo>
                    <a:pt x="51" y="8372"/>
                    <a:pt x="1" y="8422"/>
                    <a:pt x="1" y="8472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72"/>
                  </a:cubicBezTo>
                  <a:cubicBezTo>
                    <a:pt x="201" y="8422"/>
                    <a:pt x="151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49"/>
                    <a:pt x="1" y="9299"/>
                  </a:cubicBezTo>
                  <a:cubicBezTo>
                    <a:pt x="1" y="9374"/>
                    <a:pt x="51" y="9399"/>
                    <a:pt x="101" y="9399"/>
                  </a:cubicBezTo>
                  <a:cubicBezTo>
                    <a:pt x="151" y="9399"/>
                    <a:pt x="201" y="9374"/>
                    <a:pt x="201" y="9299"/>
                  </a:cubicBezTo>
                  <a:cubicBezTo>
                    <a:pt x="201" y="9249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51"/>
                  </a:cubicBezTo>
                  <a:cubicBezTo>
                    <a:pt x="1" y="10201"/>
                    <a:pt x="51" y="10252"/>
                    <a:pt x="101" y="10252"/>
                  </a:cubicBezTo>
                  <a:cubicBezTo>
                    <a:pt x="151" y="10252"/>
                    <a:pt x="201" y="10201"/>
                    <a:pt x="201" y="10151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1" y="10878"/>
                    <a:pt x="1" y="10928"/>
                    <a:pt x="1" y="10978"/>
                  </a:cubicBez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cubicBezTo>
                    <a:pt x="201" y="10928"/>
                    <a:pt x="151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cubicBezTo>
                    <a:pt x="1" y="11881"/>
                    <a:pt x="51" y="11906"/>
                    <a:pt x="101" y="11906"/>
                  </a:cubicBezTo>
                  <a:cubicBezTo>
                    <a:pt x="151" y="11906"/>
                    <a:pt x="201" y="11881"/>
                    <a:pt x="201" y="11805"/>
                  </a:cubicBez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58"/>
                  </a:cubicBezTo>
                  <a:cubicBezTo>
                    <a:pt x="1" y="12708"/>
                    <a:pt x="51" y="12758"/>
                    <a:pt x="101" y="12758"/>
                  </a:cubicBezTo>
                  <a:cubicBezTo>
                    <a:pt x="151" y="12758"/>
                    <a:pt x="201" y="12708"/>
                    <a:pt x="201" y="12658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1" y="13384"/>
                    <a:pt x="1" y="13435"/>
                    <a:pt x="1" y="13485"/>
                  </a:cubicBezTo>
                  <a:cubicBezTo>
                    <a:pt x="1" y="13535"/>
                    <a:pt x="51" y="13585"/>
                    <a:pt x="101" y="13585"/>
                  </a:cubicBezTo>
                  <a:cubicBezTo>
                    <a:pt x="151" y="13585"/>
                    <a:pt x="201" y="13535"/>
                    <a:pt x="201" y="13485"/>
                  </a:cubicBezTo>
                  <a:cubicBezTo>
                    <a:pt x="201" y="13435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62"/>
                    <a:pt x="1" y="14312"/>
                  </a:cubicBezTo>
                  <a:cubicBezTo>
                    <a:pt x="1" y="14387"/>
                    <a:pt x="51" y="14412"/>
                    <a:pt x="101" y="14412"/>
                  </a:cubicBezTo>
                  <a:cubicBezTo>
                    <a:pt x="151" y="14412"/>
                    <a:pt x="201" y="14387"/>
                    <a:pt x="201" y="14312"/>
                  </a:cubicBezTo>
                  <a:cubicBezTo>
                    <a:pt x="201" y="14262"/>
                    <a:pt x="151" y="14211"/>
                    <a:pt x="101" y="1421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5505175" y="375567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5505175" y="41560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6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2455650" y="1390375"/>
              <a:ext cx="5675" cy="979975"/>
            </a:xfrm>
            <a:custGeom>
              <a:avLst/>
              <a:gdLst/>
              <a:ahLst/>
              <a:cxnLst/>
              <a:rect l="l" t="t" r="r" b="b"/>
              <a:pathLst>
                <a:path w="227" h="39199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lnTo>
                    <a:pt x="1" y="2181"/>
                  </a:lnTo>
                  <a:cubicBezTo>
                    <a:pt x="1" y="2256"/>
                    <a:pt x="51" y="2281"/>
                    <a:pt x="126" y="2281"/>
                  </a:cubicBezTo>
                  <a:cubicBezTo>
                    <a:pt x="176" y="2281"/>
                    <a:pt x="226" y="2256"/>
                    <a:pt x="226" y="2181"/>
                  </a:cubicBezTo>
                  <a:lnTo>
                    <a:pt x="226" y="101"/>
                  </a:lnTo>
                  <a:cubicBezTo>
                    <a:pt x="226" y="51"/>
                    <a:pt x="176" y="0"/>
                    <a:pt x="126" y="0"/>
                  </a:cubicBezTo>
                  <a:close/>
                  <a:moveTo>
                    <a:pt x="126" y="2908"/>
                  </a:moveTo>
                  <a:cubicBezTo>
                    <a:pt x="51" y="2908"/>
                    <a:pt x="1" y="2958"/>
                    <a:pt x="1" y="3033"/>
                  </a:cubicBezTo>
                  <a:lnTo>
                    <a:pt x="1" y="5113"/>
                  </a:lnTo>
                  <a:cubicBezTo>
                    <a:pt x="1" y="5163"/>
                    <a:pt x="51" y="5214"/>
                    <a:pt x="126" y="5214"/>
                  </a:cubicBezTo>
                  <a:cubicBezTo>
                    <a:pt x="176" y="5214"/>
                    <a:pt x="226" y="5163"/>
                    <a:pt x="226" y="5113"/>
                  </a:cubicBezTo>
                  <a:lnTo>
                    <a:pt x="226" y="3033"/>
                  </a:lnTo>
                  <a:cubicBezTo>
                    <a:pt x="226" y="2958"/>
                    <a:pt x="176" y="2908"/>
                    <a:pt x="126" y="2908"/>
                  </a:cubicBezTo>
                  <a:close/>
                  <a:moveTo>
                    <a:pt x="126" y="5840"/>
                  </a:moveTo>
                  <a:cubicBezTo>
                    <a:pt x="51" y="5840"/>
                    <a:pt x="1" y="5890"/>
                    <a:pt x="1" y="5940"/>
                  </a:cubicBezTo>
                  <a:lnTo>
                    <a:pt x="1" y="8046"/>
                  </a:lnTo>
                  <a:cubicBezTo>
                    <a:pt x="1" y="8096"/>
                    <a:pt x="51" y="8146"/>
                    <a:pt x="126" y="8146"/>
                  </a:cubicBezTo>
                  <a:cubicBezTo>
                    <a:pt x="176" y="8146"/>
                    <a:pt x="226" y="8096"/>
                    <a:pt x="226" y="8046"/>
                  </a:cubicBezTo>
                  <a:lnTo>
                    <a:pt x="226" y="5940"/>
                  </a:lnTo>
                  <a:cubicBezTo>
                    <a:pt x="226" y="5890"/>
                    <a:pt x="176" y="5840"/>
                    <a:pt x="126" y="5840"/>
                  </a:cubicBezTo>
                  <a:close/>
                  <a:moveTo>
                    <a:pt x="126" y="8772"/>
                  </a:moveTo>
                  <a:cubicBezTo>
                    <a:pt x="51" y="8772"/>
                    <a:pt x="1" y="8823"/>
                    <a:pt x="1" y="8873"/>
                  </a:cubicBezTo>
                  <a:lnTo>
                    <a:pt x="1" y="10953"/>
                  </a:lnTo>
                  <a:cubicBezTo>
                    <a:pt x="1" y="11028"/>
                    <a:pt x="51" y="11053"/>
                    <a:pt x="126" y="11053"/>
                  </a:cubicBezTo>
                  <a:cubicBezTo>
                    <a:pt x="176" y="11053"/>
                    <a:pt x="226" y="11028"/>
                    <a:pt x="226" y="10953"/>
                  </a:cubicBezTo>
                  <a:lnTo>
                    <a:pt x="226" y="8873"/>
                  </a:lnTo>
                  <a:cubicBezTo>
                    <a:pt x="226" y="8823"/>
                    <a:pt x="176" y="8772"/>
                    <a:pt x="126" y="8772"/>
                  </a:cubicBezTo>
                  <a:close/>
                  <a:moveTo>
                    <a:pt x="126" y="11680"/>
                  </a:moveTo>
                  <a:cubicBezTo>
                    <a:pt x="51" y="11680"/>
                    <a:pt x="1" y="11730"/>
                    <a:pt x="1" y="11805"/>
                  </a:cubicBezTo>
                  <a:lnTo>
                    <a:pt x="1" y="13885"/>
                  </a:lnTo>
                  <a:cubicBezTo>
                    <a:pt x="1" y="13935"/>
                    <a:pt x="51" y="13986"/>
                    <a:pt x="126" y="13986"/>
                  </a:cubicBezTo>
                  <a:cubicBezTo>
                    <a:pt x="176" y="13986"/>
                    <a:pt x="226" y="13935"/>
                    <a:pt x="226" y="13885"/>
                  </a:cubicBezTo>
                  <a:lnTo>
                    <a:pt x="226" y="11805"/>
                  </a:lnTo>
                  <a:cubicBezTo>
                    <a:pt x="226" y="11730"/>
                    <a:pt x="176" y="11680"/>
                    <a:pt x="126" y="11680"/>
                  </a:cubicBezTo>
                  <a:close/>
                  <a:moveTo>
                    <a:pt x="126" y="14612"/>
                  </a:moveTo>
                  <a:cubicBezTo>
                    <a:pt x="51" y="14612"/>
                    <a:pt x="1" y="14662"/>
                    <a:pt x="1" y="14712"/>
                  </a:cubicBezTo>
                  <a:lnTo>
                    <a:pt x="1" y="16818"/>
                  </a:lnTo>
                  <a:cubicBezTo>
                    <a:pt x="1" y="16868"/>
                    <a:pt x="51" y="16918"/>
                    <a:pt x="126" y="16918"/>
                  </a:cubicBezTo>
                  <a:cubicBezTo>
                    <a:pt x="176" y="16918"/>
                    <a:pt x="226" y="16868"/>
                    <a:pt x="226" y="16818"/>
                  </a:cubicBezTo>
                  <a:lnTo>
                    <a:pt x="226" y="14712"/>
                  </a:lnTo>
                  <a:cubicBezTo>
                    <a:pt x="226" y="14662"/>
                    <a:pt x="176" y="14612"/>
                    <a:pt x="126" y="14612"/>
                  </a:cubicBezTo>
                  <a:close/>
                  <a:moveTo>
                    <a:pt x="126" y="17544"/>
                  </a:moveTo>
                  <a:cubicBezTo>
                    <a:pt x="51" y="17544"/>
                    <a:pt x="1" y="17595"/>
                    <a:pt x="1" y="17645"/>
                  </a:cubicBezTo>
                  <a:lnTo>
                    <a:pt x="1" y="19725"/>
                  </a:lnTo>
                  <a:cubicBezTo>
                    <a:pt x="1" y="19800"/>
                    <a:pt x="51" y="19825"/>
                    <a:pt x="126" y="19825"/>
                  </a:cubicBezTo>
                  <a:cubicBezTo>
                    <a:pt x="176" y="19825"/>
                    <a:pt x="226" y="19800"/>
                    <a:pt x="226" y="19725"/>
                  </a:cubicBezTo>
                  <a:lnTo>
                    <a:pt x="226" y="17645"/>
                  </a:lnTo>
                  <a:cubicBezTo>
                    <a:pt x="226" y="17595"/>
                    <a:pt x="176" y="17544"/>
                    <a:pt x="126" y="17544"/>
                  </a:cubicBezTo>
                  <a:close/>
                  <a:moveTo>
                    <a:pt x="126" y="20452"/>
                  </a:moveTo>
                  <a:cubicBezTo>
                    <a:pt x="51" y="20452"/>
                    <a:pt x="1" y="20502"/>
                    <a:pt x="1" y="20577"/>
                  </a:cubicBezTo>
                  <a:lnTo>
                    <a:pt x="1" y="22657"/>
                  </a:lnTo>
                  <a:cubicBezTo>
                    <a:pt x="1" y="22707"/>
                    <a:pt x="51" y="22757"/>
                    <a:pt x="126" y="22757"/>
                  </a:cubicBezTo>
                  <a:cubicBezTo>
                    <a:pt x="176" y="22757"/>
                    <a:pt x="226" y="22707"/>
                    <a:pt x="226" y="22657"/>
                  </a:cubicBezTo>
                  <a:lnTo>
                    <a:pt x="226" y="20577"/>
                  </a:lnTo>
                  <a:cubicBezTo>
                    <a:pt x="226" y="20502"/>
                    <a:pt x="176" y="20452"/>
                    <a:pt x="126" y="20452"/>
                  </a:cubicBezTo>
                  <a:close/>
                  <a:moveTo>
                    <a:pt x="126" y="23384"/>
                  </a:moveTo>
                  <a:cubicBezTo>
                    <a:pt x="51" y="23384"/>
                    <a:pt x="1" y="23434"/>
                    <a:pt x="1" y="23484"/>
                  </a:cubicBezTo>
                  <a:lnTo>
                    <a:pt x="1" y="25590"/>
                  </a:lnTo>
                  <a:cubicBezTo>
                    <a:pt x="1" y="25640"/>
                    <a:pt x="51" y="25690"/>
                    <a:pt x="126" y="25690"/>
                  </a:cubicBezTo>
                  <a:cubicBezTo>
                    <a:pt x="176" y="25690"/>
                    <a:pt x="226" y="25640"/>
                    <a:pt x="226" y="25590"/>
                  </a:cubicBezTo>
                  <a:lnTo>
                    <a:pt x="226" y="23484"/>
                  </a:lnTo>
                  <a:cubicBezTo>
                    <a:pt x="226" y="23434"/>
                    <a:pt x="176" y="23384"/>
                    <a:pt x="126" y="23384"/>
                  </a:cubicBezTo>
                  <a:close/>
                  <a:moveTo>
                    <a:pt x="126" y="26316"/>
                  </a:moveTo>
                  <a:cubicBezTo>
                    <a:pt x="51" y="26316"/>
                    <a:pt x="1" y="26367"/>
                    <a:pt x="1" y="26417"/>
                  </a:cubicBezTo>
                  <a:lnTo>
                    <a:pt x="1" y="28497"/>
                  </a:lnTo>
                  <a:cubicBezTo>
                    <a:pt x="1" y="28572"/>
                    <a:pt x="51" y="28597"/>
                    <a:pt x="126" y="28597"/>
                  </a:cubicBezTo>
                  <a:cubicBezTo>
                    <a:pt x="176" y="28597"/>
                    <a:pt x="226" y="28572"/>
                    <a:pt x="226" y="28497"/>
                  </a:cubicBezTo>
                  <a:lnTo>
                    <a:pt x="226" y="26417"/>
                  </a:lnTo>
                  <a:cubicBezTo>
                    <a:pt x="226" y="26367"/>
                    <a:pt x="176" y="26316"/>
                    <a:pt x="126" y="26316"/>
                  </a:cubicBezTo>
                  <a:close/>
                  <a:moveTo>
                    <a:pt x="126" y="29224"/>
                  </a:moveTo>
                  <a:cubicBezTo>
                    <a:pt x="51" y="29224"/>
                    <a:pt x="1" y="29274"/>
                    <a:pt x="1" y="29349"/>
                  </a:cubicBezTo>
                  <a:lnTo>
                    <a:pt x="1" y="31429"/>
                  </a:lnTo>
                  <a:cubicBezTo>
                    <a:pt x="1" y="31479"/>
                    <a:pt x="51" y="31529"/>
                    <a:pt x="126" y="31529"/>
                  </a:cubicBezTo>
                  <a:cubicBezTo>
                    <a:pt x="176" y="31529"/>
                    <a:pt x="226" y="31479"/>
                    <a:pt x="226" y="31429"/>
                  </a:cubicBezTo>
                  <a:lnTo>
                    <a:pt x="226" y="29349"/>
                  </a:lnTo>
                  <a:cubicBezTo>
                    <a:pt x="226" y="29274"/>
                    <a:pt x="176" y="29224"/>
                    <a:pt x="126" y="29224"/>
                  </a:cubicBezTo>
                  <a:close/>
                  <a:moveTo>
                    <a:pt x="126" y="32156"/>
                  </a:moveTo>
                  <a:cubicBezTo>
                    <a:pt x="51" y="32156"/>
                    <a:pt x="1" y="32206"/>
                    <a:pt x="1" y="32256"/>
                  </a:cubicBezTo>
                  <a:lnTo>
                    <a:pt x="1" y="34362"/>
                  </a:lnTo>
                  <a:cubicBezTo>
                    <a:pt x="1" y="34412"/>
                    <a:pt x="51" y="34462"/>
                    <a:pt x="126" y="34462"/>
                  </a:cubicBezTo>
                  <a:cubicBezTo>
                    <a:pt x="176" y="34462"/>
                    <a:pt x="226" y="34412"/>
                    <a:pt x="226" y="34362"/>
                  </a:cubicBezTo>
                  <a:lnTo>
                    <a:pt x="226" y="32256"/>
                  </a:lnTo>
                  <a:cubicBezTo>
                    <a:pt x="226" y="32206"/>
                    <a:pt x="176" y="32156"/>
                    <a:pt x="126" y="32156"/>
                  </a:cubicBezTo>
                  <a:close/>
                  <a:moveTo>
                    <a:pt x="126" y="35088"/>
                  </a:moveTo>
                  <a:cubicBezTo>
                    <a:pt x="51" y="35088"/>
                    <a:pt x="1" y="35139"/>
                    <a:pt x="1" y="35189"/>
                  </a:cubicBezTo>
                  <a:lnTo>
                    <a:pt x="1" y="37269"/>
                  </a:lnTo>
                  <a:cubicBezTo>
                    <a:pt x="1" y="37344"/>
                    <a:pt x="51" y="37369"/>
                    <a:pt x="126" y="37369"/>
                  </a:cubicBezTo>
                  <a:cubicBezTo>
                    <a:pt x="176" y="37369"/>
                    <a:pt x="226" y="37344"/>
                    <a:pt x="226" y="37269"/>
                  </a:cubicBezTo>
                  <a:lnTo>
                    <a:pt x="226" y="35189"/>
                  </a:lnTo>
                  <a:cubicBezTo>
                    <a:pt x="226" y="35139"/>
                    <a:pt x="176" y="35088"/>
                    <a:pt x="126" y="35088"/>
                  </a:cubicBezTo>
                  <a:close/>
                  <a:moveTo>
                    <a:pt x="126" y="37996"/>
                  </a:moveTo>
                  <a:cubicBezTo>
                    <a:pt x="51" y="37996"/>
                    <a:pt x="1" y="38046"/>
                    <a:pt x="1" y="38121"/>
                  </a:cubicBezTo>
                  <a:lnTo>
                    <a:pt x="1" y="39098"/>
                  </a:lnTo>
                  <a:cubicBezTo>
                    <a:pt x="1" y="39149"/>
                    <a:pt x="51" y="39199"/>
                    <a:pt x="126" y="39199"/>
                  </a:cubicBezTo>
                  <a:cubicBezTo>
                    <a:pt x="176" y="39199"/>
                    <a:pt x="226" y="39149"/>
                    <a:pt x="226" y="39098"/>
                  </a:cubicBezTo>
                  <a:lnTo>
                    <a:pt x="226" y="38121"/>
                  </a:lnTo>
                  <a:cubicBezTo>
                    <a:pt x="226" y="38046"/>
                    <a:pt x="176" y="37996"/>
                    <a:pt x="126" y="3799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2359800" y="18853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lnTo>
                    <a:pt x="25" y="25"/>
                  </a:lnTo>
                  <a:lnTo>
                    <a:pt x="0" y="100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6" y="176"/>
                  </a:lnTo>
                  <a:lnTo>
                    <a:pt x="201" y="100"/>
                  </a:lnTo>
                  <a:lnTo>
                    <a:pt x="176" y="25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2371700" y="1237700"/>
              <a:ext cx="478725" cy="636200"/>
            </a:xfrm>
            <a:custGeom>
              <a:avLst/>
              <a:gdLst/>
              <a:ahLst/>
              <a:cxnLst/>
              <a:rect l="l" t="t" r="r" b="b"/>
              <a:pathLst>
                <a:path w="19149" h="25448" extrusionOk="0">
                  <a:moveTo>
                    <a:pt x="19023" y="1"/>
                  </a:moveTo>
                  <a:cubicBezTo>
                    <a:pt x="18994" y="1"/>
                    <a:pt x="18963" y="13"/>
                    <a:pt x="18948" y="42"/>
                  </a:cubicBezTo>
                  <a:cubicBezTo>
                    <a:pt x="18898" y="92"/>
                    <a:pt x="18923" y="168"/>
                    <a:pt x="18948" y="193"/>
                  </a:cubicBezTo>
                  <a:cubicBezTo>
                    <a:pt x="18967" y="212"/>
                    <a:pt x="18990" y="220"/>
                    <a:pt x="19012" y="220"/>
                  </a:cubicBezTo>
                  <a:cubicBezTo>
                    <a:pt x="19048" y="220"/>
                    <a:pt x="19083" y="199"/>
                    <a:pt x="19098" y="168"/>
                  </a:cubicBezTo>
                  <a:cubicBezTo>
                    <a:pt x="19148" y="117"/>
                    <a:pt x="19123" y="67"/>
                    <a:pt x="19073" y="17"/>
                  </a:cubicBezTo>
                  <a:cubicBezTo>
                    <a:pt x="19063" y="7"/>
                    <a:pt x="19044" y="1"/>
                    <a:pt x="19023" y="1"/>
                  </a:cubicBezTo>
                  <a:close/>
                  <a:moveTo>
                    <a:pt x="18527" y="677"/>
                  </a:moveTo>
                  <a:cubicBezTo>
                    <a:pt x="18493" y="677"/>
                    <a:pt x="18461" y="690"/>
                    <a:pt x="18447" y="719"/>
                  </a:cubicBezTo>
                  <a:cubicBezTo>
                    <a:pt x="18396" y="769"/>
                    <a:pt x="18422" y="819"/>
                    <a:pt x="18472" y="869"/>
                  </a:cubicBezTo>
                  <a:cubicBezTo>
                    <a:pt x="18482" y="880"/>
                    <a:pt x="18501" y="886"/>
                    <a:pt x="18521" y="886"/>
                  </a:cubicBezTo>
                  <a:cubicBezTo>
                    <a:pt x="18550" y="886"/>
                    <a:pt x="18582" y="874"/>
                    <a:pt x="18597" y="844"/>
                  </a:cubicBezTo>
                  <a:cubicBezTo>
                    <a:pt x="18647" y="794"/>
                    <a:pt x="18622" y="719"/>
                    <a:pt x="18597" y="694"/>
                  </a:cubicBezTo>
                  <a:cubicBezTo>
                    <a:pt x="18576" y="684"/>
                    <a:pt x="18551" y="677"/>
                    <a:pt x="18527" y="677"/>
                  </a:cubicBezTo>
                  <a:close/>
                  <a:moveTo>
                    <a:pt x="18026" y="1329"/>
                  </a:moveTo>
                  <a:cubicBezTo>
                    <a:pt x="17992" y="1329"/>
                    <a:pt x="17960" y="1341"/>
                    <a:pt x="17945" y="1371"/>
                  </a:cubicBezTo>
                  <a:cubicBezTo>
                    <a:pt x="17920" y="1421"/>
                    <a:pt x="17920" y="1496"/>
                    <a:pt x="17970" y="1521"/>
                  </a:cubicBezTo>
                  <a:cubicBezTo>
                    <a:pt x="17990" y="1540"/>
                    <a:pt x="18009" y="1548"/>
                    <a:pt x="18028" y="1548"/>
                  </a:cubicBezTo>
                  <a:cubicBezTo>
                    <a:pt x="18059" y="1548"/>
                    <a:pt x="18090" y="1527"/>
                    <a:pt x="18121" y="1496"/>
                  </a:cubicBezTo>
                  <a:cubicBezTo>
                    <a:pt x="18146" y="1446"/>
                    <a:pt x="18146" y="1396"/>
                    <a:pt x="18096" y="1346"/>
                  </a:cubicBezTo>
                  <a:cubicBezTo>
                    <a:pt x="18075" y="1335"/>
                    <a:pt x="18050" y="1329"/>
                    <a:pt x="18026" y="1329"/>
                  </a:cubicBezTo>
                  <a:close/>
                  <a:moveTo>
                    <a:pt x="17525" y="2006"/>
                  </a:moveTo>
                  <a:cubicBezTo>
                    <a:pt x="17491" y="2006"/>
                    <a:pt x="17459" y="2018"/>
                    <a:pt x="17444" y="2047"/>
                  </a:cubicBezTo>
                  <a:cubicBezTo>
                    <a:pt x="17419" y="2097"/>
                    <a:pt x="17419" y="2148"/>
                    <a:pt x="17469" y="2198"/>
                  </a:cubicBezTo>
                  <a:cubicBezTo>
                    <a:pt x="17490" y="2208"/>
                    <a:pt x="17511" y="2214"/>
                    <a:pt x="17531" y="2214"/>
                  </a:cubicBezTo>
                  <a:cubicBezTo>
                    <a:pt x="17561" y="2214"/>
                    <a:pt x="17590" y="2202"/>
                    <a:pt x="17620" y="2173"/>
                  </a:cubicBezTo>
                  <a:cubicBezTo>
                    <a:pt x="17645" y="2122"/>
                    <a:pt x="17645" y="2047"/>
                    <a:pt x="17594" y="2022"/>
                  </a:cubicBezTo>
                  <a:cubicBezTo>
                    <a:pt x="17574" y="2012"/>
                    <a:pt x="17549" y="2006"/>
                    <a:pt x="17525" y="2006"/>
                  </a:cubicBezTo>
                  <a:close/>
                  <a:moveTo>
                    <a:pt x="17031" y="2657"/>
                  </a:moveTo>
                  <a:cubicBezTo>
                    <a:pt x="17002" y="2657"/>
                    <a:pt x="16972" y="2670"/>
                    <a:pt x="16943" y="2699"/>
                  </a:cubicBezTo>
                  <a:cubicBezTo>
                    <a:pt x="16918" y="2749"/>
                    <a:pt x="16918" y="2824"/>
                    <a:pt x="16968" y="2849"/>
                  </a:cubicBezTo>
                  <a:cubicBezTo>
                    <a:pt x="16987" y="2868"/>
                    <a:pt x="17010" y="2877"/>
                    <a:pt x="17032" y="2877"/>
                  </a:cubicBezTo>
                  <a:cubicBezTo>
                    <a:pt x="17068" y="2877"/>
                    <a:pt x="17103" y="2855"/>
                    <a:pt x="17118" y="2824"/>
                  </a:cubicBezTo>
                  <a:cubicBezTo>
                    <a:pt x="17143" y="2774"/>
                    <a:pt x="17143" y="2724"/>
                    <a:pt x="17093" y="2674"/>
                  </a:cubicBezTo>
                  <a:cubicBezTo>
                    <a:pt x="17072" y="2663"/>
                    <a:pt x="17052" y="2657"/>
                    <a:pt x="17031" y="2657"/>
                  </a:cubicBezTo>
                  <a:close/>
                  <a:moveTo>
                    <a:pt x="16530" y="3334"/>
                  </a:moveTo>
                  <a:cubicBezTo>
                    <a:pt x="16500" y="3334"/>
                    <a:pt x="16471" y="3346"/>
                    <a:pt x="16442" y="3376"/>
                  </a:cubicBezTo>
                  <a:cubicBezTo>
                    <a:pt x="16416" y="3426"/>
                    <a:pt x="16416" y="3476"/>
                    <a:pt x="16467" y="3526"/>
                  </a:cubicBezTo>
                  <a:cubicBezTo>
                    <a:pt x="16487" y="3536"/>
                    <a:pt x="16512" y="3542"/>
                    <a:pt x="16536" y="3542"/>
                  </a:cubicBezTo>
                  <a:cubicBezTo>
                    <a:pt x="16570" y="3542"/>
                    <a:pt x="16602" y="3530"/>
                    <a:pt x="16617" y="3501"/>
                  </a:cubicBezTo>
                  <a:cubicBezTo>
                    <a:pt x="16642" y="3451"/>
                    <a:pt x="16642" y="3376"/>
                    <a:pt x="16592" y="3351"/>
                  </a:cubicBezTo>
                  <a:cubicBezTo>
                    <a:pt x="16571" y="3340"/>
                    <a:pt x="16550" y="3334"/>
                    <a:pt x="16530" y="3334"/>
                  </a:cubicBezTo>
                  <a:close/>
                  <a:moveTo>
                    <a:pt x="16041" y="3986"/>
                  </a:moveTo>
                  <a:cubicBezTo>
                    <a:pt x="16012" y="3986"/>
                    <a:pt x="15980" y="3998"/>
                    <a:pt x="15965" y="4027"/>
                  </a:cubicBezTo>
                  <a:cubicBezTo>
                    <a:pt x="15915" y="4077"/>
                    <a:pt x="15940" y="4153"/>
                    <a:pt x="15965" y="4178"/>
                  </a:cubicBezTo>
                  <a:cubicBezTo>
                    <a:pt x="15985" y="4197"/>
                    <a:pt x="16007" y="4205"/>
                    <a:pt x="16030" y="4205"/>
                  </a:cubicBezTo>
                  <a:cubicBezTo>
                    <a:pt x="16066" y="4205"/>
                    <a:pt x="16100" y="4184"/>
                    <a:pt x="16116" y="4153"/>
                  </a:cubicBezTo>
                  <a:cubicBezTo>
                    <a:pt x="16166" y="4102"/>
                    <a:pt x="16141" y="4052"/>
                    <a:pt x="16091" y="4002"/>
                  </a:cubicBezTo>
                  <a:cubicBezTo>
                    <a:pt x="16080" y="3992"/>
                    <a:pt x="16061" y="3986"/>
                    <a:pt x="16041" y="3986"/>
                  </a:cubicBezTo>
                  <a:close/>
                  <a:moveTo>
                    <a:pt x="15545" y="4662"/>
                  </a:moveTo>
                  <a:cubicBezTo>
                    <a:pt x="15511" y="4662"/>
                    <a:pt x="15479" y="4675"/>
                    <a:pt x="15464" y="4704"/>
                  </a:cubicBezTo>
                  <a:cubicBezTo>
                    <a:pt x="15414" y="4754"/>
                    <a:pt x="15439" y="4804"/>
                    <a:pt x="15489" y="4854"/>
                  </a:cubicBezTo>
                  <a:cubicBezTo>
                    <a:pt x="15500" y="4865"/>
                    <a:pt x="15519" y="4871"/>
                    <a:pt x="15539" y="4871"/>
                  </a:cubicBezTo>
                  <a:cubicBezTo>
                    <a:pt x="15568" y="4871"/>
                    <a:pt x="15600" y="4859"/>
                    <a:pt x="15614" y="4829"/>
                  </a:cubicBezTo>
                  <a:cubicBezTo>
                    <a:pt x="15665" y="4779"/>
                    <a:pt x="15640" y="4704"/>
                    <a:pt x="15614" y="4679"/>
                  </a:cubicBezTo>
                  <a:cubicBezTo>
                    <a:pt x="15594" y="4669"/>
                    <a:pt x="15569" y="4662"/>
                    <a:pt x="15545" y="4662"/>
                  </a:cubicBezTo>
                  <a:close/>
                  <a:moveTo>
                    <a:pt x="15043" y="5314"/>
                  </a:moveTo>
                  <a:cubicBezTo>
                    <a:pt x="15009" y="5314"/>
                    <a:pt x="14978" y="5326"/>
                    <a:pt x="14963" y="5356"/>
                  </a:cubicBezTo>
                  <a:cubicBezTo>
                    <a:pt x="14938" y="5406"/>
                    <a:pt x="14938" y="5481"/>
                    <a:pt x="14988" y="5506"/>
                  </a:cubicBezTo>
                  <a:cubicBezTo>
                    <a:pt x="15007" y="5525"/>
                    <a:pt x="15026" y="5533"/>
                    <a:pt x="15045" y="5533"/>
                  </a:cubicBezTo>
                  <a:cubicBezTo>
                    <a:pt x="15076" y="5533"/>
                    <a:pt x="15107" y="5512"/>
                    <a:pt x="15138" y="5481"/>
                  </a:cubicBezTo>
                  <a:cubicBezTo>
                    <a:pt x="15163" y="5431"/>
                    <a:pt x="15163" y="5381"/>
                    <a:pt x="15113" y="5331"/>
                  </a:cubicBezTo>
                  <a:cubicBezTo>
                    <a:pt x="15092" y="5320"/>
                    <a:pt x="15067" y="5314"/>
                    <a:pt x="15043" y="5314"/>
                  </a:cubicBezTo>
                  <a:close/>
                  <a:moveTo>
                    <a:pt x="14542" y="5991"/>
                  </a:moveTo>
                  <a:cubicBezTo>
                    <a:pt x="14508" y="5991"/>
                    <a:pt x="14476" y="6003"/>
                    <a:pt x="14462" y="6032"/>
                  </a:cubicBezTo>
                  <a:cubicBezTo>
                    <a:pt x="14437" y="6082"/>
                    <a:pt x="14437" y="6133"/>
                    <a:pt x="14487" y="6183"/>
                  </a:cubicBezTo>
                  <a:cubicBezTo>
                    <a:pt x="14507" y="6193"/>
                    <a:pt x="14528" y="6199"/>
                    <a:pt x="14549" y="6199"/>
                  </a:cubicBezTo>
                  <a:cubicBezTo>
                    <a:pt x="14578" y="6199"/>
                    <a:pt x="14608" y="6187"/>
                    <a:pt x="14637" y="6158"/>
                  </a:cubicBezTo>
                  <a:cubicBezTo>
                    <a:pt x="14662" y="6107"/>
                    <a:pt x="14662" y="6032"/>
                    <a:pt x="14612" y="6007"/>
                  </a:cubicBezTo>
                  <a:cubicBezTo>
                    <a:pt x="14591" y="5997"/>
                    <a:pt x="14566" y="5991"/>
                    <a:pt x="14542" y="5991"/>
                  </a:cubicBezTo>
                  <a:close/>
                  <a:moveTo>
                    <a:pt x="14048" y="6642"/>
                  </a:moveTo>
                  <a:cubicBezTo>
                    <a:pt x="14019" y="6642"/>
                    <a:pt x="13990" y="6655"/>
                    <a:pt x="13960" y="6684"/>
                  </a:cubicBezTo>
                  <a:cubicBezTo>
                    <a:pt x="13935" y="6734"/>
                    <a:pt x="13935" y="6809"/>
                    <a:pt x="13985" y="6834"/>
                  </a:cubicBezTo>
                  <a:cubicBezTo>
                    <a:pt x="14005" y="6853"/>
                    <a:pt x="14027" y="6862"/>
                    <a:pt x="14050" y="6862"/>
                  </a:cubicBezTo>
                  <a:cubicBezTo>
                    <a:pt x="14086" y="6862"/>
                    <a:pt x="14120" y="6840"/>
                    <a:pt x="14136" y="6809"/>
                  </a:cubicBezTo>
                  <a:cubicBezTo>
                    <a:pt x="14161" y="6759"/>
                    <a:pt x="14161" y="6709"/>
                    <a:pt x="14111" y="6659"/>
                  </a:cubicBezTo>
                  <a:cubicBezTo>
                    <a:pt x="14090" y="6648"/>
                    <a:pt x="14069" y="6642"/>
                    <a:pt x="14048" y="6642"/>
                  </a:cubicBezTo>
                  <a:close/>
                  <a:moveTo>
                    <a:pt x="13547" y="7319"/>
                  </a:moveTo>
                  <a:cubicBezTo>
                    <a:pt x="13518" y="7319"/>
                    <a:pt x="13488" y="7331"/>
                    <a:pt x="13459" y="7361"/>
                  </a:cubicBezTo>
                  <a:cubicBezTo>
                    <a:pt x="13434" y="7411"/>
                    <a:pt x="13434" y="7461"/>
                    <a:pt x="13484" y="7511"/>
                  </a:cubicBezTo>
                  <a:cubicBezTo>
                    <a:pt x="13505" y="7521"/>
                    <a:pt x="13530" y="7527"/>
                    <a:pt x="13554" y="7527"/>
                  </a:cubicBezTo>
                  <a:cubicBezTo>
                    <a:pt x="13588" y="7527"/>
                    <a:pt x="13620" y="7515"/>
                    <a:pt x="13635" y="7486"/>
                  </a:cubicBezTo>
                  <a:cubicBezTo>
                    <a:pt x="13660" y="7436"/>
                    <a:pt x="13660" y="7361"/>
                    <a:pt x="13609" y="7336"/>
                  </a:cubicBezTo>
                  <a:cubicBezTo>
                    <a:pt x="13589" y="7325"/>
                    <a:pt x="13568" y="7319"/>
                    <a:pt x="13547" y="7319"/>
                  </a:cubicBezTo>
                  <a:close/>
                  <a:moveTo>
                    <a:pt x="13058" y="7971"/>
                  </a:moveTo>
                  <a:cubicBezTo>
                    <a:pt x="13029" y="7971"/>
                    <a:pt x="12998" y="7983"/>
                    <a:pt x="12983" y="8012"/>
                  </a:cubicBezTo>
                  <a:cubicBezTo>
                    <a:pt x="12933" y="8062"/>
                    <a:pt x="12958" y="8138"/>
                    <a:pt x="12983" y="8163"/>
                  </a:cubicBezTo>
                  <a:cubicBezTo>
                    <a:pt x="13002" y="8182"/>
                    <a:pt x="13025" y="8190"/>
                    <a:pt x="13047" y="8190"/>
                  </a:cubicBezTo>
                  <a:cubicBezTo>
                    <a:pt x="13083" y="8190"/>
                    <a:pt x="13118" y="8169"/>
                    <a:pt x="13133" y="8138"/>
                  </a:cubicBezTo>
                  <a:cubicBezTo>
                    <a:pt x="13183" y="8087"/>
                    <a:pt x="13158" y="8037"/>
                    <a:pt x="13108" y="7987"/>
                  </a:cubicBezTo>
                  <a:cubicBezTo>
                    <a:pt x="13098" y="7977"/>
                    <a:pt x="13079" y="7971"/>
                    <a:pt x="13058" y="7971"/>
                  </a:cubicBezTo>
                  <a:close/>
                  <a:moveTo>
                    <a:pt x="12562" y="8647"/>
                  </a:moveTo>
                  <a:cubicBezTo>
                    <a:pt x="12528" y="8647"/>
                    <a:pt x="12496" y="8660"/>
                    <a:pt x="12482" y="8689"/>
                  </a:cubicBezTo>
                  <a:cubicBezTo>
                    <a:pt x="12432" y="8739"/>
                    <a:pt x="12457" y="8789"/>
                    <a:pt x="12507" y="8839"/>
                  </a:cubicBezTo>
                  <a:cubicBezTo>
                    <a:pt x="12517" y="8850"/>
                    <a:pt x="12536" y="8856"/>
                    <a:pt x="12557" y="8856"/>
                  </a:cubicBezTo>
                  <a:cubicBezTo>
                    <a:pt x="12585" y="8856"/>
                    <a:pt x="12617" y="8844"/>
                    <a:pt x="12632" y="8814"/>
                  </a:cubicBezTo>
                  <a:cubicBezTo>
                    <a:pt x="12682" y="8764"/>
                    <a:pt x="12657" y="8689"/>
                    <a:pt x="12632" y="8664"/>
                  </a:cubicBezTo>
                  <a:cubicBezTo>
                    <a:pt x="12611" y="8653"/>
                    <a:pt x="12586" y="8647"/>
                    <a:pt x="12562" y="8647"/>
                  </a:cubicBezTo>
                  <a:close/>
                  <a:moveTo>
                    <a:pt x="12061" y="9299"/>
                  </a:moveTo>
                  <a:cubicBezTo>
                    <a:pt x="12027" y="9299"/>
                    <a:pt x="11995" y="9311"/>
                    <a:pt x="11980" y="9341"/>
                  </a:cubicBezTo>
                  <a:cubicBezTo>
                    <a:pt x="11955" y="9391"/>
                    <a:pt x="11955" y="9466"/>
                    <a:pt x="12005" y="9491"/>
                  </a:cubicBezTo>
                  <a:cubicBezTo>
                    <a:pt x="12025" y="9510"/>
                    <a:pt x="12044" y="9518"/>
                    <a:pt x="12063" y="9518"/>
                  </a:cubicBezTo>
                  <a:cubicBezTo>
                    <a:pt x="12094" y="9518"/>
                    <a:pt x="12125" y="9497"/>
                    <a:pt x="12156" y="9466"/>
                  </a:cubicBezTo>
                  <a:cubicBezTo>
                    <a:pt x="12181" y="9416"/>
                    <a:pt x="12181" y="9366"/>
                    <a:pt x="12131" y="9316"/>
                  </a:cubicBezTo>
                  <a:cubicBezTo>
                    <a:pt x="12110" y="9305"/>
                    <a:pt x="12085" y="9299"/>
                    <a:pt x="12061" y="9299"/>
                  </a:cubicBezTo>
                  <a:close/>
                  <a:moveTo>
                    <a:pt x="11560" y="9976"/>
                  </a:moveTo>
                  <a:cubicBezTo>
                    <a:pt x="11526" y="9976"/>
                    <a:pt x="11494" y="9988"/>
                    <a:pt x="11479" y="10017"/>
                  </a:cubicBezTo>
                  <a:cubicBezTo>
                    <a:pt x="11454" y="10067"/>
                    <a:pt x="11454" y="10118"/>
                    <a:pt x="11504" y="10168"/>
                  </a:cubicBezTo>
                  <a:cubicBezTo>
                    <a:pt x="11525" y="10178"/>
                    <a:pt x="11546" y="10184"/>
                    <a:pt x="11566" y="10184"/>
                  </a:cubicBezTo>
                  <a:cubicBezTo>
                    <a:pt x="11596" y="10184"/>
                    <a:pt x="11625" y="10172"/>
                    <a:pt x="11655" y="10143"/>
                  </a:cubicBezTo>
                  <a:cubicBezTo>
                    <a:pt x="11680" y="10092"/>
                    <a:pt x="11680" y="10017"/>
                    <a:pt x="11630" y="9992"/>
                  </a:cubicBezTo>
                  <a:cubicBezTo>
                    <a:pt x="11609" y="9982"/>
                    <a:pt x="11584" y="9976"/>
                    <a:pt x="11560" y="9976"/>
                  </a:cubicBezTo>
                  <a:close/>
                  <a:moveTo>
                    <a:pt x="11066" y="10627"/>
                  </a:moveTo>
                  <a:cubicBezTo>
                    <a:pt x="11037" y="10627"/>
                    <a:pt x="11007" y="10640"/>
                    <a:pt x="10978" y="10669"/>
                  </a:cubicBezTo>
                  <a:cubicBezTo>
                    <a:pt x="10953" y="10719"/>
                    <a:pt x="10953" y="10794"/>
                    <a:pt x="11003" y="10819"/>
                  </a:cubicBezTo>
                  <a:cubicBezTo>
                    <a:pt x="11022" y="10838"/>
                    <a:pt x="11045" y="10847"/>
                    <a:pt x="11067" y="10847"/>
                  </a:cubicBezTo>
                  <a:cubicBezTo>
                    <a:pt x="11103" y="10847"/>
                    <a:pt x="11138" y="10825"/>
                    <a:pt x="11153" y="10794"/>
                  </a:cubicBezTo>
                  <a:cubicBezTo>
                    <a:pt x="11178" y="10744"/>
                    <a:pt x="11178" y="10694"/>
                    <a:pt x="11128" y="10644"/>
                  </a:cubicBezTo>
                  <a:cubicBezTo>
                    <a:pt x="11107" y="10633"/>
                    <a:pt x="11087" y="10627"/>
                    <a:pt x="11066" y="10627"/>
                  </a:cubicBezTo>
                  <a:close/>
                  <a:moveTo>
                    <a:pt x="10565" y="11304"/>
                  </a:moveTo>
                  <a:cubicBezTo>
                    <a:pt x="10535" y="11304"/>
                    <a:pt x="10506" y="11316"/>
                    <a:pt x="10477" y="11346"/>
                  </a:cubicBezTo>
                  <a:cubicBezTo>
                    <a:pt x="10452" y="11396"/>
                    <a:pt x="10452" y="11446"/>
                    <a:pt x="10502" y="11496"/>
                  </a:cubicBezTo>
                  <a:cubicBezTo>
                    <a:pt x="10522" y="11506"/>
                    <a:pt x="10548" y="11512"/>
                    <a:pt x="10572" y="11512"/>
                  </a:cubicBezTo>
                  <a:cubicBezTo>
                    <a:pt x="10605" y="11512"/>
                    <a:pt x="10637" y="11500"/>
                    <a:pt x="10652" y="11471"/>
                  </a:cubicBezTo>
                  <a:cubicBezTo>
                    <a:pt x="10677" y="11421"/>
                    <a:pt x="10677" y="11346"/>
                    <a:pt x="10627" y="11321"/>
                  </a:cubicBezTo>
                  <a:cubicBezTo>
                    <a:pt x="10606" y="11310"/>
                    <a:pt x="10585" y="11304"/>
                    <a:pt x="10565" y="11304"/>
                  </a:cubicBezTo>
                  <a:close/>
                  <a:moveTo>
                    <a:pt x="10076" y="11956"/>
                  </a:moveTo>
                  <a:cubicBezTo>
                    <a:pt x="10047" y="11956"/>
                    <a:pt x="10015" y="11968"/>
                    <a:pt x="10000" y="11997"/>
                  </a:cubicBezTo>
                  <a:cubicBezTo>
                    <a:pt x="9950" y="12047"/>
                    <a:pt x="9975" y="12123"/>
                    <a:pt x="10000" y="12148"/>
                  </a:cubicBezTo>
                  <a:cubicBezTo>
                    <a:pt x="10020" y="12167"/>
                    <a:pt x="10042" y="12175"/>
                    <a:pt x="10065" y="12175"/>
                  </a:cubicBezTo>
                  <a:cubicBezTo>
                    <a:pt x="10101" y="12175"/>
                    <a:pt x="10135" y="12154"/>
                    <a:pt x="10151" y="12123"/>
                  </a:cubicBezTo>
                  <a:cubicBezTo>
                    <a:pt x="10201" y="12072"/>
                    <a:pt x="10176" y="12022"/>
                    <a:pt x="10126" y="11972"/>
                  </a:cubicBezTo>
                  <a:cubicBezTo>
                    <a:pt x="10115" y="11962"/>
                    <a:pt x="10096" y="11956"/>
                    <a:pt x="10076" y="11956"/>
                  </a:cubicBezTo>
                  <a:close/>
                  <a:moveTo>
                    <a:pt x="9580" y="12632"/>
                  </a:moveTo>
                  <a:cubicBezTo>
                    <a:pt x="9546" y="12632"/>
                    <a:pt x="9514" y="12645"/>
                    <a:pt x="9499" y="12674"/>
                  </a:cubicBezTo>
                  <a:cubicBezTo>
                    <a:pt x="9449" y="12724"/>
                    <a:pt x="9474" y="12774"/>
                    <a:pt x="9524" y="12824"/>
                  </a:cubicBezTo>
                  <a:cubicBezTo>
                    <a:pt x="9535" y="12835"/>
                    <a:pt x="9554" y="12841"/>
                    <a:pt x="9574" y="12841"/>
                  </a:cubicBezTo>
                  <a:cubicBezTo>
                    <a:pt x="9603" y="12841"/>
                    <a:pt x="9635" y="12829"/>
                    <a:pt x="9650" y="12799"/>
                  </a:cubicBezTo>
                  <a:cubicBezTo>
                    <a:pt x="9700" y="12749"/>
                    <a:pt x="9675" y="12674"/>
                    <a:pt x="9650" y="12649"/>
                  </a:cubicBezTo>
                  <a:cubicBezTo>
                    <a:pt x="9629" y="12638"/>
                    <a:pt x="9604" y="12632"/>
                    <a:pt x="9580" y="12632"/>
                  </a:cubicBezTo>
                  <a:close/>
                  <a:moveTo>
                    <a:pt x="9078" y="13284"/>
                  </a:moveTo>
                  <a:cubicBezTo>
                    <a:pt x="9044" y="13284"/>
                    <a:pt x="9013" y="13296"/>
                    <a:pt x="8998" y="13326"/>
                  </a:cubicBezTo>
                  <a:cubicBezTo>
                    <a:pt x="8973" y="13376"/>
                    <a:pt x="8973" y="13451"/>
                    <a:pt x="9023" y="13476"/>
                  </a:cubicBezTo>
                  <a:cubicBezTo>
                    <a:pt x="9044" y="13486"/>
                    <a:pt x="9064" y="13492"/>
                    <a:pt x="9085" y="13492"/>
                  </a:cubicBezTo>
                  <a:cubicBezTo>
                    <a:pt x="9115" y="13492"/>
                    <a:pt x="9144" y="13480"/>
                    <a:pt x="9173" y="13451"/>
                  </a:cubicBezTo>
                  <a:cubicBezTo>
                    <a:pt x="9198" y="13401"/>
                    <a:pt x="9198" y="13351"/>
                    <a:pt x="9148" y="13300"/>
                  </a:cubicBezTo>
                  <a:cubicBezTo>
                    <a:pt x="9128" y="13290"/>
                    <a:pt x="9102" y="13284"/>
                    <a:pt x="9078" y="13284"/>
                  </a:cubicBezTo>
                  <a:close/>
                  <a:moveTo>
                    <a:pt x="8577" y="13961"/>
                  </a:moveTo>
                  <a:cubicBezTo>
                    <a:pt x="8543" y="13961"/>
                    <a:pt x="8511" y="13973"/>
                    <a:pt x="8497" y="14002"/>
                  </a:cubicBezTo>
                  <a:cubicBezTo>
                    <a:pt x="8472" y="14052"/>
                    <a:pt x="8472" y="14103"/>
                    <a:pt x="8522" y="14153"/>
                  </a:cubicBezTo>
                  <a:cubicBezTo>
                    <a:pt x="8542" y="14163"/>
                    <a:pt x="8563" y="14169"/>
                    <a:pt x="8584" y="14169"/>
                  </a:cubicBezTo>
                  <a:cubicBezTo>
                    <a:pt x="8613" y="14169"/>
                    <a:pt x="8643" y="14157"/>
                    <a:pt x="8672" y="14128"/>
                  </a:cubicBezTo>
                  <a:cubicBezTo>
                    <a:pt x="8697" y="14077"/>
                    <a:pt x="8697" y="14002"/>
                    <a:pt x="8647" y="13977"/>
                  </a:cubicBezTo>
                  <a:cubicBezTo>
                    <a:pt x="8626" y="13967"/>
                    <a:pt x="8601" y="13961"/>
                    <a:pt x="8577" y="13961"/>
                  </a:cubicBezTo>
                  <a:close/>
                  <a:moveTo>
                    <a:pt x="8083" y="14612"/>
                  </a:moveTo>
                  <a:cubicBezTo>
                    <a:pt x="8054" y="14612"/>
                    <a:pt x="8025" y="14625"/>
                    <a:pt x="7995" y="14654"/>
                  </a:cubicBezTo>
                  <a:cubicBezTo>
                    <a:pt x="7970" y="14704"/>
                    <a:pt x="7970" y="14779"/>
                    <a:pt x="8020" y="14804"/>
                  </a:cubicBezTo>
                  <a:cubicBezTo>
                    <a:pt x="8041" y="14815"/>
                    <a:pt x="8066" y="14821"/>
                    <a:pt x="8090" y="14821"/>
                  </a:cubicBezTo>
                  <a:cubicBezTo>
                    <a:pt x="8124" y="14821"/>
                    <a:pt x="8156" y="14809"/>
                    <a:pt x="8171" y="14779"/>
                  </a:cubicBezTo>
                  <a:cubicBezTo>
                    <a:pt x="8196" y="14729"/>
                    <a:pt x="8196" y="14679"/>
                    <a:pt x="8146" y="14629"/>
                  </a:cubicBezTo>
                  <a:cubicBezTo>
                    <a:pt x="8125" y="14618"/>
                    <a:pt x="8104" y="14612"/>
                    <a:pt x="8083" y="14612"/>
                  </a:cubicBezTo>
                  <a:close/>
                  <a:moveTo>
                    <a:pt x="7582" y="15289"/>
                  </a:moveTo>
                  <a:cubicBezTo>
                    <a:pt x="7553" y="15289"/>
                    <a:pt x="7524" y="15301"/>
                    <a:pt x="7494" y="15331"/>
                  </a:cubicBezTo>
                  <a:cubicBezTo>
                    <a:pt x="7469" y="15381"/>
                    <a:pt x="7469" y="15431"/>
                    <a:pt x="7519" y="15481"/>
                  </a:cubicBezTo>
                  <a:cubicBezTo>
                    <a:pt x="7540" y="15491"/>
                    <a:pt x="7565" y="15497"/>
                    <a:pt x="7589" y="15497"/>
                  </a:cubicBezTo>
                  <a:cubicBezTo>
                    <a:pt x="7623" y="15497"/>
                    <a:pt x="7655" y="15485"/>
                    <a:pt x="7670" y="15456"/>
                  </a:cubicBezTo>
                  <a:cubicBezTo>
                    <a:pt x="7695" y="15406"/>
                    <a:pt x="7695" y="15331"/>
                    <a:pt x="7645" y="15306"/>
                  </a:cubicBezTo>
                  <a:cubicBezTo>
                    <a:pt x="7624" y="15295"/>
                    <a:pt x="7603" y="15289"/>
                    <a:pt x="7582" y="15289"/>
                  </a:cubicBezTo>
                  <a:close/>
                  <a:moveTo>
                    <a:pt x="7093" y="15941"/>
                  </a:moveTo>
                  <a:cubicBezTo>
                    <a:pt x="7065" y="15941"/>
                    <a:pt x="7033" y="15953"/>
                    <a:pt x="7018" y="15982"/>
                  </a:cubicBezTo>
                  <a:cubicBezTo>
                    <a:pt x="6968" y="16032"/>
                    <a:pt x="6993" y="16108"/>
                    <a:pt x="7018" y="16133"/>
                  </a:cubicBezTo>
                  <a:cubicBezTo>
                    <a:pt x="7039" y="16143"/>
                    <a:pt x="7064" y="16149"/>
                    <a:pt x="7088" y="16149"/>
                  </a:cubicBezTo>
                  <a:cubicBezTo>
                    <a:pt x="7122" y="16149"/>
                    <a:pt x="7154" y="16137"/>
                    <a:pt x="7168" y="16108"/>
                  </a:cubicBezTo>
                  <a:cubicBezTo>
                    <a:pt x="7218" y="16057"/>
                    <a:pt x="7193" y="16007"/>
                    <a:pt x="7143" y="15957"/>
                  </a:cubicBezTo>
                  <a:cubicBezTo>
                    <a:pt x="7133" y="15947"/>
                    <a:pt x="7114" y="15941"/>
                    <a:pt x="7093" y="15941"/>
                  </a:cubicBezTo>
                  <a:close/>
                  <a:moveTo>
                    <a:pt x="6597" y="16617"/>
                  </a:moveTo>
                  <a:cubicBezTo>
                    <a:pt x="6563" y="16617"/>
                    <a:pt x="6531" y="16630"/>
                    <a:pt x="6517" y="16659"/>
                  </a:cubicBezTo>
                  <a:cubicBezTo>
                    <a:pt x="6467" y="16709"/>
                    <a:pt x="6492" y="16759"/>
                    <a:pt x="6542" y="16809"/>
                  </a:cubicBezTo>
                  <a:cubicBezTo>
                    <a:pt x="6552" y="16820"/>
                    <a:pt x="6571" y="16826"/>
                    <a:pt x="6592" y="16826"/>
                  </a:cubicBezTo>
                  <a:cubicBezTo>
                    <a:pt x="6621" y="16826"/>
                    <a:pt x="6652" y="16814"/>
                    <a:pt x="6667" y="16784"/>
                  </a:cubicBezTo>
                  <a:cubicBezTo>
                    <a:pt x="6717" y="16734"/>
                    <a:pt x="6692" y="16659"/>
                    <a:pt x="6667" y="16634"/>
                  </a:cubicBezTo>
                  <a:cubicBezTo>
                    <a:pt x="6646" y="16623"/>
                    <a:pt x="6621" y="16617"/>
                    <a:pt x="6597" y="16617"/>
                  </a:cubicBezTo>
                  <a:close/>
                  <a:moveTo>
                    <a:pt x="6096" y="17269"/>
                  </a:moveTo>
                  <a:cubicBezTo>
                    <a:pt x="6062" y="17269"/>
                    <a:pt x="6030" y="17281"/>
                    <a:pt x="6015" y="17311"/>
                  </a:cubicBezTo>
                  <a:cubicBezTo>
                    <a:pt x="5965" y="17361"/>
                    <a:pt x="5990" y="17436"/>
                    <a:pt x="6040" y="17461"/>
                  </a:cubicBezTo>
                  <a:cubicBezTo>
                    <a:pt x="6061" y="17471"/>
                    <a:pt x="6082" y="17477"/>
                    <a:pt x="6103" y="17477"/>
                  </a:cubicBezTo>
                  <a:cubicBezTo>
                    <a:pt x="6132" y="17477"/>
                    <a:pt x="6162" y="17465"/>
                    <a:pt x="6191" y="17436"/>
                  </a:cubicBezTo>
                  <a:cubicBezTo>
                    <a:pt x="6216" y="17386"/>
                    <a:pt x="6216" y="17336"/>
                    <a:pt x="6166" y="17285"/>
                  </a:cubicBezTo>
                  <a:cubicBezTo>
                    <a:pt x="6145" y="17275"/>
                    <a:pt x="6120" y="17269"/>
                    <a:pt x="6096" y="17269"/>
                  </a:cubicBezTo>
                  <a:close/>
                  <a:moveTo>
                    <a:pt x="5595" y="17946"/>
                  </a:moveTo>
                  <a:cubicBezTo>
                    <a:pt x="5561" y="17946"/>
                    <a:pt x="5529" y="17958"/>
                    <a:pt x="5514" y="17987"/>
                  </a:cubicBezTo>
                  <a:cubicBezTo>
                    <a:pt x="5489" y="18037"/>
                    <a:pt x="5489" y="18087"/>
                    <a:pt x="5539" y="18138"/>
                  </a:cubicBezTo>
                  <a:cubicBezTo>
                    <a:pt x="5560" y="18148"/>
                    <a:pt x="5581" y="18154"/>
                    <a:pt x="5602" y="18154"/>
                  </a:cubicBezTo>
                  <a:cubicBezTo>
                    <a:pt x="5631" y="18154"/>
                    <a:pt x="5660" y="18142"/>
                    <a:pt x="5690" y="18113"/>
                  </a:cubicBezTo>
                  <a:cubicBezTo>
                    <a:pt x="5715" y="18062"/>
                    <a:pt x="5715" y="17987"/>
                    <a:pt x="5665" y="17962"/>
                  </a:cubicBezTo>
                  <a:cubicBezTo>
                    <a:pt x="5644" y="17952"/>
                    <a:pt x="5619" y="17946"/>
                    <a:pt x="5595" y="17946"/>
                  </a:cubicBezTo>
                  <a:close/>
                  <a:moveTo>
                    <a:pt x="5101" y="18597"/>
                  </a:moveTo>
                  <a:cubicBezTo>
                    <a:pt x="5072" y="18597"/>
                    <a:pt x="5042" y="18610"/>
                    <a:pt x="5013" y="18639"/>
                  </a:cubicBezTo>
                  <a:cubicBezTo>
                    <a:pt x="4988" y="18689"/>
                    <a:pt x="4988" y="18764"/>
                    <a:pt x="5038" y="18789"/>
                  </a:cubicBezTo>
                  <a:cubicBezTo>
                    <a:pt x="5059" y="18800"/>
                    <a:pt x="5080" y="18806"/>
                    <a:pt x="5100" y="18806"/>
                  </a:cubicBezTo>
                  <a:cubicBezTo>
                    <a:pt x="5130" y="18806"/>
                    <a:pt x="5159" y="18794"/>
                    <a:pt x="5188" y="18764"/>
                  </a:cubicBezTo>
                  <a:cubicBezTo>
                    <a:pt x="5213" y="18714"/>
                    <a:pt x="5213" y="18664"/>
                    <a:pt x="5163" y="18614"/>
                  </a:cubicBezTo>
                  <a:cubicBezTo>
                    <a:pt x="5143" y="18603"/>
                    <a:pt x="5122" y="18597"/>
                    <a:pt x="5101" y="18597"/>
                  </a:cubicBezTo>
                  <a:close/>
                  <a:moveTo>
                    <a:pt x="4600" y="19274"/>
                  </a:moveTo>
                  <a:cubicBezTo>
                    <a:pt x="4570" y="19274"/>
                    <a:pt x="4541" y="19286"/>
                    <a:pt x="4512" y="19316"/>
                  </a:cubicBezTo>
                  <a:cubicBezTo>
                    <a:pt x="4487" y="19366"/>
                    <a:pt x="4487" y="19416"/>
                    <a:pt x="4537" y="19466"/>
                  </a:cubicBezTo>
                  <a:cubicBezTo>
                    <a:pt x="4557" y="19476"/>
                    <a:pt x="4583" y="19482"/>
                    <a:pt x="4607" y="19482"/>
                  </a:cubicBezTo>
                  <a:cubicBezTo>
                    <a:pt x="4641" y="19482"/>
                    <a:pt x="4672" y="19470"/>
                    <a:pt x="4687" y="19441"/>
                  </a:cubicBezTo>
                  <a:cubicBezTo>
                    <a:pt x="4712" y="19391"/>
                    <a:pt x="4712" y="19316"/>
                    <a:pt x="4662" y="19291"/>
                  </a:cubicBezTo>
                  <a:cubicBezTo>
                    <a:pt x="4641" y="19280"/>
                    <a:pt x="4621" y="19274"/>
                    <a:pt x="4600" y="19274"/>
                  </a:cubicBezTo>
                  <a:close/>
                  <a:moveTo>
                    <a:pt x="4111" y="19926"/>
                  </a:moveTo>
                  <a:cubicBezTo>
                    <a:pt x="4082" y="19926"/>
                    <a:pt x="4050" y="19938"/>
                    <a:pt x="4035" y="19967"/>
                  </a:cubicBezTo>
                  <a:cubicBezTo>
                    <a:pt x="3985" y="20017"/>
                    <a:pt x="4010" y="20093"/>
                    <a:pt x="4035" y="20118"/>
                  </a:cubicBezTo>
                  <a:cubicBezTo>
                    <a:pt x="4056" y="20128"/>
                    <a:pt x="4081" y="20134"/>
                    <a:pt x="4105" y="20134"/>
                  </a:cubicBezTo>
                  <a:cubicBezTo>
                    <a:pt x="4139" y="20134"/>
                    <a:pt x="4171" y="20122"/>
                    <a:pt x="4186" y="20093"/>
                  </a:cubicBezTo>
                  <a:cubicBezTo>
                    <a:pt x="4236" y="20042"/>
                    <a:pt x="4211" y="19992"/>
                    <a:pt x="4161" y="19942"/>
                  </a:cubicBezTo>
                  <a:cubicBezTo>
                    <a:pt x="4150" y="19932"/>
                    <a:pt x="4131" y="19926"/>
                    <a:pt x="4111" y="19926"/>
                  </a:cubicBezTo>
                  <a:close/>
                  <a:moveTo>
                    <a:pt x="3615" y="20602"/>
                  </a:moveTo>
                  <a:cubicBezTo>
                    <a:pt x="3581" y="20602"/>
                    <a:pt x="3549" y="20615"/>
                    <a:pt x="3534" y="20644"/>
                  </a:cubicBezTo>
                  <a:cubicBezTo>
                    <a:pt x="3484" y="20694"/>
                    <a:pt x="3509" y="20744"/>
                    <a:pt x="3559" y="20794"/>
                  </a:cubicBezTo>
                  <a:cubicBezTo>
                    <a:pt x="3570" y="20805"/>
                    <a:pt x="3589" y="20811"/>
                    <a:pt x="3609" y="20811"/>
                  </a:cubicBezTo>
                  <a:cubicBezTo>
                    <a:pt x="3638" y="20811"/>
                    <a:pt x="3670" y="20799"/>
                    <a:pt x="3685" y="20769"/>
                  </a:cubicBezTo>
                  <a:cubicBezTo>
                    <a:pt x="3735" y="20719"/>
                    <a:pt x="3710" y="20644"/>
                    <a:pt x="3685" y="20619"/>
                  </a:cubicBezTo>
                  <a:cubicBezTo>
                    <a:pt x="3664" y="20608"/>
                    <a:pt x="3639" y="20602"/>
                    <a:pt x="3615" y="20602"/>
                  </a:cubicBezTo>
                  <a:close/>
                  <a:moveTo>
                    <a:pt x="3113" y="21254"/>
                  </a:moveTo>
                  <a:cubicBezTo>
                    <a:pt x="3080" y="21254"/>
                    <a:pt x="3048" y="21266"/>
                    <a:pt x="3033" y="21296"/>
                  </a:cubicBezTo>
                  <a:cubicBezTo>
                    <a:pt x="2983" y="21346"/>
                    <a:pt x="3008" y="21421"/>
                    <a:pt x="3058" y="21446"/>
                  </a:cubicBezTo>
                  <a:cubicBezTo>
                    <a:pt x="3079" y="21456"/>
                    <a:pt x="3100" y="21462"/>
                    <a:pt x="3120" y="21462"/>
                  </a:cubicBezTo>
                  <a:cubicBezTo>
                    <a:pt x="3150" y="21462"/>
                    <a:pt x="3179" y="21450"/>
                    <a:pt x="3208" y="21421"/>
                  </a:cubicBezTo>
                  <a:cubicBezTo>
                    <a:pt x="3233" y="21371"/>
                    <a:pt x="3233" y="21321"/>
                    <a:pt x="3183" y="21270"/>
                  </a:cubicBezTo>
                  <a:cubicBezTo>
                    <a:pt x="3163" y="21260"/>
                    <a:pt x="3138" y="21254"/>
                    <a:pt x="3113" y="21254"/>
                  </a:cubicBezTo>
                  <a:close/>
                  <a:moveTo>
                    <a:pt x="2612" y="21931"/>
                  </a:moveTo>
                  <a:cubicBezTo>
                    <a:pt x="2578" y="21931"/>
                    <a:pt x="2546" y="21943"/>
                    <a:pt x="2532" y="21972"/>
                  </a:cubicBezTo>
                  <a:cubicBezTo>
                    <a:pt x="2507" y="22022"/>
                    <a:pt x="2507" y="22072"/>
                    <a:pt x="2557" y="22123"/>
                  </a:cubicBezTo>
                  <a:cubicBezTo>
                    <a:pt x="2578" y="22133"/>
                    <a:pt x="2598" y="22139"/>
                    <a:pt x="2619" y="22139"/>
                  </a:cubicBezTo>
                  <a:cubicBezTo>
                    <a:pt x="2648" y="22139"/>
                    <a:pt x="2678" y="22127"/>
                    <a:pt x="2707" y="22098"/>
                  </a:cubicBezTo>
                  <a:cubicBezTo>
                    <a:pt x="2732" y="22047"/>
                    <a:pt x="2732" y="21972"/>
                    <a:pt x="2682" y="21947"/>
                  </a:cubicBezTo>
                  <a:cubicBezTo>
                    <a:pt x="2661" y="21937"/>
                    <a:pt x="2636" y="21931"/>
                    <a:pt x="2612" y="21931"/>
                  </a:cubicBezTo>
                  <a:close/>
                  <a:moveTo>
                    <a:pt x="2119" y="22582"/>
                  </a:moveTo>
                  <a:cubicBezTo>
                    <a:pt x="2089" y="22582"/>
                    <a:pt x="2060" y="22594"/>
                    <a:pt x="2030" y="22624"/>
                  </a:cubicBezTo>
                  <a:cubicBezTo>
                    <a:pt x="2005" y="22674"/>
                    <a:pt x="2005" y="22749"/>
                    <a:pt x="2056" y="22774"/>
                  </a:cubicBezTo>
                  <a:cubicBezTo>
                    <a:pt x="2076" y="22785"/>
                    <a:pt x="2097" y="22791"/>
                    <a:pt x="2118" y="22791"/>
                  </a:cubicBezTo>
                  <a:cubicBezTo>
                    <a:pt x="2147" y="22791"/>
                    <a:pt x="2177" y="22779"/>
                    <a:pt x="2206" y="22749"/>
                  </a:cubicBezTo>
                  <a:cubicBezTo>
                    <a:pt x="2231" y="22699"/>
                    <a:pt x="2231" y="22649"/>
                    <a:pt x="2181" y="22599"/>
                  </a:cubicBezTo>
                  <a:cubicBezTo>
                    <a:pt x="2160" y="22588"/>
                    <a:pt x="2139" y="22582"/>
                    <a:pt x="2119" y="22582"/>
                  </a:cubicBezTo>
                  <a:close/>
                  <a:moveTo>
                    <a:pt x="1617" y="23259"/>
                  </a:moveTo>
                  <a:cubicBezTo>
                    <a:pt x="1588" y="23259"/>
                    <a:pt x="1559" y="23271"/>
                    <a:pt x="1529" y="23301"/>
                  </a:cubicBezTo>
                  <a:cubicBezTo>
                    <a:pt x="1504" y="23351"/>
                    <a:pt x="1504" y="23401"/>
                    <a:pt x="1554" y="23451"/>
                  </a:cubicBezTo>
                  <a:cubicBezTo>
                    <a:pt x="1575" y="23461"/>
                    <a:pt x="1600" y="23467"/>
                    <a:pt x="1624" y="23467"/>
                  </a:cubicBezTo>
                  <a:cubicBezTo>
                    <a:pt x="1658" y="23467"/>
                    <a:pt x="1690" y="23455"/>
                    <a:pt x="1705" y="23426"/>
                  </a:cubicBezTo>
                  <a:cubicBezTo>
                    <a:pt x="1730" y="23376"/>
                    <a:pt x="1730" y="23301"/>
                    <a:pt x="1680" y="23275"/>
                  </a:cubicBezTo>
                  <a:cubicBezTo>
                    <a:pt x="1659" y="23265"/>
                    <a:pt x="1638" y="23259"/>
                    <a:pt x="1617" y="23259"/>
                  </a:cubicBezTo>
                  <a:close/>
                  <a:moveTo>
                    <a:pt x="1116" y="23911"/>
                  </a:moveTo>
                  <a:cubicBezTo>
                    <a:pt x="1087" y="23911"/>
                    <a:pt x="1057" y="23923"/>
                    <a:pt x="1028" y="23952"/>
                  </a:cubicBezTo>
                  <a:cubicBezTo>
                    <a:pt x="1003" y="24002"/>
                    <a:pt x="1003" y="24077"/>
                    <a:pt x="1053" y="24103"/>
                  </a:cubicBezTo>
                  <a:cubicBezTo>
                    <a:pt x="1074" y="24113"/>
                    <a:pt x="1099" y="24119"/>
                    <a:pt x="1123" y="24119"/>
                  </a:cubicBezTo>
                  <a:cubicBezTo>
                    <a:pt x="1157" y="24119"/>
                    <a:pt x="1189" y="24107"/>
                    <a:pt x="1203" y="24077"/>
                  </a:cubicBezTo>
                  <a:cubicBezTo>
                    <a:pt x="1254" y="24027"/>
                    <a:pt x="1228" y="23977"/>
                    <a:pt x="1178" y="23927"/>
                  </a:cubicBezTo>
                  <a:cubicBezTo>
                    <a:pt x="1158" y="23917"/>
                    <a:pt x="1137" y="23911"/>
                    <a:pt x="1116" y="23911"/>
                  </a:cubicBezTo>
                  <a:close/>
                  <a:moveTo>
                    <a:pt x="627" y="24587"/>
                  </a:moveTo>
                  <a:cubicBezTo>
                    <a:pt x="598" y="24587"/>
                    <a:pt x="566" y="24600"/>
                    <a:pt x="552" y="24629"/>
                  </a:cubicBezTo>
                  <a:cubicBezTo>
                    <a:pt x="502" y="24679"/>
                    <a:pt x="527" y="24729"/>
                    <a:pt x="577" y="24779"/>
                  </a:cubicBezTo>
                  <a:cubicBezTo>
                    <a:pt x="587" y="24790"/>
                    <a:pt x="606" y="24796"/>
                    <a:pt x="627" y="24796"/>
                  </a:cubicBezTo>
                  <a:cubicBezTo>
                    <a:pt x="656" y="24796"/>
                    <a:pt x="687" y="24784"/>
                    <a:pt x="702" y="24754"/>
                  </a:cubicBezTo>
                  <a:cubicBezTo>
                    <a:pt x="752" y="24704"/>
                    <a:pt x="727" y="24629"/>
                    <a:pt x="677" y="24604"/>
                  </a:cubicBezTo>
                  <a:cubicBezTo>
                    <a:pt x="667" y="24593"/>
                    <a:pt x="648" y="24587"/>
                    <a:pt x="627" y="24587"/>
                  </a:cubicBezTo>
                  <a:close/>
                  <a:moveTo>
                    <a:pt x="131" y="25239"/>
                  </a:moveTo>
                  <a:cubicBezTo>
                    <a:pt x="97" y="25239"/>
                    <a:pt x="65" y="25251"/>
                    <a:pt x="50" y="25281"/>
                  </a:cubicBezTo>
                  <a:cubicBezTo>
                    <a:pt x="0" y="25331"/>
                    <a:pt x="25" y="25406"/>
                    <a:pt x="76" y="25431"/>
                  </a:cubicBezTo>
                  <a:cubicBezTo>
                    <a:pt x="96" y="25441"/>
                    <a:pt x="117" y="25447"/>
                    <a:pt x="136" y="25447"/>
                  </a:cubicBezTo>
                  <a:cubicBezTo>
                    <a:pt x="163" y="25447"/>
                    <a:pt x="186" y="25435"/>
                    <a:pt x="201" y="25406"/>
                  </a:cubicBezTo>
                  <a:cubicBezTo>
                    <a:pt x="251" y="25356"/>
                    <a:pt x="251" y="25306"/>
                    <a:pt x="201" y="25255"/>
                  </a:cubicBezTo>
                  <a:cubicBezTo>
                    <a:pt x="180" y="25245"/>
                    <a:pt x="155" y="25239"/>
                    <a:pt x="131" y="2523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2857300" y="122120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lnTo>
                    <a:pt x="25" y="26"/>
                  </a:lnTo>
                  <a:lnTo>
                    <a:pt x="0" y="101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5" y="176"/>
                  </a:lnTo>
                  <a:lnTo>
                    <a:pt x="201" y="101"/>
                  </a:lnTo>
                  <a:lnTo>
                    <a:pt x="175" y="26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2334725" y="1870950"/>
              <a:ext cx="46400" cy="53925"/>
            </a:xfrm>
            <a:custGeom>
              <a:avLst/>
              <a:gdLst/>
              <a:ahLst/>
              <a:cxnLst/>
              <a:rect l="l" t="t" r="r" b="b"/>
              <a:pathLst>
                <a:path w="1856" h="2157" extrusionOk="0">
                  <a:moveTo>
                    <a:pt x="878" y="1"/>
                  </a:moveTo>
                  <a:lnTo>
                    <a:pt x="1" y="2156"/>
                  </a:lnTo>
                  <a:lnTo>
                    <a:pt x="1855" y="727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2841625" y="1186750"/>
              <a:ext cx="45775" cy="54525"/>
            </a:xfrm>
            <a:custGeom>
              <a:avLst/>
              <a:gdLst/>
              <a:ahLst/>
              <a:cxnLst/>
              <a:rect l="l" t="t" r="r" b="b"/>
              <a:pathLst>
                <a:path w="1831" h="2181" extrusionOk="0">
                  <a:moveTo>
                    <a:pt x="1830" y="0"/>
                  </a:moveTo>
                  <a:lnTo>
                    <a:pt x="0" y="1454"/>
                  </a:lnTo>
                  <a:lnTo>
                    <a:pt x="953" y="2181"/>
                  </a:lnTo>
                  <a:lnTo>
                    <a:pt x="183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2456275" y="1487500"/>
              <a:ext cx="151025" cy="94025"/>
            </a:xfrm>
            <a:custGeom>
              <a:avLst/>
              <a:gdLst/>
              <a:ahLst/>
              <a:cxnLst/>
              <a:rect l="l" t="t" r="r" b="b"/>
              <a:pathLst>
                <a:path w="6041" h="3761" extrusionOk="0">
                  <a:moveTo>
                    <a:pt x="201" y="0"/>
                  </a:moveTo>
                  <a:cubicBezTo>
                    <a:pt x="101" y="0"/>
                    <a:pt x="1" y="100"/>
                    <a:pt x="1" y="226"/>
                  </a:cubicBezTo>
                  <a:cubicBezTo>
                    <a:pt x="1" y="326"/>
                    <a:pt x="101" y="426"/>
                    <a:pt x="201" y="426"/>
                  </a:cubicBezTo>
                  <a:cubicBezTo>
                    <a:pt x="2357" y="426"/>
                    <a:pt x="4287" y="1654"/>
                    <a:pt x="5640" y="3684"/>
                  </a:cubicBezTo>
                  <a:cubicBezTo>
                    <a:pt x="5689" y="3733"/>
                    <a:pt x="5758" y="3761"/>
                    <a:pt x="5828" y="3761"/>
                  </a:cubicBezTo>
                  <a:cubicBezTo>
                    <a:pt x="5867" y="3761"/>
                    <a:pt x="5905" y="3752"/>
                    <a:pt x="5941" y="3735"/>
                  </a:cubicBezTo>
                  <a:cubicBezTo>
                    <a:pt x="6016" y="3659"/>
                    <a:pt x="6041" y="3534"/>
                    <a:pt x="5991" y="3434"/>
                  </a:cubicBezTo>
                  <a:cubicBezTo>
                    <a:pt x="4587" y="1354"/>
                    <a:pt x="2507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3171200" y="1480600"/>
              <a:ext cx="701775" cy="5675"/>
            </a:xfrm>
            <a:custGeom>
              <a:avLst/>
              <a:gdLst/>
              <a:ahLst/>
              <a:cxnLst/>
              <a:rect l="l" t="t" r="r" b="b"/>
              <a:pathLst>
                <a:path w="2807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6"/>
                    <a:pt x="101" y="226"/>
                  </a:cubicBezTo>
                  <a:lnTo>
                    <a:pt x="2181" y="226"/>
                  </a:lnTo>
                  <a:cubicBezTo>
                    <a:pt x="2231" y="226"/>
                    <a:pt x="2281" y="176"/>
                    <a:pt x="2281" y="126"/>
                  </a:cubicBezTo>
                  <a:cubicBezTo>
                    <a:pt x="2281" y="51"/>
                    <a:pt x="2231" y="1"/>
                    <a:pt x="2181" y="1"/>
                  </a:cubicBezTo>
                  <a:close/>
                  <a:moveTo>
                    <a:pt x="3033" y="1"/>
                  </a:moveTo>
                  <a:cubicBezTo>
                    <a:pt x="2958" y="1"/>
                    <a:pt x="2908" y="51"/>
                    <a:pt x="2908" y="126"/>
                  </a:cubicBezTo>
                  <a:cubicBezTo>
                    <a:pt x="2908" y="176"/>
                    <a:pt x="2958" y="226"/>
                    <a:pt x="3033" y="226"/>
                  </a:cubicBezTo>
                  <a:lnTo>
                    <a:pt x="5113" y="226"/>
                  </a:lnTo>
                  <a:cubicBezTo>
                    <a:pt x="5163" y="226"/>
                    <a:pt x="5214" y="176"/>
                    <a:pt x="5214" y="126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26"/>
                  </a:cubicBezTo>
                  <a:cubicBezTo>
                    <a:pt x="5840" y="176"/>
                    <a:pt x="5890" y="226"/>
                    <a:pt x="5940" y="226"/>
                  </a:cubicBezTo>
                  <a:lnTo>
                    <a:pt x="8046" y="226"/>
                  </a:lnTo>
                  <a:cubicBezTo>
                    <a:pt x="8096" y="226"/>
                    <a:pt x="8146" y="176"/>
                    <a:pt x="8146" y="126"/>
                  </a:cubicBezTo>
                  <a:cubicBezTo>
                    <a:pt x="8146" y="51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2" y="51"/>
                    <a:pt x="8772" y="126"/>
                  </a:cubicBezTo>
                  <a:cubicBezTo>
                    <a:pt x="8772" y="176"/>
                    <a:pt x="8823" y="226"/>
                    <a:pt x="8873" y="226"/>
                  </a:cubicBezTo>
                  <a:lnTo>
                    <a:pt x="10953" y="226"/>
                  </a:lnTo>
                  <a:cubicBezTo>
                    <a:pt x="11003" y="226"/>
                    <a:pt x="11053" y="176"/>
                    <a:pt x="11053" y="126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26"/>
                  </a:cubicBezTo>
                  <a:cubicBezTo>
                    <a:pt x="11680" y="176"/>
                    <a:pt x="11730" y="226"/>
                    <a:pt x="11805" y="226"/>
                  </a:cubicBezTo>
                  <a:lnTo>
                    <a:pt x="13885" y="226"/>
                  </a:lnTo>
                  <a:cubicBezTo>
                    <a:pt x="13935" y="226"/>
                    <a:pt x="13986" y="176"/>
                    <a:pt x="13986" y="126"/>
                  </a:cubicBezTo>
                  <a:cubicBezTo>
                    <a:pt x="13986" y="51"/>
                    <a:pt x="13935" y="1"/>
                    <a:pt x="13885" y="1"/>
                  </a:cubicBezTo>
                  <a:close/>
                  <a:moveTo>
                    <a:pt x="14712" y="1"/>
                  </a:moveTo>
                  <a:cubicBezTo>
                    <a:pt x="14662" y="1"/>
                    <a:pt x="14612" y="51"/>
                    <a:pt x="14612" y="126"/>
                  </a:cubicBezTo>
                  <a:cubicBezTo>
                    <a:pt x="14612" y="176"/>
                    <a:pt x="14662" y="226"/>
                    <a:pt x="14712" y="226"/>
                  </a:cubicBezTo>
                  <a:lnTo>
                    <a:pt x="16818" y="226"/>
                  </a:lnTo>
                  <a:cubicBezTo>
                    <a:pt x="16868" y="226"/>
                    <a:pt x="16918" y="176"/>
                    <a:pt x="16918" y="126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26"/>
                  </a:cubicBezTo>
                  <a:cubicBezTo>
                    <a:pt x="17544" y="176"/>
                    <a:pt x="17595" y="226"/>
                    <a:pt x="17645" y="226"/>
                  </a:cubicBezTo>
                  <a:lnTo>
                    <a:pt x="19725" y="226"/>
                  </a:lnTo>
                  <a:cubicBezTo>
                    <a:pt x="19775" y="226"/>
                    <a:pt x="19825" y="176"/>
                    <a:pt x="19825" y="126"/>
                  </a:cubicBezTo>
                  <a:cubicBezTo>
                    <a:pt x="19825" y="51"/>
                    <a:pt x="19775" y="1"/>
                    <a:pt x="19725" y="1"/>
                  </a:cubicBezTo>
                  <a:close/>
                  <a:moveTo>
                    <a:pt x="20577" y="1"/>
                  </a:moveTo>
                  <a:cubicBezTo>
                    <a:pt x="20502" y="1"/>
                    <a:pt x="20452" y="51"/>
                    <a:pt x="20452" y="126"/>
                  </a:cubicBezTo>
                  <a:cubicBezTo>
                    <a:pt x="20452" y="176"/>
                    <a:pt x="20502" y="226"/>
                    <a:pt x="20577" y="226"/>
                  </a:cubicBezTo>
                  <a:lnTo>
                    <a:pt x="22657" y="226"/>
                  </a:lnTo>
                  <a:cubicBezTo>
                    <a:pt x="22707" y="226"/>
                    <a:pt x="22758" y="176"/>
                    <a:pt x="22758" y="126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  <a:moveTo>
                    <a:pt x="23484" y="1"/>
                  </a:moveTo>
                  <a:cubicBezTo>
                    <a:pt x="23434" y="1"/>
                    <a:pt x="23384" y="51"/>
                    <a:pt x="23384" y="126"/>
                  </a:cubicBezTo>
                  <a:cubicBezTo>
                    <a:pt x="23384" y="176"/>
                    <a:pt x="23434" y="226"/>
                    <a:pt x="23484" y="226"/>
                  </a:cubicBezTo>
                  <a:lnTo>
                    <a:pt x="25590" y="226"/>
                  </a:lnTo>
                  <a:cubicBezTo>
                    <a:pt x="25640" y="226"/>
                    <a:pt x="25690" y="176"/>
                    <a:pt x="25690" y="126"/>
                  </a:cubicBezTo>
                  <a:cubicBezTo>
                    <a:pt x="25690" y="51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6" y="51"/>
                    <a:pt x="26316" y="126"/>
                  </a:cubicBezTo>
                  <a:cubicBezTo>
                    <a:pt x="26316" y="176"/>
                    <a:pt x="26367" y="226"/>
                    <a:pt x="26417" y="226"/>
                  </a:cubicBezTo>
                  <a:lnTo>
                    <a:pt x="27971" y="226"/>
                  </a:lnTo>
                  <a:cubicBezTo>
                    <a:pt x="28021" y="226"/>
                    <a:pt x="28071" y="176"/>
                    <a:pt x="28071" y="126"/>
                  </a:cubicBezTo>
                  <a:cubicBezTo>
                    <a:pt x="28071" y="51"/>
                    <a:pt x="28021" y="1"/>
                    <a:pt x="2797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3183725" y="1751275"/>
              <a:ext cx="689250" cy="5050"/>
            </a:xfrm>
            <a:custGeom>
              <a:avLst/>
              <a:gdLst/>
              <a:ahLst/>
              <a:cxnLst/>
              <a:rect l="l" t="t" r="r" b="b"/>
              <a:pathLst>
                <a:path w="27570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206" y="201"/>
                  </a:lnTo>
                  <a:cubicBezTo>
                    <a:pt x="2256" y="201"/>
                    <a:pt x="2307" y="151"/>
                    <a:pt x="2307" y="101"/>
                  </a:cubicBezTo>
                  <a:cubicBezTo>
                    <a:pt x="2307" y="26"/>
                    <a:pt x="2256" y="1"/>
                    <a:pt x="2206" y="1"/>
                  </a:cubicBezTo>
                  <a:close/>
                  <a:moveTo>
                    <a:pt x="3033" y="1"/>
                  </a:moveTo>
                  <a:cubicBezTo>
                    <a:pt x="2983" y="1"/>
                    <a:pt x="2933" y="26"/>
                    <a:pt x="2933" y="101"/>
                  </a:cubicBezTo>
                  <a:cubicBezTo>
                    <a:pt x="2933" y="151"/>
                    <a:pt x="2983" y="201"/>
                    <a:pt x="3033" y="201"/>
                  </a:cubicBezTo>
                  <a:lnTo>
                    <a:pt x="5114" y="201"/>
                  </a:lnTo>
                  <a:cubicBezTo>
                    <a:pt x="5189" y="201"/>
                    <a:pt x="5239" y="151"/>
                    <a:pt x="5239" y="101"/>
                  </a:cubicBezTo>
                  <a:cubicBezTo>
                    <a:pt x="5239" y="26"/>
                    <a:pt x="5189" y="1"/>
                    <a:pt x="5114" y="1"/>
                  </a:cubicBezTo>
                  <a:close/>
                  <a:moveTo>
                    <a:pt x="5966" y="1"/>
                  </a:moveTo>
                  <a:cubicBezTo>
                    <a:pt x="5891" y="1"/>
                    <a:pt x="5865" y="26"/>
                    <a:pt x="5865" y="101"/>
                  </a:cubicBezTo>
                  <a:cubicBezTo>
                    <a:pt x="5865" y="151"/>
                    <a:pt x="5891" y="201"/>
                    <a:pt x="5966" y="201"/>
                  </a:cubicBezTo>
                  <a:lnTo>
                    <a:pt x="8046" y="201"/>
                  </a:lnTo>
                  <a:cubicBezTo>
                    <a:pt x="8096" y="201"/>
                    <a:pt x="8146" y="151"/>
                    <a:pt x="8146" y="101"/>
                  </a:cubicBezTo>
                  <a:cubicBezTo>
                    <a:pt x="8146" y="26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3" y="26"/>
                    <a:pt x="8773" y="101"/>
                  </a:cubicBezTo>
                  <a:cubicBezTo>
                    <a:pt x="8773" y="151"/>
                    <a:pt x="8823" y="201"/>
                    <a:pt x="8873" y="201"/>
                  </a:cubicBezTo>
                  <a:lnTo>
                    <a:pt x="10978" y="201"/>
                  </a:lnTo>
                  <a:cubicBezTo>
                    <a:pt x="11028" y="201"/>
                    <a:pt x="11079" y="151"/>
                    <a:pt x="11079" y="101"/>
                  </a:cubicBezTo>
                  <a:cubicBezTo>
                    <a:pt x="11079" y="26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26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lnTo>
                    <a:pt x="13886" y="201"/>
                  </a:lnTo>
                  <a:cubicBezTo>
                    <a:pt x="13961" y="201"/>
                    <a:pt x="14011" y="151"/>
                    <a:pt x="14011" y="101"/>
                  </a:cubicBezTo>
                  <a:cubicBezTo>
                    <a:pt x="14011" y="26"/>
                    <a:pt x="13961" y="1"/>
                    <a:pt x="13886" y="1"/>
                  </a:cubicBezTo>
                  <a:close/>
                  <a:moveTo>
                    <a:pt x="14738" y="1"/>
                  </a:moveTo>
                  <a:cubicBezTo>
                    <a:pt x="14662" y="1"/>
                    <a:pt x="14637" y="26"/>
                    <a:pt x="14637" y="101"/>
                  </a:cubicBezTo>
                  <a:cubicBezTo>
                    <a:pt x="14637" y="151"/>
                    <a:pt x="14662" y="201"/>
                    <a:pt x="14738" y="201"/>
                  </a:cubicBezTo>
                  <a:lnTo>
                    <a:pt x="16818" y="201"/>
                  </a:ln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26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5" y="26"/>
                    <a:pt x="17545" y="101"/>
                  </a:cubicBezTo>
                  <a:cubicBezTo>
                    <a:pt x="17545" y="151"/>
                    <a:pt x="17595" y="201"/>
                    <a:pt x="17645" y="201"/>
                  </a:cubicBezTo>
                  <a:lnTo>
                    <a:pt x="19750" y="201"/>
                  </a:lnTo>
                  <a:cubicBezTo>
                    <a:pt x="19800" y="201"/>
                    <a:pt x="19850" y="151"/>
                    <a:pt x="19850" y="101"/>
                  </a:cubicBezTo>
                  <a:cubicBezTo>
                    <a:pt x="19850" y="26"/>
                    <a:pt x="19800" y="1"/>
                    <a:pt x="19750" y="1"/>
                  </a:cubicBezTo>
                  <a:close/>
                  <a:moveTo>
                    <a:pt x="20577" y="1"/>
                  </a:moveTo>
                  <a:cubicBezTo>
                    <a:pt x="20527" y="1"/>
                    <a:pt x="20477" y="26"/>
                    <a:pt x="20477" y="101"/>
                  </a:cubicBezTo>
                  <a:cubicBezTo>
                    <a:pt x="20477" y="151"/>
                    <a:pt x="20527" y="201"/>
                    <a:pt x="20577" y="201"/>
                  </a:cubicBezTo>
                  <a:lnTo>
                    <a:pt x="22658" y="201"/>
                  </a:lnTo>
                  <a:cubicBezTo>
                    <a:pt x="22733" y="201"/>
                    <a:pt x="22783" y="151"/>
                    <a:pt x="22783" y="101"/>
                  </a:cubicBezTo>
                  <a:cubicBezTo>
                    <a:pt x="22783" y="26"/>
                    <a:pt x="22733" y="1"/>
                    <a:pt x="22658" y="1"/>
                  </a:cubicBezTo>
                  <a:close/>
                  <a:moveTo>
                    <a:pt x="23510" y="1"/>
                  </a:moveTo>
                  <a:cubicBezTo>
                    <a:pt x="23434" y="1"/>
                    <a:pt x="23409" y="26"/>
                    <a:pt x="23409" y="101"/>
                  </a:cubicBezTo>
                  <a:cubicBezTo>
                    <a:pt x="23409" y="151"/>
                    <a:pt x="23434" y="201"/>
                    <a:pt x="23510" y="201"/>
                  </a:cubicBezTo>
                  <a:lnTo>
                    <a:pt x="25590" y="201"/>
                  </a:lnTo>
                  <a:cubicBezTo>
                    <a:pt x="25640" y="201"/>
                    <a:pt x="25690" y="151"/>
                    <a:pt x="25690" y="101"/>
                  </a:cubicBezTo>
                  <a:cubicBezTo>
                    <a:pt x="25690" y="26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7" y="26"/>
                    <a:pt x="26317" y="101"/>
                  </a:cubicBezTo>
                  <a:cubicBezTo>
                    <a:pt x="26317" y="151"/>
                    <a:pt x="26367" y="201"/>
                    <a:pt x="26417" y="201"/>
                  </a:cubicBezTo>
                  <a:lnTo>
                    <a:pt x="27470" y="201"/>
                  </a:lnTo>
                  <a:cubicBezTo>
                    <a:pt x="27520" y="201"/>
                    <a:pt x="27570" y="151"/>
                    <a:pt x="27570" y="101"/>
                  </a:cubicBezTo>
                  <a:cubicBezTo>
                    <a:pt x="27570" y="26"/>
                    <a:pt x="27520" y="1"/>
                    <a:pt x="2747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4646150" y="1253150"/>
              <a:ext cx="5650" cy="926725"/>
            </a:xfrm>
            <a:custGeom>
              <a:avLst/>
              <a:gdLst/>
              <a:ahLst/>
              <a:cxnLst/>
              <a:rect l="l" t="t" r="r" b="b"/>
              <a:pathLst>
                <a:path w="226" h="37069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1880"/>
                  </a:lnTo>
                  <a:cubicBezTo>
                    <a:pt x="0" y="1931"/>
                    <a:pt x="50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0" y="2607"/>
                    <a:pt x="0" y="2657"/>
                    <a:pt x="0" y="2708"/>
                  </a:cubicBezTo>
                  <a:lnTo>
                    <a:pt x="0" y="4813"/>
                  </a:lnTo>
                  <a:cubicBezTo>
                    <a:pt x="0" y="4863"/>
                    <a:pt x="50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0" y="5540"/>
                    <a:pt x="0" y="5590"/>
                    <a:pt x="0" y="5640"/>
                  </a:cubicBezTo>
                  <a:lnTo>
                    <a:pt x="0" y="7720"/>
                  </a:lnTo>
                  <a:cubicBezTo>
                    <a:pt x="0" y="7795"/>
                    <a:pt x="50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0" y="8447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3"/>
                    <a:pt x="50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5"/>
                  </a:lnTo>
                  <a:cubicBezTo>
                    <a:pt x="0" y="13635"/>
                    <a:pt x="50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0" y="14312"/>
                    <a:pt x="0" y="14362"/>
                    <a:pt x="0" y="14412"/>
                  </a:cubicBezTo>
                  <a:lnTo>
                    <a:pt x="0" y="16492"/>
                  </a:lnTo>
                  <a:cubicBezTo>
                    <a:pt x="0" y="16567"/>
                    <a:pt x="50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0" y="17219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5"/>
                    <a:pt x="50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7"/>
                  </a:lnTo>
                  <a:cubicBezTo>
                    <a:pt x="0" y="22407"/>
                    <a:pt x="50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0" y="23084"/>
                    <a:pt x="0" y="23134"/>
                    <a:pt x="0" y="23184"/>
                  </a:cubicBezTo>
                  <a:lnTo>
                    <a:pt x="0" y="25264"/>
                  </a:lnTo>
                  <a:cubicBezTo>
                    <a:pt x="0" y="25339"/>
                    <a:pt x="50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0" y="25991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9"/>
                  </a:lnTo>
                  <a:cubicBezTo>
                    <a:pt x="0" y="31179"/>
                    <a:pt x="50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0" y="31856"/>
                    <a:pt x="0" y="31906"/>
                    <a:pt x="0" y="31956"/>
                  </a:cubicBezTo>
                  <a:lnTo>
                    <a:pt x="0" y="34036"/>
                  </a:lnTo>
                  <a:cubicBezTo>
                    <a:pt x="0" y="34111"/>
                    <a:pt x="50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0" y="34763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44738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0" y="1980"/>
                  </a:cubicBezTo>
                  <a:cubicBezTo>
                    <a:pt x="150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0" y="0"/>
                    <a:pt x="100" y="0"/>
                  </a:cubicBezTo>
                  <a:close/>
                  <a:moveTo>
                    <a:pt x="100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0" y="4913"/>
                  </a:cubicBezTo>
                  <a:cubicBezTo>
                    <a:pt x="150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0" y="2607"/>
                    <a:pt x="100" y="2607"/>
                  </a:cubicBezTo>
                  <a:close/>
                  <a:moveTo>
                    <a:pt x="100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0" y="7820"/>
                  </a:cubicBezTo>
                  <a:cubicBezTo>
                    <a:pt x="150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0" y="5539"/>
                    <a:pt x="100" y="5539"/>
                  </a:cubicBezTo>
                  <a:close/>
                  <a:moveTo>
                    <a:pt x="100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0" y="10752"/>
                  </a:cubicBezTo>
                  <a:cubicBezTo>
                    <a:pt x="150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0" y="8446"/>
                    <a:pt x="100" y="8446"/>
                  </a:cubicBezTo>
                  <a:close/>
                  <a:moveTo>
                    <a:pt x="100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0" y="13685"/>
                  </a:cubicBezTo>
                  <a:cubicBezTo>
                    <a:pt x="150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0" y="11379"/>
                    <a:pt x="100" y="11379"/>
                  </a:cubicBezTo>
                  <a:close/>
                  <a:moveTo>
                    <a:pt x="100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0" y="16592"/>
                  </a:cubicBezTo>
                  <a:cubicBezTo>
                    <a:pt x="150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0" y="14311"/>
                    <a:pt x="100" y="14311"/>
                  </a:cubicBezTo>
                  <a:close/>
                  <a:moveTo>
                    <a:pt x="100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0" y="19524"/>
                  </a:cubicBezTo>
                  <a:cubicBezTo>
                    <a:pt x="150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0" y="17218"/>
                    <a:pt x="100" y="17218"/>
                  </a:cubicBezTo>
                  <a:close/>
                  <a:moveTo>
                    <a:pt x="100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0" y="22457"/>
                  </a:cubicBezTo>
                  <a:cubicBezTo>
                    <a:pt x="150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0" y="20151"/>
                    <a:pt x="100" y="20151"/>
                  </a:cubicBezTo>
                  <a:close/>
                  <a:moveTo>
                    <a:pt x="100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0" y="25364"/>
                  </a:cubicBezTo>
                  <a:cubicBezTo>
                    <a:pt x="150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0" y="23083"/>
                    <a:pt x="100" y="23083"/>
                  </a:cubicBezTo>
                  <a:close/>
                  <a:moveTo>
                    <a:pt x="100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0" y="28296"/>
                  </a:cubicBezTo>
                  <a:cubicBezTo>
                    <a:pt x="150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0" y="25990"/>
                    <a:pt x="100" y="25990"/>
                  </a:cubicBezTo>
                  <a:close/>
                  <a:moveTo>
                    <a:pt x="100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0" y="31229"/>
                  </a:cubicBezTo>
                  <a:cubicBezTo>
                    <a:pt x="150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0" y="28923"/>
                    <a:pt x="100" y="28923"/>
                  </a:cubicBezTo>
                  <a:close/>
                  <a:moveTo>
                    <a:pt x="100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0" y="34136"/>
                  </a:cubicBezTo>
                  <a:cubicBezTo>
                    <a:pt x="150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0" y="31855"/>
                    <a:pt x="100" y="31855"/>
                  </a:cubicBezTo>
                  <a:close/>
                  <a:moveTo>
                    <a:pt x="100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0" y="37068"/>
                  </a:cubicBezTo>
                  <a:cubicBezTo>
                    <a:pt x="150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0" y="34762"/>
                    <a:pt x="100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41367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1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1" y="1980"/>
                  </a:cubicBezTo>
                  <a:cubicBezTo>
                    <a:pt x="151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1" y="0"/>
                    <a:pt x="101" y="0"/>
                  </a:cubicBezTo>
                  <a:close/>
                  <a:moveTo>
                    <a:pt x="101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1" y="4913"/>
                  </a:cubicBezTo>
                  <a:cubicBezTo>
                    <a:pt x="151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1" y="2607"/>
                    <a:pt x="101" y="2607"/>
                  </a:cubicBezTo>
                  <a:close/>
                  <a:moveTo>
                    <a:pt x="101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1" y="7820"/>
                  </a:cubicBezTo>
                  <a:cubicBezTo>
                    <a:pt x="151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1" y="5539"/>
                    <a:pt x="101" y="5539"/>
                  </a:cubicBezTo>
                  <a:close/>
                  <a:moveTo>
                    <a:pt x="101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1" y="10752"/>
                  </a:cubicBezTo>
                  <a:cubicBezTo>
                    <a:pt x="151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1" y="8446"/>
                    <a:pt x="101" y="8446"/>
                  </a:cubicBezTo>
                  <a:close/>
                  <a:moveTo>
                    <a:pt x="101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1" y="13685"/>
                  </a:cubicBezTo>
                  <a:cubicBezTo>
                    <a:pt x="151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1" y="11379"/>
                    <a:pt x="101" y="11379"/>
                  </a:cubicBezTo>
                  <a:close/>
                  <a:moveTo>
                    <a:pt x="101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1" y="16592"/>
                  </a:cubicBezTo>
                  <a:cubicBezTo>
                    <a:pt x="151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1" y="14311"/>
                    <a:pt x="101" y="14311"/>
                  </a:cubicBezTo>
                  <a:close/>
                  <a:moveTo>
                    <a:pt x="101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1" y="19524"/>
                  </a:cubicBezTo>
                  <a:cubicBezTo>
                    <a:pt x="151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1" y="17218"/>
                    <a:pt x="101" y="17218"/>
                  </a:cubicBezTo>
                  <a:close/>
                  <a:moveTo>
                    <a:pt x="101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1" y="22457"/>
                  </a:cubicBezTo>
                  <a:cubicBezTo>
                    <a:pt x="151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1" y="20151"/>
                    <a:pt x="101" y="20151"/>
                  </a:cubicBezTo>
                  <a:close/>
                  <a:moveTo>
                    <a:pt x="101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1" y="25364"/>
                  </a:cubicBezTo>
                  <a:cubicBezTo>
                    <a:pt x="151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1" y="23083"/>
                    <a:pt x="101" y="23083"/>
                  </a:cubicBezTo>
                  <a:close/>
                  <a:moveTo>
                    <a:pt x="101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1" y="28296"/>
                  </a:cubicBezTo>
                  <a:cubicBezTo>
                    <a:pt x="151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1" y="25990"/>
                    <a:pt x="101" y="25990"/>
                  </a:cubicBezTo>
                  <a:close/>
                  <a:moveTo>
                    <a:pt x="101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1" y="31229"/>
                  </a:cubicBezTo>
                  <a:cubicBezTo>
                    <a:pt x="151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1" y="28923"/>
                    <a:pt x="101" y="28923"/>
                  </a:cubicBezTo>
                  <a:close/>
                  <a:moveTo>
                    <a:pt x="101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1" y="34136"/>
                  </a:cubicBezTo>
                  <a:cubicBezTo>
                    <a:pt x="151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1" y="31855"/>
                    <a:pt x="101" y="31855"/>
                  </a:cubicBezTo>
                  <a:close/>
                  <a:moveTo>
                    <a:pt x="101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1" y="37068"/>
                  </a:cubicBezTo>
                  <a:cubicBezTo>
                    <a:pt x="151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1" y="34762"/>
                    <a:pt x="101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4915575" y="1060175"/>
              <a:ext cx="5025" cy="1276975"/>
            </a:xfrm>
            <a:custGeom>
              <a:avLst/>
              <a:gdLst/>
              <a:ahLst/>
              <a:cxnLst/>
              <a:rect l="l" t="t" r="r" b="b"/>
              <a:pathLst>
                <a:path w="201" h="51079" extrusionOk="0">
                  <a:moveTo>
                    <a:pt x="101" y="0"/>
                  </a:moveTo>
                  <a:cubicBezTo>
                    <a:pt x="25" y="0"/>
                    <a:pt x="0" y="51"/>
                    <a:pt x="0" y="101"/>
                  </a:cubicBezTo>
                  <a:lnTo>
                    <a:pt x="0" y="1279"/>
                  </a:lnTo>
                  <a:cubicBezTo>
                    <a:pt x="0" y="1329"/>
                    <a:pt x="25" y="1379"/>
                    <a:pt x="101" y="1379"/>
                  </a:cubicBezTo>
                  <a:cubicBezTo>
                    <a:pt x="151" y="1379"/>
                    <a:pt x="201" y="1329"/>
                    <a:pt x="201" y="1279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101" y="2005"/>
                  </a:moveTo>
                  <a:cubicBezTo>
                    <a:pt x="25" y="2005"/>
                    <a:pt x="0" y="2056"/>
                    <a:pt x="0" y="2106"/>
                  </a:cubicBezTo>
                  <a:lnTo>
                    <a:pt x="0" y="4186"/>
                  </a:lnTo>
                  <a:cubicBezTo>
                    <a:pt x="0" y="4261"/>
                    <a:pt x="25" y="4311"/>
                    <a:pt x="101" y="4311"/>
                  </a:cubicBezTo>
                  <a:cubicBezTo>
                    <a:pt x="151" y="4311"/>
                    <a:pt x="201" y="4261"/>
                    <a:pt x="201" y="4186"/>
                  </a:cubicBezTo>
                  <a:lnTo>
                    <a:pt x="201" y="2106"/>
                  </a:lnTo>
                  <a:cubicBezTo>
                    <a:pt x="201" y="2056"/>
                    <a:pt x="151" y="2005"/>
                    <a:pt x="101" y="2005"/>
                  </a:cubicBezTo>
                  <a:close/>
                  <a:moveTo>
                    <a:pt x="101" y="4938"/>
                  </a:moveTo>
                  <a:cubicBezTo>
                    <a:pt x="25" y="4938"/>
                    <a:pt x="0" y="4963"/>
                    <a:pt x="0" y="5038"/>
                  </a:cubicBezTo>
                  <a:lnTo>
                    <a:pt x="0" y="7118"/>
                  </a:lnTo>
                  <a:cubicBezTo>
                    <a:pt x="0" y="7168"/>
                    <a:pt x="25" y="7218"/>
                    <a:pt x="101" y="7218"/>
                  </a:cubicBezTo>
                  <a:cubicBezTo>
                    <a:pt x="151" y="7218"/>
                    <a:pt x="201" y="7168"/>
                    <a:pt x="201" y="7118"/>
                  </a:cubicBezTo>
                  <a:lnTo>
                    <a:pt x="201" y="5038"/>
                  </a:lnTo>
                  <a:cubicBezTo>
                    <a:pt x="201" y="4963"/>
                    <a:pt x="151" y="4938"/>
                    <a:pt x="101" y="4938"/>
                  </a:cubicBezTo>
                  <a:close/>
                  <a:moveTo>
                    <a:pt x="101" y="7845"/>
                  </a:moveTo>
                  <a:cubicBezTo>
                    <a:pt x="25" y="7845"/>
                    <a:pt x="0" y="7895"/>
                    <a:pt x="0" y="7945"/>
                  </a:cubicBezTo>
                  <a:lnTo>
                    <a:pt x="0" y="10051"/>
                  </a:lnTo>
                  <a:cubicBezTo>
                    <a:pt x="0" y="10101"/>
                    <a:pt x="25" y="10151"/>
                    <a:pt x="101" y="10151"/>
                  </a:cubicBezTo>
                  <a:cubicBezTo>
                    <a:pt x="151" y="10151"/>
                    <a:pt x="201" y="10101"/>
                    <a:pt x="201" y="10051"/>
                  </a:cubicBezTo>
                  <a:lnTo>
                    <a:pt x="201" y="7945"/>
                  </a:lnTo>
                  <a:cubicBezTo>
                    <a:pt x="201" y="7895"/>
                    <a:pt x="151" y="7845"/>
                    <a:pt x="101" y="7845"/>
                  </a:cubicBezTo>
                  <a:close/>
                  <a:moveTo>
                    <a:pt x="101" y="10777"/>
                  </a:moveTo>
                  <a:cubicBezTo>
                    <a:pt x="25" y="10777"/>
                    <a:pt x="0" y="10828"/>
                    <a:pt x="0" y="10878"/>
                  </a:cubicBezTo>
                  <a:lnTo>
                    <a:pt x="0" y="12958"/>
                  </a:lnTo>
                  <a:cubicBezTo>
                    <a:pt x="0" y="13033"/>
                    <a:pt x="25" y="13083"/>
                    <a:pt x="101" y="13083"/>
                  </a:cubicBezTo>
                  <a:cubicBezTo>
                    <a:pt x="151" y="13083"/>
                    <a:pt x="201" y="13033"/>
                    <a:pt x="201" y="12958"/>
                  </a:cubicBezTo>
                  <a:lnTo>
                    <a:pt x="201" y="10878"/>
                  </a:lnTo>
                  <a:cubicBezTo>
                    <a:pt x="201" y="10828"/>
                    <a:pt x="151" y="10777"/>
                    <a:pt x="101" y="10777"/>
                  </a:cubicBezTo>
                  <a:close/>
                  <a:moveTo>
                    <a:pt x="101" y="13710"/>
                  </a:moveTo>
                  <a:cubicBezTo>
                    <a:pt x="25" y="13710"/>
                    <a:pt x="0" y="13735"/>
                    <a:pt x="0" y="13810"/>
                  </a:cubicBezTo>
                  <a:lnTo>
                    <a:pt x="0" y="15890"/>
                  </a:lnTo>
                  <a:cubicBezTo>
                    <a:pt x="0" y="15940"/>
                    <a:pt x="25" y="15990"/>
                    <a:pt x="101" y="15990"/>
                  </a:cubicBezTo>
                  <a:cubicBezTo>
                    <a:pt x="151" y="15990"/>
                    <a:pt x="201" y="15940"/>
                    <a:pt x="201" y="15890"/>
                  </a:cubicBezTo>
                  <a:lnTo>
                    <a:pt x="201" y="13810"/>
                  </a:lnTo>
                  <a:cubicBezTo>
                    <a:pt x="201" y="13735"/>
                    <a:pt x="151" y="13710"/>
                    <a:pt x="101" y="13710"/>
                  </a:cubicBezTo>
                  <a:close/>
                  <a:moveTo>
                    <a:pt x="101" y="16617"/>
                  </a:moveTo>
                  <a:cubicBezTo>
                    <a:pt x="25" y="16617"/>
                    <a:pt x="0" y="16667"/>
                    <a:pt x="0" y="16717"/>
                  </a:cubicBezTo>
                  <a:lnTo>
                    <a:pt x="0" y="18823"/>
                  </a:lnTo>
                  <a:cubicBezTo>
                    <a:pt x="0" y="18873"/>
                    <a:pt x="25" y="18923"/>
                    <a:pt x="101" y="18923"/>
                  </a:cubicBezTo>
                  <a:cubicBezTo>
                    <a:pt x="151" y="18923"/>
                    <a:pt x="201" y="18873"/>
                    <a:pt x="201" y="18823"/>
                  </a:cubicBezTo>
                  <a:lnTo>
                    <a:pt x="201" y="16717"/>
                  </a:lnTo>
                  <a:cubicBezTo>
                    <a:pt x="201" y="16667"/>
                    <a:pt x="151" y="16617"/>
                    <a:pt x="101" y="16617"/>
                  </a:cubicBezTo>
                  <a:close/>
                  <a:moveTo>
                    <a:pt x="101" y="19549"/>
                  </a:moveTo>
                  <a:cubicBezTo>
                    <a:pt x="25" y="19549"/>
                    <a:pt x="0" y="19599"/>
                    <a:pt x="0" y="19650"/>
                  </a:cubicBezTo>
                  <a:lnTo>
                    <a:pt x="0" y="21730"/>
                  </a:lnTo>
                  <a:cubicBezTo>
                    <a:pt x="0" y="21805"/>
                    <a:pt x="25" y="21855"/>
                    <a:pt x="101" y="21855"/>
                  </a:cubicBezTo>
                  <a:cubicBezTo>
                    <a:pt x="151" y="21855"/>
                    <a:pt x="201" y="21805"/>
                    <a:pt x="201" y="21730"/>
                  </a:cubicBezTo>
                  <a:lnTo>
                    <a:pt x="201" y="19650"/>
                  </a:lnTo>
                  <a:cubicBezTo>
                    <a:pt x="201" y="19599"/>
                    <a:pt x="151" y="19549"/>
                    <a:pt x="101" y="19549"/>
                  </a:cubicBezTo>
                  <a:close/>
                  <a:moveTo>
                    <a:pt x="101" y="22482"/>
                  </a:moveTo>
                  <a:cubicBezTo>
                    <a:pt x="25" y="22482"/>
                    <a:pt x="0" y="22507"/>
                    <a:pt x="0" y="22582"/>
                  </a:cubicBezTo>
                  <a:lnTo>
                    <a:pt x="0" y="24662"/>
                  </a:lnTo>
                  <a:cubicBezTo>
                    <a:pt x="0" y="24712"/>
                    <a:pt x="25" y="24762"/>
                    <a:pt x="101" y="24762"/>
                  </a:cubicBezTo>
                  <a:cubicBezTo>
                    <a:pt x="151" y="24762"/>
                    <a:pt x="201" y="24712"/>
                    <a:pt x="201" y="24662"/>
                  </a:cubicBezTo>
                  <a:lnTo>
                    <a:pt x="201" y="22582"/>
                  </a:lnTo>
                  <a:cubicBezTo>
                    <a:pt x="201" y="22507"/>
                    <a:pt x="151" y="22482"/>
                    <a:pt x="101" y="22482"/>
                  </a:cubicBezTo>
                  <a:close/>
                  <a:moveTo>
                    <a:pt x="101" y="25389"/>
                  </a:moveTo>
                  <a:cubicBezTo>
                    <a:pt x="25" y="25389"/>
                    <a:pt x="0" y="25439"/>
                    <a:pt x="0" y="25489"/>
                  </a:cubicBezTo>
                  <a:lnTo>
                    <a:pt x="0" y="27595"/>
                  </a:lnTo>
                  <a:cubicBezTo>
                    <a:pt x="0" y="27645"/>
                    <a:pt x="25" y="27695"/>
                    <a:pt x="101" y="27695"/>
                  </a:cubicBezTo>
                  <a:cubicBezTo>
                    <a:pt x="151" y="27695"/>
                    <a:pt x="201" y="27645"/>
                    <a:pt x="201" y="27595"/>
                  </a:cubicBezTo>
                  <a:lnTo>
                    <a:pt x="201" y="25489"/>
                  </a:lnTo>
                  <a:cubicBezTo>
                    <a:pt x="201" y="25439"/>
                    <a:pt x="151" y="25389"/>
                    <a:pt x="101" y="25389"/>
                  </a:cubicBezTo>
                  <a:close/>
                  <a:moveTo>
                    <a:pt x="101" y="28321"/>
                  </a:moveTo>
                  <a:cubicBezTo>
                    <a:pt x="25" y="28321"/>
                    <a:pt x="0" y="28371"/>
                    <a:pt x="0" y="28422"/>
                  </a:cubicBezTo>
                  <a:lnTo>
                    <a:pt x="0" y="30502"/>
                  </a:lnTo>
                  <a:cubicBezTo>
                    <a:pt x="0" y="30577"/>
                    <a:pt x="25" y="30627"/>
                    <a:pt x="101" y="30627"/>
                  </a:cubicBezTo>
                  <a:cubicBezTo>
                    <a:pt x="151" y="30627"/>
                    <a:pt x="201" y="30577"/>
                    <a:pt x="201" y="30502"/>
                  </a:cubicBezTo>
                  <a:lnTo>
                    <a:pt x="201" y="28422"/>
                  </a:lnTo>
                  <a:cubicBezTo>
                    <a:pt x="201" y="28371"/>
                    <a:pt x="151" y="28321"/>
                    <a:pt x="101" y="28321"/>
                  </a:cubicBezTo>
                  <a:close/>
                  <a:moveTo>
                    <a:pt x="101" y="31254"/>
                  </a:moveTo>
                  <a:cubicBezTo>
                    <a:pt x="25" y="31254"/>
                    <a:pt x="0" y="31279"/>
                    <a:pt x="0" y="31354"/>
                  </a:cubicBezTo>
                  <a:lnTo>
                    <a:pt x="0" y="33434"/>
                  </a:lnTo>
                  <a:cubicBezTo>
                    <a:pt x="0" y="33484"/>
                    <a:pt x="25" y="33534"/>
                    <a:pt x="101" y="33534"/>
                  </a:cubicBezTo>
                  <a:cubicBezTo>
                    <a:pt x="151" y="33534"/>
                    <a:pt x="201" y="33484"/>
                    <a:pt x="201" y="33434"/>
                  </a:cubicBezTo>
                  <a:lnTo>
                    <a:pt x="201" y="31354"/>
                  </a:lnTo>
                  <a:cubicBezTo>
                    <a:pt x="201" y="31279"/>
                    <a:pt x="151" y="31254"/>
                    <a:pt x="101" y="31254"/>
                  </a:cubicBezTo>
                  <a:close/>
                  <a:moveTo>
                    <a:pt x="101" y="34161"/>
                  </a:moveTo>
                  <a:cubicBezTo>
                    <a:pt x="25" y="34161"/>
                    <a:pt x="0" y="34211"/>
                    <a:pt x="0" y="34261"/>
                  </a:cubicBezTo>
                  <a:lnTo>
                    <a:pt x="0" y="36366"/>
                  </a:lnTo>
                  <a:cubicBezTo>
                    <a:pt x="0" y="36417"/>
                    <a:pt x="25" y="36467"/>
                    <a:pt x="101" y="36467"/>
                  </a:cubicBezTo>
                  <a:cubicBezTo>
                    <a:pt x="151" y="36467"/>
                    <a:pt x="201" y="36417"/>
                    <a:pt x="201" y="36366"/>
                  </a:cubicBezTo>
                  <a:lnTo>
                    <a:pt x="201" y="34261"/>
                  </a:lnTo>
                  <a:cubicBezTo>
                    <a:pt x="201" y="34211"/>
                    <a:pt x="151" y="34161"/>
                    <a:pt x="101" y="34161"/>
                  </a:cubicBezTo>
                  <a:close/>
                  <a:moveTo>
                    <a:pt x="101" y="37093"/>
                  </a:moveTo>
                  <a:cubicBezTo>
                    <a:pt x="25" y="37093"/>
                    <a:pt x="0" y="37143"/>
                    <a:pt x="0" y="37194"/>
                  </a:cubicBezTo>
                  <a:lnTo>
                    <a:pt x="0" y="39274"/>
                  </a:lnTo>
                  <a:cubicBezTo>
                    <a:pt x="0" y="39349"/>
                    <a:pt x="25" y="39399"/>
                    <a:pt x="101" y="39399"/>
                  </a:cubicBezTo>
                  <a:cubicBezTo>
                    <a:pt x="151" y="39399"/>
                    <a:pt x="201" y="39349"/>
                    <a:pt x="201" y="39274"/>
                  </a:cubicBezTo>
                  <a:lnTo>
                    <a:pt x="201" y="37194"/>
                  </a:lnTo>
                  <a:cubicBezTo>
                    <a:pt x="201" y="37143"/>
                    <a:pt x="151" y="37093"/>
                    <a:pt x="101" y="37093"/>
                  </a:cubicBezTo>
                  <a:close/>
                  <a:moveTo>
                    <a:pt x="101" y="40026"/>
                  </a:moveTo>
                  <a:cubicBezTo>
                    <a:pt x="25" y="40026"/>
                    <a:pt x="0" y="40051"/>
                    <a:pt x="0" y="40126"/>
                  </a:cubicBezTo>
                  <a:lnTo>
                    <a:pt x="0" y="42206"/>
                  </a:lnTo>
                  <a:cubicBezTo>
                    <a:pt x="0" y="42256"/>
                    <a:pt x="25" y="42306"/>
                    <a:pt x="101" y="42306"/>
                  </a:cubicBezTo>
                  <a:cubicBezTo>
                    <a:pt x="151" y="42306"/>
                    <a:pt x="201" y="42256"/>
                    <a:pt x="201" y="42206"/>
                  </a:cubicBezTo>
                  <a:lnTo>
                    <a:pt x="201" y="40126"/>
                  </a:lnTo>
                  <a:cubicBezTo>
                    <a:pt x="201" y="40051"/>
                    <a:pt x="151" y="40026"/>
                    <a:pt x="101" y="40026"/>
                  </a:cubicBezTo>
                  <a:close/>
                  <a:moveTo>
                    <a:pt x="101" y="42933"/>
                  </a:moveTo>
                  <a:cubicBezTo>
                    <a:pt x="25" y="42933"/>
                    <a:pt x="0" y="42983"/>
                    <a:pt x="0" y="43033"/>
                  </a:cubicBezTo>
                  <a:lnTo>
                    <a:pt x="0" y="45138"/>
                  </a:lnTo>
                  <a:cubicBezTo>
                    <a:pt x="0" y="45189"/>
                    <a:pt x="25" y="45239"/>
                    <a:pt x="101" y="45239"/>
                  </a:cubicBezTo>
                  <a:cubicBezTo>
                    <a:pt x="151" y="45239"/>
                    <a:pt x="201" y="45189"/>
                    <a:pt x="201" y="45138"/>
                  </a:cubicBezTo>
                  <a:lnTo>
                    <a:pt x="201" y="43033"/>
                  </a:lnTo>
                  <a:cubicBezTo>
                    <a:pt x="201" y="42983"/>
                    <a:pt x="151" y="42933"/>
                    <a:pt x="101" y="42933"/>
                  </a:cubicBezTo>
                  <a:close/>
                  <a:moveTo>
                    <a:pt x="101" y="45865"/>
                  </a:moveTo>
                  <a:cubicBezTo>
                    <a:pt x="25" y="45865"/>
                    <a:pt x="0" y="45915"/>
                    <a:pt x="0" y="45966"/>
                  </a:cubicBezTo>
                  <a:lnTo>
                    <a:pt x="0" y="48046"/>
                  </a:lnTo>
                  <a:cubicBezTo>
                    <a:pt x="0" y="48121"/>
                    <a:pt x="25" y="48171"/>
                    <a:pt x="101" y="48171"/>
                  </a:cubicBezTo>
                  <a:cubicBezTo>
                    <a:pt x="151" y="48171"/>
                    <a:pt x="201" y="48121"/>
                    <a:pt x="201" y="48046"/>
                  </a:cubicBezTo>
                  <a:lnTo>
                    <a:pt x="201" y="45966"/>
                  </a:lnTo>
                  <a:cubicBezTo>
                    <a:pt x="201" y="45915"/>
                    <a:pt x="151" y="45865"/>
                    <a:pt x="101" y="45865"/>
                  </a:cubicBezTo>
                  <a:close/>
                  <a:moveTo>
                    <a:pt x="101" y="48798"/>
                  </a:moveTo>
                  <a:cubicBezTo>
                    <a:pt x="25" y="48798"/>
                    <a:pt x="0" y="48823"/>
                    <a:pt x="0" y="48898"/>
                  </a:cubicBezTo>
                  <a:lnTo>
                    <a:pt x="0" y="50978"/>
                  </a:lnTo>
                  <a:cubicBezTo>
                    <a:pt x="0" y="51028"/>
                    <a:pt x="25" y="51078"/>
                    <a:pt x="101" y="51078"/>
                  </a:cubicBezTo>
                  <a:cubicBezTo>
                    <a:pt x="151" y="51078"/>
                    <a:pt x="201" y="51028"/>
                    <a:pt x="201" y="50978"/>
                  </a:cubicBezTo>
                  <a:lnTo>
                    <a:pt x="201" y="48898"/>
                  </a:lnTo>
                  <a:cubicBezTo>
                    <a:pt x="201" y="48823"/>
                    <a:pt x="151" y="48798"/>
                    <a:pt x="101" y="48798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5225725" y="1498150"/>
              <a:ext cx="5025" cy="1300150"/>
            </a:xfrm>
            <a:custGeom>
              <a:avLst/>
              <a:gdLst/>
              <a:ahLst/>
              <a:cxnLst/>
              <a:rect l="l" t="t" r="r" b="b"/>
              <a:pathLst>
                <a:path w="201" h="52006" extrusionOk="0">
                  <a:moveTo>
                    <a:pt x="101" y="0"/>
                  </a:moveTo>
                  <a:cubicBezTo>
                    <a:pt x="51" y="0"/>
                    <a:pt x="0" y="50"/>
                    <a:pt x="0" y="101"/>
                  </a:cubicBezTo>
                  <a:lnTo>
                    <a:pt x="0" y="2181"/>
                  </a:lnTo>
                  <a:cubicBezTo>
                    <a:pt x="0" y="2256"/>
                    <a:pt x="51" y="2281"/>
                    <a:pt x="101" y="2281"/>
                  </a:cubicBezTo>
                  <a:cubicBezTo>
                    <a:pt x="151" y="2281"/>
                    <a:pt x="201" y="2256"/>
                    <a:pt x="201" y="2181"/>
                  </a:cubicBezTo>
                  <a:lnTo>
                    <a:pt x="201" y="101"/>
                  </a:ln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2908"/>
                  </a:moveTo>
                  <a:cubicBezTo>
                    <a:pt x="51" y="2908"/>
                    <a:pt x="0" y="2958"/>
                    <a:pt x="0" y="3033"/>
                  </a:cubicBezTo>
                  <a:lnTo>
                    <a:pt x="0" y="5113"/>
                  </a:lnTo>
                  <a:cubicBezTo>
                    <a:pt x="0" y="5163"/>
                    <a:pt x="51" y="5213"/>
                    <a:pt x="101" y="5213"/>
                  </a:cubicBezTo>
                  <a:cubicBezTo>
                    <a:pt x="151" y="5213"/>
                    <a:pt x="201" y="5163"/>
                    <a:pt x="201" y="5113"/>
                  </a:cubicBezTo>
                  <a:lnTo>
                    <a:pt x="201" y="3033"/>
                  </a:lnTo>
                  <a:cubicBezTo>
                    <a:pt x="201" y="2958"/>
                    <a:pt x="151" y="2908"/>
                    <a:pt x="101" y="2908"/>
                  </a:cubicBezTo>
                  <a:close/>
                  <a:moveTo>
                    <a:pt x="101" y="5840"/>
                  </a:moveTo>
                  <a:cubicBezTo>
                    <a:pt x="51" y="5840"/>
                    <a:pt x="0" y="5890"/>
                    <a:pt x="0" y="5940"/>
                  </a:cubicBezTo>
                  <a:lnTo>
                    <a:pt x="0" y="8045"/>
                  </a:lnTo>
                  <a:cubicBezTo>
                    <a:pt x="0" y="8096"/>
                    <a:pt x="51" y="8146"/>
                    <a:pt x="101" y="8146"/>
                  </a:cubicBezTo>
                  <a:cubicBezTo>
                    <a:pt x="151" y="8146"/>
                    <a:pt x="201" y="8096"/>
                    <a:pt x="201" y="8045"/>
                  </a:cubicBezTo>
                  <a:lnTo>
                    <a:pt x="201" y="5940"/>
                  </a:ln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8772"/>
                  </a:moveTo>
                  <a:cubicBezTo>
                    <a:pt x="51" y="8772"/>
                    <a:pt x="0" y="8822"/>
                    <a:pt x="0" y="8873"/>
                  </a:cubicBezTo>
                  <a:lnTo>
                    <a:pt x="0" y="10953"/>
                  </a:lnTo>
                  <a:cubicBezTo>
                    <a:pt x="0" y="11028"/>
                    <a:pt x="51" y="11053"/>
                    <a:pt x="101" y="11053"/>
                  </a:cubicBezTo>
                  <a:cubicBezTo>
                    <a:pt x="151" y="11053"/>
                    <a:pt x="201" y="11028"/>
                    <a:pt x="201" y="10953"/>
                  </a:cubicBezTo>
                  <a:lnTo>
                    <a:pt x="201" y="8873"/>
                  </a:lnTo>
                  <a:cubicBezTo>
                    <a:pt x="201" y="8822"/>
                    <a:pt x="151" y="8772"/>
                    <a:pt x="101" y="8772"/>
                  </a:cubicBezTo>
                  <a:close/>
                  <a:moveTo>
                    <a:pt x="101" y="11680"/>
                  </a:moveTo>
                  <a:cubicBezTo>
                    <a:pt x="51" y="11680"/>
                    <a:pt x="0" y="11730"/>
                    <a:pt x="0" y="11805"/>
                  </a:cubicBezTo>
                  <a:lnTo>
                    <a:pt x="0" y="13885"/>
                  </a:lnTo>
                  <a:cubicBezTo>
                    <a:pt x="0" y="13935"/>
                    <a:pt x="51" y="13985"/>
                    <a:pt x="101" y="13985"/>
                  </a:cubicBezTo>
                  <a:cubicBezTo>
                    <a:pt x="151" y="13985"/>
                    <a:pt x="201" y="13935"/>
                    <a:pt x="201" y="13885"/>
                  </a:cubicBezTo>
                  <a:lnTo>
                    <a:pt x="201" y="11805"/>
                  </a:ln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4612"/>
                  </a:moveTo>
                  <a:cubicBezTo>
                    <a:pt x="51" y="14612"/>
                    <a:pt x="0" y="14662"/>
                    <a:pt x="0" y="14712"/>
                  </a:cubicBezTo>
                  <a:lnTo>
                    <a:pt x="0" y="16817"/>
                  </a:lnTo>
                  <a:cubicBezTo>
                    <a:pt x="0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7"/>
                  </a:cubicBezTo>
                  <a:lnTo>
                    <a:pt x="201" y="14712"/>
                  </a:lnTo>
                  <a:cubicBezTo>
                    <a:pt x="201" y="14662"/>
                    <a:pt x="151" y="14612"/>
                    <a:pt x="101" y="14612"/>
                  </a:cubicBezTo>
                  <a:close/>
                  <a:moveTo>
                    <a:pt x="101" y="17544"/>
                  </a:moveTo>
                  <a:cubicBezTo>
                    <a:pt x="51" y="17544"/>
                    <a:pt x="0" y="17594"/>
                    <a:pt x="0" y="17644"/>
                  </a:cubicBezTo>
                  <a:lnTo>
                    <a:pt x="0" y="19725"/>
                  </a:lnTo>
                  <a:cubicBezTo>
                    <a:pt x="0" y="19800"/>
                    <a:pt x="51" y="19825"/>
                    <a:pt x="101" y="19825"/>
                  </a:cubicBezTo>
                  <a:cubicBezTo>
                    <a:pt x="151" y="19825"/>
                    <a:pt x="201" y="19800"/>
                    <a:pt x="201" y="19725"/>
                  </a:cubicBezTo>
                  <a:lnTo>
                    <a:pt x="201" y="17644"/>
                  </a:lnTo>
                  <a:cubicBezTo>
                    <a:pt x="201" y="17594"/>
                    <a:pt x="151" y="17544"/>
                    <a:pt x="101" y="17544"/>
                  </a:cubicBezTo>
                  <a:close/>
                  <a:moveTo>
                    <a:pt x="101" y="20452"/>
                  </a:moveTo>
                  <a:cubicBezTo>
                    <a:pt x="51" y="20452"/>
                    <a:pt x="0" y="20502"/>
                    <a:pt x="0" y="20577"/>
                  </a:cubicBezTo>
                  <a:lnTo>
                    <a:pt x="0" y="22657"/>
                  </a:lnTo>
                  <a:cubicBezTo>
                    <a:pt x="0" y="22707"/>
                    <a:pt x="51" y="22757"/>
                    <a:pt x="101" y="22757"/>
                  </a:cubicBezTo>
                  <a:cubicBezTo>
                    <a:pt x="151" y="22757"/>
                    <a:pt x="201" y="22707"/>
                    <a:pt x="201" y="22657"/>
                  </a:cubicBezTo>
                  <a:lnTo>
                    <a:pt x="201" y="20577"/>
                  </a:lnTo>
                  <a:cubicBezTo>
                    <a:pt x="201" y="20502"/>
                    <a:pt x="151" y="20452"/>
                    <a:pt x="101" y="20452"/>
                  </a:cubicBezTo>
                  <a:close/>
                  <a:moveTo>
                    <a:pt x="101" y="23384"/>
                  </a:moveTo>
                  <a:cubicBezTo>
                    <a:pt x="51" y="23384"/>
                    <a:pt x="0" y="23434"/>
                    <a:pt x="0" y="23484"/>
                  </a:cubicBezTo>
                  <a:lnTo>
                    <a:pt x="0" y="25589"/>
                  </a:lnTo>
                  <a:cubicBezTo>
                    <a:pt x="0" y="25640"/>
                    <a:pt x="51" y="25690"/>
                    <a:pt x="101" y="25690"/>
                  </a:cubicBezTo>
                  <a:cubicBezTo>
                    <a:pt x="151" y="25690"/>
                    <a:pt x="201" y="25640"/>
                    <a:pt x="201" y="25589"/>
                  </a:cubicBezTo>
                  <a:lnTo>
                    <a:pt x="201" y="23484"/>
                  </a:ln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6316"/>
                  </a:moveTo>
                  <a:cubicBezTo>
                    <a:pt x="51" y="26316"/>
                    <a:pt x="0" y="26366"/>
                    <a:pt x="0" y="26416"/>
                  </a:cubicBezTo>
                  <a:lnTo>
                    <a:pt x="0" y="28497"/>
                  </a:lnTo>
                  <a:cubicBezTo>
                    <a:pt x="0" y="28572"/>
                    <a:pt x="51" y="28597"/>
                    <a:pt x="101" y="28597"/>
                  </a:cubicBezTo>
                  <a:cubicBezTo>
                    <a:pt x="151" y="28597"/>
                    <a:pt x="201" y="28572"/>
                    <a:pt x="201" y="28497"/>
                  </a:cubicBezTo>
                  <a:lnTo>
                    <a:pt x="201" y="26416"/>
                  </a:lnTo>
                  <a:cubicBezTo>
                    <a:pt x="201" y="26366"/>
                    <a:pt x="151" y="26316"/>
                    <a:pt x="101" y="26316"/>
                  </a:cubicBezTo>
                  <a:close/>
                  <a:moveTo>
                    <a:pt x="101" y="29223"/>
                  </a:moveTo>
                  <a:cubicBezTo>
                    <a:pt x="51" y="29223"/>
                    <a:pt x="0" y="29274"/>
                    <a:pt x="0" y="29349"/>
                  </a:cubicBezTo>
                  <a:lnTo>
                    <a:pt x="0" y="31429"/>
                  </a:lnTo>
                  <a:cubicBezTo>
                    <a:pt x="0" y="31479"/>
                    <a:pt x="51" y="31529"/>
                    <a:pt x="101" y="31529"/>
                  </a:cubicBezTo>
                  <a:cubicBezTo>
                    <a:pt x="151" y="31529"/>
                    <a:pt x="201" y="31479"/>
                    <a:pt x="201" y="31429"/>
                  </a:cubicBezTo>
                  <a:lnTo>
                    <a:pt x="201" y="29349"/>
                  </a:lnTo>
                  <a:cubicBezTo>
                    <a:pt x="201" y="29274"/>
                    <a:pt x="151" y="29223"/>
                    <a:pt x="101" y="29223"/>
                  </a:cubicBezTo>
                  <a:close/>
                  <a:moveTo>
                    <a:pt x="101" y="32156"/>
                  </a:moveTo>
                  <a:cubicBezTo>
                    <a:pt x="51" y="32156"/>
                    <a:pt x="0" y="32206"/>
                    <a:pt x="0" y="32256"/>
                  </a:cubicBezTo>
                  <a:lnTo>
                    <a:pt x="0" y="34361"/>
                  </a:lnTo>
                  <a:cubicBezTo>
                    <a:pt x="0" y="34411"/>
                    <a:pt x="51" y="34462"/>
                    <a:pt x="101" y="34462"/>
                  </a:cubicBezTo>
                  <a:cubicBezTo>
                    <a:pt x="151" y="34462"/>
                    <a:pt x="201" y="34411"/>
                    <a:pt x="201" y="34361"/>
                  </a:cubicBezTo>
                  <a:lnTo>
                    <a:pt x="201" y="32256"/>
                  </a:lnTo>
                  <a:cubicBezTo>
                    <a:pt x="201" y="32206"/>
                    <a:pt x="151" y="32156"/>
                    <a:pt x="101" y="32156"/>
                  </a:cubicBezTo>
                  <a:close/>
                  <a:moveTo>
                    <a:pt x="101" y="35088"/>
                  </a:moveTo>
                  <a:cubicBezTo>
                    <a:pt x="51" y="35088"/>
                    <a:pt x="0" y="35138"/>
                    <a:pt x="0" y="35188"/>
                  </a:cubicBezTo>
                  <a:lnTo>
                    <a:pt x="0" y="37269"/>
                  </a:lnTo>
                  <a:cubicBezTo>
                    <a:pt x="0" y="37344"/>
                    <a:pt x="51" y="37369"/>
                    <a:pt x="101" y="37369"/>
                  </a:cubicBezTo>
                  <a:cubicBezTo>
                    <a:pt x="151" y="37369"/>
                    <a:pt x="201" y="37344"/>
                    <a:pt x="201" y="37269"/>
                  </a:cubicBezTo>
                  <a:lnTo>
                    <a:pt x="201" y="35188"/>
                  </a:lnTo>
                  <a:cubicBezTo>
                    <a:pt x="201" y="35138"/>
                    <a:pt x="151" y="35088"/>
                    <a:pt x="101" y="35088"/>
                  </a:cubicBezTo>
                  <a:close/>
                  <a:moveTo>
                    <a:pt x="101" y="37995"/>
                  </a:moveTo>
                  <a:cubicBezTo>
                    <a:pt x="51" y="37995"/>
                    <a:pt x="0" y="38046"/>
                    <a:pt x="0" y="38121"/>
                  </a:cubicBezTo>
                  <a:lnTo>
                    <a:pt x="0" y="40201"/>
                  </a:lnTo>
                  <a:cubicBezTo>
                    <a:pt x="0" y="40251"/>
                    <a:pt x="51" y="40301"/>
                    <a:pt x="101" y="40301"/>
                  </a:cubicBezTo>
                  <a:cubicBezTo>
                    <a:pt x="151" y="40301"/>
                    <a:pt x="201" y="40251"/>
                    <a:pt x="201" y="40201"/>
                  </a:cubicBezTo>
                  <a:lnTo>
                    <a:pt x="201" y="38121"/>
                  </a:lnTo>
                  <a:cubicBezTo>
                    <a:pt x="201" y="38046"/>
                    <a:pt x="151" y="37995"/>
                    <a:pt x="101" y="37995"/>
                  </a:cubicBezTo>
                  <a:close/>
                  <a:moveTo>
                    <a:pt x="101" y="40928"/>
                  </a:moveTo>
                  <a:cubicBezTo>
                    <a:pt x="51" y="40928"/>
                    <a:pt x="0" y="40978"/>
                    <a:pt x="0" y="41028"/>
                  </a:cubicBezTo>
                  <a:lnTo>
                    <a:pt x="0" y="43133"/>
                  </a:lnTo>
                  <a:cubicBezTo>
                    <a:pt x="0" y="43183"/>
                    <a:pt x="51" y="43234"/>
                    <a:pt x="101" y="43234"/>
                  </a:cubicBezTo>
                  <a:cubicBezTo>
                    <a:pt x="151" y="43234"/>
                    <a:pt x="201" y="43183"/>
                    <a:pt x="201" y="43133"/>
                  </a:cubicBezTo>
                  <a:lnTo>
                    <a:pt x="201" y="41028"/>
                  </a:lnTo>
                  <a:cubicBezTo>
                    <a:pt x="201" y="40978"/>
                    <a:pt x="151" y="40928"/>
                    <a:pt x="101" y="40928"/>
                  </a:cubicBezTo>
                  <a:close/>
                  <a:moveTo>
                    <a:pt x="101" y="43860"/>
                  </a:moveTo>
                  <a:cubicBezTo>
                    <a:pt x="51" y="43860"/>
                    <a:pt x="0" y="43910"/>
                    <a:pt x="0" y="43960"/>
                  </a:cubicBezTo>
                  <a:lnTo>
                    <a:pt x="0" y="46041"/>
                  </a:lnTo>
                  <a:cubicBezTo>
                    <a:pt x="0" y="46116"/>
                    <a:pt x="51" y="46141"/>
                    <a:pt x="101" y="46141"/>
                  </a:cubicBezTo>
                  <a:cubicBezTo>
                    <a:pt x="151" y="46141"/>
                    <a:pt x="201" y="46116"/>
                    <a:pt x="201" y="46041"/>
                  </a:cubicBezTo>
                  <a:lnTo>
                    <a:pt x="201" y="43960"/>
                  </a:lnTo>
                  <a:cubicBezTo>
                    <a:pt x="201" y="43910"/>
                    <a:pt x="151" y="43860"/>
                    <a:pt x="101" y="43860"/>
                  </a:cubicBezTo>
                  <a:close/>
                  <a:moveTo>
                    <a:pt x="101" y="46767"/>
                  </a:moveTo>
                  <a:cubicBezTo>
                    <a:pt x="51" y="46767"/>
                    <a:pt x="0" y="46818"/>
                    <a:pt x="0" y="46893"/>
                  </a:cubicBezTo>
                  <a:lnTo>
                    <a:pt x="0" y="48973"/>
                  </a:lnTo>
                  <a:cubicBezTo>
                    <a:pt x="0" y="49023"/>
                    <a:pt x="51" y="49073"/>
                    <a:pt x="101" y="49073"/>
                  </a:cubicBezTo>
                  <a:cubicBezTo>
                    <a:pt x="151" y="49073"/>
                    <a:pt x="201" y="49023"/>
                    <a:pt x="201" y="48973"/>
                  </a:cubicBezTo>
                  <a:lnTo>
                    <a:pt x="201" y="46893"/>
                  </a:lnTo>
                  <a:cubicBezTo>
                    <a:pt x="201" y="46818"/>
                    <a:pt x="151" y="46767"/>
                    <a:pt x="101" y="46767"/>
                  </a:cubicBezTo>
                  <a:close/>
                  <a:moveTo>
                    <a:pt x="101" y="49700"/>
                  </a:moveTo>
                  <a:cubicBezTo>
                    <a:pt x="51" y="49700"/>
                    <a:pt x="0" y="49750"/>
                    <a:pt x="0" y="49800"/>
                  </a:cubicBezTo>
                  <a:lnTo>
                    <a:pt x="0" y="51905"/>
                  </a:lnTo>
                  <a:cubicBezTo>
                    <a:pt x="0" y="51955"/>
                    <a:pt x="51" y="52006"/>
                    <a:pt x="101" y="52006"/>
                  </a:cubicBezTo>
                  <a:cubicBezTo>
                    <a:pt x="151" y="52006"/>
                    <a:pt x="201" y="51955"/>
                    <a:pt x="201" y="51905"/>
                  </a:cubicBezTo>
                  <a:lnTo>
                    <a:pt x="201" y="49800"/>
                  </a:lnTo>
                  <a:cubicBezTo>
                    <a:pt x="201" y="49750"/>
                    <a:pt x="151" y="49700"/>
                    <a:pt x="101" y="4970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3970700" y="1253150"/>
              <a:ext cx="5675" cy="926725"/>
            </a:xfrm>
            <a:custGeom>
              <a:avLst/>
              <a:gdLst/>
              <a:ahLst/>
              <a:cxnLst/>
              <a:rect l="l" t="t" r="r" b="b"/>
              <a:pathLst>
                <a:path w="227" h="37069" extrusionOk="0">
                  <a:moveTo>
                    <a:pt x="126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1880"/>
                  </a:lnTo>
                  <a:cubicBezTo>
                    <a:pt x="1" y="1931"/>
                    <a:pt x="51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1" y="2607"/>
                    <a:pt x="1" y="2657"/>
                    <a:pt x="1" y="2708"/>
                  </a:cubicBezTo>
                  <a:lnTo>
                    <a:pt x="1" y="4813"/>
                  </a:lnTo>
                  <a:cubicBezTo>
                    <a:pt x="1" y="4863"/>
                    <a:pt x="51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1" y="5540"/>
                    <a:pt x="1" y="5590"/>
                    <a:pt x="1" y="5640"/>
                  </a:cubicBezTo>
                  <a:lnTo>
                    <a:pt x="1" y="7720"/>
                  </a:lnTo>
                  <a:cubicBezTo>
                    <a:pt x="1" y="7795"/>
                    <a:pt x="51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1" y="8447"/>
                    <a:pt x="1" y="8497"/>
                    <a:pt x="1" y="8572"/>
                  </a:cubicBezTo>
                  <a:lnTo>
                    <a:pt x="1" y="10652"/>
                  </a:lnTo>
                  <a:cubicBezTo>
                    <a:pt x="1" y="10703"/>
                    <a:pt x="51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1" y="11379"/>
                    <a:pt x="1" y="11429"/>
                    <a:pt x="1" y="11479"/>
                  </a:cubicBezTo>
                  <a:lnTo>
                    <a:pt x="1" y="13585"/>
                  </a:lnTo>
                  <a:cubicBezTo>
                    <a:pt x="1" y="13635"/>
                    <a:pt x="51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1" y="14312"/>
                    <a:pt x="1" y="14362"/>
                    <a:pt x="1" y="14412"/>
                  </a:cubicBezTo>
                  <a:lnTo>
                    <a:pt x="1" y="16492"/>
                  </a:lnTo>
                  <a:cubicBezTo>
                    <a:pt x="1" y="16567"/>
                    <a:pt x="51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1" y="17219"/>
                    <a:pt x="1" y="17269"/>
                    <a:pt x="1" y="17344"/>
                  </a:cubicBezTo>
                  <a:lnTo>
                    <a:pt x="1" y="19424"/>
                  </a:lnTo>
                  <a:cubicBezTo>
                    <a:pt x="1" y="19475"/>
                    <a:pt x="51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1" y="20151"/>
                    <a:pt x="1" y="20201"/>
                    <a:pt x="1" y="20251"/>
                  </a:cubicBezTo>
                  <a:lnTo>
                    <a:pt x="1" y="22357"/>
                  </a:lnTo>
                  <a:cubicBezTo>
                    <a:pt x="1" y="22407"/>
                    <a:pt x="51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1" y="23084"/>
                    <a:pt x="1" y="23134"/>
                    <a:pt x="1" y="23184"/>
                  </a:cubicBezTo>
                  <a:lnTo>
                    <a:pt x="1" y="25264"/>
                  </a:lnTo>
                  <a:cubicBezTo>
                    <a:pt x="1" y="25339"/>
                    <a:pt x="51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1" y="25991"/>
                    <a:pt x="1" y="26041"/>
                    <a:pt x="1" y="26116"/>
                  </a:cubicBezTo>
                  <a:lnTo>
                    <a:pt x="1" y="28196"/>
                  </a:lnTo>
                  <a:cubicBezTo>
                    <a:pt x="1" y="28246"/>
                    <a:pt x="51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1" y="28923"/>
                    <a:pt x="1" y="28973"/>
                    <a:pt x="1" y="29023"/>
                  </a:cubicBezTo>
                  <a:lnTo>
                    <a:pt x="1" y="31129"/>
                  </a:lnTo>
                  <a:cubicBezTo>
                    <a:pt x="1" y="31179"/>
                    <a:pt x="51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1" y="31856"/>
                    <a:pt x="1" y="31906"/>
                    <a:pt x="1" y="31956"/>
                  </a:cubicBezTo>
                  <a:lnTo>
                    <a:pt x="1" y="34036"/>
                  </a:lnTo>
                  <a:cubicBezTo>
                    <a:pt x="1" y="34111"/>
                    <a:pt x="51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1" y="34763"/>
                    <a:pt x="1" y="34813"/>
                    <a:pt x="1" y="34888"/>
                  </a:cubicBezTo>
                  <a:lnTo>
                    <a:pt x="1" y="36968"/>
                  </a:lnTo>
                  <a:cubicBezTo>
                    <a:pt x="1" y="37018"/>
                    <a:pt x="51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4794025" y="894650"/>
              <a:ext cx="522575" cy="714200"/>
            </a:xfrm>
            <a:custGeom>
              <a:avLst/>
              <a:gdLst/>
              <a:ahLst/>
              <a:cxnLst/>
              <a:rect l="l" t="t" r="r" b="b"/>
              <a:pathLst>
                <a:path w="20903" h="28568" extrusionOk="0">
                  <a:moveTo>
                    <a:pt x="139" y="1"/>
                  </a:moveTo>
                  <a:cubicBezTo>
                    <a:pt x="118" y="1"/>
                    <a:pt x="96" y="9"/>
                    <a:pt x="75" y="30"/>
                  </a:cubicBezTo>
                  <a:cubicBezTo>
                    <a:pt x="25" y="55"/>
                    <a:pt x="0" y="130"/>
                    <a:pt x="50" y="155"/>
                  </a:cubicBezTo>
                  <a:cubicBezTo>
                    <a:pt x="66" y="186"/>
                    <a:pt x="100" y="208"/>
                    <a:pt x="136" y="208"/>
                  </a:cubicBezTo>
                  <a:cubicBezTo>
                    <a:pt x="159" y="208"/>
                    <a:pt x="181" y="199"/>
                    <a:pt x="201" y="180"/>
                  </a:cubicBezTo>
                  <a:cubicBezTo>
                    <a:pt x="251" y="155"/>
                    <a:pt x="251" y="80"/>
                    <a:pt x="226" y="30"/>
                  </a:cubicBezTo>
                  <a:cubicBezTo>
                    <a:pt x="197" y="15"/>
                    <a:pt x="168" y="1"/>
                    <a:pt x="139" y="1"/>
                  </a:cubicBezTo>
                  <a:close/>
                  <a:moveTo>
                    <a:pt x="623" y="678"/>
                  </a:moveTo>
                  <a:cubicBezTo>
                    <a:pt x="598" y="678"/>
                    <a:pt x="573" y="685"/>
                    <a:pt x="552" y="707"/>
                  </a:cubicBezTo>
                  <a:cubicBezTo>
                    <a:pt x="526" y="732"/>
                    <a:pt x="501" y="782"/>
                    <a:pt x="526" y="832"/>
                  </a:cubicBezTo>
                  <a:cubicBezTo>
                    <a:pt x="557" y="863"/>
                    <a:pt x="588" y="884"/>
                    <a:pt x="619" y="884"/>
                  </a:cubicBezTo>
                  <a:cubicBezTo>
                    <a:pt x="639" y="884"/>
                    <a:pt x="658" y="876"/>
                    <a:pt x="677" y="857"/>
                  </a:cubicBezTo>
                  <a:cubicBezTo>
                    <a:pt x="727" y="832"/>
                    <a:pt x="752" y="757"/>
                    <a:pt x="702" y="707"/>
                  </a:cubicBezTo>
                  <a:cubicBezTo>
                    <a:pt x="687" y="692"/>
                    <a:pt x="656" y="678"/>
                    <a:pt x="623" y="678"/>
                  </a:cubicBezTo>
                  <a:close/>
                  <a:moveTo>
                    <a:pt x="1097" y="1348"/>
                  </a:moveTo>
                  <a:cubicBezTo>
                    <a:pt x="1082" y="1348"/>
                    <a:pt x="1067" y="1351"/>
                    <a:pt x="1053" y="1358"/>
                  </a:cubicBezTo>
                  <a:cubicBezTo>
                    <a:pt x="1003" y="1408"/>
                    <a:pt x="1003" y="1458"/>
                    <a:pt x="1028" y="1509"/>
                  </a:cubicBezTo>
                  <a:cubicBezTo>
                    <a:pt x="1043" y="1540"/>
                    <a:pt x="1078" y="1561"/>
                    <a:pt x="1114" y="1561"/>
                  </a:cubicBezTo>
                  <a:cubicBezTo>
                    <a:pt x="1136" y="1561"/>
                    <a:pt x="1159" y="1553"/>
                    <a:pt x="1178" y="1534"/>
                  </a:cubicBezTo>
                  <a:cubicBezTo>
                    <a:pt x="1228" y="1509"/>
                    <a:pt x="1228" y="1433"/>
                    <a:pt x="1203" y="1383"/>
                  </a:cubicBezTo>
                  <a:cubicBezTo>
                    <a:pt x="1168" y="1366"/>
                    <a:pt x="1132" y="1348"/>
                    <a:pt x="1097" y="1348"/>
                  </a:cubicBezTo>
                  <a:close/>
                  <a:moveTo>
                    <a:pt x="1604" y="2018"/>
                  </a:moveTo>
                  <a:cubicBezTo>
                    <a:pt x="1583" y="2018"/>
                    <a:pt x="1564" y="2025"/>
                    <a:pt x="1554" y="2035"/>
                  </a:cubicBezTo>
                  <a:cubicBezTo>
                    <a:pt x="1504" y="2085"/>
                    <a:pt x="1479" y="2135"/>
                    <a:pt x="1529" y="2185"/>
                  </a:cubicBezTo>
                  <a:cubicBezTo>
                    <a:pt x="1544" y="2215"/>
                    <a:pt x="1576" y="2227"/>
                    <a:pt x="1609" y="2227"/>
                  </a:cubicBezTo>
                  <a:cubicBezTo>
                    <a:pt x="1634" y="2227"/>
                    <a:pt x="1659" y="2221"/>
                    <a:pt x="1679" y="2210"/>
                  </a:cubicBezTo>
                  <a:cubicBezTo>
                    <a:pt x="1704" y="2185"/>
                    <a:pt x="1729" y="2110"/>
                    <a:pt x="1679" y="2060"/>
                  </a:cubicBezTo>
                  <a:cubicBezTo>
                    <a:pt x="1665" y="2031"/>
                    <a:pt x="1633" y="2018"/>
                    <a:pt x="1604" y="2018"/>
                  </a:cubicBezTo>
                  <a:close/>
                  <a:moveTo>
                    <a:pt x="2100" y="2695"/>
                  </a:moveTo>
                  <a:cubicBezTo>
                    <a:pt x="2076" y="2695"/>
                    <a:pt x="2051" y="2701"/>
                    <a:pt x="2030" y="2712"/>
                  </a:cubicBezTo>
                  <a:cubicBezTo>
                    <a:pt x="1980" y="2762"/>
                    <a:pt x="1980" y="2812"/>
                    <a:pt x="2005" y="2862"/>
                  </a:cubicBezTo>
                  <a:cubicBezTo>
                    <a:pt x="2035" y="2891"/>
                    <a:pt x="2064" y="2903"/>
                    <a:pt x="2093" y="2903"/>
                  </a:cubicBezTo>
                  <a:cubicBezTo>
                    <a:pt x="2114" y="2903"/>
                    <a:pt x="2135" y="2897"/>
                    <a:pt x="2156" y="2887"/>
                  </a:cubicBezTo>
                  <a:cubicBezTo>
                    <a:pt x="2206" y="2862"/>
                    <a:pt x="2206" y="2787"/>
                    <a:pt x="2181" y="2737"/>
                  </a:cubicBezTo>
                  <a:cubicBezTo>
                    <a:pt x="2166" y="2707"/>
                    <a:pt x="2134" y="2695"/>
                    <a:pt x="2100" y="2695"/>
                  </a:cubicBezTo>
                  <a:close/>
                  <a:moveTo>
                    <a:pt x="2594" y="3372"/>
                  </a:moveTo>
                  <a:cubicBezTo>
                    <a:pt x="2573" y="3372"/>
                    <a:pt x="2552" y="3378"/>
                    <a:pt x="2531" y="3388"/>
                  </a:cubicBezTo>
                  <a:cubicBezTo>
                    <a:pt x="2481" y="3438"/>
                    <a:pt x="2481" y="3489"/>
                    <a:pt x="2506" y="3539"/>
                  </a:cubicBezTo>
                  <a:cubicBezTo>
                    <a:pt x="2521" y="3568"/>
                    <a:pt x="2553" y="3580"/>
                    <a:pt x="2587" y="3580"/>
                  </a:cubicBezTo>
                  <a:cubicBezTo>
                    <a:pt x="2611" y="3580"/>
                    <a:pt x="2636" y="3574"/>
                    <a:pt x="2657" y="3564"/>
                  </a:cubicBezTo>
                  <a:cubicBezTo>
                    <a:pt x="2707" y="3539"/>
                    <a:pt x="2707" y="3463"/>
                    <a:pt x="2682" y="3413"/>
                  </a:cubicBezTo>
                  <a:cubicBezTo>
                    <a:pt x="2652" y="3384"/>
                    <a:pt x="2623" y="3372"/>
                    <a:pt x="2594" y="3372"/>
                  </a:cubicBezTo>
                  <a:close/>
                  <a:moveTo>
                    <a:pt x="3083" y="4049"/>
                  </a:moveTo>
                  <a:cubicBezTo>
                    <a:pt x="3062" y="4049"/>
                    <a:pt x="3043" y="4055"/>
                    <a:pt x="3033" y="4065"/>
                  </a:cubicBezTo>
                  <a:cubicBezTo>
                    <a:pt x="2983" y="4115"/>
                    <a:pt x="2958" y="4165"/>
                    <a:pt x="3008" y="4215"/>
                  </a:cubicBezTo>
                  <a:cubicBezTo>
                    <a:pt x="3022" y="4245"/>
                    <a:pt x="3054" y="4257"/>
                    <a:pt x="3083" y="4257"/>
                  </a:cubicBezTo>
                  <a:cubicBezTo>
                    <a:pt x="3104" y="4257"/>
                    <a:pt x="3123" y="4251"/>
                    <a:pt x="3133" y="4240"/>
                  </a:cubicBezTo>
                  <a:cubicBezTo>
                    <a:pt x="3183" y="4215"/>
                    <a:pt x="3208" y="4140"/>
                    <a:pt x="3158" y="4090"/>
                  </a:cubicBezTo>
                  <a:cubicBezTo>
                    <a:pt x="3143" y="4061"/>
                    <a:pt x="3111" y="4049"/>
                    <a:pt x="3083" y="4049"/>
                  </a:cubicBezTo>
                  <a:close/>
                  <a:moveTo>
                    <a:pt x="3579" y="4725"/>
                  </a:moveTo>
                  <a:cubicBezTo>
                    <a:pt x="3555" y="4725"/>
                    <a:pt x="3530" y="4731"/>
                    <a:pt x="3509" y="4742"/>
                  </a:cubicBezTo>
                  <a:cubicBezTo>
                    <a:pt x="3459" y="4792"/>
                    <a:pt x="3459" y="4842"/>
                    <a:pt x="3484" y="4892"/>
                  </a:cubicBezTo>
                  <a:cubicBezTo>
                    <a:pt x="3513" y="4921"/>
                    <a:pt x="3543" y="4934"/>
                    <a:pt x="3572" y="4934"/>
                  </a:cubicBezTo>
                  <a:cubicBezTo>
                    <a:pt x="3593" y="4934"/>
                    <a:pt x="3613" y="4927"/>
                    <a:pt x="3634" y="4917"/>
                  </a:cubicBezTo>
                  <a:cubicBezTo>
                    <a:pt x="3684" y="4892"/>
                    <a:pt x="3684" y="4817"/>
                    <a:pt x="3659" y="4767"/>
                  </a:cubicBezTo>
                  <a:cubicBezTo>
                    <a:pt x="3645" y="4737"/>
                    <a:pt x="3613" y="4725"/>
                    <a:pt x="3579" y="4725"/>
                  </a:cubicBezTo>
                  <a:close/>
                  <a:moveTo>
                    <a:pt x="4072" y="5402"/>
                  </a:moveTo>
                  <a:cubicBezTo>
                    <a:pt x="4052" y="5402"/>
                    <a:pt x="4031" y="5408"/>
                    <a:pt x="4010" y="5418"/>
                  </a:cubicBezTo>
                  <a:cubicBezTo>
                    <a:pt x="3960" y="5443"/>
                    <a:pt x="3935" y="5519"/>
                    <a:pt x="3985" y="5569"/>
                  </a:cubicBezTo>
                  <a:cubicBezTo>
                    <a:pt x="4000" y="5598"/>
                    <a:pt x="4032" y="5610"/>
                    <a:pt x="4066" y="5610"/>
                  </a:cubicBezTo>
                  <a:cubicBezTo>
                    <a:pt x="4090" y="5610"/>
                    <a:pt x="4115" y="5604"/>
                    <a:pt x="4135" y="5594"/>
                  </a:cubicBezTo>
                  <a:cubicBezTo>
                    <a:pt x="4186" y="5544"/>
                    <a:pt x="4186" y="5494"/>
                    <a:pt x="4161" y="5443"/>
                  </a:cubicBezTo>
                  <a:cubicBezTo>
                    <a:pt x="4131" y="5414"/>
                    <a:pt x="4102" y="5402"/>
                    <a:pt x="4072" y="5402"/>
                  </a:cubicBezTo>
                  <a:close/>
                  <a:moveTo>
                    <a:pt x="4556" y="6079"/>
                  </a:moveTo>
                  <a:cubicBezTo>
                    <a:pt x="4532" y="6079"/>
                    <a:pt x="4507" y="6085"/>
                    <a:pt x="4486" y="6095"/>
                  </a:cubicBezTo>
                  <a:cubicBezTo>
                    <a:pt x="4461" y="6120"/>
                    <a:pt x="4436" y="6195"/>
                    <a:pt x="4461" y="6245"/>
                  </a:cubicBezTo>
                  <a:cubicBezTo>
                    <a:pt x="4491" y="6275"/>
                    <a:pt x="4520" y="6287"/>
                    <a:pt x="4549" y="6287"/>
                  </a:cubicBezTo>
                  <a:cubicBezTo>
                    <a:pt x="4570" y="6287"/>
                    <a:pt x="4591" y="6281"/>
                    <a:pt x="4612" y="6271"/>
                  </a:cubicBezTo>
                  <a:cubicBezTo>
                    <a:pt x="4662" y="6220"/>
                    <a:pt x="4687" y="6170"/>
                    <a:pt x="4637" y="6120"/>
                  </a:cubicBezTo>
                  <a:cubicBezTo>
                    <a:pt x="4622" y="6091"/>
                    <a:pt x="4590" y="6079"/>
                    <a:pt x="4556" y="6079"/>
                  </a:cubicBezTo>
                  <a:close/>
                  <a:moveTo>
                    <a:pt x="5050" y="6755"/>
                  </a:moveTo>
                  <a:cubicBezTo>
                    <a:pt x="5029" y="6755"/>
                    <a:pt x="5008" y="6761"/>
                    <a:pt x="4988" y="6772"/>
                  </a:cubicBezTo>
                  <a:cubicBezTo>
                    <a:pt x="4937" y="6797"/>
                    <a:pt x="4937" y="6872"/>
                    <a:pt x="4963" y="6922"/>
                  </a:cubicBezTo>
                  <a:cubicBezTo>
                    <a:pt x="4977" y="6952"/>
                    <a:pt x="5009" y="6964"/>
                    <a:pt x="5043" y="6964"/>
                  </a:cubicBezTo>
                  <a:cubicBezTo>
                    <a:pt x="5067" y="6964"/>
                    <a:pt x="5092" y="6958"/>
                    <a:pt x="5113" y="6947"/>
                  </a:cubicBezTo>
                  <a:cubicBezTo>
                    <a:pt x="5163" y="6897"/>
                    <a:pt x="5163" y="6847"/>
                    <a:pt x="5138" y="6797"/>
                  </a:cubicBezTo>
                  <a:cubicBezTo>
                    <a:pt x="5109" y="6767"/>
                    <a:pt x="5079" y="6755"/>
                    <a:pt x="5050" y="6755"/>
                  </a:cubicBezTo>
                  <a:close/>
                  <a:moveTo>
                    <a:pt x="5539" y="7432"/>
                  </a:moveTo>
                  <a:cubicBezTo>
                    <a:pt x="5518" y="7432"/>
                    <a:pt x="5499" y="7438"/>
                    <a:pt x="5489" y="7448"/>
                  </a:cubicBezTo>
                  <a:cubicBezTo>
                    <a:pt x="5439" y="7474"/>
                    <a:pt x="5414" y="7549"/>
                    <a:pt x="5464" y="7599"/>
                  </a:cubicBezTo>
                  <a:cubicBezTo>
                    <a:pt x="5478" y="7628"/>
                    <a:pt x="5510" y="7640"/>
                    <a:pt x="5544" y="7640"/>
                  </a:cubicBezTo>
                  <a:cubicBezTo>
                    <a:pt x="5568" y="7640"/>
                    <a:pt x="5593" y="7634"/>
                    <a:pt x="5614" y="7624"/>
                  </a:cubicBezTo>
                  <a:cubicBezTo>
                    <a:pt x="5639" y="7574"/>
                    <a:pt x="5664" y="7524"/>
                    <a:pt x="5614" y="7474"/>
                  </a:cubicBezTo>
                  <a:cubicBezTo>
                    <a:pt x="5600" y="7444"/>
                    <a:pt x="5568" y="7432"/>
                    <a:pt x="5539" y="7432"/>
                  </a:cubicBezTo>
                  <a:close/>
                  <a:moveTo>
                    <a:pt x="6035" y="8109"/>
                  </a:moveTo>
                  <a:cubicBezTo>
                    <a:pt x="6011" y="8109"/>
                    <a:pt x="5986" y="8115"/>
                    <a:pt x="5965" y="8125"/>
                  </a:cubicBezTo>
                  <a:cubicBezTo>
                    <a:pt x="5915" y="8150"/>
                    <a:pt x="5915" y="8225"/>
                    <a:pt x="5940" y="8276"/>
                  </a:cubicBezTo>
                  <a:cubicBezTo>
                    <a:pt x="5969" y="8305"/>
                    <a:pt x="5999" y="8317"/>
                    <a:pt x="6028" y="8317"/>
                  </a:cubicBezTo>
                  <a:cubicBezTo>
                    <a:pt x="6049" y="8317"/>
                    <a:pt x="6070" y="8311"/>
                    <a:pt x="6090" y="8301"/>
                  </a:cubicBezTo>
                  <a:cubicBezTo>
                    <a:pt x="6141" y="8250"/>
                    <a:pt x="6141" y="8200"/>
                    <a:pt x="6115" y="8150"/>
                  </a:cubicBezTo>
                  <a:cubicBezTo>
                    <a:pt x="6101" y="8121"/>
                    <a:pt x="6069" y="8109"/>
                    <a:pt x="6035" y="8109"/>
                  </a:cubicBezTo>
                  <a:close/>
                  <a:moveTo>
                    <a:pt x="6524" y="8775"/>
                  </a:moveTo>
                  <a:cubicBezTo>
                    <a:pt x="6505" y="8775"/>
                    <a:pt x="6485" y="8783"/>
                    <a:pt x="6466" y="8802"/>
                  </a:cubicBezTo>
                  <a:cubicBezTo>
                    <a:pt x="6416" y="8827"/>
                    <a:pt x="6416" y="8902"/>
                    <a:pt x="6441" y="8952"/>
                  </a:cubicBezTo>
                  <a:cubicBezTo>
                    <a:pt x="6456" y="8982"/>
                    <a:pt x="6488" y="8994"/>
                    <a:pt x="6522" y="8994"/>
                  </a:cubicBezTo>
                  <a:cubicBezTo>
                    <a:pt x="6546" y="8994"/>
                    <a:pt x="6571" y="8988"/>
                    <a:pt x="6592" y="8977"/>
                  </a:cubicBezTo>
                  <a:cubicBezTo>
                    <a:pt x="6642" y="8927"/>
                    <a:pt x="6642" y="8877"/>
                    <a:pt x="6617" y="8827"/>
                  </a:cubicBezTo>
                  <a:cubicBezTo>
                    <a:pt x="6586" y="8796"/>
                    <a:pt x="6555" y="8775"/>
                    <a:pt x="6524" y="8775"/>
                  </a:cubicBezTo>
                  <a:close/>
                  <a:moveTo>
                    <a:pt x="7013" y="9451"/>
                  </a:moveTo>
                  <a:cubicBezTo>
                    <a:pt x="6994" y="9451"/>
                    <a:pt x="6977" y="9459"/>
                    <a:pt x="6968" y="9479"/>
                  </a:cubicBezTo>
                  <a:cubicBezTo>
                    <a:pt x="6917" y="9504"/>
                    <a:pt x="6892" y="9579"/>
                    <a:pt x="6943" y="9629"/>
                  </a:cubicBezTo>
                  <a:cubicBezTo>
                    <a:pt x="6960" y="9647"/>
                    <a:pt x="7003" y="9664"/>
                    <a:pt x="7035" y="9664"/>
                  </a:cubicBezTo>
                  <a:cubicBezTo>
                    <a:pt x="7049" y="9664"/>
                    <a:pt x="7060" y="9661"/>
                    <a:pt x="7068" y="9654"/>
                  </a:cubicBezTo>
                  <a:cubicBezTo>
                    <a:pt x="7118" y="9604"/>
                    <a:pt x="7143" y="9554"/>
                    <a:pt x="7093" y="9504"/>
                  </a:cubicBezTo>
                  <a:cubicBezTo>
                    <a:pt x="7077" y="9473"/>
                    <a:pt x="7043" y="9451"/>
                    <a:pt x="7013" y="9451"/>
                  </a:cubicBezTo>
                  <a:close/>
                  <a:moveTo>
                    <a:pt x="7508" y="10128"/>
                  </a:moveTo>
                  <a:cubicBezTo>
                    <a:pt x="7486" y="10128"/>
                    <a:pt x="7463" y="10136"/>
                    <a:pt x="7444" y="10155"/>
                  </a:cubicBezTo>
                  <a:cubicBezTo>
                    <a:pt x="7394" y="10180"/>
                    <a:pt x="7394" y="10255"/>
                    <a:pt x="7419" y="10306"/>
                  </a:cubicBezTo>
                  <a:cubicBezTo>
                    <a:pt x="7448" y="10320"/>
                    <a:pt x="7477" y="10335"/>
                    <a:pt x="7506" y="10335"/>
                  </a:cubicBezTo>
                  <a:cubicBezTo>
                    <a:pt x="7527" y="10335"/>
                    <a:pt x="7548" y="10327"/>
                    <a:pt x="7569" y="10306"/>
                  </a:cubicBezTo>
                  <a:cubicBezTo>
                    <a:pt x="7619" y="10281"/>
                    <a:pt x="7619" y="10205"/>
                    <a:pt x="7594" y="10180"/>
                  </a:cubicBezTo>
                  <a:cubicBezTo>
                    <a:pt x="7579" y="10149"/>
                    <a:pt x="7544" y="10128"/>
                    <a:pt x="7508" y="10128"/>
                  </a:cubicBezTo>
                  <a:close/>
                  <a:moveTo>
                    <a:pt x="8002" y="10805"/>
                  </a:moveTo>
                  <a:cubicBezTo>
                    <a:pt x="7983" y="10805"/>
                    <a:pt x="7964" y="10813"/>
                    <a:pt x="7945" y="10832"/>
                  </a:cubicBezTo>
                  <a:cubicBezTo>
                    <a:pt x="7895" y="10857"/>
                    <a:pt x="7870" y="10932"/>
                    <a:pt x="7920" y="10957"/>
                  </a:cubicBezTo>
                  <a:cubicBezTo>
                    <a:pt x="7935" y="10988"/>
                    <a:pt x="7970" y="11010"/>
                    <a:pt x="8006" y="11010"/>
                  </a:cubicBezTo>
                  <a:cubicBezTo>
                    <a:pt x="8028" y="11010"/>
                    <a:pt x="8051" y="11001"/>
                    <a:pt x="8070" y="10982"/>
                  </a:cubicBezTo>
                  <a:cubicBezTo>
                    <a:pt x="8120" y="10957"/>
                    <a:pt x="8120" y="10882"/>
                    <a:pt x="8095" y="10857"/>
                  </a:cubicBezTo>
                  <a:cubicBezTo>
                    <a:pt x="8064" y="10826"/>
                    <a:pt x="8033" y="10805"/>
                    <a:pt x="8002" y="10805"/>
                  </a:cubicBezTo>
                  <a:close/>
                  <a:moveTo>
                    <a:pt x="8485" y="11481"/>
                  </a:moveTo>
                  <a:cubicBezTo>
                    <a:pt x="8463" y="11481"/>
                    <a:pt x="8440" y="11489"/>
                    <a:pt x="8421" y="11509"/>
                  </a:cubicBezTo>
                  <a:cubicBezTo>
                    <a:pt x="8396" y="11534"/>
                    <a:pt x="8371" y="11609"/>
                    <a:pt x="8396" y="11634"/>
                  </a:cubicBezTo>
                  <a:cubicBezTo>
                    <a:pt x="8427" y="11665"/>
                    <a:pt x="8458" y="11686"/>
                    <a:pt x="8489" y="11686"/>
                  </a:cubicBezTo>
                  <a:cubicBezTo>
                    <a:pt x="8508" y="11686"/>
                    <a:pt x="8527" y="11678"/>
                    <a:pt x="8547" y="11659"/>
                  </a:cubicBezTo>
                  <a:cubicBezTo>
                    <a:pt x="8597" y="11634"/>
                    <a:pt x="8622" y="11559"/>
                    <a:pt x="8572" y="11534"/>
                  </a:cubicBezTo>
                  <a:cubicBezTo>
                    <a:pt x="8556" y="11503"/>
                    <a:pt x="8521" y="11481"/>
                    <a:pt x="8485" y="11481"/>
                  </a:cubicBezTo>
                  <a:close/>
                  <a:moveTo>
                    <a:pt x="8986" y="12156"/>
                  </a:moveTo>
                  <a:cubicBezTo>
                    <a:pt x="8965" y="12156"/>
                    <a:pt x="8944" y="12164"/>
                    <a:pt x="8922" y="12185"/>
                  </a:cubicBezTo>
                  <a:cubicBezTo>
                    <a:pt x="8872" y="12210"/>
                    <a:pt x="8872" y="12286"/>
                    <a:pt x="8897" y="12311"/>
                  </a:cubicBezTo>
                  <a:cubicBezTo>
                    <a:pt x="8913" y="12342"/>
                    <a:pt x="8948" y="12363"/>
                    <a:pt x="8984" y="12363"/>
                  </a:cubicBezTo>
                  <a:cubicBezTo>
                    <a:pt x="9006" y="12363"/>
                    <a:pt x="9029" y="12355"/>
                    <a:pt x="9048" y="12336"/>
                  </a:cubicBezTo>
                  <a:cubicBezTo>
                    <a:pt x="9098" y="12311"/>
                    <a:pt x="9098" y="12235"/>
                    <a:pt x="9073" y="12185"/>
                  </a:cubicBezTo>
                  <a:cubicBezTo>
                    <a:pt x="9044" y="12171"/>
                    <a:pt x="9015" y="12156"/>
                    <a:pt x="8986" y="12156"/>
                  </a:cubicBezTo>
                  <a:close/>
                  <a:moveTo>
                    <a:pt x="9467" y="12827"/>
                  </a:moveTo>
                  <a:cubicBezTo>
                    <a:pt x="9453" y="12827"/>
                    <a:pt x="9438" y="12830"/>
                    <a:pt x="9424" y="12837"/>
                  </a:cubicBezTo>
                  <a:cubicBezTo>
                    <a:pt x="9374" y="12887"/>
                    <a:pt x="9349" y="12937"/>
                    <a:pt x="9399" y="12987"/>
                  </a:cubicBezTo>
                  <a:cubicBezTo>
                    <a:pt x="9414" y="13018"/>
                    <a:pt x="9449" y="13040"/>
                    <a:pt x="9485" y="13040"/>
                  </a:cubicBezTo>
                  <a:cubicBezTo>
                    <a:pt x="9507" y="13040"/>
                    <a:pt x="9530" y="13032"/>
                    <a:pt x="9549" y="13012"/>
                  </a:cubicBezTo>
                  <a:cubicBezTo>
                    <a:pt x="9574" y="12987"/>
                    <a:pt x="9599" y="12912"/>
                    <a:pt x="9549" y="12862"/>
                  </a:cubicBezTo>
                  <a:cubicBezTo>
                    <a:pt x="9531" y="12844"/>
                    <a:pt x="9501" y="12827"/>
                    <a:pt x="9467" y="12827"/>
                  </a:cubicBezTo>
                  <a:close/>
                  <a:moveTo>
                    <a:pt x="9970" y="13497"/>
                  </a:moveTo>
                  <a:cubicBezTo>
                    <a:pt x="9946" y="13497"/>
                    <a:pt x="9921" y="13503"/>
                    <a:pt x="9900" y="13514"/>
                  </a:cubicBezTo>
                  <a:cubicBezTo>
                    <a:pt x="9850" y="13564"/>
                    <a:pt x="9850" y="13614"/>
                    <a:pt x="9875" y="13664"/>
                  </a:cubicBezTo>
                  <a:cubicBezTo>
                    <a:pt x="9906" y="13695"/>
                    <a:pt x="9937" y="13716"/>
                    <a:pt x="9968" y="13716"/>
                  </a:cubicBezTo>
                  <a:cubicBezTo>
                    <a:pt x="9987" y="13716"/>
                    <a:pt x="10006" y="13708"/>
                    <a:pt x="10025" y="13689"/>
                  </a:cubicBezTo>
                  <a:cubicBezTo>
                    <a:pt x="10075" y="13664"/>
                    <a:pt x="10075" y="13589"/>
                    <a:pt x="10050" y="13539"/>
                  </a:cubicBezTo>
                  <a:cubicBezTo>
                    <a:pt x="10036" y="13509"/>
                    <a:pt x="10004" y="13497"/>
                    <a:pt x="9970" y="13497"/>
                  </a:cubicBezTo>
                  <a:close/>
                  <a:moveTo>
                    <a:pt x="10463" y="14174"/>
                  </a:moveTo>
                  <a:cubicBezTo>
                    <a:pt x="10443" y="14174"/>
                    <a:pt x="10422" y="14180"/>
                    <a:pt x="10401" y="14190"/>
                  </a:cubicBezTo>
                  <a:cubicBezTo>
                    <a:pt x="10351" y="14240"/>
                    <a:pt x="10351" y="14291"/>
                    <a:pt x="10376" y="14341"/>
                  </a:cubicBezTo>
                  <a:cubicBezTo>
                    <a:pt x="10391" y="14370"/>
                    <a:pt x="10423" y="14382"/>
                    <a:pt x="10457" y="14382"/>
                  </a:cubicBezTo>
                  <a:cubicBezTo>
                    <a:pt x="10481" y="14382"/>
                    <a:pt x="10506" y="14376"/>
                    <a:pt x="10526" y="14366"/>
                  </a:cubicBezTo>
                  <a:cubicBezTo>
                    <a:pt x="10577" y="14341"/>
                    <a:pt x="10577" y="14266"/>
                    <a:pt x="10552" y="14215"/>
                  </a:cubicBezTo>
                  <a:cubicBezTo>
                    <a:pt x="10522" y="14186"/>
                    <a:pt x="10493" y="14174"/>
                    <a:pt x="10463" y="14174"/>
                  </a:cubicBezTo>
                  <a:close/>
                  <a:moveTo>
                    <a:pt x="10952" y="14851"/>
                  </a:moveTo>
                  <a:cubicBezTo>
                    <a:pt x="10932" y="14851"/>
                    <a:pt x="10913" y="14857"/>
                    <a:pt x="10902" y="14867"/>
                  </a:cubicBezTo>
                  <a:cubicBezTo>
                    <a:pt x="10852" y="14917"/>
                    <a:pt x="10827" y="14967"/>
                    <a:pt x="10877" y="15017"/>
                  </a:cubicBezTo>
                  <a:cubicBezTo>
                    <a:pt x="10892" y="15047"/>
                    <a:pt x="10924" y="15059"/>
                    <a:pt x="10953" y="15059"/>
                  </a:cubicBezTo>
                  <a:cubicBezTo>
                    <a:pt x="10973" y="15059"/>
                    <a:pt x="10992" y="15053"/>
                    <a:pt x="11003" y="15042"/>
                  </a:cubicBezTo>
                  <a:cubicBezTo>
                    <a:pt x="11053" y="15017"/>
                    <a:pt x="11078" y="14942"/>
                    <a:pt x="11028" y="14892"/>
                  </a:cubicBezTo>
                  <a:cubicBezTo>
                    <a:pt x="11013" y="14863"/>
                    <a:pt x="10981" y="14851"/>
                    <a:pt x="10952" y="14851"/>
                  </a:cubicBezTo>
                  <a:close/>
                  <a:moveTo>
                    <a:pt x="11448" y="15527"/>
                  </a:moveTo>
                  <a:cubicBezTo>
                    <a:pt x="11424" y="15527"/>
                    <a:pt x="11399" y="15533"/>
                    <a:pt x="11379" y="15544"/>
                  </a:cubicBezTo>
                  <a:cubicBezTo>
                    <a:pt x="11329" y="15594"/>
                    <a:pt x="11329" y="15644"/>
                    <a:pt x="11354" y="15694"/>
                  </a:cubicBezTo>
                  <a:cubicBezTo>
                    <a:pt x="11383" y="15723"/>
                    <a:pt x="11412" y="15736"/>
                    <a:pt x="11442" y="15736"/>
                  </a:cubicBezTo>
                  <a:cubicBezTo>
                    <a:pt x="11462" y="15736"/>
                    <a:pt x="11483" y="15730"/>
                    <a:pt x="11504" y="15719"/>
                  </a:cubicBezTo>
                  <a:cubicBezTo>
                    <a:pt x="11554" y="15694"/>
                    <a:pt x="11554" y="15619"/>
                    <a:pt x="11529" y="15569"/>
                  </a:cubicBezTo>
                  <a:cubicBezTo>
                    <a:pt x="11514" y="15539"/>
                    <a:pt x="11482" y="15527"/>
                    <a:pt x="11448" y="15527"/>
                  </a:cubicBezTo>
                  <a:close/>
                  <a:moveTo>
                    <a:pt x="11942" y="16204"/>
                  </a:moveTo>
                  <a:cubicBezTo>
                    <a:pt x="11921" y="16204"/>
                    <a:pt x="11901" y="16210"/>
                    <a:pt x="11880" y="16220"/>
                  </a:cubicBezTo>
                  <a:cubicBezTo>
                    <a:pt x="11830" y="16271"/>
                    <a:pt x="11830" y="16321"/>
                    <a:pt x="11855" y="16371"/>
                  </a:cubicBezTo>
                  <a:cubicBezTo>
                    <a:pt x="11870" y="16400"/>
                    <a:pt x="11901" y="16412"/>
                    <a:pt x="11935" y="16412"/>
                  </a:cubicBezTo>
                  <a:cubicBezTo>
                    <a:pt x="11959" y="16412"/>
                    <a:pt x="11984" y="16406"/>
                    <a:pt x="12005" y="16396"/>
                  </a:cubicBezTo>
                  <a:cubicBezTo>
                    <a:pt x="12055" y="16371"/>
                    <a:pt x="12055" y="16296"/>
                    <a:pt x="12030" y="16245"/>
                  </a:cubicBezTo>
                  <a:cubicBezTo>
                    <a:pt x="12001" y="16216"/>
                    <a:pt x="11972" y="16204"/>
                    <a:pt x="11942" y="16204"/>
                  </a:cubicBezTo>
                  <a:close/>
                  <a:moveTo>
                    <a:pt x="12426" y="16881"/>
                  </a:moveTo>
                  <a:cubicBezTo>
                    <a:pt x="12402" y="16881"/>
                    <a:pt x="12377" y="16887"/>
                    <a:pt x="12356" y="16897"/>
                  </a:cubicBezTo>
                  <a:cubicBezTo>
                    <a:pt x="12331" y="16922"/>
                    <a:pt x="12306" y="16997"/>
                    <a:pt x="12331" y="17048"/>
                  </a:cubicBezTo>
                  <a:cubicBezTo>
                    <a:pt x="12360" y="17077"/>
                    <a:pt x="12390" y="17089"/>
                    <a:pt x="12419" y="17089"/>
                  </a:cubicBezTo>
                  <a:cubicBezTo>
                    <a:pt x="12440" y="17089"/>
                    <a:pt x="12461" y="17083"/>
                    <a:pt x="12481" y="17073"/>
                  </a:cubicBezTo>
                  <a:cubicBezTo>
                    <a:pt x="12532" y="17048"/>
                    <a:pt x="12557" y="16972"/>
                    <a:pt x="12506" y="16922"/>
                  </a:cubicBezTo>
                  <a:cubicBezTo>
                    <a:pt x="12492" y="16893"/>
                    <a:pt x="12460" y="16881"/>
                    <a:pt x="12426" y="16881"/>
                  </a:cubicBezTo>
                  <a:close/>
                  <a:moveTo>
                    <a:pt x="12920" y="17557"/>
                  </a:moveTo>
                  <a:cubicBezTo>
                    <a:pt x="12899" y="17557"/>
                    <a:pt x="12878" y="17563"/>
                    <a:pt x="12857" y="17574"/>
                  </a:cubicBezTo>
                  <a:cubicBezTo>
                    <a:pt x="12807" y="17599"/>
                    <a:pt x="12807" y="17674"/>
                    <a:pt x="12832" y="17724"/>
                  </a:cubicBezTo>
                  <a:cubicBezTo>
                    <a:pt x="12847" y="17754"/>
                    <a:pt x="12879" y="17766"/>
                    <a:pt x="12913" y="17766"/>
                  </a:cubicBezTo>
                  <a:cubicBezTo>
                    <a:pt x="12937" y="17766"/>
                    <a:pt x="12962" y="17760"/>
                    <a:pt x="12983" y="17749"/>
                  </a:cubicBezTo>
                  <a:cubicBezTo>
                    <a:pt x="13033" y="17699"/>
                    <a:pt x="13033" y="17649"/>
                    <a:pt x="13008" y="17599"/>
                  </a:cubicBezTo>
                  <a:cubicBezTo>
                    <a:pt x="12978" y="17570"/>
                    <a:pt x="12949" y="17557"/>
                    <a:pt x="12920" y="17557"/>
                  </a:cubicBezTo>
                  <a:close/>
                  <a:moveTo>
                    <a:pt x="13419" y="18234"/>
                  </a:moveTo>
                  <a:cubicBezTo>
                    <a:pt x="13400" y="18234"/>
                    <a:pt x="13379" y="18240"/>
                    <a:pt x="13359" y="18251"/>
                  </a:cubicBezTo>
                  <a:cubicBezTo>
                    <a:pt x="13308" y="18276"/>
                    <a:pt x="13283" y="18351"/>
                    <a:pt x="13334" y="18401"/>
                  </a:cubicBezTo>
                  <a:cubicBezTo>
                    <a:pt x="13348" y="18430"/>
                    <a:pt x="13380" y="18442"/>
                    <a:pt x="13414" y="18442"/>
                  </a:cubicBezTo>
                  <a:cubicBezTo>
                    <a:pt x="13438" y="18442"/>
                    <a:pt x="13463" y="18436"/>
                    <a:pt x="13484" y="18426"/>
                  </a:cubicBezTo>
                  <a:cubicBezTo>
                    <a:pt x="13509" y="18376"/>
                    <a:pt x="13534" y="18326"/>
                    <a:pt x="13484" y="18276"/>
                  </a:cubicBezTo>
                  <a:cubicBezTo>
                    <a:pt x="13469" y="18246"/>
                    <a:pt x="13446" y="18234"/>
                    <a:pt x="13419" y="18234"/>
                  </a:cubicBezTo>
                  <a:close/>
                  <a:moveTo>
                    <a:pt x="13905" y="18911"/>
                  </a:moveTo>
                  <a:cubicBezTo>
                    <a:pt x="13881" y="18911"/>
                    <a:pt x="13856" y="18917"/>
                    <a:pt x="13835" y="18927"/>
                  </a:cubicBezTo>
                  <a:cubicBezTo>
                    <a:pt x="13785" y="18952"/>
                    <a:pt x="13785" y="19027"/>
                    <a:pt x="13810" y="19078"/>
                  </a:cubicBezTo>
                  <a:cubicBezTo>
                    <a:pt x="13839" y="19107"/>
                    <a:pt x="13868" y="19119"/>
                    <a:pt x="13898" y="19119"/>
                  </a:cubicBezTo>
                  <a:cubicBezTo>
                    <a:pt x="13919" y="19119"/>
                    <a:pt x="13939" y="19113"/>
                    <a:pt x="13960" y="19103"/>
                  </a:cubicBezTo>
                  <a:cubicBezTo>
                    <a:pt x="14010" y="19053"/>
                    <a:pt x="14010" y="19002"/>
                    <a:pt x="13985" y="18952"/>
                  </a:cubicBezTo>
                  <a:cubicBezTo>
                    <a:pt x="13970" y="18923"/>
                    <a:pt x="13939" y="18911"/>
                    <a:pt x="13905" y="18911"/>
                  </a:cubicBezTo>
                  <a:close/>
                  <a:moveTo>
                    <a:pt x="14398" y="19587"/>
                  </a:moveTo>
                  <a:cubicBezTo>
                    <a:pt x="14378" y="19587"/>
                    <a:pt x="14357" y="19594"/>
                    <a:pt x="14336" y="19604"/>
                  </a:cubicBezTo>
                  <a:cubicBezTo>
                    <a:pt x="14286" y="19629"/>
                    <a:pt x="14286" y="19704"/>
                    <a:pt x="14311" y="19754"/>
                  </a:cubicBezTo>
                  <a:cubicBezTo>
                    <a:pt x="14326" y="19784"/>
                    <a:pt x="14358" y="19796"/>
                    <a:pt x="14392" y="19796"/>
                  </a:cubicBezTo>
                  <a:cubicBezTo>
                    <a:pt x="14416" y="19796"/>
                    <a:pt x="14441" y="19790"/>
                    <a:pt x="14461" y="19779"/>
                  </a:cubicBezTo>
                  <a:cubicBezTo>
                    <a:pt x="14511" y="19729"/>
                    <a:pt x="14511" y="19679"/>
                    <a:pt x="14486" y="19629"/>
                  </a:cubicBezTo>
                  <a:cubicBezTo>
                    <a:pt x="14457" y="19600"/>
                    <a:pt x="14428" y="19587"/>
                    <a:pt x="14398" y="19587"/>
                  </a:cubicBezTo>
                  <a:close/>
                  <a:moveTo>
                    <a:pt x="14887" y="20264"/>
                  </a:moveTo>
                  <a:cubicBezTo>
                    <a:pt x="14867" y="20264"/>
                    <a:pt x="14848" y="20270"/>
                    <a:pt x="14837" y="20281"/>
                  </a:cubicBezTo>
                  <a:cubicBezTo>
                    <a:pt x="14787" y="20306"/>
                    <a:pt x="14762" y="20381"/>
                    <a:pt x="14812" y="20431"/>
                  </a:cubicBezTo>
                  <a:cubicBezTo>
                    <a:pt x="14827" y="20460"/>
                    <a:pt x="14859" y="20473"/>
                    <a:pt x="14888" y="20473"/>
                  </a:cubicBezTo>
                  <a:cubicBezTo>
                    <a:pt x="14908" y="20473"/>
                    <a:pt x="14927" y="20466"/>
                    <a:pt x="14938" y="20456"/>
                  </a:cubicBezTo>
                  <a:cubicBezTo>
                    <a:pt x="14988" y="20406"/>
                    <a:pt x="15013" y="20356"/>
                    <a:pt x="14963" y="20306"/>
                  </a:cubicBezTo>
                  <a:cubicBezTo>
                    <a:pt x="14948" y="20276"/>
                    <a:pt x="14916" y="20264"/>
                    <a:pt x="14887" y="20264"/>
                  </a:cubicBezTo>
                  <a:close/>
                  <a:moveTo>
                    <a:pt x="15378" y="20930"/>
                  </a:moveTo>
                  <a:cubicBezTo>
                    <a:pt x="15355" y="20930"/>
                    <a:pt x="15333" y="20938"/>
                    <a:pt x="15313" y="20957"/>
                  </a:cubicBezTo>
                  <a:cubicBezTo>
                    <a:pt x="15263" y="20982"/>
                    <a:pt x="15263" y="21058"/>
                    <a:pt x="15288" y="21108"/>
                  </a:cubicBezTo>
                  <a:cubicBezTo>
                    <a:pt x="15324" y="21125"/>
                    <a:pt x="15359" y="21143"/>
                    <a:pt x="15395" y="21143"/>
                  </a:cubicBezTo>
                  <a:cubicBezTo>
                    <a:pt x="15409" y="21143"/>
                    <a:pt x="15424" y="21140"/>
                    <a:pt x="15439" y="21133"/>
                  </a:cubicBezTo>
                  <a:cubicBezTo>
                    <a:pt x="15489" y="21083"/>
                    <a:pt x="15489" y="21032"/>
                    <a:pt x="15464" y="20982"/>
                  </a:cubicBezTo>
                  <a:cubicBezTo>
                    <a:pt x="15448" y="20951"/>
                    <a:pt x="15414" y="20930"/>
                    <a:pt x="15378" y="20930"/>
                  </a:cubicBezTo>
                  <a:close/>
                  <a:moveTo>
                    <a:pt x="15872" y="21607"/>
                  </a:moveTo>
                  <a:cubicBezTo>
                    <a:pt x="15853" y="21607"/>
                    <a:pt x="15834" y="21615"/>
                    <a:pt x="15815" y="21634"/>
                  </a:cubicBezTo>
                  <a:cubicBezTo>
                    <a:pt x="15765" y="21659"/>
                    <a:pt x="15765" y="21734"/>
                    <a:pt x="15790" y="21784"/>
                  </a:cubicBezTo>
                  <a:cubicBezTo>
                    <a:pt x="15804" y="21799"/>
                    <a:pt x="15835" y="21813"/>
                    <a:pt x="15869" y="21813"/>
                  </a:cubicBezTo>
                  <a:cubicBezTo>
                    <a:pt x="15893" y="21813"/>
                    <a:pt x="15919" y="21806"/>
                    <a:pt x="15940" y="21784"/>
                  </a:cubicBezTo>
                  <a:cubicBezTo>
                    <a:pt x="15990" y="21759"/>
                    <a:pt x="15990" y="21709"/>
                    <a:pt x="15965" y="21659"/>
                  </a:cubicBezTo>
                  <a:cubicBezTo>
                    <a:pt x="15934" y="21628"/>
                    <a:pt x="15903" y="21607"/>
                    <a:pt x="15872" y="21607"/>
                  </a:cubicBezTo>
                  <a:close/>
                  <a:moveTo>
                    <a:pt x="16355" y="22283"/>
                  </a:moveTo>
                  <a:cubicBezTo>
                    <a:pt x="16333" y="22283"/>
                    <a:pt x="16310" y="22292"/>
                    <a:pt x="16291" y="22311"/>
                  </a:cubicBezTo>
                  <a:cubicBezTo>
                    <a:pt x="16266" y="22336"/>
                    <a:pt x="16241" y="22411"/>
                    <a:pt x="16266" y="22461"/>
                  </a:cubicBezTo>
                  <a:cubicBezTo>
                    <a:pt x="16295" y="22476"/>
                    <a:pt x="16324" y="22490"/>
                    <a:pt x="16353" y="22490"/>
                  </a:cubicBezTo>
                  <a:cubicBezTo>
                    <a:pt x="16374" y="22490"/>
                    <a:pt x="16395" y="22482"/>
                    <a:pt x="16416" y="22461"/>
                  </a:cubicBezTo>
                  <a:cubicBezTo>
                    <a:pt x="16466" y="22436"/>
                    <a:pt x="16491" y="22361"/>
                    <a:pt x="16441" y="22336"/>
                  </a:cubicBezTo>
                  <a:cubicBezTo>
                    <a:pt x="16426" y="22305"/>
                    <a:pt x="16391" y="22283"/>
                    <a:pt x="16355" y="22283"/>
                  </a:cubicBezTo>
                  <a:close/>
                  <a:moveTo>
                    <a:pt x="16856" y="22960"/>
                  </a:moveTo>
                  <a:cubicBezTo>
                    <a:pt x="16834" y="22960"/>
                    <a:pt x="16811" y="22968"/>
                    <a:pt x="16792" y="22987"/>
                  </a:cubicBezTo>
                  <a:cubicBezTo>
                    <a:pt x="16742" y="23012"/>
                    <a:pt x="16742" y="23088"/>
                    <a:pt x="16767" y="23113"/>
                  </a:cubicBezTo>
                  <a:cubicBezTo>
                    <a:pt x="16783" y="23144"/>
                    <a:pt x="16817" y="23165"/>
                    <a:pt x="16853" y="23165"/>
                  </a:cubicBezTo>
                  <a:cubicBezTo>
                    <a:pt x="16876" y="23165"/>
                    <a:pt x="16898" y="23157"/>
                    <a:pt x="16918" y="23138"/>
                  </a:cubicBezTo>
                  <a:cubicBezTo>
                    <a:pt x="16968" y="23113"/>
                    <a:pt x="16968" y="23038"/>
                    <a:pt x="16943" y="23012"/>
                  </a:cubicBezTo>
                  <a:cubicBezTo>
                    <a:pt x="16927" y="22981"/>
                    <a:pt x="16892" y="22960"/>
                    <a:pt x="16856" y="22960"/>
                  </a:cubicBezTo>
                  <a:close/>
                  <a:moveTo>
                    <a:pt x="17355" y="23635"/>
                  </a:moveTo>
                  <a:cubicBezTo>
                    <a:pt x="17336" y="23635"/>
                    <a:pt x="17315" y="23643"/>
                    <a:pt x="17293" y="23664"/>
                  </a:cubicBezTo>
                  <a:cubicBezTo>
                    <a:pt x="17243" y="23689"/>
                    <a:pt x="17218" y="23764"/>
                    <a:pt x="17268" y="23789"/>
                  </a:cubicBezTo>
                  <a:cubicBezTo>
                    <a:pt x="17284" y="23820"/>
                    <a:pt x="17319" y="23842"/>
                    <a:pt x="17355" y="23842"/>
                  </a:cubicBezTo>
                  <a:cubicBezTo>
                    <a:pt x="17377" y="23842"/>
                    <a:pt x="17400" y="23834"/>
                    <a:pt x="17419" y="23814"/>
                  </a:cubicBezTo>
                  <a:cubicBezTo>
                    <a:pt x="17444" y="23789"/>
                    <a:pt x="17469" y="23714"/>
                    <a:pt x="17419" y="23664"/>
                  </a:cubicBezTo>
                  <a:cubicBezTo>
                    <a:pt x="17404" y="23650"/>
                    <a:pt x="17381" y="23635"/>
                    <a:pt x="17355" y="23635"/>
                  </a:cubicBezTo>
                  <a:close/>
                  <a:moveTo>
                    <a:pt x="17841" y="24312"/>
                  </a:moveTo>
                  <a:cubicBezTo>
                    <a:pt x="17816" y="24312"/>
                    <a:pt x="17791" y="24320"/>
                    <a:pt x="17770" y="24341"/>
                  </a:cubicBezTo>
                  <a:cubicBezTo>
                    <a:pt x="17720" y="24366"/>
                    <a:pt x="17720" y="24416"/>
                    <a:pt x="17745" y="24466"/>
                  </a:cubicBezTo>
                  <a:cubicBezTo>
                    <a:pt x="17776" y="24497"/>
                    <a:pt x="17807" y="24518"/>
                    <a:pt x="17838" y="24518"/>
                  </a:cubicBezTo>
                  <a:cubicBezTo>
                    <a:pt x="17857" y="24518"/>
                    <a:pt x="17876" y="24510"/>
                    <a:pt x="17895" y="24491"/>
                  </a:cubicBezTo>
                  <a:cubicBezTo>
                    <a:pt x="17945" y="24466"/>
                    <a:pt x="17945" y="24391"/>
                    <a:pt x="17920" y="24341"/>
                  </a:cubicBezTo>
                  <a:cubicBezTo>
                    <a:pt x="17906" y="24326"/>
                    <a:pt x="17874" y="24312"/>
                    <a:pt x="17841" y="24312"/>
                  </a:cubicBezTo>
                  <a:close/>
                  <a:moveTo>
                    <a:pt x="18315" y="24982"/>
                  </a:moveTo>
                  <a:cubicBezTo>
                    <a:pt x="18300" y="24982"/>
                    <a:pt x="18286" y="24985"/>
                    <a:pt x="18271" y="24992"/>
                  </a:cubicBezTo>
                  <a:cubicBezTo>
                    <a:pt x="18221" y="25043"/>
                    <a:pt x="18221" y="25093"/>
                    <a:pt x="18246" y="25143"/>
                  </a:cubicBezTo>
                  <a:cubicBezTo>
                    <a:pt x="18261" y="25174"/>
                    <a:pt x="18296" y="25195"/>
                    <a:pt x="18332" y="25195"/>
                  </a:cubicBezTo>
                  <a:cubicBezTo>
                    <a:pt x="18354" y="25195"/>
                    <a:pt x="18377" y="25187"/>
                    <a:pt x="18396" y="25168"/>
                  </a:cubicBezTo>
                  <a:cubicBezTo>
                    <a:pt x="18446" y="25143"/>
                    <a:pt x="18446" y="25068"/>
                    <a:pt x="18421" y="25017"/>
                  </a:cubicBezTo>
                  <a:cubicBezTo>
                    <a:pt x="18386" y="25000"/>
                    <a:pt x="18350" y="24982"/>
                    <a:pt x="18315" y="24982"/>
                  </a:cubicBezTo>
                  <a:close/>
                  <a:moveTo>
                    <a:pt x="18822" y="25653"/>
                  </a:moveTo>
                  <a:cubicBezTo>
                    <a:pt x="18802" y="25653"/>
                    <a:pt x="18783" y="25659"/>
                    <a:pt x="18772" y="25669"/>
                  </a:cubicBezTo>
                  <a:cubicBezTo>
                    <a:pt x="18722" y="25719"/>
                    <a:pt x="18697" y="25769"/>
                    <a:pt x="18747" y="25819"/>
                  </a:cubicBezTo>
                  <a:cubicBezTo>
                    <a:pt x="18762" y="25849"/>
                    <a:pt x="18794" y="25861"/>
                    <a:pt x="18823" y="25861"/>
                  </a:cubicBezTo>
                  <a:cubicBezTo>
                    <a:pt x="18843" y="25861"/>
                    <a:pt x="18862" y="25855"/>
                    <a:pt x="18872" y="25845"/>
                  </a:cubicBezTo>
                  <a:cubicBezTo>
                    <a:pt x="18923" y="25819"/>
                    <a:pt x="18948" y="25744"/>
                    <a:pt x="18897" y="25694"/>
                  </a:cubicBezTo>
                  <a:cubicBezTo>
                    <a:pt x="18883" y="25665"/>
                    <a:pt x="18851" y="25653"/>
                    <a:pt x="18822" y="25653"/>
                  </a:cubicBezTo>
                  <a:close/>
                  <a:moveTo>
                    <a:pt x="19318" y="26329"/>
                  </a:moveTo>
                  <a:cubicBezTo>
                    <a:pt x="19294" y="26329"/>
                    <a:pt x="19269" y="26335"/>
                    <a:pt x="19248" y="26346"/>
                  </a:cubicBezTo>
                  <a:cubicBezTo>
                    <a:pt x="19198" y="26396"/>
                    <a:pt x="19198" y="26446"/>
                    <a:pt x="19223" y="26496"/>
                  </a:cubicBezTo>
                  <a:cubicBezTo>
                    <a:pt x="19253" y="26526"/>
                    <a:pt x="19282" y="26538"/>
                    <a:pt x="19311" y="26538"/>
                  </a:cubicBezTo>
                  <a:cubicBezTo>
                    <a:pt x="19332" y="26538"/>
                    <a:pt x="19353" y="26532"/>
                    <a:pt x="19374" y="26521"/>
                  </a:cubicBezTo>
                  <a:cubicBezTo>
                    <a:pt x="19424" y="26496"/>
                    <a:pt x="19424" y="26421"/>
                    <a:pt x="19399" y="26371"/>
                  </a:cubicBezTo>
                  <a:cubicBezTo>
                    <a:pt x="19384" y="26342"/>
                    <a:pt x="19352" y="26329"/>
                    <a:pt x="19318" y="26329"/>
                  </a:cubicBezTo>
                  <a:close/>
                  <a:moveTo>
                    <a:pt x="19812" y="27006"/>
                  </a:moveTo>
                  <a:cubicBezTo>
                    <a:pt x="19791" y="27006"/>
                    <a:pt x="19770" y="27012"/>
                    <a:pt x="19750" y="27022"/>
                  </a:cubicBezTo>
                  <a:cubicBezTo>
                    <a:pt x="19699" y="27073"/>
                    <a:pt x="19699" y="27123"/>
                    <a:pt x="19725" y="27173"/>
                  </a:cubicBezTo>
                  <a:cubicBezTo>
                    <a:pt x="19739" y="27202"/>
                    <a:pt x="19771" y="27214"/>
                    <a:pt x="19805" y="27214"/>
                  </a:cubicBezTo>
                  <a:cubicBezTo>
                    <a:pt x="19829" y="27214"/>
                    <a:pt x="19854" y="27208"/>
                    <a:pt x="19875" y="27198"/>
                  </a:cubicBezTo>
                  <a:cubicBezTo>
                    <a:pt x="19925" y="27173"/>
                    <a:pt x="19925" y="27098"/>
                    <a:pt x="19900" y="27048"/>
                  </a:cubicBezTo>
                  <a:cubicBezTo>
                    <a:pt x="19871" y="27018"/>
                    <a:pt x="19841" y="27006"/>
                    <a:pt x="19812" y="27006"/>
                  </a:cubicBezTo>
                  <a:close/>
                  <a:moveTo>
                    <a:pt x="20296" y="27683"/>
                  </a:moveTo>
                  <a:cubicBezTo>
                    <a:pt x="20272" y="27683"/>
                    <a:pt x="20247" y="27689"/>
                    <a:pt x="20226" y="27699"/>
                  </a:cubicBezTo>
                  <a:cubicBezTo>
                    <a:pt x="20201" y="27749"/>
                    <a:pt x="20176" y="27799"/>
                    <a:pt x="20226" y="27850"/>
                  </a:cubicBezTo>
                  <a:cubicBezTo>
                    <a:pt x="20240" y="27879"/>
                    <a:pt x="20264" y="27891"/>
                    <a:pt x="20291" y="27891"/>
                  </a:cubicBezTo>
                  <a:cubicBezTo>
                    <a:pt x="20310" y="27891"/>
                    <a:pt x="20330" y="27885"/>
                    <a:pt x="20351" y="27875"/>
                  </a:cubicBezTo>
                  <a:cubicBezTo>
                    <a:pt x="20401" y="27850"/>
                    <a:pt x="20426" y="27774"/>
                    <a:pt x="20376" y="27724"/>
                  </a:cubicBezTo>
                  <a:cubicBezTo>
                    <a:pt x="20361" y="27695"/>
                    <a:pt x="20330" y="27683"/>
                    <a:pt x="20296" y="27683"/>
                  </a:cubicBezTo>
                  <a:close/>
                  <a:moveTo>
                    <a:pt x="20797" y="28359"/>
                  </a:moveTo>
                  <a:cubicBezTo>
                    <a:pt x="20773" y="28359"/>
                    <a:pt x="20748" y="28366"/>
                    <a:pt x="20727" y="28376"/>
                  </a:cubicBezTo>
                  <a:cubicBezTo>
                    <a:pt x="20677" y="28426"/>
                    <a:pt x="20677" y="28476"/>
                    <a:pt x="20702" y="28526"/>
                  </a:cubicBezTo>
                  <a:cubicBezTo>
                    <a:pt x="20717" y="28556"/>
                    <a:pt x="20749" y="28568"/>
                    <a:pt x="20783" y="28568"/>
                  </a:cubicBezTo>
                  <a:cubicBezTo>
                    <a:pt x="20807" y="28568"/>
                    <a:pt x="20832" y="28562"/>
                    <a:pt x="20852" y="28551"/>
                  </a:cubicBezTo>
                  <a:cubicBezTo>
                    <a:pt x="20902" y="28526"/>
                    <a:pt x="20902" y="28451"/>
                    <a:pt x="20877" y="28401"/>
                  </a:cubicBezTo>
                  <a:cubicBezTo>
                    <a:pt x="20863" y="28372"/>
                    <a:pt x="20831" y="28359"/>
                    <a:pt x="20797" y="2835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5295275" y="1589000"/>
              <a:ext cx="45750" cy="54525"/>
            </a:xfrm>
            <a:custGeom>
              <a:avLst/>
              <a:gdLst/>
              <a:ahLst/>
              <a:cxnLst/>
              <a:rect l="l" t="t" r="r" b="b"/>
              <a:pathLst>
                <a:path w="1830" h="2181" extrusionOk="0">
                  <a:moveTo>
                    <a:pt x="978" y="0"/>
                  </a:moveTo>
                  <a:lnTo>
                    <a:pt x="0" y="702"/>
                  </a:lnTo>
                  <a:lnTo>
                    <a:pt x="1830" y="2181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4768950" y="857800"/>
              <a:ext cx="45150" cy="55150"/>
            </a:xfrm>
            <a:custGeom>
              <a:avLst/>
              <a:gdLst/>
              <a:ahLst/>
              <a:cxnLst/>
              <a:rect l="l" t="t" r="r" b="b"/>
              <a:pathLst>
                <a:path w="1806" h="2206" extrusionOk="0">
                  <a:moveTo>
                    <a:pt x="1" y="0"/>
                  </a:moveTo>
                  <a:lnTo>
                    <a:pt x="828" y="2206"/>
                  </a:lnTo>
                  <a:lnTo>
                    <a:pt x="1805" y="14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4915575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51"/>
                    <a:pt x="1203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4962575" y="23321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0" y="201"/>
                  </a:cubicBezTo>
                  <a:lnTo>
                    <a:pt x="2180" y="201"/>
                  </a:lnTo>
                  <a:cubicBezTo>
                    <a:pt x="2256" y="201"/>
                    <a:pt x="2281" y="151"/>
                    <a:pt x="2281" y="101"/>
                  </a:cubicBezTo>
                  <a:cubicBezTo>
                    <a:pt x="2281" y="51"/>
                    <a:pt x="2256" y="1"/>
                    <a:pt x="2180" y="1"/>
                  </a:cubicBezTo>
                  <a:close/>
                  <a:moveTo>
                    <a:pt x="3033" y="1"/>
                  </a:moveTo>
                  <a:cubicBezTo>
                    <a:pt x="2957" y="1"/>
                    <a:pt x="2907" y="51"/>
                    <a:pt x="2907" y="101"/>
                  </a:cubicBezTo>
                  <a:cubicBezTo>
                    <a:pt x="2907" y="151"/>
                    <a:pt x="2957" y="201"/>
                    <a:pt x="3033" y="201"/>
                  </a:cubicBezTo>
                  <a:lnTo>
                    <a:pt x="5113" y="201"/>
                  </a:ln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65" y="201"/>
                  </a:cubicBezTo>
                  <a:lnTo>
                    <a:pt x="8045" y="201"/>
                  </a:lnTo>
                  <a:cubicBezTo>
                    <a:pt x="8095" y="201"/>
                    <a:pt x="8145" y="151"/>
                    <a:pt x="8145" y="101"/>
                  </a:cubicBezTo>
                  <a:cubicBezTo>
                    <a:pt x="8145" y="51"/>
                    <a:pt x="8095" y="1"/>
                    <a:pt x="8045" y="1"/>
                  </a:cubicBezTo>
                  <a:close/>
                  <a:moveTo>
                    <a:pt x="8872" y="1"/>
                  </a:moveTo>
                  <a:cubicBezTo>
                    <a:pt x="8822" y="1"/>
                    <a:pt x="8772" y="51"/>
                    <a:pt x="8772" y="101"/>
                  </a:cubicBezTo>
                  <a:cubicBezTo>
                    <a:pt x="8772" y="151"/>
                    <a:pt x="8822" y="201"/>
                    <a:pt x="8872" y="201"/>
                  </a:cubicBezTo>
                  <a:lnTo>
                    <a:pt x="10978" y="201"/>
                  </a:ln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4" y="1"/>
                    <a:pt x="11704" y="51"/>
                    <a:pt x="11704" y="101"/>
                  </a:cubicBezTo>
                  <a:cubicBezTo>
                    <a:pt x="11704" y="151"/>
                    <a:pt x="11754" y="201"/>
                    <a:pt x="11805" y="201"/>
                  </a:cubicBezTo>
                  <a:lnTo>
                    <a:pt x="13910" y="201"/>
                  </a:lnTo>
                  <a:cubicBezTo>
                    <a:pt x="13960" y="201"/>
                    <a:pt x="14010" y="151"/>
                    <a:pt x="14010" y="101"/>
                  </a:cubicBezTo>
                  <a:cubicBezTo>
                    <a:pt x="14010" y="51"/>
                    <a:pt x="13960" y="1"/>
                    <a:pt x="13910" y="1"/>
                  </a:cubicBezTo>
                  <a:close/>
                  <a:moveTo>
                    <a:pt x="14737" y="1"/>
                  </a:moveTo>
                  <a:cubicBezTo>
                    <a:pt x="14687" y="1"/>
                    <a:pt x="14637" y="51"/>
                    <a:pt x="14637" y="101"/>
                  </a:cubicBezTo>
                  <a:cubicBezTo>
                    <a:pt x="14637" y="151"/>
                    <a:pt x="14687" y="201"/>
                    <a:pt x="14737" y="201"/>
                  </a:cubicBezTo>
                  <a:lnTo>
                    <a:pt x="16842" y="201"/>
                  </a:lnTo>
                  <a:cubicBezTo>
                    <a:pt x="16892" y="201"/>
                    <a:pt x="16942" y="151"/>
                    <a:pt x="16942" y="101"/>
                  </a:cubicBezTo>
                  <a:cubicBezTo>
                    <a:pt x="16942" y="51"/>
                    <a:pt x="16892" y="1"/>
                    <a:pt x="16842" y="1"/>
                  </a:cubicBezTo>
                  <a:close/>
                  <a:moveTo>
                    <a:pt x="17669" y="1"/>
                  </a:moveTo>
                  <a:cubicBezTo>
                    <a:pt x="17619" y="1"/>
                    <a:pt x="17569" y="51"/>
                    <a:pt x="17569" y="101"/>
                  </a:cubicBezTo>
                  <a:cubicBezTo>
                    <a:pt x="17569" y="151"/>
                    <a:pt x="17619" y="201"/>
                    <a:pt x="17669" y="201"/>
                  </a:cubicBezTo>
                  <a:lnTo>
                    <a:pt x="19749" y="201"/>
                  </a:lnTo>
                  <a:cubicBezTo>
                    <a:pt x="19825" y="201"/>
                    <a:pt x="19875" y="151"/>
                    <a:pt x="19875" y="101"/>
                  </a:cubicBezTo>
                  <a:cubicBezTo>
                    <a:pt x="19875" y="51"/>
                    <a:pt x="19825" y="1"/>
                    <a:pt x="19749" y="1"/>
                  </a:cubicBezTo>
                  <a:close/>
                  <a:moveTo>
                    <a:pt x="20602" y="1"/>
                  </a:moveTo>
                  <a:cubicBezTo>
                    <a:pt x="20552" y="1"/>
                    <a:pt x="20501" y="51"/>
                    <a:pt x="20501" y="101"/>
                  </a:cubicBezTo>
                  <a:cubicBezTo>
                    <a:pt x="20501" y="151"/>
                    <a:pt x="20552" y="201"/>
                    <a:pt x="20602" y="201"/>
                  </a:cubicBezTo>
                  <a:lnTo>
                    <a:pt x="22682" y="201"/>
                  </a:lnTo>
                  <a:cubicBezTo>
                    <a:pt x="22757" y="201"/>
                    <a:pt x="22782" y="151"/>
                    <a:pt x="22782" y="101"/>
                  </a:cubicBezTo>
                  <a:cubicBezTo>
                    <a:pt x="22782" y="51"/>
                    <a:pt x="22757" y="1"/>
                    <a:pt x="226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5548400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5178725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5227600" y="2911675"/>
              <a:ext cx="302650" cy="5050"/>
            </a:xfrm>
            <a:custGeom>
              <a:avLst/>
              <a:gdLst/>
              <a:ahLst/>
              <a:cxnLst/>
              <a:rect l="l" t="t" r="r" b="b"/>
              <a:pathLst>
                <a:path w="12106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82" y="201"/>
                  </a:lnTo>
                  <a:cubicBezTo>
                    <a:pt x="2457" y="201"/>
                    <a:pt x="2507" y="151"/>
                    <a:pt x="2507" y="101"/>
                  </a:cubicBezTo>
                  <a:cubicBezTo>
                    <a:pt x="2507" y="51"/>
                    <a:pt x="2457" y="1"/>
                    <a:pt x="2382" y="1"/>
                  </a:cubicBezTo>
                  <a:close/>
                  <a:moveTo>
                    <a:pt x="3309" y="1"/>
                  </a:moveTo>
                  <a:cubicBezTo>
                    <a:pt x="3259" y="1"/>
                    <a:pt x="3209" y="51"/>
                    <a:pt x="3209" y="101"/>
                  </a:cubicBezTo>
                  <a:cubicBezTo>
                    <a:pt x="3209" y="151"/>
                    <a:pt x="3259" y="201"/>
                    <a:pt x="3309" y="201"/>
                  </a:cubicBezTo>
                  <a:lnTo>
                    <a:pt x="5590" y="201"/>
                  </a:lnTo>
                  <a:cubicBezTo>
                    <a:pt x="5665" y="201"/>
                    <a:pt x="5715" y="151"/>
                    <a:pt x="5715" y="101"/>
                  </a:cubicBezTo>
                  <a:cubicBezTo>
                    <a:pt x="5715" y="51"/>
                    <a:pt x="5665" y="1"/>
                    <a:pt x="5590" y="1"/>
                  </a:cubicBezTo>
                  <a:close/>
                  <a:moveTo>
                    <a:pt x="6517" y="1"/>
                  </a:moveTo>
                  <a:cubicBezTo>
                    <a:pt x="6467" y="1"/>
                    <a:pt x="6417" y="51"/>
                    <a:pt x="6417" y="101"/>
                  </a:cubicBezTo>
                  <a:cubicBezTo>
                    <a:pt x="6417" y="151"/>
                    <a:pt x="6467" y="201"/>
                    <a:pt x="6517" y="201"/>
                  </a:cubicBezTo>
                  <a:lnTo>
                    <a:pt x="8798" y="201"/>
                  </a:lnTo>
                  <a:cubicBezTo>
                    <a:pt x="8873" y="201"/>
                    <a:pt x="8898" y="151"/>
                    <a:pt x="8898" y="101"/>
                  </a:cubicBezTo>
                  <a:cubicBezTo>
                    <a:pt x="8898" y="51"/>
                    <a:pt x="8873" y="1"/>
                    <a:pt x="8798" y="1"/>
                  </a:cubicBezTo>
                  <a:close/>
                  <a:moveTo>
                    <a:pt x="9725" y="1"/>
                  </a:moveTo>
                  <a:cubicBezTo>
                    <a:pt x="9675" y="1"/>
                    <a:pt x="9625" y="51"/>
                    <a:pt x="9625" y="101"/>
                  </a:cubicBezTo>
                  <a:cubicBezTo>
                    <a:pt x="9625" y="151"/>
                    <a:pt x="9675" y="201"/>
                    <a:pt x="9725" y="201"/>
                  </a:cubicBezTo>
                  <a:lnTo>
                    <a:pt x="12006" y="201"/>
                  </a:lnTo>
                  <a:cubicBezTo>
                    <a:pt x="12056" y="201"/>
                    <a:pt x="12106" y="151"/>
                    <a:pt x="12106" y="101"/>
                  </a:cubicBezTo>
                  <a:cubicBezTo>
                    <a:pt x="12106" y="51"/>
                    <a:pt x="12056" y="1"/>
                    <a:pt x="1200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5548400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515242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0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6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5200650" y="3698025"/>
              <a:ext cx="528225" cy="5050"/>
            </a:xfrm>
            <a:custGeom>
              <a:avLst/>
              <a:gdLst/>
              <a:ahLst/>
              <a:cxnLst/>
              <a:rect l="l" t="t" r="r" b="b"/>
              <a:pathLst>
                <a:path w="21129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1"/>
                    <a:pt x="2432" y="101"/>
                  </a:cubicBezTo>
                  <a:cubicBezTo>
                    <a:pt x="2432" y="26"/>
                    <a:pt x="2407" y="1"/>
                    <a:pt x="2332" y="1"/>
                  </a:cubicBezTo>
                  <a:close/>
                  <a:moveTo>
                    <a:pt x="3234" y="1"/>
                  </a:moveTo>
                  <a:cubicBezTo>
                    <a:pt x="3159" y="1"/>
                    <a:pt x="3134" y="26"/>
                    <a:pt x="3134" y="101"/>
                  </a:cubicBezTo>
                  <a:cubicBezTo>
                    <a:pt x="3134" y="151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1"/>
                    <a:pt x="5565" y="101"/>
                  </a:cubicBezTo>
                  <a:cubicBezTo>
                    <a:pt x="5565" y="26"/>
                    <a:pt x="5515" y="1"/>
                    <a:pt x="5439" y="1"/>
                  </a:cubicBezTo>
                  <a:close/>
                  <a:moveTo>
                    <a:pt x="6342" y="1"/>
                  </a:moveTo>
                  <a:cubicBezTo>
                    <a:pt x="6292" y="1"/>
                    <a:pt x="6242" y="26"/>
                    <a:pt x="6242" y="101"/>
                  </a:cubicBezTo>
                  <a:cubicBezTo>
                    <a:pt x="6242" y="151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1"/>
                    <a:pt x="8673" y="101"/>
                  </a:cubicBezTo>
                  <a:cubicBezTo>
                    <a:pt x="8673" y="26"/>
                    <a:pt x="8622" y="1"/>
                    <a:pt x="8572" y="1"/>
                  </a:cubicBezTo>
                  <a:close/>
                  <a:moveTo>
                    <a:pt x="9450" y="1"/>
                  </a:moveTo>
                  <a:cubicBezTo>
                    <a:pt x="9399" y="1"/>
                    <a:pt x="9349" y="26"/>
                    <a:pt x="9349" y="101"/>
                  </a:cubicBezTo>
                  <a:cubicBezTo>
                    <a:pt x="9349" y="151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1"/>
                    <a:pt x="11780" y="101"/>
                  </a:cubicBezTo>
                  <a:cubicBezTo>
                    <a:pt x="11780" y="26"/>
                    <a:pt x="11730" y="1"/>
                    <a:pt x="11680" y="1"/>
                  </a:cubicBezTo>
                  <a:close/>
                  <a:moveTo>
                    <a:pt x="12557" y="1"/>
                  </a:moveTo>
                  <a:cubicBezTo>
                    <a:pt x="12507" y="1"/>
                    <a:pt x="12457" y="26"/>
                    <a:pt x="12457" y="101"/>
                  </a:cubicBezTo>
                  <a:cubicBezTo>
                    <a:pt x="12457" y="151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1"/>
                    <a:pt x="14888" y="101"/>
                  </a:cubicBezTo>
                  <a:cubicBezTo>
                    <a:pt x="14888" y="26"/>
                    <a:pt x="14838" y="1"/>
                    <a:pt x="14788" y="1"/>
                  </a:cubicBezTo>
                  <a:close/>
                  <a:moveTo>
                    <a:pt x="15690" y="1"/>
                  </a:moveTo>
                  <a:cubicBezTo>
                    <a:pt x="15615" y="1"/>
                    <a:pt x="15565" y="26"/>
                    <a:pt x="15565" y="101"/>
                  </a:cubicBezTo>
                  <a:cubicBezTo>
                    <a:pt x="15565" y="151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1"/>
                    <a:pt x="18021" y="101"/>
                  </a:cubicBezTo>
                  <a:cubicBezTo>
                    <a:pt x="18021" y="26"/>
                    <a:pt x="17971" y="1"/>
                    <a:pt x="17896" y="1"/>
                  </a:cubicBezTo>
                  <a:close/>
                  <a:moveTo>
                    <a:pt x="18798" y="1"/>
                  </a:moveTo>
                  <a:cubicBezTo>
                    <a:pt x="18748" y="1"/>
                    <a:pt x="18698" y="26"/>
                    <a:pt x="18698" y="101"/>
                  </a:cubicBezTo>
                  <a:cubicBezTo>
                    <a:pt x="18698" y="151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1"/>
                    <a:pt x="21129" y="101"/>
                  </a:cubicBezTo>
                  <a:cubicBezTo>
                    <a:pt x="21129" y="26"/>
                    <a:pt x="21079" y="1"/>
                    <a:pt x="210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574577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26"/>
                    <a:pt x="1204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515242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5200650" y="3422350"/>
              <a:ext cx="528225" cy="5025"/>
            </a:xfrm>
            <a:custGeom>
              <a:avLst/>
              <a:gdLst/>
              <a:ahLst/>
              <a:cxnLst/>
              <a:rect l="l" t="t" r="r" b="b"/>
              <a:pathLst>
                <a:path w="21129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0"/>
                    <a:pt x="2432" y="100"/>
                  </a:cubicBezTo>
                  <a:cubicBezTo>
                    <a:pt x="2432" y="50"/>
                    <a:pt x="2407" y="0"/>
                    <a:pt x="2332" y="0"/>
                  </a:cubicBezTo>
                  <a:close/>
                  <a:moveTo>
                    <a:pt x="3234" y="0"/>
                  </a:moveTo>
                  <a:cubicBezTo>
                    <a:pt x="3159" y="0"/>
                    <a:pt x="3134" y="50"/>
                    <a:pt x="3134" y="100"/>
                  </a:cubicBezTo>
                  <a:cubicBezTo>
                    <a:pt x="3134" y="150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0"/>
                    <a:pt x="5565" y="100"/>
                  </a:cubicBezTo>
                  <a:cubicBezTo>
                    <a:pt x="5565" y="50"/>
                    <a:pt x="5515" y="0"/>
                    <a:pt x="5439" y="0"/>
                  </a:cubicBezTo>
                  <a:close/>
                  <a:moveTo>
                    <a:pt x="6342" y="0"/>
                  </a:moveTo>
                  <a:cubicBezTo>
                    <a:pt x="6292" y="0"/>
                    <a:pt x="6242" y="50"/>
                    <a:pt x="6242" y="100"/>
                  </a:cubicBezTo>
                  <a:cubicBezTo>
                    <a:pt x="6242" y="150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0"/>
                    <a:pt x="8673" y="100"/>
                  </a:cubicBezTo>
                  <a:cubicBezTo>
                    <a:pt x="8673" y="50"/>
                    <a:pt x="8622" y="0"/>
                    <a:pt x="8572" y="0"/>
                  </a:cubicBezTo>
                  <a:close/>
                  <a:moveTo>
                    <a:pt x="9450" y="0"/>
                  </a:moveTo>
                  <a:cubicBezTo>
                    <a:pt x="9399" y="0"/>
                    <a:pt x="9349" y="50"/>
                    <a:pt x="9349" y="100"/>
                  </a:cubicBezTo>
                  <a:cubicBezTo>
                    <a:pt x="9349" y="150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0"/>
                    <a:pt x="11780" y="100"/>
                  </a:cubicBezTo>
                  <a:cubicBezTo>
                    <a:pt x="11780" y="50"/>
                    <a:pt x="11730" y="0"/>
                    <a:pt x="11680" y="0"/>
                  </a:cubicBezTo>
                  <a:close/>
                  <a:moveTo>
                    <a:pt x="12557" y="0"/>
                  </a:moveTo>
                  <a:cubicBezTo>
                    <a:pt x="12507" y="0"/>
                    <a:pt x="12457" y="50"/>
                    <a:pt x="12457" y="100"/>
                  </a:cubicBezTo>
                  <a:cubicBezTo>
                    <a:pt x="12457" y="150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0"/>
                    <a:pt x="14888" y="100"/>
                  </a:cubicBezTo>
                  <a:cubicBezTo>
                    <a:pt x="14888" y="50"/>
                    <a:pt x="14838" y="0"/>
                    <a:pt x="14788" y="0"/>
                  </a:cubicBezTo>
                  <a:close/>
                  <a:moveTo>
                    <a:pt x="15690" y="0"/>
                  </a:moveTo>
                  <a:cubicBezTo>
                    <a:pt x="15615" y="0"/>
                    <a:pt x="15565" y="50"/>
                    <a:pt x="15565" y="100"/>
                  </a:cubicBezTo>
                  <a:cubicBezTo>
                    <a:pt x="15565" y="150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0"/>
                    <a:pt x="18021" y="100"/>
                  </a:cubicBezTo>
                  <a:cubicBezTo>
                    <a:pt x="18021" y="50"/>
                    <a:pt x="17971" y="0"/>
                    <a:pt x="17896" y="0"/>
                  </a:cubicBezTo>
                  <a:close/>
                  <a:moveTo>
                    <a:pt x="18798" y="0"/>
                  </a:moveTo>
                  <a:cubicBezTo>
                    <a:pt x="18748" y="0"/>
                    <a:pt x="18698" y="50"/>
                    <a:pt x="18698" y="100"/>
                  </a:cubicBezTo>
                  <a:cubicBezTo>
                    <a:pt x="18698" y="150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0"/>
                    <a:pt x="21129" y="100"/>
                  </a:cubicBezTo>
                  <a:cubicBezTo>
                    <a:pt x="21129" y="50"/>
                    <a:pt x="21079" y="0"/>
                    <a:pt x="2102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574577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0"/>
                    <a:pt x="1254" y="100"/>
                  </a:cubicBezTo>
                  <a:cubicBezTo>
                    <a:pt x="1254" y="50"/>
                    <a:pt x="1204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5152425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5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5201275" y="3753175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25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1"/>
                    <a:pt x="2457" y="101"/>
                  </a:cubicBezTo>
                  <a:cubicBezTo>
                    <a:pt x="2457" y="25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25"/>
                    <a:pt x="3134" y="101"/>
                  </a:cubicBezTo>
                  <a:cubicBezTo>
                    <a:pt x="3134" y="151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1"/>
                    <a:pt x="5615" y="101"/>
                  </a:cubicBezTo>
                  <a:cubicBezTo>
                    <a:pt x="5615" y="25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25"/>
                    <a:pt x="6292" y="101"/>
                  </a:cubicBezTo>
                  <a:cubicBezTo>
                    <a:pt x="6292" y="151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1"/>
                    <a:pt x="8748" y="101"/>
                  </a:cubicBezTo>
                  <a:cubicBezTo>
                    <a:pt x="8748" y="25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25"/>
                    <a:pt x="9450" y="101"/>
                  </a:cubicBezTo>
                  <a:cubicBezTo>
                    <a:pt x="9450" y="151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25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25"/>
                    <a:pt x="12608" y="101"/>
                  </a:cubicBezTo>
                  <a:cubicBezTo>
                    <a:pt x="12608" y="151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1"/>
                    <a:pt x="15064" y="101"/>
                  </a:cubicBezTo>
                  <a:cubicBezTo>
                    <a:pt x="15064" y="25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5595400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25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25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5152425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5201275" y="4209950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0"/>
                    <a:pt x="2457" y="100"/>
                  </a:cubicBezTo>
                  <a:cubicBezTo>
                    <a:pt x="2457" y="50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50"/>
                    <a:pt x="3134" y="100"/>
                  </a:cubicBezTo>
                  <a:cubicBezTo>
                    <a:pt x="3134" y="150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0"/>
                    <a:pt x="5615" y="100"/>
                  </a:cubicBezTo>
                  <a:cubicBezTo>
                    <a:pt x="5615" y="50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50"/>
                    <a:pt x="6292" y="100"/>
                  </a:cubicBezTo>
                  <a:cubicBezTo>
                    <a:pt x="6292" y="150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0"/>
                    <a:pt x="8748" y="100"/>
                  </a:cubicBezTo>
                  <a:cubicBezTo>
                    <a:pt x="8748" y="50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50"/>
                    <a:pt x="9450" y="100"/>
                  </a:cubicBezTo>
                  <a:cubicBezTo>
                    <a:pt x="9450" y="150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0"/>
                    <a:pt x="11906" y="100"/>
                  </a:cubicBezTo>
                  <a:cubicBezTo>
                    <a:pt x="11906" y="50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50"/>
                    <a:pt x="12608" y="100"/>
                  </a:cubicBezTo>
                  <a:cubicBezTo>
                    <a:pt x="12608" y="150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0"/>
                    <a:pt x="15064" y="100"/>
                  </a:cubicBezTo>
                  <a:cubicBezTo>
                    <a:pt x="15064" y="50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5595400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50"/>
                    <a:pt x="0" y="100"/>
                  </a:cubicBezTo>
                  <a:cubicBezTo>
                    <a:pt x="0" y="150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0"/>
                    <a:pt x="1254" y="100"/>
                  </a:cubicBezTo>
                  <a:cubicBezTo>
                    <a:pt x="1254" y="50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4864825" y="332272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lnTo>
                    <a:pt x="0" y="1153"/>
                  </a:lnTo>
                  <a:cubicBezTo>
                    <a:pt x="0" y="1203"/>
                    <a:pt x="50" y="1253"/>
                    <a:pt x="100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4864825" y="3369700"/>
              <a:ext cx="5025" cy="1377225"/>
            </a:xfrm>
            <a:custGeom>
              <a:avLst/>
              <a:gdLst/>
              <a:ahLst/>
              <a:cxnLst/>
              <a:rect l="l" t="t" r="r" b="b"/>
              <a:pathLst>
                <a:path w="201" h="55089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7"/>
                    <a:pt x="100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33"/>
                  </a:cubicBezTo>
                  <a:lnTo>
                    <a:pt x="0" y="5139"/>
                  </a:lnTo>
                  <a:cubicBezTo>
                    <a:pt x="0" y="5189"/>
                    <a:pt x="50" y="5239"/>
                    <a:pt x="100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50" y="5866"/>
                    <a:pt x="0" y="5916"/>
                    <a:pt x="0" y="5966"/>
                  </a:cubicBezTo>
                  <a:lnTo>
                    <a:pt x="0" y="8071"/>
                  </a:lnTo>
                  <a:cubicBezTo>
                    <a:pt x="0" y="8121"/>
                    <a:pt x="50" y="8171"/>
                    <a:pt x="100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0" y="5866"/>
                  </a:cubicBezTo>
                  <a:close/>
                  <a:moveTo>
                    <a:pt x="100" y="8798"/>
                  </a:moveTo>
                  <a:cubicBezTo>
                    <a:pt x="50" y="8798"/>
                    <a:pt x="0" y="8848"/>
                    <a:pt x="0" y="8898"/>
                  </a:cubicBezTo>
                  <a:lnTo>
                    <a:pt x="0" y="11003"/>
                  </a:lnTo>
                  <a:cubicBezTo>
                    <a:pt x="0" y="11054"/>
                    <a:pt x="50" y="11104"/>
                    <a:pt x="100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0" y="8798"/>
                  </a:cubicBezTo>
                  <a:close/>
                  <a:moveTo>
                    <a:pt x="100" y="11730"/>
                  </a:moveTo>
                  <a:cubicBezTo>
                    <a:pt x="50" y="11730"/>
                    <a:pt x="0" y="11780"/>
                    <a:pt x="0" y="11830"/>
                  </a:cubicBezTo>
                  <a:lnTo>
                    <a:pt x="0" y="13936"/>
                  </a:lnTo>
                  <a:cubicBezTo>
                    <a:pt x="0" y="13986"/>
                    <a:pt x="50" y="14036"/>
                    <a:pt x="100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0" y="11730"/>
                  </a:cubicBezTo>
                  <a:close/>
                  <a:moveTo>
                    <a:pt x="100" y="14663"/>
                  </a:moveTo>
                  <a:cubicBezTo>
                    <a:pt x="50" y="14663"/>
                    <a:pt x="0" y="14713"/>
                    <a:pt x="0" y="14763"/>
                  </a:cubicBezTo>
                  <a:lnTo>
                    <a:pt x="0" y="16868"/>
                  </a:lnTo>
                  <a:cubicBezTo>
                    <a:pt x="0" y="16918"/>
                    <a:pt x="50" y="16968"/>
                    <a:pt x="100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0" y="14663"/>
                  </a:cubicBezTo>
                  <a:close/>
                  <a:moveTo>
                    <a:pt x="100" y="17595"/>
                  </a:moveTo>
                  <a:cubicBezTo>
                    <a:pt x="50" y="17595"/>
                    <a:pt x="0" y="17645"/>
                    <a:pt x="0" y="17695"/>
                  </a:cubicBezTo>
                  <a:lnTo>
                    <a:pt x="0" y="19800"/>
                  </a:lnTo>
                  <a:cubicBezTo>
                    <a:pt x="0" y="19851"/>
                    <a:pt x="50" y="19901"/>
                    <a:pt x="100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0" y="17595"/>
                  </a:cubicBezTo>
                  <a:close/>
                  <a:moveTo>
                    <a:pt x="100" y="20527"/>
                  </a:moveTo>
                  <a:cubicBezTo>
                    <a:pt x="50" y="20527"/>
                    <a:pt x="0" y="20577"/>
                    <a:pt x="0" y="20628"/>
                  </a:cubicBezTo>
                  <a:lnTo>
                    <a:pt x="0" y="22733"/>
                  </a:lnTo>
                  <a:cubicBezTo>
                    <a:pt x="0" y="22783"/>
                    <a:pt x="50" y="22833"/>
                    <a:pt x="100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0" y="20527"/>
                  </a:cubicBezTo>
                  <a:close/>
                  <a:moveTo>
                    <a:pt x="100" y="23460"/>
                  </a:moveTo>
                  <a:cubicBezTo>
                    <a:pt x="50" y="23460"/>
                    <a:pt x="0" y="23510"/>
                    <a:pt x="0" y="23560"/>
                  </a:cubicBezTo>
                  <a:lnTo>
                    <a:pt x="0" y="25665"/>
                  </a:lnTo>
                  <a:cubicBezTo>
                    <a:pt x="0" y="25715"/>
                    <a:pt x="50" y="25765"/>
                    <a:pt x="100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0" y="23460"/>
                  </a:cubicBezTo>
                  <a:close/>
                  <a:moveTo>
                    <a:pt x="100" y="26392"/>
                  </a:moveTo>
                  <a:cubicBezTo>
                    <a:pt x="50" y="26392"/>
                    <a:pt x="0" y="26442"/>
                    <a:pt x="0" y="26492"/>
                  </a:cubicBezTo>
                  <a:lnTo>
                    <a:pt x="0" y="28597"/>
                  </a:lnTo>
                  <a:cubicBezTo>
                    <a:pt x="0" y="28648"/>
                    <a:pt x="50" y="28698"/>
                    <a:pt x="100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0" y="26392"/>
                  </a:cubicBezTo>
                  <a:close/>
                  <a:moveTo>
                    <a:pt x="100" y="29324"/>
                  </a:moveTo>
                  <a:cubicBezTo>
                    <a:pt x="50" y="29324"/>
                    <a:pt x="0" y="29374"/>
                    <a:pt x="0" y="29425"/>
                  </a:cubicBezTo>
                  <a:lnTo>
                    <a:pt x="0" y="31530"/>
                  </a:lnTo>
                  <a:cubicBezTo>
                    <a:pt x="0" y="31580"/>
                    <a:pt x="50" y="31630"/>
                    <a:pt x="100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0" y="29324"/>
                  </a:cubicBezTo>
                  <a:close/>
                  <a:moveTo>
                    <a:pt x="100" y="32257"/>
                  </a:moveTo>
                  <a:cubicBezTo>
                    <a:pt x="50" y="32257"/>
                    <a:pt x="0" y="32307"/>
                    <a:pt x="0" y="32357"/>
                  </a:cubicBezTo>
                  <a:lnTo>
                    <a:pt x="0" y="34462"/>
                  </a:lnTo>
                  <a:cubicBezTo>
                    <a:pt x="0" y="34512"/>
                    <a:pt x="50" y="34562"/>
                    <a:pt x="100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0" y="32257"/>
                  </a:cubicBezTo>
                  <a:close/>
                  <a:moveTo>
                    <a:pt x="100" y="35189"/>
                  </a:moveTo>
                  <a:cubicBezTo>
                    <a:pt x="50" y="35189"/>
                    <a:pt x="0" y="35239"/>
                    <a:pt x="0" y="35289"/>
                  </a:cubicBezTo>
                  <a:lnTo>
                    <a:pt x="0" y="37395"/>
                  </a:lnTo>
                  <a:cubicBezTo>
                    <a:pt x="0" y="37445"/>
                    <a:pt x="50" y="37495"/>
                    <a:pt x="100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0" y="35189"/>
                  </a:cubicBezTo>
                  <a:close/>
                  <a:moveTo>
                    <a:pt x="100" y="38121"/>
                  </a:moveTo>
                  <a:cubicBezTo>
                    <a:pt x="50" y="38121"/>
                    <a:pt x="0" y="38171"/>
                    <a:pt x="0" y="38222"/>
                  </a:cubicBezTo>
                  <a:lnTo>
                    <a:pt x="0" y="40327"/>
                  </a:lnTo>
                  <a:cubicBezTo>
                    <a:pt x="0" y="40377"/>
                    <a:pt x="50" y="40427"/>
                    <a:pt x="100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0" y="38121"/>
                  </a:cubicBezTo>
                  <a:close/>
                  <a:moveTo>
                    <a:pt x="100" y="41054"/>
                  </a:moveTo>
                  <a:cubicBezTo>
                    <a:pt x="50" y="41054"/>
                    <a:pt x="0" y="41104"/>
                    <a:pt x="0" y="41154"/>
                  </a:cubicBezTo>
                  <a:lnTo>
                    <a:pt x="0" y="43259"/>
                  </a:lnTo>
                  <a:cubicBezTo>
                    <a:pt x="0" y="43309"/>
                    <a:pt x="50" y="43359"/>
                    <a:pt x="100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0" y="41054"/>
                  </a:cubicBezTo>
                  <a:close/>
                  <a:moveTo>
                    <a:pt x="100" y="43986"/>
                  </a:moveTo>
                  <a:cubicBezTo>
                    <a:pt x="50" y="43986"/>
                    <a:pt x="0" y="44036"/>
                    <a:pt x="0" y="44111"/>
                  </a:cubicBezTo>
                  <a:lnTo>
                    <a:pt x="0" y="46192"/>
                  </a:lnTo>
                  <a:cubicBezTo>
                    <a:pt x="0" y="46242"/>
                    <a:pt x="50" y="46292"/>
                    <a:pt x="100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0" y="43986"/>
                  </a:cubicBezTo>
                  <a:close/>
                  <a:moveTo>
                    <a:pt x="100" y="46918"/>
                  </a:moveTo>
                  <a:cubicBezTo>
                    <a:pt x="50" y="46918"/>
                    <a:pt x="0" y="46969"/>
                    <a:pt x="0" y="47044"/>
                  </a:cubicBezTo>
                  <a:lnTo>
                    <a:pt x="0" y="49124"/>
                  </a:lnTo>
                  <a:cubicBezTo>
                    <a:pt x="0" y="49174"/>
                    <a:pt x="50" y="49224"/>
                    <a:pt x="100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0" y="46918"/>
                  </a:cubicBezTo>
                  <a:close/>
                  <a:moveTo>
                    <a:pt x="100" y="49851"/>
                  </a:moveTo>
                  <a:cubicBezTo>
                    <a:pt x="50" y="49851"/>
                    <a:pt x="0" y="49901"/>
                    <a:pt x="0" y="49976"/>
                  </a:cubicBezTo>
                  <a:lnTo>
                    <a:pt x="0" y="52056"/>
                  </a:lnTo>
                  <a:cubicBezTo>
                    <a:pt x="0" y="52106"/>
                    <a:pt x="50" y="52157"/>
                    <a:pt x="100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0" y="49851"/>
                  </a:cubicBezTo>
                  <a:close/>
                  <a:moveTo>
                    <a:pt x="100" y="52783"/>
                  </a:moveTo>
                  <a:cubicBezTo>
                    <a:pt x="50" y="52783"/>
                    <a:pt x="0" y="52833"/>
                    <a:pt x="0" y="52908"/>
                  </a:cubicBezTo>
                  <a:lnTo>
                    <a:pt x="0" y="54989"/>
                  </a:lnTo>
                  <a:cubicBezTo>
                    <a:pt x="0" y="55039"/>
                    <a:pt x="50" y="55089"/>
                    <a:pt x="100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0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4864825" y="476257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26"/>
                  </a:cubicBezTo>
                  <a:lnTo>
                    <a:pt x="0" y="1153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4560300" y="332272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lnTo>
                    <a:pt x="1" y="1153"/>
                  </a:lnTo>
                  <a:cubicBezTo>
                    <a:pt x="1" y="1203"/>
                    <a:pt x="51" y="1253"/>
                    <a:pt x="101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4560300" y="3369700"/>
              <a:ext cx="5050" cy="1377225"/>
            </a:xfrm>
            <a:custGeom>
              <a:avLst/>
              <a:gdLst/>
              <a:ahLst/>
              <a:cxnLst/>
              <a:rect l="l" t="t" r="r" b="b"/>
              <a:pathLst>
                <a:path w="202" h="55089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lnTo>
                    <a:pt x="1" y="8071"/>
                  </a:lnTo>
                  <a:cubicBezTo>
                    <a:pt x="1" y="8121"/>
                    <a:pt x="51" y="8171"/>
                    <a:pt x="101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8798"/>
                  </a:moveTo>
                  <a:cubicBezTo>
                    <a:pt x="51" y="8798"/>
                    <a:pt x="1" y="8848"/>
                    <a:pt x="1" y="8898"/>
                  </a:cubicBezTo>
                  <a:lnTo>
                    <a:pt x="1" y="11003"/>
                  </a:lnTo>
                  <a:cubicBezTo>
                    <a:pt x="1" y="11054"/>
                    <a:pt x="51" y="11104"/>
                    <a:pt x="101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1" y="8798"/>
                  </a:cubicBezTo>
                  <a:close/>
                  <a:moveTo>
                    <a:pt x="101" y="11730"/>
                  </a:moveTo>
                  <a:cubicBezTo>
                    <a:pt x="51" y="11730"/>
                    <a:pt x="1" y="11780"/>
                    <a:pt x="1" y="11830"/>
                  </a:cubicBezTo>
                  <a:lnTo>
                    <a:pt x="1" y="13936"/>
                  </a:lnTo>
                  <a:cubicBezTo>
                    <a:pt x="1" y="13986"/>
                    <a:pt x="51" y="14036"/>
                    <a:pt x="101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1" y="11730"/>
                  </a:cubicBezTo>
                  <a:close/>
                  <a:moveTo>
                    <a:pt x="101" y="14663"/>
                  </a:moveTo>
                  <a:cubicBezTo>
                    <a:pt x="51" y="14663"/>
                    <a:pt x="1" y="14713"/>
                    <a:pt x="1" y="14763"/>
                  </a:cubicBezTo>
                  <a:lnTo>
                    <a:pt x="1" y="16868"/>
                  </a:lnTo>
                  <a:cubicBezTo>
                    <a:pt x="1" y="16918"/>
                    <a:pt x="51" y="16968"/>
                    <a:pt x="101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1" y="14663"/>
                  </a:cubicBezTo>
                  <a:close/>
                  <a:moveTo>
                    <a:pt x="101" y="17595"/>
                  </a:moveTo>
                  <a:cubicBezTo>
                    <a:pt x="51" y="17595"/>
                    <a:pt x="1" y="17645"/>
                    <a:pt x="1" y="17695"/>
                  </a:cubicBezTo>
                  <a:lnTo>
                    <a:pt x="1" y="19800"/>
                  </a:lnTo>
                  <a:cubicBezTo>
                    <a:pt x="1" y="19851"/>
                    <a:pt x="51" y="19901"/>
                    <a:pt x="101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1" y="17595"/>
                  </a:cubicBezTo>
                  <a:close/>
                  <a:moveTo>
                    <a:pt x="101" y="20527"/>
                  </a:moveTo>
                  <a:cubicBezTo>
                    <a:pt x="51" y="20527"/>
                    <a:pt x="1" y="20577"/>
                    <a:pt x="1" y="20628"/>
                  </a:cubicBezTo>
                  <a:lnTo>
                    <a:pt x="1" y="22733"/>
                  </a:lnTo>
                  <a:cubicBezTo>
                    <a:pt x="1" y="22783"/>
                    <a:pt x="51" y="22833"/>
                    <a:pt x="101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1" y="20527"/>
                  </a:cubicBezTo>
                  <a:close/>
                  <a:moveTo>
                    <a:pt x="101" y="23460"/>
                  </a:moveTo>
                  <a:cubicBezTo>
                    <a:pt x="51" y="23460"/>
                    <a:pt x="1" y="23510"/>
                    <a:pt x="1" y="23560"/>
                  </a:cubicBezTo>
                  <a:lnTo>
                    <a:pt x="1" y="25665"/>
                  </a:lnTo>
                  <a:cubicBezTo>
                    <a:pt x="1" y="25715"/>
                    <a:pt x="51" y="25765"/>
                    <a:pt x="101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1" y="23460"/>
                  </a:cubicBezTo>
                  <a:close/>
                  <a:moveTo>
                    <a:pt x="101" y="26392"/>
                  </a:moveTo>
                  <a:cubicBezTo>
                    <a:pt x="51" y="26392"/>
                    <a:pt x="1" y="26442"/>
                    <a:pt x="1" y="26492"/>
                  </a:cubicBezTo>
                  <a:lnTo>
                    <a:pt x="1" y="28597"/>
                  </a:lnTo>
                  <a:cubicBezTo>
                    <a:pt x="1" y="28648"/>
                    <a:pt x="51" y="28698"/>
                    <a:pt x="101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1" y="26392"/>
                  </a:cubicBezTo>
                  <a:close/>
                  <a:moveTo>
                    <a:pt x="101" y="29324"/>
                  </a:moveTo>
                  <a:cubicBezTo>
                    <a:pt x="51" y="29324"/>
                    <a:pt x="1" y="29374"/>
                    <a:pt x="1" y="29425"/>
                  </a:cubicBezTo>
                  <a:lnTo>
                    <a:pt x="1" y="31530"/>
                  </a:lnTo>
                  <a:cubicBezTo>
                    <a:pt x="1" y="31580"/>
                    <a:pt x="51" y="31630"/>
                    <a:pt x="101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1" y="29324"/>
                  </a:cubicBezTo>
                  <a:close/>
                  <a:moveTo>
                    <a:pt x="101" y="32257"/>
                  </a:moveTo>
                  <a:cubicBezTo>
                    <a:pt x="51" y="32257"/>
                    <a:pt x="1" y="32307"/>
                    <a:pt x="1" y="32357"/>
                  </a:cubicBezTo>
                  <a:lnTo>
                    <a:pt x="1" y="34462"/>
                  </a:lnTo>
                  <a:cubicBezTo>
                    <a:pt x="1" y="34512"/>
                    <a:pt x="51" y="34562"/>
                    <a:pt x="101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1" y="32257"/>
                  </a:cubicBezTo>
                  <a:close/>
                  <a:moveTo>
                    <a:pt x="101" y="35189"/>
                  </a:moveTo>
                  <a:cubicBezTo>
                    <a:pt x="51" y="35189"/>
                    <a:pt x="1" y="35239"/>
                    <a:pt x="1" y="35289"/>
                  </a:cubicBezTo>
                  <a:lnTo>
                    <a:pt x="1" y="37395"/>
                  </a:lnTo>
                  <a:cubicBezTo>
                    <a:pt x="1" y="37445"/>
                    <a:pt x="51" y="37495"/>
                    <a:pt x="101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1" y="35189"/>
                  </a:cubicBezTo>
                  <a:close/>
                  <a:moveTo>
                    <a:pt x="101" y="38121"/>
                  </a:moveTo>
                  <a:cubicBezTo>
                    <a:pt x="51" y="38121"/>
                    <a:pt x="1" y="38171"/>
                    <a:pt x="1" y="38222"/>
                  </a:cubicBezTo>
                  <a:lnTo>
                    <a:pt x="1" y="40327"/>
                  </a:lnTo>
                  <a:cubicBezTo>
                    <a:pt x="1" y="40377"/>
                    <a:pt x="51" y="40427"/>
                    <a:pt x="101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1" y="38121"/>
                  </a:cubicBezTo>
                  <a:close/>
                  <a:moveTo>
                    <a:pt x="101" y="41054"/>
                  </a:moveTo>
                  <a:cubicBezTo>
                    <a:pt x="51" y="41054"/>
                    <a:pt x="1" y="41104"/>
                    <a:pt x="1" y="41154"/>
                  </a:cubicBezTo>
                  <a:lnTo>
                    <a:pt x="1" y="43259"/>
                  </a:lnTo>
                  <a:cubicBezTo>
                    <a:pt x="1" y="43309"/>
                    <a:pt x="51" y="43359"/>
                    <a:pt x="101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1" y="41054"/>
                  </a:cubicBezTo>
                  <a:close/>
                  <a:moveTo>
                    <a:pt x="101" y="43986"/>
                  </a:moveTo>
                  <a:cubicBezTo>
                    <a:pt x="51" y="43986"/>
                    <a:pt x="1" y="44036"/>
                    <a:pt x="1" y="44111"/>
                  </a:cubicBezTo>
                  <a:lnTo>
                    <a:pt x="1" y="46192"/>
                  </a:lnTo>
                  <a:cubicBezTo>
                    <a:pt x="1" y="46242"/>
                    <a:pt x="51" y="46292"/>
                    <a:pt x="101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1" y="43986"/>
                  </a:cubicBezTo>
                  <a:close/>
                  <a:moveTo>
                    <a:pt x="101" y="46918"/>
                  </a:moveTo>
                  <a:cubicBezTo>
                    <a:pt x="51" y="46918"/>
                    <a:pt x="1" y="46969"/>
                    <a:pt x="1" y="47044"/>
                  </a:cubicBezTo>
                  <a:lnTo>
                    <a:pt x="1" y="49124"/>
                  </a:lnTo>
                  <a:cubicBezTo>
                    <a:pt x="1" y="49174"/>
                    <a:pt x="51" y="49224"/>
                    <a:pt x="101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1" y="46918"/>
                  </a:cubicBezTo>
                  <a:close/>
                  <a:moveTo>
                    <a:pt x="101" y="49851"/>
                  </a:moveTo>
                  <a:cubicBezTo>
                    <a:pt x="51" y="49851"/>
                    <a:pt x="1" y="49901"/>
                    <a:pt x="1" y="49976"/>
                  </a:cubicBezTo>
                  <a:lnTo>
                    <a:pt x="1" y="52056"/>
                  </a:lnTo>
                  <a:cubicBezTo>
                    <a:pt x="1" y="52106"/>
                    <a:pt x="51" y="52157"/>
                    <a:pt x="101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1" y="49851"/>
                  </a:cubicBezTo>
                  <a:close/>
                  <a:moveTo>
                    <a:pt x="101" y="52783"/>
                  </a:moveTo>
                  <a:cubicBezTo>
                    <a:pt x="51" y="52783"/>
                    <a:pt x="1" y="52833"/>
                    <a:pt x="1" y="52908"/>
                  </a:cubicBezTo>
                  <a:lnTo>
                    <a:pt x="1" y="54989"/>
                  </a:lnTo>
                  <a:cubicBezTo>
                    <a:pt x="1" y="55039"/>
                    <a:pt x="51" y="55089"/>
                    <a:pt x="101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1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4560300" y="476257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1"/>
                    <a:pt x="1" y="126"/>
                  </a:cubicBezTo>
                  <a:lnTo>
                    <a:pt x="1" y="1153"/>
                  </a:lnTo>
                  <a:cubicBezTo>
                    <a:pt x="1" y="1229"/>
                    <a:pt x="51" y="1254"/>
                    <a:pt x="101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22"/>
            <p:cNvSpPr/>
            <p:nvPr/>
          </p:nvSpPr>
          <p:spPr>
            <a:xfrm>
              <a:off x="3383600" y="2178600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26" y="0"/>
                    <a:pt x="1" y="51"/>
                    <a:pt x="1" y="101"/>
                  </a:cubicBezTo>
                  <a:lnTo>
                    <a:pt x="1" y="1153"/>
                  </a:lnTo>
                  <a:cubicBezTo>
                    <a:pt x="1" y="1203"/>
                    <a:pt x="26" y="1254"/>
                    <a:pt x="101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22"/>
            <p:cNvSpPr/>
            <p:nvPr/>
          </p:nvSpPr>
          <p:spPr>
            <a:xfrm>
              <a:off x="3383600" y="704275"/>
              <a:ext cx="5050" cy="1458675"/>
            </a:xfrm>
            <a:custGeom>
              <a:avLst/>
              <a:gdLst/>
              <a:ahLst/>
              <a:cxnLst/>
              <a:rect l="l" t="t" r="r" b="b"/>
              <a:pathLst>
                <a:path w="202" h="5834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26" y="2306"/>
                    <a:pt x="101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26" y="2933"/>
                    <a:pt x="1" y="2983"/>
                    <a:pt x="1" y="3058"/>
                  </a:cubicBezTo>
                  <a:lnTo>
                    <a:pt x="1" y="5164"/>
                  </a:lnTo>
                  <a:cubicBezTo>
                    <a:pt x="1" y="5214"/>
                    <a:pt x="26" y="5264"/>
                    <a:pt x="101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90"/>
                  </a:moveTo>
                  <a:cubicBezTo>
                    <a:pt x="26" y="5890"/>
                    <a:pt x="1" y="5941"/>
                    <a:pt x="1" y="5991"/>
                  </a:cubicBezTo>
                  <a:lnTo>
                    <a:pt x="1" y="8096"/>
                  </a:lnTo>
                  <a:cubicBezTo>
                    <a:pt x="1" y="8171"/>
                    <a:pt x="26" y="8196"/>
                    <a:pt x="101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1" y="5890"/>
                  </a:cubicBezTo>
                  <a:close/>
                  <a:moveTo>
                    <a:pt x="101" y="8848"/>
                  </a:moveTo>
                  <a:cubicBezTo>
                    <a:pt x="26" y="8848"/>
                    <a:pt x="1" y="8898"/>
                    <a:pt x="1" y="8948"/>
                  </a:cubicBezTo>
                  <a:lnTo>
                    <a:pt x="1" y="11053"/>
                  </a:lnTo>
                  <a:cubicBezTo>
                    <a:pt x="1" y="11104"/>
                    <a:pt x="26" y="11154"/>
                    <a:pt x="101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1" y="8848"/>
                  </a:cubicBezTo>
                  <a:close/>
                  <a:moveTo>
                    <a:pt x="101" y="11780"/>
                  </a:moveTo>
                  <a:cubicBezTo>
                    <a:pt x="26" y="11780"/>
                    <a:pt x="1" y="11830"/>
                    <a:pt x="1" y="11906"/>
                  </a:cubicBezTo>
                  <a:lnTo>
                    <a:pt x="1" y="14011"/>
                  </a:lnTo>
                  <a:cubicBezTo>
                    <a:pt x="1" y="14061"/>
                    <a:pt x="26" y="14111"/>
                    <a:pt x="101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1" y="11780"/>
                  </a:cubicBezTo>
                  <a:close/>
                  <a:moveTo>
                    <a:pt x="101" y="14738"/>
                  </a:moveTo>
                  <a:cubicBezTo>
                    <a:pt x="26" y="14738"/>
                    <a:pt x="1" y="14788"/>
                    <a:pt x="1" y="14838"/>
                  </a:cubicBezTo>
                  <a:lnTo>
                    <a:pt x="1" y="16943"/>
                  </a:lnTo>
                  <a:cubicBezTo>
                    <a:pt x="1" y="17018"/>
                    <a:pt x="26" y="17043"/>
                    <a:pt x="101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1" y="14738"/>
                  </a:cubicBezTo>
                  <a:close/>
                  <a:moveTo>
                    <a:pt x="101" y="17695"/>
                  </a:moveTo>
                  <a:cubicBezTo>
                    <a:pt x="26" y="17695"/>
                    <a:pt x="1" y="17745"/>
                    <a:pt x="1" y="17795"/>
                  </a:cubicBezTo>
                  <a:lnTo>
                    <a:pt x="1" y="19901"/>
                  </a:lnTo>
                  <a:cubicBezTo>
                    <a:pt x="1" y="19951"/>
                    <a:pt x="26" y="20001"/>
                    <a:pt x="101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1" y="17695"/>
                  </a:cubicBezTo>
                  <a:close/>
                  <a:moveTo>
                    <a:pt x="101" y="20627"/>
                  </a:moveTo>
                  <a:cubicBezTo>
                    <a:pt x="26" y="20627"/>
                    <a:pt x="1" y="20678"/>
                    <a:pt x="1" y="20753"/>
                  </a:cubicBezTo>
                  <a:lnTo>
                    <a:pt x="1" y="22858"/>
                  </a:lnTo>
                  <a:cubicBezTo>
                    <a:pt x="1" y="22908"/>
                    <a:pt x="26" y="22958"/>
                    <a:pt x="101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1" y="20627"/>
                  </a:cubicBezTo>
                  <a:close/>
                  <a:moveTo>
                    <a:pt x="101" y="23585"/>
                  </a:moveTo>
                  <a:cubicBezTo>
                    <a:pt x="26" y="23585"/>
                    <a:pt x="1" y="23635"/>
                    <a:pt x="1" y="23685"/>
                  </a:cubicBezTo>
                  <a:lnTo>
                    <a:pt x="1" y="25790"/>
                  </a:lnTo>
                  <a:cubicBezTo>
                    <a:pt x="1" y="25866"/>
                    <a:pt x="26" y="25891"/>
                    <a:pt x="101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1" y="23585"/>
                  </a:cubicBezTo>
                  <a:close/>
                  <a:moveTo>
                    <a:pt x="101" y="26542"/>
                  </a:moveTo>
                  <a:cubicBezTo>
                    <a:pt x="26" y="26542"/>
                    <a:pt x="1" y="26592"/>
                    <a:pt x="1" y="26642"/>
                  </a:cubicBezTo>
                  <a:lnTo>
                    <a:pt x="1" y="28748"/>
                  </a:lnTo>
                  <a:cubicBezTo>
                    <a:pt x="1" y="28798"/>
                    <a:pt x="26" y="28848"/>
                    <a:pt x="101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1" y="26542"/>
                  </a:cubicBezTo>
                  <a:close/>
                  <a:moveTo>
                    <a:pt x="101" y="29475"/>
                  </a:moveTo>
                  <a:cubicBezTo>
                    <a:pt x="26" y="29475"/>
                    <a:pt x="1" y="29525"/>
                    <a:pt x="1" y="29600"/>
                  </a:cubicBezTo>
                  <a:lnTo>
                    <a:pt x="1" y="31705"/>
                  </a:lnTo>
                  <a:cubicBezTo>
                    <a:pt x="1" y="31755"/>
                    <a:pt x="26" y="31805"/>
                    <a:pt x="101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1" y="29475"/>
                  </a:cubicBezTo>
                  <a:close/>
                  <a:moveTo>
                    <a:pt x="101" y="32432"/>
                  </a:moveTo>
                  <a:cubicBezTo>
                    <a:pt x="26" y="32432"/>
                    <a:pt x="1" y="32482"/>
                    <a:pt x="1" y="32532"/>
                  </a:cubicBezTo>
                  <a:lnTo>
                    <a:pt x="1" y="34637"/>
                  </a:lnTo>
                  <a:cubicBezTo>
                    <a:pt x="1" y="34713"/>
                    <a:pt x="26" y="34738"/>
                    <a:pt x="101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1" y="32432"/>
                  </a:cubicBezTo>
                  <a:close/>
                  <a:moveTo>
                    <a:pt x="101" y="35389"/>
                  </a:moveTo>
                  <a:cubicBezTo>
                    <a:pt x="26" y="35389"/>
                    <a:pt x="1" y="35440"/>
                    <a:pt x="1" y="35490"/>
                  </a:cubicBezTo>
                  <a:lnTo>
                    <a:pt x="1" y="37595"/>
                  </a:lnTo>
                  <a:cubicBezTo>
                    <a:pt x="1" y="37645"/>
                    <a:pt x="26" y="37695"/>
                    <a:pt x="101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1" y="35389"/>
                  </a:cubicBezTo>
                  <a:close/>
                  <a:moveTo>
                    <a:pt x="101" y="38322"/>
                  </a:moveTo>
                  <a:cubicBezTo>
                    <a:pt x="26" y="38322"/>
                    <a:pt x="1" y="38372"/>
                    <a:pt x="1" y="38447"/>
                  </a:cubicBezTo>
                  <a:lnTo>
                    <a:pt x="1" y="40552"/>
                  </a:lnTo>
                  <a:cubicBezTo>
                    <a:pt x="1" y="40602"/>
                    <a:pt x="26" y="40653"/>
                    <a:pt x="101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1" y="38322"/>
                  </a:cubicBezTo>
                  <a:close/>
                  <a:moveTo>
                    <a:pt x="101" y="41279"/>
                  </a:moveTo>
                  <a:cubicBezTo>
                    <a:pt x="26" y="41279"/>
                    <a:pt x="1" y="41329"/>
                    <a:pt x="1" y="41379"/>
                  </a:cubicBezTo>
                  <a:lnTo>
                    <a:pt x="1" y="43485"/>
                  </a:lnTo>
                  <a:cubicBezTo>
                    <a:pt x="1" y="43560"/>
                    <a:pt x="26" y="43585"/>
                    <a:pt x="101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1" y="41279"/>
                  </a:cubicBezTo>
                  <a:close/>
                  <a:moveTo>
                    <a:pt x="101" y="44237"/>
                  </a:moveTo>
                  <a:cubicBezTo>
                    <a:pt x="26" y="44237"/>
                    <a:pt x="1" y="44287"/>
                    <a:pt x="1" y="44337"/>
                  </a:cubicBezTo>
                  <a:lnTo>
                    <a:pt x="1" y="46442"/>
                  </a:lnTo>
                  <a:cubicBezTo>
                    <a:pt x="1" y="46492"/>
                    <a:pt x="26" y="46542"/>
                    <a:pt x="101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1" y="44237"/>
                  </a:cubicBezTo>
                  <a:close/>
                  <a:moveTo>
                    <a:pt x="101" y="47169"/>
                  </a:moveTo>
                  <a:cubicBezTo>
                    <a:pt x="26" y="47169"/>
                    <a:pt x="1" y="47219"/>
                    <a:pt x="1" y="47294"/>
                  </a:cubicBezTo>
                  <a:lnTo>
                    <a:pt x="1" y="49399"/>
                  </a:lnTo>
                  <a:cubicBezTo>
                    <a:pt x="1" y="49450"/>
                    <a:pt x="26" y="49500"/>
                    <a:pt x="101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1" y="47169"/>
                  </a:cubicBezTo>
                  <a:close/>
                  <a:moveTo>
                    <a:pt x="101" y="50126"/>
                  </a:moveTo>
                  <a:cubicBezTo>
                    <a:pt x="26" y="50126"/>
                    <a:pt x="1" y="50176"/>
                    <a:pt x="1" y="50227"/>
                  </a:cubicBezTo>
                  <a:lnTo>
                    <a:pt x="1" y="52332"/>
                  </a:lnTo>
                  <a:cubicBezTo>
                    <a:pt x="1" y="52407"/>
                    <a:pt x="26" y="52432"/>
                    <a:pt x="101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1" y="50126"/>
                  </a:cubicBezTo>
                  <a:close/>
                  <a:moveTo>
                    <a:pt x="101" y="53084"/>
                  </a:moveTo>
                  <a:cubicBezTo>
                    <a:pt x="26" y="53084"/>
                    <a:pt x="1" y="53134"/>
                    <a:pt x="1" y="53184"/>
                  </a:cubicBezTo>
                  <a:lnTo>
                    <a:pt x="1" y="55289"/>
                  </a:lnTo>
                  <a:cubicBezTo>
                    <a:pt x="1" y="55339"/>
                    <a:pt x="26" y="55389"/>
                    <a:pt x="101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1" y="53084"/>
                  </a:cubicBezTo>
                  <a:close/>
                  <a:moveTo>
                    <a:pt x="101" y="56016"/>
                  </a:moveTo>
                  <a:cubicBezTo>
                    <a:pt x="26" y="56016"/>
                    <a:pt x="1" y="56066"/>
                    <a:pt x="1" y="56141"/>
                  </a:cubicBezTo>
                  <a:lnTo>
                    <a:pt x="1" y="58247"/>
                  </a:lnTo>
                  <a:cubicBezTo>
                    <a:pt x="1" y="58297"/>
                    <a:pt x="26" y="58347"/>
                    <a:pt x="101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1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22"/>
            <p:cNvSpPr/>
            <p:nvPr/>
          </p:nvSpPr>
          <p:spPr>
            <a:xfrm>
              <a:off x="3383600" y="656650"/>
              <a:ext cx="5050" cy="31375"/>
            </a:xfrm>
            <a:custGeom>
              <a:avLst/>
              <a:gdLst/>
              <a:ahLst/>
              <a:cxnLst/>
              <a:rect l="l" t="t" r="r" b="b"/>
              <a:pathLst>
                <a:path w="202" h="1255" extrusionOk="0">
                  <a:moveTo>
                    <a:pt x="101" y="1"/>
                  </a:moveTo>
                  <a:cubicBezTo>
                    <a:pt x="26" y="1"/>
                    <a:pt x="1" y="51"/>
                    <a:pt x="1" y="126"/>
                  </a:cubicBezTo>
                  <a:lnTo>
                    <a:pt x="1" y="1154"/>
                  </a:lnTo>
                  <a:cubicBezTo>
                    <a:pt x="1" y="1229"/>
                    <a:pt x="26" y="1254"/>
                    <a:pt x="101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22"/>
            <p:cNvSpPr/>
            <p:nvPr/>
          </p:nvSpPr>
          <p:spPr>
            <a:xfrm>
              <a:off x="2958800" y="2178600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01"/>
                  </a:cubicBezTo>
                  <a:lnTo>
                    <a:pt x="0" y="1153"/>
                  </a:lnTo>
                  <a:cubicBezTo>
                    <a:pt x="0" y="1203"/>
                    <a:pt x="50" y="1254"/>
                    <a:pt x="100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22"/>
            <p:cNvSpPr/>
            <p:nvPr/>
          </p:nvSpPr>
          <p:spPr>
            <a:xfrm>
              <a:off x="2958800" y="704275"/>
              <a:ext cx="5025" cy="1458675"/>
            </a:xfrm>
            <a:custGeom>
              <a:avLst/>
              <a:gdLst/>
              <a:ahLst/>
              <a:cxnLst/>
              <a:rect l="l" t="t" r="r" b="b"/>
              <a:pathLst>
                <a:path w="201" h="58347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6"/>
                    <a:pt x="100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58"/>
                  </a:cubicBezTo>
                  <a:lnTo>
                    <a:pt x="0" y="5164"/>
                  </a:lnTo>
                  <a:cubicBezTo>
                    <a:pt x="0" y="5214"/>
                    <a:pt x="50" y="5264"/>
                    <a:pt x="100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90"/>
                  </a:moveTo>
                  <a:cubicBezTo>
                    <a:pt x="50" y="5890"/>
                    <a:pt x="0" y="5941"/>
                    <a:pt x="0" y="5991"/>
                  </a:cubicBezTo>
                  <a:lnTo>
                    <a:pt x="0" y="8096"/>
                  </a:lnTo>
                  <a:cubicBezTo>
                    <a:pt x="0" y="8171"/>
                    <a:pt x="50" y="8196"/>
                    <a:pt x="100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0" y="5890"/>
                  </a:cubicBezTo>
                  <a:close/>
                  <a:moveTo>
                    <a:pt x="100" y="8848"/>
                  </a:moveTo>
                  <a:cubicBezTo>
                    <a:pt x="50" y="8848"/>
                    <a:pt x="0" y="8898"/>
                    <a:pt x="0" y="8948"/>
                  </a:cubicBezTo>
                  <a:lnTo>
                    <a:pt x="0" y="11053"/>
                  </a:lnTo>
                  <a:cubicBezTo>
                    <a:pt x="0" y="11104"/>
                    <a:pt x="50" y="11154"/>
                    <a:pt x="100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0" y="8848"/>
                  </a:cubicBezTo>
                  <a:close/>
                  <a:moveTo>
                    <a:pt x="100" y="11780"/>
                  </a:moveTo>
                  <a:cubicBezTo>
                    <a:pt x="50" y="11780"/>
                    <a:pt x="0" y="11830"/>
                    <a:pt x="0" y="11906"/>
                  </a:cubicBezTo>
                  <a:lnTo>
                    <a:pt x="0" y="14011"/>
                  </a:lnTo>
                  <a:cubicBezTo>
                    <a:pt x="0" y="14061"/>
                    <a:pt x="50" y="14111"/>
                    <a:pt x="100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0" y="11780"/>
                  </a:cubicBezTo>
                  <a:close/>
                  <a:moveTo>
                    <a:pt x="100" y="14738"/>
                  </a:moveTo>
                  <a:cubicBezTo>
                    <a:pt x="50" y="14738"/>
                    <a:pt x="0" y="14788"/>
                    <a:pt x="0" y="14838"/>
                  </a:cubicBezTo>
                  <a:lnTo>
                    <a:pt x="0" y="16943"/>
                  </a:lnTo>
                  <a:cubicBezTo>
                    <a:pt x="0" y="17018"/>
                    <a:pt x="50" y="17043"/>
                    <a:pt x="100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0" y="14738"/>
                  </a:cubicBezTo>
                  <a:close/>
                  <a:moveTo>
                    <a:pt x="100" y="17695"/>
                  </a:moveTo>
                  <a:cubicBezTo>
                    <a:pt x="50" y="17695"/>
                    <a:pt x="0" y="17745"/>
                    <a:pt x="0" y="17795"/>
                  </a:cubicBezTo>
                  <a:lnTo>
                    <a:pt x="0" y="19901"/>
                  </a:lnTo>
                  <a:cubicBezTo>
                    <a:pt x="0" y="19951"/>
                    <a:pt x="50" y="20001"/>
                    <a:pt x="100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0" y="17695"/>
                  </a:cubicBezTo>
                  <a:close/>
                  <a:moveTo>
                    <a:pt x="100" y="20627"/>
                  </a:moveTo>
                  <a:cubicBezTo>
                    <a:pt x="50" y="20627"/>
                    <a:pt x="0" y="20678"/>
                    <a:pt x="0" y="20753"/>
                  </a:cubicBezTo>
                  <a:lnTo>
                    <a:pt x="0" y="22858"/>
                  </a:lnTo>
                  <a:cubicBezTo>
                    <a:pt x="0" y="22908"/>
                    <a:pt x="50" y="22958"/>
                    <a:pt x="100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0" y="20627"/>
                  </a:cubicBezTo>
                  <a:close/>
                  <a:moveTo>
                    <a:pt x="100" y="23585"/>
                  </a:moveTo>
                  <a:cubicBezTo>
                    <a:pt x="50" y="23585"/>
                    <a:pt x="0" y="23635"/>
                    <a:pt x="0" y="23685"/>
                  </a:cubicBezTo>
                  <a:lnTo>
                    <a:pt x="0" y="25790"/>
                  </a:lnTo>
                  <a:cubicBezTo>
                    <a:pt x="0" y="25866"/>
                    <a:pt x="50" y="25891"/>
                    <a:pt x="100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0" y="23585"/>
                  </a:cubicBezTo>
                  <a:close/>
                  <a:moveTo>
                    <a:pt x="100" y="26542"/>
                  </a:moveTo>
                  <a:cubicBezTo>
                    <a:pt x="50" y="26542"/>
                    <a:pt x="0" y="26592"/>
                    <a:pt x="0" y="26642"/>
                  </a:cubicBezTo>
                  <a:lnTo>
                    <a:pt x="0" y="28748"/>
                  </a:lnTo>
                  <a:cubicBezTo>
                    <a:pt x="0" y="28798"/>
                    <a:pt x="50" y="28848"/>
                    <a:pt x="100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0" y="26542"/>
                  </a:cubicBezTo>
                  <a:close/>
                  <a:moveTo>
                    <a:pt x="100" y="29475"/>
                  </a:moveTo>
                  <a:cubicBezTo>
                    <a:pt x="50" y="29475"/>
                    <a:pt x="0" y="29525"/>
                    <a:pt x="0" y="29600"/>
                  </a:cubicBezTo>
                  <a:lnTo>
                    <a:pt x="0" y="31705"/>
                  </a:lnTo>
                  <a:cubicBezTo>
                    <a:pt x="0" y="31755"/>
                    <a:pt x="50" y="31805"/>
                    <a:pt x="100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0" y="29475"/>
                  </a:cubicBezTo>
                  <a:close/>
                  <a:moveTo>
                    <a:pt x="100" y="32432"/>
                  </a:moveTo>
                  <a:cubicBezTo>
                    <a:pt x="50" y="32432"/>
                    <a:pt x="0" y="32482"/>
                    <a:pt x="0" y="32532"/>
                  </a:cubicBezTo>
                  <a:lnTo>
                    <a:pt x="0" y="34637"/>
                  </a:lnTo>
                  <a:cubicBezTo>
                    <a:pt x="0" y="34713"/>
                    <a:pt x="50" y="34738"/>
                    <a:pt x="100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0" y="32432"/>
                  </a:cubicBezTo>
                  <a:close/>
                  <a:moveTo>
                    <a:pt x="100" y="35389"/>
                  </a:moveTo>
                  <a:cubicBezTo>
                    <a:pt x="50" y="35389"/>
                    <a:pt x="0" y="35440"/>
                    <a:pt x="0" y="35490"/>
                  </a:cubicBezTo>
                  <a:lnTo>
                    <a:pt x="0" y="37595"/>
                  </a:lnTo>
                  <a:cubicBezTo>
                    <a:pt x="0" y="37645"/>
                    <a:pt x="50" y="37695"/>
                    <a:pt x="100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0" y="35389"/>
                  </a:cubicBezTo>
                  <a:close/>
                  <a:moveTo>
                    <a:pt x="100" y="38322"/>
                  </a:moveTo>
                  <a:cubicBezTo>
                    <a:pt x="50" y="38322"/>
                    <a:pt x="0" y="38372"/>
                    <a:pt x="0" y="38447"/>
                  </a:cubicBezTo>
                  <a:lnTo>
                    <a:pt x="0" y="40552"/>
                  </a:lnTo>
                  <a:cubicBezTo>
                    <a:pt x="0" y="40602"/>
                    <a:pt x="50" y="40653"/>
                    <a:pt x="100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0" y="38322"/>
                  </a:cubicBezTo>
                  <a:close/>
                  <a:moveTo>
                    <a:pt x="100" y="41279"/>
                  </a:moveTo>
                  <a:cubicBezTo>
                    <a:pt x="50" y="41279"/>
                    <a:pt x="0" y="41329"/>
                    <a:pt x="0" y="41379"/>
                  </a:cubicBezTo>
                  <a:lnTo>
                    <a:pt x="0" y="43485"/>
                  </a:lnTo>
                  <a:cubicBezTo>
                    <a:pt x="0" y="43560"/>
                    <a:pt x="50" y="43585"/>
                    <a:pt x="100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0" y="41279"/>
                  </a:cubicBezTo>
                  <a:close/>
                  <a:moveTo>
                    <a:pt x="100" y="44237"/>
                  </a:moveTo>
                  <a:cubicBezTo>
                    <a:pt x="50" y="44237"/>
                    <a:pt x="0" y="44287"/>
                    <a:pt x="0" y="44337"/>
                  </a:cubicBezTo>
                  <a:lnTo>
                    <a:pt x="0" y="46442"/>
                  </a:lnTo>
                  <a:cubicBezTo>
                    <a:pt x="0" y="46492"/>
                    <a:pt x="50" y="46542"/>
                    <a:pt x="100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0" y="44237"/>
                  </a:cubicBezTo>
                  <a:close/>
                  <a:moveTo>
                    <a:pt x="100" y="47169"/>
                  </a:moveTo>
                  <a:cubicBezTo>
                    <a:pt x="50" y="47169"/>
                    <a:pt x="0" y="47219"/>
                    <a:pt x="0" y="47294"/>
                  </a:cubicBezTo>
                  <a:lnTo>
                    <a:pt x="0" y="49399"/>
                  </a:lnTo>
                  <a:cubicBezTo>
                    <a:pt x="0" y="49450"/>
                    <a:pt x="50" y="49500"/>
                    <a:pt x="100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0" y="47169"/>
                  </a:cubicBezTo>
                  <a:close/>
                  <a:moveTo>
                    <a:pt x="100" y="50126"/>
                  </a:moveTo>
                  <a:cubicBezTo>
                    <a:pt x="50" y="50126"/>
                    <a:pt x="0" y="50176"/>
                    <a:pt x="0" y="50227"/>
                  </a:cubicBezTo>
                  <a:lnTo>
                    <a:pt x="0" y="52332"/>
                  </a:lnTo>
                  <a:cubicBezTo>
                    <a:pt x="0" y="52407"/>
                    <a:pt x="50" y="52432"/>
                    <a:pt x="100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0" y="50126"/>
                  </a:cubicBezTo>
                  <a:close/>
                  <a:moveTo>
                    <a:pt x="100" y="53084"/>
                  </a:moveTo>
                  <a:cubicBezTo>
                    <a:pt x="50" y="53084"/>
                    <a:pt x="0" y="53134"/>
                    <a:pt x="0" y="53184"/>
                  </a:cubicBezTo>
                  <a:lnTo>
                    <a:pt x="0" y="55289"/>
                  </a:lnTo>
                  <a:cubicBezTo>
                    <a:pt x="0" y="55339"/>
                    <a:pt x="50" y="55389"/>
                    <a:pt x="100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0" y="53084"/>
                  </a:cubicBezTo>
                  <a:close/>
                  <a:moveTo>
                    <a:pt x="100" y="56016"/>
                  </a:moveTo>
                  <a:cubicBezTo>
                    <a:pt x="50" y="56016"/>
                    <a:pt x="0" y="56066"/>
                    <a:pt x="0" y="56141"/>
                  </a:cubicBezTo>
                  <a:lnTo>
                    <a:pt x="0" y="58247"/>
                  </a:lnTo>
                  <a:cubicBezTo>
                    <a:pt x="0" y="58297"/>
                    <a:pt x="50" y="58347"/>
                    <a:pt x="100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0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22"/>
            <p:cNvSpPr/>
            <p:nvPr/>
          </p:nvSpPr>
          <p:spPr>
            <a:xfrm>
              <a:off x="2958800" y="656650"/>
              <a:ext cx="5025" cy="31375"/>
            </a:xfrm>
            <a:custGeom>
              <a:avLst/>
              <a:gdLst/>
              <a:ahLst/>
              <a:cxnLst/>
              <a:rect l="l" t="t" r="r" b="b"/>
              <a:pathLst>
                <a:path w="201" h="1255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lnTo>
                    <a:pt x="0" y="1154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22"/>
            <p:cNvSpPr/>
            <p:nvPr/>
          </p:nvSpPr>
          <p:spPr>
            <a:xfrm>
              <a:off x="374952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51" y="2307"/>
                    <a:pt x="101" y="2307"/>
                  </a:cubicBezTo>
                  <a:cubicBezTo>
                    <a:pt x="176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51" y="5239"/>
                    <a:pt x="101" y="5239"/>
                  </a:cubicBezTo>
                  <a:cubicBezTo>
                    <a:pt x="176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76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51" y="8146"/>
                    <a:pt x="101" y="8146"/>
                  </a:cubicBezTo>
                  <a:cubicBezTo>
                    <a:pt x="176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76" y="5866"/>
                    <a:pt x="101" y="5866"/>
                  </a:cubicBezTo>
                  <a:close/>
                  <a:moveTo>
                    <a:pt x="101" y="8773"/>
                  </a:moveTo>
                  <a:cubicBezTo>
                    <a:pt x="51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51" y="11079"/>
                    <a:pt x="101" y="11079"/>
                  </a:cubicBezTo>
                  <a:cubicBezTo>
                    <a:pt x="176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51" y="14011"/>
                    <a:pt x="101" y="14011"/>
                  </a:cubicBezTo>
                  <a:cubicBezTo>
                    <a:pt x="176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76" y="11705"/>
                    <a:pt x="101" y="11705"/>
                  </a:cubicBezTo>
                  <a:close/>
                  <a:moveTo>
                    <a:pt x="101" y="14638"/>
                  </a:moveTo>
                  <a:cubicBezTo>
                    <a:pt x="51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51" y="16918"/>
                    <a:pt x="101" y="16918"/>
                  </a:cubicBezTo>
                  <a:cubicBezTo>
                    <a:pt x="176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76" y="14638"/>
                    <a:pt x="101" y="14638"/>
                  </a:cubicBezTo>
                  <a:close/>
                  <a:moveTo>
                    <a:pt x="101" y="17545"/>
                  </a:moveTo>
                  <a:cubicBezTo>
                    <a:pt x="51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51" y="19851"/>
                    <a:pt x="101" y="19851"/>
                  </a:cubicBezTo>
                  <a:cubicBezTo>
                    <a:pt x="176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51" y="22783"/>
                    <a:pt x="101" y="22783"/>
                  </a:cubicBezTo>
                  <a:cubicBezTo>
                    <a:pt x="176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76" y="20477"/>
                    <a:pt x="101" y="20477"/>
                  </a:cubicBezTo>
                  <a:close/>
                  <a:moveTo>
                    <a:pt x="101" y="23410"/>
                  </a:moveTo>
                  <a:cubicBezTo>
                    <a:pt x="51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51" y="25690"/>
                    <a:pt x="101" y="25690"/>
                  </a:cubicBezTo>
                  <a:cubicBezTo>
                    <a:pt x="176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76" y="23410"/>
                    <a:pt x="101" y="23410"/>
                  </a:cubicBezTo>
                  <a:close/>
                  <a:moveTo>
                    <a:pt x="101" y="26317"/>
                  </a:moveTo>
                  <a:cubicBezTo>
                    <a:pt x="51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51" y="28623"/>
                    <a:pt x="101" y="28623"/>
                  </a:cubicBezTo>
                  <a:cubicBezTo>
                    <a:pt x="176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51" y="31555"/>
                    <a:pt x="101" y="31555"/>
                  </a:cubicBezTo>
                  <a:cubicBezTo>
                    <a:pt x="176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76" y="29249"/>
                    <a:pt x="101" y="29249"/>
                  </a:cubicBezTo>
                  <a:close/>
                  <a:moveTo>
                    <a:pt x="101" y="32182"/>
                  </a:moveTo>
                  <a:cubicBezTo>
                    <a:pt x="51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51" y="34462"/>
                    <a:pt x="101" y="34462"/>
                  </a:cubicBezTo>
                  <a:cubicBezTo>
                    <a:pt x="176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76" y="32182"/>
                    <a:pt x="101" y="32182"/>
                  </a:cubicBezTo>
                  <a:close/>
                  <a:moveTo>
                    <a:pt x="101" y="35089"/>
                  </a:moveTo>
                  <a:cubicBezTo>
                    <a:pt x="51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51" y="37395"/>
                    <a:pt x="101" y="37395"/>
                  </a:cubicBezTo>
                  <a:cubicBezTo>
                    <a:pt x="176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76" y="35089"/>
                    <a:pt x="101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22"/>
            <p:cNvSpPr/>
            <p:nvPr/>
          </p:nvSpPr>
          <p:spPr>
            <a:xfrm>
              <a:off x="332597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0" y="1"/>
                  </a:moveTo>
                  <a:cubicBezTo>
                    <a:pt x="25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25" y="2307"/>
                    <a:pt x="100" y="2307"/>
                  </a:cubicBezTo>
                  <a:cubicBezTo>
                    <a:pt x="150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25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25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50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25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25" y="8146"/>
                    <a:pt x="100" y="8146"/>
                  </a:cubicBezTo>
                  <a:cubicBezTo>
                    <a:pt x="150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0" y="5866"/>
                    <a:pt x="100" y="5866"/>
                  </a:cubicBezTo>
                  <a:close/>
                  <a:moveTo>
                    <a:pt x="100" y="8773"/>
                  </a:moveTo>
                  <a:cubicBezTo>
                    <a:pt x="25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25" y="11079"/>
                    <a:pt x="100" y="11079"/>
                  </a:cubicBezTo>
                  <a:cubicBezTo>
                    <a:pt x="150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0" y="8773"/>
                    <a:pt x="100" y="8773"/>
                  </a:cubicBezTo>
                  <a:close/>
                  <a:moveTo>
                    <a:pt x="100" y="11705"/>
                  </a:moveTo>
                  <a:cubicBezTo>
                    <a:pt x="25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25" y="14011"/>
                    <a:pt x="100" y="14011"/>
                  </a:cubicBezTo>
                  <a:cubicBezTo>
                    <a:pt x="150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50" y="11705"/>
                    <a:pt x="100" y="11705"/>
                  </a:cubicBezTo>
                  <a:close/>
                  <a:moveTo>
                    <a:pt x="100" y="14638"/>
                  </a:moveTo>
                  <a:cubicBezTo>
                    <a:pt x="25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25" y="16918"/>
                    <a:pt x="100" y="16918"/>
                  </a:cubicBezTo>
                  <a:cubicBezTo>
                    <a:pt x="150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0" y="14638"/>
                    <a:pt x="100" y="14638"/>
                  </a:cubicBezTo>
                  <a:close/>
                  <a:moveTo>
                    <a:pt x="100" y="17545"/>
                  </a:moveTo>
                  <a:cubicBezTo>
                    <a:pt x="25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25" y="19851"/>
                    <a:pt x="100" y="19851"/>
                  </a:cubicBezTo>
                  <a:cubicBezTo>
                    <a:pt x="150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0" y="17545"/>
                    <a:pt x="100" y="17545"/>
                  </a:cubicBezTo>
                  <a:close/>
                  <a:moveTo>
                    <a:pt x="100" y="20477"/>
                  </a:moveTo>
                  <a:cubicBezTo>
                    <a:pt x="25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25" y="22783"/>
                    <a:pt x="100" y="22783"/>
                  </a:cubicBezTo>
                  <a:cubicBezTo>
                    <a:pt x="150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0" y="20477"/>
                    <a:pt x="100" y="20477"/>
                  </a:cubicBezTo>
                  <a:close/>
                  <a:moveTo>
                    <a:pt x="100" y="23410"/>
                  </a:moveTo>
                  <a:cubicBezTo>
                    <a:pt x="25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25" y="25690"/>
                    <a:pt x="100" y="25690"/>
                  </a:cubicBezTo>
                  <a:cubicBezTo>
                    <a:pt x="150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0" y="23410"/>
                    <a:pt x="100" y="23410"/>
                  </a:cubicBezTo>
                  <a:close/>
                  <a:moveTo>
                    <a:pt x="100" y="26317"/>
                  </a:moveTo>
                  <a:cubicBezTo>
                    <a:pt x="25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25" y="28623"/>
                    <a:pt x="100" y="28623"/>
                  </a:cubicBezTo>
                  <a:cubicBezTo>
                    <a:pt x="150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0" y="26317"/>
                    <a:pt x="100" y="26317"/>
                  </a:cubicBezTo>
                  <a:close/>
                  <a:moveTo>
                    <a:pt x="100" y="29249"/>
                  </a:moveTo>
                  <a:cubicBezTo>
                    <a:pt x="25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25" y="31555"/>
                    <a:pt x="100" y="31555"/>
                  </a:cubicBezTo>
                  <a:cubicBezTo>
                    <a:pt x="150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0" y="29249"/>
                    <a:pt x="100" y="29249"/>
                  </a:cubicBezTo>
                  <a:close/>
                  <a:moveTo>
                    <a:pt x="100" y="32182"/>
                  </a:moveTo>
                  <a:cubicBezTo>
                    <a:pt x="25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25" y="34462"/>
                    <a:pt x="100" y="34462"/>
                  </a:cubicBezTo>
                  <a:cubicBezTo>
                    <a:pt x="150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0" y="32182"/>
                    <a:pt x="100" y="32182"/>
                  </a:cubicBezTo>
                  <a:close/>
                  <a:moveTo>
                    <a:pt x="100" y="35089"/>
                  </a:moveTo>
                  <a:cubicBezTo>
                    <a:pt x="25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25" y="37395"/>
                    <a:pt x="100" y="37395"/>
                  </a:cubicBezTo>
                  <a:cubicBezTo>
                    <a:pt x="150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0" y="35089"/>
                    <a:pt x="100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22"/>
            <p:cNvSpPr/>
            <p:nvPr/>
          </p:nvSpPr>
          <p:spPr>
            <a:xfrm>
              <a:off x="2572825" y="4666075"/>
              <a:ext cx="568950" cy="5675"/>
            </a:xfrm>
            <a:custGeom>
              <a:avLst/>
              <a:gdLst/>
              <a:ahLst/>
              <a:cxnLst/>
              <a:rect l="l" t="t" r="r" b="b"/>
              <a:pathLst>
                <a:path w="22758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80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80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76"/>
                    <a:pt x="2557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86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86" y="226"/>
                  </a:cubicBezTo>
                  <a:cubicBezTo>
                    <a:pt x="4336" y="226"/>
                    <a:pt x="4387" y="176"/>
                    <a:pt x="4387" y="101"/>
                  </a:cubicBezTo>
                  <a:cubicBezTo>
                    <a:pt x="4387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76"/>
                    <a:pt x="5063" y="226"/>
                    <a:pt x="5113" y="226"/>
                  </a:cubicBezTo>
                  <a:cubicBezTo>
                    <a:pt x="5163" y="226"/>
                    <a:pt x="5214" y="176"/>
                    <a:pt x="5214" y="101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0" y="1"/>
                  </a:cubicBezTo>
                  <a:close/>
                  <a:moveTo>
                    <a:pt x="6793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93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93" y="1"/>
                  </a:cubicBezTo>
                  <a:close/>
                  <a:moveTo>
                    <a:pt x="7620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76"/>
                    <a:pt x="7569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6" y="51"/>
                    <a:pt x="8346" y="101"/>
                  </a:cubicBezTo>
                  <a:cubicBezTo>
                    <a:pt x="8346" y="176"/>
                    <a:pt x="8397" y="226"/>
                    <a:pt x="8447" y="226"/>
                  </a:cubicBezTo>
                  <a:cubicBezTo>
                    <a:pt x="8497" y="226"/>
                    <a:pt x="8547" y="176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99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76"/>
                    <a:pt x="9224" y="226"/>
                    <a:pt x="9299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6" y="51"/>
                    <a:pt x="10026" y="101"/>
                  </a:cubicBezTo>
                  <a:cubicBezTo>
                    <a:pt x="10026" y="176"/>
                    <a:pt x="10076" y="226"/>
                    <a:pt x="10126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76"/>
                    <a:pt x="10903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76"/>
                    <a:pt x="11730" y="226"/>
                    <a:pt x="11805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76"/>
                    <a:pt x="12582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  <a:moveTo>
                    <a:pt x="14311" y="1"/>
                  </a:moveTo>
                  <a:cubicBezTo>
                    <a:pt x="14236" y="1"/>
                    <a:pt x="14186" y="51"/>
                    <a:pt x="14186" y="101"/>
                  </a:cubicBezTo>
                  <a:cubicBezTo>
                    <a:pt x="14186" y="176"/>
                    <a:pt x="14236" y="226"/>
                    <a:pt x="14311" y="226"/>
                  </a:cubicBezTo>
                  <a:cubicBezTo>
                    <a:pt x="14362" y="226"/>
                    <a:pt x="14412" y="176"/>
                    <a:pt x="14412" y="101"/>
                  </a:cubicBezTo>
                  <a:cubicBezTo>
                    <a:pt x="14412" y="51"/>
                    <a:pt x="14362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76"/>
                    <a:pt x="15088" y="226"/>
                    <a:pt x="15138" y="226"/>
                  </a:cubicBezTo>
                  <a:cubicBezTo>
                    <a:pt x="15189" y="226"/>
                    <a:pt x="15239" y="176"/>
                    <a:pt x="15239" y="101"/>
                  </a:cubicBezTo>
                  <a:cubicBezTo>
                    <a:pt x="15239" y="51"/>
                    <a:pt x="15189" y="1"/>
                    <a:pt x="15138" y="1"/>
                  </a:cubicBezTo>
                  <a:close/>
                  <a:moveTo>
                    <a:pt x="15966" y="1"/>
                  </a:moveTo>
                  <a:cubicBezTo>
                    <a:pt x="15915" y="1"/>
                    <a:pt x="15865" y="51"/>
                    <a:pt x="15865" y="101"/>
                  </a:cubicBezTo>
                  <a:cubicBezTo>
                    <a:pt x="15865" y="176"/>
                    <a:pt x="15915" y="226"/>
                    <a:pt x="15966" y="226"/>
                  </a:cubicBezTo>
                  <a:cubicBezTo>
                    <a:pt x="16016" y="226"/>
                    <a:pt x="16066" y="176"/>
                    <a:pt x="16066" y="101"/>
                  </a:cubicBezTo>
                  <a:cubicBezTo>
                    <a:pt x="16066" y="51"/>
                    <a:pt x="16016" y="1"/>
                    <a:pt x="15966" y="1"/>
                  </a:cubicBezTo>
                  <a:close/>
                  <a:moveTo>
                    <a:pt x="16818" y="1"/>
                  </a:moveTo>
                  <a:cubicBezTo>
                    <a:pt x="16742" y="1"/>
                    <a:pt x="16692" y="51"/>
                    <a:pt x="16692" y="101"/>
                  </a:cubicBezTo>
                  <a:cubicBezTo>
                    <a:pt x="16692" y="176"/>
                    <a:pt x="16742" y="226"/>
                    <a:pt x="16818" y="226"/>
                  </a:cubicBezTo>
                  <a:cubicBezTo>
                    <a:pt x="16868" y="226"/>
                    <a:pt x="16918" y="176"/>
                    <a:pt x="16918" y="101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01"/>
                  </a:cubicBezTo>
                  <a:cubicBezTo>
                    <a:pt x="17544" y="176"/>
                    <a:pt x="17595" y="226"/>
                    <a:pt x="17645" y="226"/>
                  </a:cubicBezTo>
                  <a:cubicBezTo>
                    <a:pt x="17695" y="226"/>
                    <a:pt x="17745" y="176"/>
                    <a:pt x="17745" y="101"/>
                  </a:cubicBezTo>
                  <a:cubicBezTo>
                    <a:pt x="17745" y="51"/>
                    <a:pt x="17695" y="1"/>
                    <a:pt x="17645" y="1"/>
                  </a:cubicBezTo>
                  <a:close/>
                  <a:moveTo>
                    <a:pt x="18472" y="1"/>
                  </a:moveTo>
                  <a:cubicBezTo>
                    <a:pt x="18422" y="1"/>
                    <a:pt x="18372" y="51"/>
                    <a:pt x="18372" y="101"/>
                  </a:cubicBezTo>
                  <a:cubicBezTo>
                    <a:pt x="18372" y="176"/>
                    <a:pt x="18422" y="226"/>
                    <a:pt x="18472" y="226"/>
                  </a:cubicBezTo>
                  <a:cubicBezTo>
                    <a:pt x="18522" y="226"/>
                    <a:pt x="18572" y="176"/>
                    <a:pt x="18572" y="101"/>
                  </a:cubicBezTo>
                  <a:cubicBezTo>
                    <a:pt x="18572" y="51"/>
                    <a:pt x="18522" y="1"/>
                    <a:pt x="18472" y="1"/>
                  </a:cubicBezTo>
                  <a:close/>
                  <a:moveTo>
                    <a:pt x="19324" y="1"/>
                  </a:moveTo>
                  <a:cubicBezTo>
                    <a:pt x="19249" y="1"/>
                    <a:pt x="19199" y="51"/>
                    <a:pt x="19199" y="101"/>
                  </a:cubicBezTo>
                  <a:cubicBezTo>
                    <a:pt x="19199" y="176"/>
                    <a:pt x="19249" y="226"/>
                    <a:pt x="19324" y="226"/>
                  </a:cubicBezTo>
                  <a:cubicBezTo>
                    <a:pt x="19374" y="226"/>
                    <a:pt x="19424" y="176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76"/>
                    <a:pt x="20101" y="226"/>
                    <a:pt x="20151" y="226"/>
                  </a:cubicBezTo>
                  <a:cubicBezTo>
                    <a:pt x="20201" y="226"/>
                    <a:pt x="20251" y="176"/>
                    <a:pt x="20251" y="101"/>
                  </a:cubicBezTo>
                  <a:cubicBezTo>
                    <a:pt x="20251" y="51"/>
                    <a:pt x="20201" y="1"/>
                    <a:pt x="20151" y="1"/>
                  </a:cubicBezTo>
                  <a:close/>
                  <a:moveTo>
                    <a:pt x="20978" y="1"/>
                  </a:moveTo>
                  <a:cubicBezTo>
                    <a:pt x="20928" y="1"/>
                    <a:pt x="20878" y="51"/>
                    <a:pt x="20878" y="101"/>
                  </a:cubicBezTo>
                  <a:cubicBezTo>
                    <a:pt x="20878" y="176"/>
                    <a:pt x="20928" y="226"/>
                    <a:pt x="20978" y="226"/>
                  </a:cubicBezTo>
                  <a:cubicBezTo>
                    <a:pt x="21028" y="226"/>
                    <a:pt x="21078" y="176"/>
                    <a:pt x="21078" y="101"/>
                  </a:cubicBezTo>
                  <a:cubicBezTo>
                    <a:pt x="21078" y="51"/>
                    <a:pt x="21028" y="1"/>
                    <a:pt x="20978" y="1"/>
                  </a:cubicBezTo>
                  <a:close/>
                  <a:moveTo>
                    <a:pt x="21830" y="1"/>
                  </a:moveTo>
                  <a:cubicBezTo>
                    <a:pt x="21755" y="1"/>
                    <a:pt x="21705" y="51"/>
                    <a:pt x="21705" y="101"/>
                  </a:cubicBezTo>
                  <a:cubicBezTo>
                    <a:pt x="21705" y="176"/>
                    <a:pt x="21755" y="226"/>
                    <a:pt x="21830" y="226"/>
                  </a:cubicBezTo>
                  <a:cubicBezTo>
                    <a:pt x="21880" y="226"/>
                    <a:pt x="21930" y="176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76"/>
                    <a:pt x="22607" y="226"/>
                    <a:pt x="22657" y="226"/>
                  </a:cubicBezTo>
                  <a:cubicBezTo>
                    <a:pt x="22707" y="226"/>
                    <a:pt x="22758" y="176"/>
                    <a:pt x="22758" y="101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22"/>
            <p:cNvSpPr/>
            <p:nvPr/>
          </p:nvSpPr>
          <p:spPr>
            <a:xfrm>
              <a:off x="2528975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22"/>
            <p:cNvSpPr/>
            <p:nvPr/>
          </p:nvSpPr>
          <p:spPr>
            <a:xfrm>
              <a:off x="314740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22"/>
            <p:cNvSpPr/>
            <p:nvPr/>
          </p:nvSpPr>
          <p:spPr>
            <a:xfrm>
              <a:off x="3205650" y="3788250"/>
              <a:ext cx="5675" cy="1005675"/>
            </a:xfrm>
            <a:custGeom>
              <a:avLst/>
              <a:gdLst/>
              <a:ahLst/>
              <a:cxnLst/>
              <a:rect l="l" t="t" r="r" b="b"/>
              <a:pathLst>
                <a:path w="227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76" y="2307"/>
                    <a:pt x="227" y="2256"/>
                    <a:pt x="227" y="2206"/>
                  </a:cubicBezTo>
                  <a:lnTo>
                    <a:pt x="227" y="126"/>
                  </a:lnTo>
                  <a:cubicBezTo>
                    <a:pt x="227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76" y="5239"/>
                    <a:pt x="227" y="5189"/>
                    <a:pt x="227" y="5139"/>
                  </a:cubicBezTo>
                  <a:lnTo>
                    <a:pt x="227" y="3033"/>
                  </a:lnTo>
                  <a:cubicBezTo>
                    <a:pt x="227" y="2983"/>
                    <a:pt x="176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76" y="8146"/>
                    <a:pt x="227" y="8121"/>
                    <a:pt x="227" y="8046"/>
                  </a:cubicBezTo>
                  <a:lnTo>
                    <a:pt x="227" y="5966"/>
                  </a:lnTo>
                  <a:cubicBezTo>
                    <a:pt x="227" y="5916"/>
                    <a:pt x="176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76" y="11079"/>
                    <a:pt x="227" y="11028"/>
                    <a:pt x="227" y="10978"/>
                  </a:cubicBezTo>
                  <a:lnTo>
                    <a:pt x="227" y="8898"/>
                  </a:lnTo>
                  <a:cubicBezTo>
                    <a:pt x="227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76" y="14011"/>
                    <a:pt x="227" y="13961"/>
                    <a:pt x="227" y="13911"/>
                  </a:cubicBezTo>
                  <a:lnTo>
                    <a:pt x="227" y="11805"/>
                  </a:lnTo>
                  <a:cubicBezTo>
                    <a:pt x="227" y="11755"/>
                    <a:pt x="176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76" y="16918"/>
                    <a:pt x="227" y="16893"/>
                    <a:pt x="227" y="16818"/>
                  </a:cubicBezTo>
                  <a:lnTo>
                    <a:pt x="227" y="14738"/>
                  </a:lnTo>
                  <a:cubicBezTo>
                    <a:pt x="227" y="14688"/>
                    <a:pt x="176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76" y="19851"/>
                    <a:pt x="227" y="19800"/>
                    <a:pt x="227" y="19750"/>
                  </a:cubicBezTo>
                  <a:lnTo>
                    <a:pt x="227" y="17670"/>
                  </a:lnTo>
                  <a:cubicBezTo>
                    <a:pt x="227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76" y="22783"/>
                    <a:pt x="227" y="22733"/>
                    <a:pt x="227" y="22683"/>
                  </a:cubicBezTo>
                  <a:lnTo>
                    <a:pt x="227" y="20577"/>
                  </a:lnTo>
                  <a:cubicBezTo>
                    <a:pt x="227" y="20527"/>
                    <a:pt x="176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76" y="25690"/>
                    <a:pt x="227" y="25665"/>
                    <a:pt x="227" y="25590"/>
                  </a:cubicBezTo>
                  <a:lnTo>
                    <a:pt x="227" y="23510"/>
                  </a:lnTo>
                  <a:cubicBezTo>
                    <a:pt x="227" y="23460"/>
                    <a:pt x="176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76" y="28622"/>
                    <a:pt x="227" y="28572"/>
                    <a:pt x="227" y="28522"/>
                  </a:cubicBezTo>
                  <a:lnTo>
                    <a:pt x="227" y="26442"/>
                  </a:lnTo>
                  <a:cubicBezTo>
                    <a:pt x="227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76" y="31555"/>
                    <a:pt x="227" y="31505"/>
                    <a:pt x="227" y="31455"/>
                  </a:cubicBezTo>
                  <a:lnTo>
                    <a:pt x="227" y="29349"/>
                  </a:lnTo>
                  <a:cubicBezTo>
                    <a:pt x="227" y="29299"/>
                    <a:pt x="176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76" y="34462"/>
                    <a:pt x="227" y="34437"/>
                    <a:pt x="227" y="34362"/>
                  </a:cubicBezTo>
                  <a:lnTo>
                    <a:pt x="227" y="32282"/>
                  </a:lnTo>
                  <a:cubicBezTo>
                    <a:pt x="227" y="32232"/>
                    <a:pt x="176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76" y="37394"/>
                    <a:pt x="227" y="37344"/>
                    <a:pt x="227" y="37294"/>
                  </a:cubicBezTo>
                  <a:lnTo>
                    <a:pt x="227" y="35214"/>
                  </a:lnTo>
                  <a:cubicBezTo>
                    <a:pt x="227" y="35139"/>
                    <a:pt x="176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76" y="40227"/>
                    <a:pt x="227" y="40202"/>
                    <a:pt x="227" y="40126"/>
                  </a:cubicBezTo>
                  <a:lnTo>
                    <a:pt x="227" y="38121"/>
                  </a:lnTo>
                  <a:cubicBezTo>
                    <a:pt x="227" y="38071"/>
                    <a:pt x="176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2526450" y="3788250"/>
              <a:ext cx="5050" cy="1005675"/>
            </a:xfrm>
            <a:custGeom>
              <a:avLst/>
              <a:gdLst/>
              <a:ahLst/>
              <a:cxnLst/>
              <a:rect l="l" t="t" r="r" b="b"/>
              <a:pathLst>
                <a:path w="202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51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1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1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51" y="14011"/>
                    <a:pt x="201" y="13961"/>
                    <a:pt x="201" y="13911"/>
                  </a:cubicBezTo>
                  <a:lnTo>
                    <a:pt x="201" y="11805"/>
                  </a:ln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51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1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51" y="19851"/>
                    <a:pt x="201" y="19800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1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51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1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51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1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51" y="28622"/>
                    <a:pt x="201" y="28572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1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51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1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51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1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51" y="37394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1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51" y="40227"/>
                    <a:pt x="201" y="40202"/>
                    <a:pt x="201" y="40126"/>
                  </a:cubicBezTo>
                  <a:lnTo>
                    <a:pt x="201" y="38121"/>
                  </a:lnTo>
                  <a:cubicBezTo>
                    <a:pt x="201" y="38071"/>
                    <a:pt x="151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4912425" y="1327250"/>
              <a:ext cx="204300" cy="118275"/>
            </a:xfrm>
            <a:custGeom>
              <a:avLst/>
              <a:gdLst/>
              <a:ahLst/>
              <a:cxnLst/>
              <a:rect l="l" t="t" r="r" b="b"/>
              <a:pathLst>
                <a:path w="8172" h="4731" extrusionOk="0">
                  <a:moveTo>
                    <a:pt x="7945" y="1"/>
                  </a:moveTo>
                  <a:cubicBezTo>
                    <a:pt x="7880" y="1"/>
                    <a:pt x="7816" y="34"/>
                    <a:pt x="7770" y="94"/>
                  </a:cubicBezTo>
                  <a:cubicBezTo>
                    <a:pt x="5841" y="2701"/>
                    <a:pt x="3159" y="4305"/>
                    <a:pt x="227" y="4305"/>
                  </a:cubicBezTo>
                  <a:cubicBezTo>
                    <a:pt x="101" y="4305"/>
                    <a:pt x="1" y="4405"/>
                    <a:pt x="1" y="4505"/>
                  </a:cubicBezTo>
                  <a:cubicBezTo>
                    <a:pt x="1" y="4631"/>
                    <a:pt x="101" y="4731"/>
                    <a:pt x="227" y="4731"/>
                  </a:cubicBezTo>
                  <a:cubicBezTo>
                    <a:pt x="3309" y="4731"/>
                    <a:pt x="6116" y="3027"/>
                    <a:pt x="8121" y="345"/>
                  </a:cubicBezTo>
                  <a:cubicBezTo>
                    <a:pt x="8171" y="245"/>
                    <a:pt x="8171" y="119"/>
                    <a:pt x="8071" y="44"/>
                  </a:cubicBezTo>
                  <a:cubicBezTo>
                    <a:pt x="8032" y="15"/>
                    <a:pt x="7988" y="1"/>
                    <a:pt x="794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751" name="Google Shape;751;p22"/>
          <p:cNvCxnSpPr>
            <a:endCxn id="752" idx="6"/>
          </p:cNvCxnSpPr>
          <p:nvPr/>
        </p:nvCxnSpPr>
        <p:spPr>
          <a:xfrm flipH="1">
            <a:off x="2341575" y="2154900"/>
            <a:ext cx="3602100" cy="660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753" name="Google Shape;753;p22"/>
          <p:cNvCxnSpPr>
            <a:stCxn id="180" idx="1"/>
          </p:cNvCxnSpPr>
          <p:nvPr/>
        </p:nvCxnSpPr>
        <p:spPr>
          <a:xfrm rot="10800000">
            <a:off x="2886100" y="3656925"/>
            <a:ext cx="30576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p23"/>
          <p:cNvSpPr/>
          <p:nvPr/>
        </p:nvSpPr>
        <p:spPr>
          <a:xfrm rot="10800000" flipH="1">
            <a:off x="7326489" y="635520"/>
            <a:ext cx="1127586" cy="406829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9" name="Google Shape;759;p23"/>
          <p:cNvSpPr txBox="1">
            <a:spLocks noGrp="1"/>
          </p:cNvSpPr>
          <p:nvPr>
            <p:ph type="ctrTitle"/>
          </p:nvPr>
        </p:nvSpPr>
        <p:spPr>
          <a:xfrm>
            <a:off x="1957450" y="71661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رزومه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760" name="Google Shape;760;p23"/>
          <p:cNvSpPr/>
          <p:nvPr/>
        </p:nvSpPr>
        <p:spPr>
          <a:xfrm>
            <a:off x="876400" y="0"/>
            <a:ext cx="2162100" cy="5151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761" name="Google Shape;761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0138" y="678000"/>
            <a:ext cx="1714626" cy="1734649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23"/>
          <p:cNvSpPr txBox="1">
            <a:spLocks noGrp="1"/>
          </p:cNvSpPr>
          <p:nvPr>
            <p:ph type="ctrTitle"/>
          </p:nvPr>
        </p:nvSpPr>
        <p:spPr>
          <a:xfrm>
            <a:off x="1096300" y="26104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نام و نام خانوادگی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23"/>
          <p:cNvSpPr txBox="1">
            <a:spLocks noGrp="1"/>
          </p:cNvSpPr>
          <p:nvPr>
            <p:ph type="subTitle" idx="4294967295"/>
          </p:nvPr>
        </p:nvSpPr>
        <p:spPr>
          <a:xfrm>
            <a:off x="1276000" y="3569125"/>
            <a:ext cx="1362900" cy="116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cxnSp>
        <p:nvCxnSpPr>
          <p:cNvPr id="764" name="Google Shape;764;p23"/>
          <p:cNvCxnSpPr/>
          <p:nvPr/>
        </p:nvCxnSpPr>
        <p:spPr>
          <a:xfrm>
            <a:off x="1528775" y="25973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5" name="Google Shape;765;p23"/>
          <p:cNvCxnSpPr/>
          <p:nvPr/>
        </p:nvCxnSpPr>
        <p:spPr>
          <a:xfrm>
            <a:off x="1528750" y="30218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6" name="Google Shape;766;p23"/>
          <p:cNvCxnSpPr/>
          <p:nvPr/>
        </p:nvCxnSpPr>
        <p:spPr>
          <a:xfrm>
            <a:off x="3038500" y="2845098"/>
            <a:ext cx="46290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67" name="Google Shape;767;p23"/>
          <p:cNvSpPr txBox="1">
            <a:spLocks noGrp="1"/>
          </p:cNvSpPr>
          <p:nvPr>
            <p:ph type="ctrTitle"/>
          </p:nvPr>
        </p:nvSpPr>
        <p:spPr>
          <a:xfrm>
            <a:off x="3534700" y="122844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آموزش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68" name="Google Shape;768;p23"/>
          <p:cNvSpPr txBox="1">
            <a:spLocks noGrp="1"/>
          </p:cNvSpPr>
          <p:nvPr>
            <p:ph type="title" idx="4294967295"/>
          </p:nvPr>
        </p:nvSpPr>
        <p:spPr>
          <a:xfrm>
            <a:off x="3839500" y="1624088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69" name="Google Shape;769;p23"/>
          <p:cNvSpPr txBox="1">
            <a:spLocks noGrp="1"/>
          </p:cNvSpPr>
          <p:nvPr>
            <p:ph type="title" idx="4294967295"/>
          </p:nvPr>
        </p:nvSpPr>
        <p:spPr>
          <a:xfrm>
            <a:off x="4640625" y="1624075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0" name="Google Shape;770;p23"/>
          <p:cNvSpPr txBox="1">
            <a:spLocks noGrp="1"/>
          </p:cNvSpPr>
          <p:nvPr>
            <p:ph type="title" idx="4294967295"/>
          </p:nvPr>
        </p:nvSpPr>
        <p:spPr>
          <a:xfrm>
            <a:off x="3839500" y="188189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2017-2018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1" name="Google Shape;771;p23"/>
          <p:cNvSpPr txBox="1">
            <a:spLocks noGrp="1"/>
          </p:cNvSpPr>
          <p:nvPr>
            <p:ph type="title" idx="4294967295"/>
          </p:nvPr>
        </p:nvSpPr>
        <p:spPr>
          <a:xfrm>
            <a:off x="4640625" y="1881879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2" name="Google Shape;772;p23"/>
          <p:cNvSpPr txBox="1">
            <a:spLocks noGrp="1"/>
          </p:cNvSpPr>
          <p:nvPr>
            <p:ph type="title" idx="4294967295"/>
          </p:nvPr>
        </p:nvSpPr>
        <p:spPr>
          <a:xfrm>
            <a:off x="3839500" y="213017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2011-2015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3" name="Google Shape;773;p23"/>
          <p:cNvSpPr txBox="1">
            <a:spLocks noGrp="1"/>
          </p:cNvSpPr>
          <p:nvPr>
            <p:ph type="title" idx="4294967295"/>
          </p:nvPr>
        </p:nvSpPr>
        <p:spPr>
          <a:xfrm>
            <a:off x="4640625" y="213015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4" name="Google Shape;774;p23"/>
          <p:cNvSpPr txBox="1">
            <a:spLocks noGrp="1"/>
          </p:cNvSpPr>
          <p:nvPr>
            <p:ph type="title" idx="4294967295"/>
          </p:nvPr>
        </p:nvSpPr>
        <p:spPr>
          <a:xfrm>
            <a:off x="3839500" y="2387973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2009-2011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5" name="Google Shape;775;p23"/>
          <p:cNvSpPr txBox="1">
            <a:spLocks noGrp="1"/>
          </p:cNvSpPr>
          <p:nvPr>
            <p:ph type="title" idx="4294967295"/>
          </p:nvPr>
        </p:nvSpPr>
        <p:spPr>
          <a:xfrm>
            <a:off x="4640625" y="2387961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6" name="Google Shape;776;p23"/>
          <p:cNvSpPr/>
          <p:nvPr/>
        </p:nvSpPr>
        <p:spPr>
          <a:xfrm>
            <a:off x="3632825" y="165961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7" name="Google Shape;777;p23"/>
          <p:cNvSpPr/>
          <p:nvPr/>
        </p:nvSpPr>
        <p:spPr>
          <a:xfrm>
            <a:off x="3632825" y="191741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8" name="Google Shape;778;p23"/>
          <p:cNvSpPr/>
          <p:nvPr/>
        </p:nvSpPr>
        <p:spPr>
          <a:xfrm>
            <a:off x="3632825" y="2175220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9" name="Google Shape;779;p23"/>
          <p:cNvSpPr/>
          <p:nvPr/>
        </p:nvSpPr>
        <p:spPr>
          <a:xfrm>
            <a:off x="3632825" y="243302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23"/>
          <p:cNvSpPr txBox="1">
            <a:spLocks noGrp="1"/>
          </p:cNvSpPr>
          <p:nvPr>
            <p:ph type="ctrTitle"/>
          </p:nvPr>
        </p:nvSpPr>
        <p:spPr>
          <a:xfrm>
            <a:off x="3534700" y="310593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81" name="Google Shape;781;p23"/>
          <p:cNvSpPr txBox="1">
            <a:spLocks noGrp="1"/>
          </p:cNvSpPr>
          <p:nvPr>
            <p:ph type="title" idx="4294967295"/>
          </p:nvPr>
        </p:nvSpPr>
        <p:spPr>
          <a:xfrm>
            <a:off x="3839500" y="3456377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2016-2019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2" name="Google Shape;782;p23"/>
          <p:cNvSpPr txBox="1">
            <a:spLocks noGrp="1"/>
          </p:cNvSpPr>
          <p:nvPr>
            <p:ph type="title" idx="4294967295"/>
          </p:nvPr>
        </p:nvSpPr>
        <p:spPr>
          <a:xfrm>
            <a:off x="4640625" y="3456364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3" name="Google Shape;783;p23"/>
          <p:cNvSpPr txBox="1">
            <a:spLocks noGrp="1"/>
          </p:cNvSpPr>
          <p:nvPr>
            <p:ph type="title" idx="4294967295"/>
          </p:nvPr>
        </p:nvSpPr>
        <p:spPr>
          <a:xfrm>
            <a:off x="3839500" y="371418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2014-2016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4" name="Google Shape;784;p23"/>
          <p:cNvSpPr txBox="1">
            <a:spLocks noGrp="1"/>
          </p:cNvSpPr>
          <p:nvPr>
            <p:ph type="title" idx="4294967295"/>
          </p:nvPr>
        </p:nvSpPr>
        <p:spPr>
          <a:xfrm>
            <a:off x="4640625" y="3714168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5" name="Google Shape;785;p23"/>
          <p:cNvSpPr txBox="1">
            <a:spLocks noGrp="1"/>
          </p:cNvSpPr>
          <p:nvPr>
            <p:ph type="title" idx="4294967295"/>
          </p:nvPr>
        </p:nvSpPr>
        <p:spPr>
          <a:xfrm>
            <a:off x="3839500" y="396245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2012-2013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6" name="Google Shape;786;p23"/>
          <p:cNvSpPr txBox="1">
            <a:spLocks noGrp="1"/>
          </p:cNvSpPr>
          <p:nvPr>
            <p:ph type="title" idx="4294967295"/>
          </p:nvPr>
        </p:nvSpPr>
        <p:spPr>
          <a:xfrm>
            <a:off x="4640625" y="396244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7" name="Google Shape;787;p23"/>
          <p:cNvSpPr/>
          <p:nvPr/>
        </p:nvSpPr>
        <p:spPr>
          <a:xfrm>
            <a:off x="3632825" y="3491902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8" name="Google Shape;788;p23"/>
          <p:cNvSpPr/>
          <p:nvPr/>
        </p:nvSpPr>
        <p:spPr>
          <a:xfrm>
            <a:off x="3632825" y="374970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9" name="Google Shape;789;p23"/>
          <p:cNvSpPr/>
          <p:nvPr/>
        </p:nvSpPr>
        <p:spPr>
          <a:xfrm>
            <a:off x="3632825" y="4007509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0" name="Google Shape;790;p23"/>
          <p:cNvSpPr/>
          <p:nvPr/>
        </p:nvSpPr>
        <p:spPr>
          <a:xfrm>
            <a:off x="8131225" y="17631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23"/>
          <p:cNvSpPr txBox="1">
            <a:spLocks noGrp="1"/>
          </p:cNvSpPr>
          <p:nvPr>
            <p:ph type="ctrTitle"/>
          </p:nvPr>
        </p:nvSpPr>
        <p:spPr>
          <a:xfrm>
            <a:off x="1096325" y="3253100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پروفایل</a:t>
            </a:r>
            <a:endParaRPr sz="8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24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24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رزومه من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98" name="Google Shape;798;p24"/>
          <p:cNvCxnSpPr/>
          <p:nvPr/>
        </p:nvCxnSpPr>
        <p:spPr>
          <a:xfrm>
            <a:off x="1173450" y="1587075"/>
            <a:ext cx="6797100" cy="0"/>
          </a:xfrm>
          <a:prstGeom prst="straightConnector1">
            <a:avLst/>
          </a:prstGeom>
          <a:noFill/>
          <a:ln w="7620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9" name="Google Shape;799;p24"/>
          <p:cNvSpPr txBox="1">
            <a:spLocks noGrp="1"/>
          </p:cNvSpPr>
          <p:nvPr>
            <p:ph type="ctrTitle"/>
          </p:nvPr>
        </p:nvSpPr>
        <p:spPr>
          <a:xfrm>
            <a:off x="3710850" y="1449363"/>
            <a:ext cx="1722300" cy="276900"/>
          </a:xfrm>
          <a:prstGeom prst="rect">
            <a:avLst/>
          </a:prstGeom>
          <a:solidFill>
            <a:srgbClr val="F3F3F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مهارتهای فنی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00" name="Google Shape;800;p24"/>
          <p:cNvSpPr txBox="1">
            <a:spLocks noGrp="1"/>
          </p:cNvSpPr>
          <p:nvPr>
            <p:ph type="title" idx="4294967295"/>
          </p:nvPr>
        </p:nvSpPr>
        <p:spPr>
          <a:xfrm>
            <a:off x="18807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01" name="Google Shape;801;p24"/>
          <p:cNvGrpSpPr/>
          <p:nvPr/>
        </p:nvGrpSpPr>
        <p:grpSpPr>
          <a:xfrm>
            <a:off x="6003359" y="3514416"/>
            <a:ext cx="365528" cy="255462"/>
            <a:chOff x="3934014" y="4329780"/>
            <a:chExt cx="366665" cy="256334"/>
          </a:xfrm>
        </p:grpSpPr>
        <p:sp>
          <p:nvSpPr>
            <p:cNvPr id="802" name="Google Shape;802;p24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24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24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24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24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24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24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" name="Google Shape;815;p24"/>
          <p:cNvGrpSpPr/>
          <p:nvPr/>
        </p:nvGrpSpPr>
        <p:grpSpPr>
          <a:xfrm>
            <a:off x="5995077" y="4026637"/>
            <a:ext cx="382093" cy="332811"/>
            <a:chOff x="1971819" y="4276854"/>
            <a:chExt cx="383281" cy="333947"/>
          </a:xfrm>
        </p:grpSpPr>
        <p:sp>
          <p:nvSpPr>
            <p:cNvPr id="816" name="Google Shape;816;p2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2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2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2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2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2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2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2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2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2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" name="Google Shape;826;p24"/>
          <p:cNvGrpSpPr/>
          <p:nvPr/>
        </p:nvGrpSpPr>
        <p:grpSpPr>
          <a:xfrm>
            <a:off x="1571669" y="2196756"/>
            <a:ext cx="1475463" cy="92909"/>
            <a:chOff x="2521850" y="1810250"/>
            <a:chExt cx="540225" cy="34025"/>
          </a:xfrm>
        </p:grpSpPr>
        <p:sp>
          <p:nvSpPr>
            <p:cNvPr id="827" name="Google Shape;827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24"/>
          <p:cNvGrpSpPr/>
          <p:nvPr/>
        </p:nvGrpSpPr>
        <p:grpSpPr>
          <a:xfrm>
            <a:off x="3834269" y="2196761"/>
            <a:ext cx="1475463" cy="92909"/>
            <a:chOff x="2521850" y="1810250"/>
            <a:chExt cx="540225" cy="34025"/>
          </a:xfrm>
        </p:grpSpPr>
        <p:sp>
          <p:nvSpPr>
            <p:cNvPr id="838" name="Google Shape;838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48" name="Google Shape;848;p24"/>
          <p:cNvSpPr txBox="1">
            <a:spLocks noGrp="1"/>
          </p:cNvSpPr>
          <p:nvPr>
            <p:ph type="title" idx="4294967295"/>
          </p:nvPr>
        </p:nvSpPr>
        <p:spPr>
          <a:xfrm>
            <a:off x="41433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sp>
        <p:nvSpPr>
          <p:cNvPr id="849" name="Google Shape;849;p24"/>
          <p:cNvSpPr/>
          <p:nvPr/>
        </p:nvSpPr>
        <p:spPr>
          <a:xfrm>
            <a:off x="12522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24"/>
          <p:cNvSpPr txBox="1">
            <a:spLocks noGrp="1"/>
          </p:cNvSpPr>
          <p:nvPr>
            <p:ph type="title" idx="4294967295"/>
          </p:nvPr>
        </p:nvSpPr>
        <p:spPr>
          <a:xfrm>
            <a:off x="64152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grpSp>
        <p:nvGrpSpPr>
          <p:cNvPr id="851" name="Google Shape;851;p24"/>
          <p:cNvGrpSpPr/>
          <p:nvPr/>
        </p:nvGrpSpPr>
        <p:grpSpPr>
          <a:xfrm>
            <a:off x="6106169" y="2196761"/>
            <a:ext cx="1475463" cy="92909"/>
            <a:chOff x="2521850" y="1810250"/>
            <a:chExt cx="540225" cy="34025"/>
          </a:xfrm>
        </p:grpSpPr>
        <p:sp>
          <p:nvSpPr>
            <p:cNvPr id="852" name="Google Shape;852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2" name="Google Shape;862;p24"/>
          <p:cNvSpPr txBox="1">
            <a:spLocks noGrp="1"/>
          </p:cNvSpPr>
          <p:nvPr>
            <p:ph type="ctrTitle"/>
          </p:nvPr>
        </p:nvSpPr>
        <p:spPr>
          <a:xfrm>
            <a:off x="14482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 های نرم افزاری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3" name="Google Shape;863;p24"/>
          <p:cNvSpPr txBox="1">
            <a:spLocks noGrp="1"/>
          </p:cNvSpPr>
          <p:nvPr>
            <p:ph type="title" idx="4294967295"/>
          </p:nvPr>
        </p:nvSpPr>
        <p:spPr>
          <a:xfrm>
            <a:off x="11509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4" name="Google Shape;864;p24"/>
          <p:cNvSpPr txBox="1">
            <a:spLocks noGrp="1"/>
          </p:cNvSpPr>
          <p:nvPr>
            <p:ph type="title" idx="4294967295"/>
          </p:nvPr>
        </p:nvSpPr>
        <p:spPr>
          <a:xfrm>
            <a:off x="188070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5" name="Google Shape;865;p24"/>
          <p:cNvSpPr/>
          <p:nvPr/>
        </p:nvSpPr>
        <p:spPr>
          <a:xfrm>
            <a:off x="35148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6" name="Google Shape;866;p24"/>
          <p:cNvSpPr txBox="1">
            <a:spLocks noGrp="1"/>
          </p:cNvSpPr>
          <p:nvPr>
            <p:ph type="ctrTitle"/>
          </p:nvPr>
        </p:nvSpPr>
        <p:spPr>
          <a:xfrm>
            <a:off x="37108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داوطلبانه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7" name="Google Shape;867;p24"/>
          <p:cNvSpPr/>
          <p:nvPr/>
        </p:nvSpPr>
        <p:spPr>
          <a:xfrm>
            <a:off x="5786700" y="2809400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8" name="Google Shape;868;p24"/>
          <p:cNvSpPr txBox="1">
            <a:spLocks noGrp="1"/>
          </p:cNvSpPr>
          <p:nvPr>
            <p:ph type="ctrTitle"/>
          </p:nvPr>
        </p:nvSpPr>
        <p:spPr>
          <a:xfrm>
            <a:off x="5982750" y="2809388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سرگرمی ها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9" name="Google Shape;869;p24"/>
          <p:cNvSpPr/>
          <p:nvPr/>
        </p:nvSpPr>
        <p:spPr>
          <a:xfrm>
            <a:off x="12786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0" name="Google Shape;870;p24"/>
          <p:cNvSpPr/>
          <p:nvPr/>
        </p:nvSpPr>
        <p:spPr>
          <a:xfrm>
            <a:off x="1278603" y="3549975"/>
            <a:ext cx="602100" cy="602100"/>
          </a:xfrm>
          <a:prstGeom prst="blockArc">
            <a:avLst>
              <a:gd name="adj1" fmla="val 18467124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1" name="Google Shape;871;p24"/>
          <p:cNvSpPr/>
          <p:nvPr/>
        </p:nvSpPr>
        <p:spPr>
          <a:xfrm>
            <a:off x="200835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2" name="Google Shape;872;p24"/>
          <p:cNvSpPr/>
          <p:nvPr/>
        </p:nvSpPr>
        <p:spPr>
          <a:xfrm rot="7588214">
            <a:off x="2008352" y="3550081"/>
            <a:ext cx="602115" cy="602115"/>
          </a:xfrm>
          <a:prstGeom prst="blockArc">
            <a:avLst>
              <a:gd name="adj1" fmla="val 20072578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3" name="Google Shape;873;p24"/>
          <p:cNvSpPr/>
          <p:nvPr/>
        </p:nvSpPr>
        <p:spPr>
          <a:xfrm>
            <a:off x="27381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24"/>
          <p:cNvSpPr/>
          <p:nvPr/>
        </p:nvSpPr>
        <p:spPr>
          <a:xfrm rot="4989706">
            <a:off x="2737992" y="3549954"/>
            <a:ext cx="602184" cy="602184"/>
          </a:xfrm>
          <a:prstGeom prst="blockArc">
            <a:avLst>
              <a:gd name="adj1" fmla="val 15612646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24"/>
          <p:cNvSpPr txBox="1">
            <a:spLocks noGrp="1"/>
          </p:cNvSpPr>
          <p:nvPr>
            <p:ph type="title" idx="4294967295"/>
          </p:nvPr>
        </p:nvSpPr>
        <p:spPr>
          <a:xfrm>
            <a:off x="26104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76" name="Google Shape;876;p24"/>
          <p:cNvGrpSpPr/>
          <p:nvPr/>
        </p:nvGrpSpPr>
        <p:grpSpPr>
          <a:xfrm>
            <a:off x="6685685" y="3442938"/>
            <a:ext cx="325765" cy="326413"/>
            <a:chOff x="1210825" y="238125"/>
            <a:chExt cx="5228975" cy="5239375"/>
          </a:xfrm>
        </p:grpSpPr>
        <p:sp>
          <p:nvSpPr>
            <p:cNvPr id="877" name="Google Shape;877;p24"/>
            <p:cNvSpPr/>
            <p:nvPr/>
          </p:nvSpPr>
          <p:spPr>
            <a:xfrm>
              <a:off x="4305675" y="271200"/>
              <a:ext cx="2134125" cy="5206300"/>
            </a:xfrm>
            <a:custGeom>
              <a:avLst/>
              <a:gdLst/>
              <a:ahLst/>
              <a:cxnLst/>
              <a:rect l="l" t="t" r="r" b="b"/>
              <a:pathLst>
                <a:path w="85365" h="208252" extrusionOk="0">
                  <a:moveTo>
                    <a:pt x="66861" y="1594"/>
                  </a:moveTo>
                  <a:cubicBezTo>
                    <a:pt x="76272" y="3162"/>
                    <a:pt x="82399" y="13848"/>
                    <a:pt x="80463" y="25318"/>
                  </a:cubicBezTo>
                  <a:cubicBezTo>
                    <a:pt x="78870" y="34876"/>
                    <a:pt x="75929" y="42327"/>
                    <a:pt x="73135" y="49606"/>
                  </a:cubicBezTo>
                  <a:cubicBezTo>
                    <a:pt x="59336" y="85683"/>
                    <a:pt x="69238" y="72595"/>
                    <a:pt x="81860" y="113795"/>
                  </a:cubicBezTo>
                  <a:cubicBezTo>
                    <a:pt x="85365" y="125289"/>
                    <a:pt x="83600" y="145534"/>
                    <a:pt x="79237" y="165190"/>
                  </a:cubicBezTo>
                  <a:cubicBezTo>
                    <a:pt x="76125" y="179233"/>
                    <a:pt x="71664" y="192958"/>
                    <a:pt x="66910" y="203031"/>
                  </a:cubicBezTo>
                  <a:cubicBezTo>
                    <a:pt x="65562" y="205874"/>
                    <a:pt x="63405" y="208252"/>
                    <a:pt x="60292" y="207737"/>
                  </a:cubicBezTo>
                  <a:lnTo>
                    <a:pt x="33112" y="203203"/>
                  </a:lnTo>
                  <a:lnTo>
                    <a:pt x="5956" y="198669"/>
                  </a:lnTo>
                  <a:cubicBezTo>
                    <a:pt x="2819" y="198129"/>
                    <a:pt x="1569" y="195188"/>
                    <a:pt x="1226" y="192027"/>
                  </a:cubicBezTo>
                  <a:cubicBezTo>
                    <a:pt x="1" y="180973"/>
                    <a:pt x="270" y="166538"/>
                    <a:pt x="1888" y="152249"/>
                  </a:cubicBezTo>
                  <a:cubicBezTo>
                    <a:pt x="4167" y="132250"/>
                    <a:pt x="9093" y="112520"/>
                    <a:pt x="16152" y="102790"/>
                  </a:cubicBezTo>
                  <a:cubicBezTo>
                    <a:pt x="41518" y="67939"/>
                    <a:pt x="46592" y="83526"/>
                    <a:pt x="45293" y="44950"/>
                  </a:cubicBezTo>
                  <a:cubicBezTo>
                    <a:pt x="45048" y="37156"/>
                    <a:pt x="44680" y="29166"/>
                    <a:pt x="46273" y="19607"/>
                  </a:cubicBezTo>
                  <a:cubicBezTo>
                    <a:pt x="48209" y="8113"/>
                    <a:pt x="57474" y="0"/>
                    <a:pt x="66861" y="1594"/>
                  </a:cubicBezTo>
                  <a:close/>
                  <a:moveTo>
                    <a:pt x="66861" y="159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24"/>
            <p:cNvSpPr/>
            <p:nvPr/>
          </p:nvSpPr>
          <p:spPr>
            <a:xfrm>
              <a:off x="4974150" y="3154050"/>
              <a:ext cx="1430725" cy="821675"/>
            </a:xfrm>
            <a:custGeom>
              <a:avLst/>
              <a:gdLst/>
              <a:ahLst/>
              <a:cxnLst/>
              <a:rect l="l" t="t" r="r" b="b"/>
              <a:pathLst>
                <a:path w="57229" h="32867" extrusionOk="0">
                  <a:moveTo>
                    <a:pt x="56861" y="9510"/>
                  </a:moveTo>
                  <a:lnTo>
                    <a:pt x="1" y="0"/>
                  </a:lnTo>
                  <a:cubicBezTo>
                    <a:pt x="172" y="711"/>
                    <a:pt x="344" y="1422"/>
                    <a:pt x="515" y="2157"/>
                  </a:cubicBezTo>
                  <a:cubicBezTo>
                    <a:pt x="1937" y="8505"/>
                    <a:pt x="2770" y="16029"/>
                    <a:pt x="3064" y="24068"/>
                  </a:cubicBezTo>
                  <a:lnTo>
                    <a:pt x="55562" y="32867"/>
                  </a:lnTo>
                  <a:cubicBezTo>
                    <a:pt x="56714" y="24411"/>
                    <a:pt x="57229" y="16348"/>
                    <a:pt x="56861" y="9510"/>
                  </a:cubicBezTo>
                  <a:close/>
                  <a:moveTo>
                    <a:pt x="56861" y="951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24"/>
            <p:cNvSpPr/>
            <p:nvPr/>
          </p:nvSpPr>
          <p:spPr>
            <a:xfrm>
              <a:off x="4999275" y="1684750"/>
              <a:ext cx="1195450" cy="999375"/>
            </a:xfrm>
            <a:custGeom>
              <a:avLst/>
              <a:gdLst/>
              <a:ahLst/>
              <a:cxnLst/>
              <a:rect l="l" t="t" r="r" b="b"/>
              <a:pathLst>
                <a:path w="47818" h="39975" extrusionOk="0">
                  <a:moveTo>
                    <a:pt x="41469" y="3971"/>
                  </a:moveTo>
                  <a:lnTo>
                    <a:pt x="17720" y="0"/>
                  </a:lnTo>
                  <a:cubicBezTo>
                    <a:pt x="17426" y="19240"/>
                    <a:pt x="13162" y="17622"/>
                    <a:pt x="1" y="31960"/>
                  </a:cubicBezTo>
                  <a:lnTo>
                    <a:pt x="47817" y="39974"/>
                  </a:lnTo>
                  <a:cubicBezTo>
                    <a:pt x="40048" y="22107"/>
                    <a:pt x="35465" y="22230"/>
                    <a:pt x="41469" y="3971"/>
                  </a:cubicBezTo>
                  <a:close/>
                  <a:moveTo>
                    <a:pt x="41469" y="397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3059400" y="238125"/>
              <a:ext cx="2012825" cy="5110700"/>
            </a:xfrm>
            <a:custGeom>
              <a:avLst/>
              <a:gdLst/>
              <a:ahLst/>
              <a:cxnLst/>
              <a:rect l="l" t="t" r="r" b="b"/>
              <a:pathLst>
                <a:path w="80513" h="204428" extrusionOk="0">
                  <a:moveTo>
                    <a:pt x="40269" y="0"/>
                  </a:moveTo>
                  <a:cubicBezTo>
                    <a:pt x="49803" y="0"/>
                    <a:pt x="57596" y="9509"/>
                    <a:pt x="57596" y="21151"/>
                  </a:cubicBezTo>
                  <a:cubicBezTo>
                    <a:pt x="57596" y="30857"/>
                    <a:pt x="55905" y="38675"/>
                    <a:pt x="54386" y="46322"/>
                  </a:cubicBezTo>
                  <a:cubicBezTo>
                    <a:pt x="46714" y="84188"/>
                    <a:pt x="54312" y="69629"/>
                    <a:pt x="73552" y="108182"/>
                  </a:cubicBezTo>
                  <a:cubicBezTo>
                    <a:pt x="78944" y="118941"/>
                    <a:pt x="80512" y="139210"/>
                    <a:pt x="79458" y="159307"/>
                  </a:cubicBezTo>
                  <a:cubicBezTo>
                    <a:pt x="78698" y="173669"/>
                    <a:pt x="76615" y="187958"/>
                    <a:pt x="73552" y="198668"/>
                  </a:cubicBezTo>
                  <a:cubicBezTo>
                    <a:pt x="72694" y="201707"/>
                    <a:pt x="70978" y="204428"/>
                    <a:pt x="67817" y="204428"/>
                  </a:cubicBezTo>
                  <a:lnTo>
                    <a:pt x="12696" y="204428"/>
                  </a:lnTo>
                  <a:cubicBezTo>
                    <a:pt x="9535" y="204428"/>
                    <a:pt x="7819" y="201707"/>
                    <a:pt x="6961" y="198668"/>
                  </a:cubicBezTo>
                  <a:cubicBezTo>
                    <a:pt x="3898" y="187958"/>
                    <a:pt x="1814" y="173669"/>
                    <a:pt x="1055" y="159307"/>
                  </a:cubicBezTo>
                  <a:cubicBezTo>
                    <a:pt x="1" y="139210"/>
                    <a:pt x="1594" y="118941"/>
                    <a:pt x="6961" y="108182"/>
                  </a:cubicBezTo>
                  <a:cubicBezTo>
                    <a:pt x="26201" y="69629"/>
                    <a:pt x="33798" y="84188"/>
                    <a:pt x="26152" y="46322"/>
                  </a:cubicBezTo>
                  <a:cubicBezTo>
                    <a:pt x="24608" y="38675"/>
                    <a:pt x="22941" y="30857"/>
                    <a:pt x="22941" y="21151"/>
                  </a:cubicBezTo>
                  <a:cubicBezTo>
                    <a:pt x="22941" y="9509"/>
                    <a:pt x="30735" y="0"/>
                    <a:pt x="40269" y="0"/>
                  </a:cubicBezTo>
                  <a:close/>
                  <a:moveTo>
                    <a:pt x="40269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3459500" y="1681675"/>
              <a:ext cx="1212600" cy="861500"/>
            </a:xfrm>
            <a:custGeom>
              <a:avLst/>
              <a:gdLst/>
              <a:ahLst/>
              <a:cxnLst/>
              <a:rect l="l" t="t" r="r" b="b"/>
              <a:pathLst>
                <a:path w="48504" h="34460" extrusionOk="0">
                  <a:moveTo>
                    <a:pt x="48504" y="34460"/>
                  </a:moveTo>
                  <a:cubicBezTo>
                    <a:pt x="37892" y="18113"/>
                    <a:pt x="33406" y="18995"/>
                    <a:pt x="36274" y="1"/>
                  </a:cubicBezTo>
                  <a:lnTo>
                    <a:pt x="12231" y="1"/>
                  </a:lnTo>
                  <a:cubicBezTo>
                    <a:pt x="15123" y="18995"/>
                    <a:pt x="10638" y="18113"/>
                    <a:pt x="1" y="34460"/>
                  </a:cubicBezTo>
                  <a:close/>
                  <a:moveTo>
                    <a:pt x="48504" y="3446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3905575" y="238125"/>
              <a:ext cx="593750" cy="1443575"/>
            </a:xfrm>
            <a:custGeom>
              <a:avLst/>
              <a:gdLst/>
              <a:ahLst/>
              <a:cxnLst/>
              <a:rect l="l" t="t" r="r" b="b"/>
              <a:pathLst>
                <a:path w="23750" h="57743" extrusionOk="0">
                  <a:moveTo>
                    <a:pt x="20539" y="46322"/>
                  </a:moveTo>
                  <a:cubicBezTo>
                    <a:pt x="22058" y="38675"/>
                    <a:pt x="23749" y="30857"/>
                    <a:pt x="23749" y="21151"/>
                  </a:cubicBezTo>
                  <a:cubicBezTo>
                    <a:pt x="23749" y="9509"/>
                    <a:pt x="15956" y="0"/>
                    <a:pt x="6422" y="0"/>
                  </a:cubicBezTo>
                  <a:cubicBezTo>
                    <a:pt x="4167" y="0"/>
                    <a:pt x="1986" y="539"/>
                    <a:pt x="0" y="1495"/>
                  </a:cubicBezTo>
                  <a:cubicBezTo>
                    <a:pt x="6397" y="4632"/>
                    <a:pt x="10931" y="12279"/>
                    <a:pt x="10931" y="21151"/>
                  </a:cubicBezTo>
                  <a:cubicBezTo>
                    <a:pt x="10931" y="30857"/>
                    <a:pt x="9265" y="38675"/>
                    <a:pt x="7721" y="46322"/>
                  </a:cubicBezTo>
                  <a:cubicBezTo>
                    <a:pt x="6814" y="50807"/>
                    <a:pt x="6128" y="54557"/>
                    <a:pt x="5637" y="57743"/>
                  </a:cubicBezTo>
                  <a:lnTo>
                    <a:pt x="18431" y="57743"/>
                  </a:lnTo>
                  <a:cubicBezTo>
                    <a:pt x="18921" y="54557"/>
                    <a:pt x="19632" y="50807"/>
                    <a:pt x="20539" y="46322"/>
                  </a:cubicBezTo>
                  <a:close/>
                  <a:moveTo>
                    <a:pt x="20539" y="4632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3974200" y="1681675"/>
              <a:ext cx="697900" cy="861500"/>
            </a:xfrm>
            <a:custGeom>
              <a:avLst/>
              <a:gdLst/>
              <a:ahLst/>
              <a:cxnLst/>
              <a:rect l="l" t="t" r="r" b="b"/>
              <a:pathLst>
                <a:path w="27916" h="34460" extrusionOk="0">
                  <a:moveTo>
                    <a:pt x="27916" y="34460"/>
                  </a:moveTo>
                  <a:cubicBezTo>
                    <a:pt x="17304" y="18113"/>
                    <a:pt x="12818" y="18995"/>
                    <a:pt x="15686" y="1"/>
                  </a:cubicBezTo>
                  <a:lnTo>
                    <a:pt x="2892" y="1"/>
                  </a:lnTo>
                  <a:cubicBezTo>
                    <a:pt x="0" y="18995"/>
                    <a:pt x="4485" y="18113"/>
                    <a:pt x="15098" y="34460"/>
                  </a:cubicBezTo>
                  <a:close/>
                  <a:moveTo>
                    <a:pt x="27916" y="3446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4351625" y="2543175"/>
              <a:ext cx="635425" cy="664825"/>
            </a:xfrm>
            <a:custGeom>
              <a:avLst/>
              <a:gdLst/>
              <a:ahLst/>
              <a:cxnLst/>
              <a:rect l="l" t="t" r="r" b="b"/>
              <a:pathLst>
                <a:path w="25417" h="26593" extrusionOk="0">
                  <a:moveTo>
                    <a:pt x="21887" y="15980"/>
                  </a:moveTo>
                  <a:cubicBezTo>
                    <a:pt x="20343" y="12892"/>
                    <a:pt x="18873" y="10147"/>
                    <a:pt x="17476" y="7696"/>
                  </a:cubicBezTo>
                  <a:cubicBezTo>
                    <a:pt x="15809" y="4730"/>
                    <a:pt x="14240" y="2206"/>
                    <a:pt x="12819" y="0"/>
                  </a:cubicBezTo>
                  <a:lnTo>
                    <a:pt x="1" y="0"/>
                  </a:lnTo>
                  <a:cubicBezTo>
                    <a:pt x="2648" y="4068"/>
                    <a:pt x="5687" y="9191"/>
                    <a:pt x="9069" y="15980"/>
                  </a:cubicBezTo>
                  <a:cubicBezTo>
                    <a:pt x="9535" y="16887"/>
                    <a:pt x="9951" y="17842"/>
                    <a:pt x="10343" y="18872"/>
                  </a:cubicBezTo>
                  <a:cubicBezTo>
                    <a:pt x="11226" y="21176"/>
                    <a:pt x="11986" y="23749"/>
                    <a:pt x="12623" y="26592"/>
                  </a:cubicBezTo>
                  <a:lnTo>
                    <a:pt x="25416" y="26592"/>
                  </a:lnTo>
                  <a:cubicBezTo>
                    <a:pt x="25245" y="25857"/>
                    <a:pt x="25073" y="25146"/>
                    <a:pt x="24902" y="24435"/>
                  </a:cubicBezTo>
                  <a:cubicBezTo>
                    <a:pt x="24068" y="21225"/>
                    <a:pt x="23064" y="18382"/>
                    <a:pt x="21887" y="15980"/>
                  </a:cubicBezTo>
                  <a:close/>
                  <a:moveTo>
                    <a:pt x="21887" y="1598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4434350" y="3788825"/>
              <a:ext cx="621325" cy="1560000"/>
            </a:xfrm>
            <a:custGeom>
              <a:avLst/>
              <a:gdLst/>
              <a:ahLst/>
              <a:cxnLst/>
              <a:rect l="l" t="t" r="r" b="b"/>
              <a:pathLst>
                <a:path w="24853" h="62400" extrusionOk="0">
                  <a:moveTo>
                    <a:pt x="24460" y="17279"/>
                  </a:moveTo>
                  <a:cubicBezTo>
                    <a:pt x="24779" y="11446"/>
                    <a:pt x="24852" y="5613"/>
                    <a:pt x="24681" y="0"/>
                  </a:cubicBezTo>
                  <a:lnTo>
                    <a:pt x="11887" y="0"/>
                  </a:lnTo>
                  <a:cubicBezTo>
                    <a:pt x="12059" y="5613"/>
                    <a:pt x="11961" y="11446"/>
                    <a:pt x="11667" y="17279"/>
                  </a:cubicBezTo>
                  <a:cubicBezTo>
                    <a:pt x="10907" y="31641"/>
                    <a:pt x="8799" y="45930"/>
                    <a:pt x="5760" y="56640"/>
                  </a:cubicBezTo>
                  <a:cubicBezTo>
                    <a:pt x="5564" y="57326"/>
                    <a:pt x="5319" y="58013"/>
                    <a:pt x="5025" y="58650"/>
                  </a:cubicBezTo>
                  <a:cubicBezTo>
                    <a:pt x="4020" y="60782"/>
                    <a:pt x="2451" y="62400"/>
                    <a:pt x="0" y="62400"/>
                  </a:cubicBezTo>
                  <a:lnTo>
                    <a:pt x="12819" y="62400"/>
                  </a:lnTo>
                  <a:cubicBezTo>
                    <a:pt x="14436" y="62400"/>
                    <a:pt x="15662" y="61689"/>
                    <a:pt x="16593" y="60586"/>
                  </a:cubicBezTo>
                  <a:cubicBezTo>
                    <a:pt x="17524" y="59532"/>
                    <a:pt x="18161" y="58111"/>
                    <a:pt x="18554" y="56640"/>
                  </a:cubicBezTo>
                  <a:cubicBezTo>
                    <a:pt x="21617" y="45930"/>
                    <a:pt x="23700" y="31641"/>
                    <a:pt x="24460" y="17279"/>
                  </a:cubicBezTo>
                  <a:close/>
                  <a:moveTo>
                    <a:pt x="24460" y="1727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3906800" y="3207975"/>
              <a:ext cx="1144575" cy="580875"/>
            </a:xfrm>
            <a:custGeom>
              <a:avLst/>
              <a:gdLst/>
              <a:ahLst/>
              <a:cxnLst/>
              <a:rect l="l" t="t" r="r" b="b"/>
              <a:pathLst>
                <a:path w="45783" h="23235" extrusionOk="0">
                  <a:moveTo>
                    <a:pt x="45758" y="21911"/>
                  </a:moveTo>
                  <a:cubicBezTo>
                    <a:pt x="45464" y="13872"/>
                    <a:pt x="44631" y="6348"/>
                    <a:pt x="43209" y="0"/>
                  </a:cubicBezTo>
                  <a:lnTo>
                    <a:pt x="0" y="0"/>
                  </a:lnTo>
                  <a:cubicBezTo>
                    <a:pt x="4020" y="6961"/>
                    <a:pt x="6642" y="14828"/>
                    <a:pt x="7451" y="23234"/>
                  </a:cubicBezTo>
                  <a:lnTo>
                    <a:pt x="45783" y="23234"/>
                  </a:lnTo>
                  <a:cubicBezTo>
                    <a:pt x="45783" y="22793"/>
                    <a:pt x="45758" y="22352"/>
                    <a:pt x="45758" y="21911"/>
                  </a:cubicBezTo>
                  <a:close/>
                  <a:moveTo>
                    <a:pt x="45758" y="219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4667175" y="3207975"/>
              <a:ext cx="384200" cy="580875"/>
            </a:xfrm>
            <a:custGeom>
              <a:avLst/>
              <a:gdLst/>
              <a:ahLst/>
              <a:cxnLst/>
              <a:rect l="l" t="t" r="r" b="b"/>
              <a:pathLst>
                <a:path w="15368" h="23235" extrusionOk="0">
                  <a:moveTo>
                    <a:pt x="15343" y="21911"/>
                  </a:moveTo>
                  <a:cubicBezTo>
                    <a:pt x="15049" y="13872"/>
                    <a:pt x="14216" y="6348"/>
                    <a:pt x="12794" y="0"/>
                  </a:cubicBezTo>
                  <a:lnTo>
                    <a:pt x="1" y="0"/>
                  </a:lnTo>
                  <a:cubicBezTo>
                    <a:pt x="1496" y="6691"/>
                    <a:pt x="2329" y="14705"/>
                    <a:pt x="2574" y="23234"/>
                  </a:cubicBezTo>
                  <a:lnTo>
                    <a:pt x="15368" y="23234"/>
                  </a:lnTo>
                  <a:cubicBezTo>
                    <a:pt x="15368" y="22793"/>
                    <a:pt x="15343" y="22352"/>
                    <a:pt x="15343" y="21911"/>
                  </a:cubicBezTo>
                  <a:close/>
                  <a:moveTo>
                    <a:pt x="15343" y="21911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5710650" y="301225"/>
              <a:ext cx="655025" cy="1482800"/>
            </a:xfrm>
            <a:custGeom>
              <a:avLst/>
              <a:gdLst/>
              <a:ahLst/>
              <a:cxnLst/>
              <a:rect l="l" t="t" r="r" b="b"/>
              <a:pathLst>
                <a:path w="26201" h="59312" extrusionOk="0">
                  <a:moveTo>
                    <a:pt x="24264" y="24117"/>
                  </a:moveTo>
                  <a:cubicBezTo>
                    <a:pt x="26200" y="12647"/>
                    <a:pt x="20073" y="1961"/>
                    <a:pt x="10662" y="393"/>
                  </a:cubicBezTo>
                  <a:cubicBezTo>
                    <a:pt x="8382" y="0"/>
                    <a:pt x="6078" y="196"/>
                    <a:pt x="3897" y="883"/>
                  </a:cubicBezTo>
                  <a:cubicBezTo>
                    <a:pt x="9583" y="5049"/>
                    <a:pt x="12720" y="13260"/>
                    <a:pt x="11274" y="21936"/>
                  </a:cubicBezTo>
                  <a:cubicBezTo>
                    <a:pt x="9657" y="31494"/>
                    <a:pt x="6716" y="38945"/>
                    <a:pt x="3946" y="46248"/>
                  </a:cubicBezTo>
                  <a:cubicBezTo>
                    <a:pt x="2304" y="50488"/>
                    <a:pt x="1005" y="54067"/>
                    <a:pt x="0" y="57155"/>
                  </a:cubicBezTo>
                  <a:lnTo>
                    <a:pt x="13014" y="59312"/>
                  </a:lnTo>
                  <a:cubicBezTo>
                    <a:pt x="14019" y="56248"/>
                    <a:pt x="15318" y="52670"/>
                    <a:pt x="16936" y="48405"/>
                  </a:cubicBezTo>
                  <a:cubicBezTo>
                    <a:pt x="19730" y="41126"/>
                    <a:pt x="22671" y="33675"/>
                    <a:pt x="24264" y="24117"/>
                  </a:cubicBezTo>
                  <a:close/>
                  <a:moveTo>
                    <a:pt x="24264" y="2411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5561150" y="1730075"/>
              <a:ext cx="633575" cy="954050"/>
            </a:xfrm>
            <a:custGeom>
              <a:avLst/>
              <a:gdLst/>
              <a:ahLst/>
              <a:cxnLst/>
              <a:rect l="l" t="t" r="r" b="b"/>
              <a:pathLst>
                <a:path w="25343" h="38162" extrusionOk="0">
                  <a:moveTo>
                    <a:pt x="18994" y="2158"/>
                  </a:moveTo>
                  <a:lnTo>
                    <a:pt x="5980" y="1"/>
                  </a:lnTo>
                  <a:cubicBezTo>
                    <a:pt x="0" y="18260"/>
                    <a:pt x="4559" y="18137"/>
                    <a:pt x="12328" y="35980"/>
                  </a:cubicBezTo>
                  <a:lnTo>
                    <a:pt x="25342" y="38161"/>
                  </a:lnTo>
                  <a:cubicBezTo>
                    <a:pt x="17573" y="20294"/>
                    <a:pt x="12990" y="20417"/>
                    <a:pt x="18994" y="2158"/>
                  </a:cubicBezTo>
                  <a:close/>
                  <a:moveTo>
                    <a:pt x="18994" y="215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5869325" y="2629550"/>
              <a:ext cx="526375" cy="762250"/>
            </a:xfrm>
            <a:custGeom>
              <a:avLst/>
              <a:gdLst/>
              <a:ahLst/>
              <a:cxnLst/>
              <a:rect l="l" t="t" r="r" b="b"/>
              <a:pathLst>
                <a:path w="21055" h="30490" extrusionOk="0">
                  <a:moveTo>
                    <a:pt x="19314" y="19461"/>
                  </a:moveTo>
                  <a:cubicBezTo>
                    <a:pt x="17084" y="12206"/>
                    <a:pt x="14951" y="6643"/>
                    <a:pt x="13015" y="2182"/>
                  </a:cubicBezTo>
                  <a:lnTo>
                    <a:pt x="1" y="1"/>
                  </a:lnTo>
                  <a:cubicBezTo>
                    <a:pt x="1937" y="4461"/>
                    <a:pt x="4069" y="10025"/>
                    <a:pt x="6300" y="17279"/>
                  </a:cubicBezTo>
                  <a:cubicBezTo>
                    <a:pt x="7256" y="20392"/>
                    <a:pt x="7819" y="24117"/>
                    <a:pt x="8064" y="28333"/>
                  </a:cubicBezTo>
                  <a:lnTo>
                    <a:pt x="21054" y="30490"/>
                  </a:lnTo>
                  <a:cubicBezTo>
                    <a:pt x="20833" y="26299"/>
                    <a:pt x="20270" y="22549"/>
                    <a:pt x="19314" y="19461"/>
                  </a:cubicBezTo>
                  <a:close/>
                  <a:moveTo>
                    <a:pt x="19314" y="1946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6038450" y="3337850"/>
              <a:ext cx="366425" cy="637875"/>
            </a:xfrm>
            <a:custGeom>
              <a:avLst/>
              <a:gdLst/>
              <a:ahLst/>
              <a:cxnLst/>
              <a:rect l="l" t="t" r="r" b="b"/>
              <a:pathLst>
                <a:path w="14657" h="25515" extrusionOk="0">
                  <a:moveTo>
                    <a:pt x="12990" y="25515"/>
                  </a:moveTo>
                  <a:cubicBezTo>
                    <a:pt x="14142" y="17059"/>
                    <a:pt x="14657" y="8996"/>
                    <a:pt x="14289" y="2158"/>
                  </a:cubicBezTo>
                  <a:lnTo>
                    <a:pt x="1299" y="1"/>
                  </a:lnTo>
                  <a:cubicBezTo>
                    <a:pt x="1667" y="6839"/>
                    <a:pt x="1152" y="14878"/>
                    <a:pt x="0" y="23333"/>
                  </a:cubicBezTo>
                  <a:close/>
                  <a:moveTo>
                    <a:pt x="12990" y="2551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5487625" y="3921175"/>
              <a:ext cx="875600" cy="1556325"/>
            </a:xfrm>
            <a:custGeom>
              <a:avLst/>
              <a:gdLst/>
              <a:ahLst/>
              <a:cxnLst/>
              <a:rect l="l" t="t" r="r" b="b"/>
              <a:pathLst>
                <a:path w="35024" h="62253" extrusionOk="0">
                  <a:moveTo>
                    <a:pt x="31959" y="19191"/>
                  </a:moveTo>
                  <a:cubicBezTo>
                    <a:pt x="33209" y="13480"/>
                    <a:pt x="34263" y="7745"/>
                    <a:pt x="35023" y="2182"/>
                  </a:cubicBezTo>
                  <a:lnTo>
                    <a:pt x="22033" y="0"/>
                  </a:lnTo>
                  <a:cubicBezTo>
                    <a:pt x="21249" y="5564"/>
                    <a:pt x="20220" y="11323"/>
                    <a:pt x="18945" y="17009"/>
                  </a:cubicBezTo>
                  <a:cubicBezTo>
                    <a:pt x="15833" y="31053"/>
                    <a:pt x="11397" y="44778"/>
                    <a:pt x="6642" y="54851"/>
                  </a:cubicBezTo>
                  <a:cubicBezTo>
                    <a:pt x="5269" y="57694"/>
                    <a:pt x="3137" y="60096"/>
                    <a:pt x="0" y="59557"/>
                  </a:cubicBezTo>
                  <a:lnTo>
                    <a:pt x="13014" y="61738"/>
                  </a:lnTo>
                  <a:cubicBezTo>
                    <a:pt x="16127" y="62253"/>
                    <a:pt x="18284" y="59875"/>
                    <a:pt x="19632" y="57032"/>
                  </a:cubicBezTo>
                  <a:cubicBezTo>
                    <a:pt x="24386" y="46959"/>
                    <a:pt x="28847" y="33234"/>
                    <a:pt x="31959" y="19191"/>
                  </a:cubicBezTo>
                  <a:close/>
                  <a:moveTo>
                    <a:pt x="31959" y="1919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210825" y="2484950"/>
              <a:ext cx="2889000" cy="2887775"/>
            </a:xfrm>
            <a:custGeom>
              <a:avLst/>
              <a:gdLst/>
              <a:ahLst/>
              <a:cxnLst/>
              <a:rect l="l" t="t" r="r" b="b"/>
              <a:pathLst>
                <a:path w="115560" h="115511" extrusionOk="0">
                  <a:moveTo>
                    <a:pt x="115290" y="52155"/>
                  </a:moveTo>
                  <a:cubicBezTo>
                    <a:pt x="114481" y="43749"/>
                    <a:pt x="111859" y="35882"/>
                    <a:pt x="107839" y="28921"/>
                  </a:cubicBezTo>
                  <a:cubicBezTo>
                    <a:pt x="97497" y="11005"/>
                    <a:pt x="78453" y="1"/>
                    <a:pt x="57768" y="1"/>
                  </a:cubicBezTo>
                  <a:cubicBezTo>
                    <a:pt x="25858" y="1"/>
                    <a:pt x="1" y="25857"/>
                    <a:pt x="1" y="57743"/>
                  </a:cubicBezTo>
                  <a:cubicBezTo>
                    <a:pt x="1" y="89654"/>
                    <a:pt x="25858" y="115511"/>
                    <a:pt x="57768" y="115511"/>
                  </a:cubicBezTo>
                  <a:cubicBezTo>
                    <a:pt x="66223" y="115511"/>
                    <a:pt x="74238" y="113697"/>
                    <a:pt x="81468" y="110437"/>
                  </a:cubicBezTo>
                  <a:cubicBezTo>
                    <a:pt x="101565" y="101393"/>
                    <a:pt x="115560" y="81198"/>
                    <a:pt x="115560" y="57743"/>
                  </a:cubicBezTo>
                  <a:cubicBezTo>
                    <a:pt x="115560" y="55881"/>
                    <a:pt x="115462" y="53993"/>
                    <a:pt x="115290" y="52155"/>
                  </a:cubicBezTo>
                  <a:close/>
                  <a:moveTo>
                    <a:pt x="115290" y="5215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1724300" y="3400975"/>
              <a:ext cx="391550" cy="391550"/>
            </a:xfrm>
            <a:custGeom>
              <a:avLst/>
              <a:gdLst/>
              <a:ahLst/>
              <a:cxnLst/>
              <a:rect l="l" t="t" r="r" b="b"/>
              <a:pathLst>
                <a:path w="15662" h="15662" extrusionOk="0">
                  <a:moveTo>
                    <a:pt x="15661" y="7843"/>
                  </a:moveTo>
                  <a:cubicBezTo>
                    <a:pt x="15661" y="3530"/>
                    <a:pt x="12132" y="0"/>
                    <a:pt x="7818" y="0"/>
                  </a:cubicBezTo>
                  <a:cubicBezTo>
                    <a:pt x="3505" y="0"/>
                    <a:pt x="0" y="3530"/>
                    <a:pt x="0" y="7843"/>
                  </a:cubicBezTo>
                  <a:cubicBezTo>
                    <a:pt x="0" y="12157"/>
                    <a:pt x="3505" y="15661"/>
                    <a:pt x="7818" y="15661"/>
                  </a:cubicBezTo>
                  <a:cubicBezTo>
                    <a:pt x="12132" y="15661"/>
                    <a:pt x="15661" y="12157"/>
                    <a:pt x="15661" y="7843"/>
                  </a:cubicBezTo>
                  <a:close/>
                  <a:moveTo>
                    <a:pt x="15661" y="7843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312500" y="2910175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5662" y="7844"/>
                  </a:moveTo>
                  <a:cubicBezTo>
                    <a:pt x="15662" y="3506"/>
                    <a:pt x="12157" y="1"/>
                    <a:pt x="7819" y="1"/>
                  </a:cubicBezTo>
                  <a:cubicBezTo>
                    <a:pt x="3505" y="1"/>
                    <a:pt x="1" y="3506"/>
                    <a:pt x="1" y="7844"/>
                  </a:cubicBezTo>
                  <a:cubicBezTo>
                    <a:pt x="1" y="12157"/>
                    <a:pt x="3505" y="15637"/>
                    <a:pt x="7819" y="15637"/>
                  </a:cubicBezTo>
                  <a:cubicBezTo>
                    <a:pt x="12157" y="15637"/>
                    <a:pt x="15662" y="12157"/>
                    <a:pt x="15662" y="7844"/>
                  </a:cubicBezTo>
                  <a:close/>
                  <a:moveTo>
                    <a:pt x="15662" y="78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3057575" y="3106250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3603" y="2549"/>
                  </a:moveTo>
                  <a:cubicBezTo>
                    <a:pt x="12181" y="981"/>
                    <a:pt x="10122" y="1"/>
                    <a:pt x="7819" y="1"/>
                  </a:cubicBezTo>
                  <a:cubicBezTo>
                    <a:pt x="6544" y="1"/>
                    <a:pt x="5343" y="295"/>
                    <a:pt x="4289" y="834"/>
                  </a:cubicBezTo>
                  <a:cubicBezTo>
                    <a:pt x="3652" y="1152"/>
                    <a:pt x="3064" y="1569"/>
                    <a:pt x="2549" y="2035"/>
                  </a:cubicBezTo>
                  <a:cubicBezTo>
                    <a:pt x="981" y="3481"/>
                    <a:pt x="0" y="5515"/>
                    <a:pt x="0" y="7794"/>
                  </a:cubicBezTo>
                  <a:cubicBezTo>
                    <a:pt x="0" y="9780"/>
                    <a:pt x="735" y="11593"/>
                    <a:pt x="1961" y="12990"/>
                  </a:cubicBezTo>
                  <a:cubicBezTo>
                    <a:pt x="2034" y="13064"/>
                    <a:pt x="2108" y="13162"/>
                    <a:pt x="2182" y="13235"/>
                  </a:cubicBezTo>
                  <a:cubicBezTo>
                    <a:pt x="3603" y="14706"/>
                    <a:pt x="5613" y="15637"/>
                    <a:pt x="7819" y="15637"/>
                  </a:cubicBezTo>
                  <a:cubicBezTo>
                    <a:pt x="12157" y="15637"/>
                    <a:pt x="15661" y="12132"/>
                    <a:pt x="15661" y="7794"/>
                  </a:cubicBezTo>
                  <a:cubicBezTo>
                    <a:pt x="15661" y="6446"/>
                    <a:pt x="15318" y="5172"/>
                    <a:pt x="14705" y="4069"/>
                  </a:cubicBezTo>
                  <a:cubicBezTo>
                    <a:pt x="14387" y="3505"/>
                    <a:pt x="14019" y="3015"/>
                    <a:pt x="13603" y="2549"/>
                  </a:cubicBezTo>
                  <a:close/>
                  <a:moveTo>
                    <a:pt x="13603" y="2549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368250" y="2484950"/>
              <a:ext cx="1731575" cy="2887775"/>
            </a:xfrm>
            <a:custGeom>
              <a:avLst/>
              <a:gdLst/>
              <a:ahLst/>
              <a:cxnLst/>
              <a:rect l="l" t="t" r="r" b="b"/>
              <a:pathLst>
                <a:path w="69263" h="115511" extrusionOk="0">
                  <a:moveTo>
                    <a:pt x="68993" y="52155"/>
                  </a:moveTo>
                  <a:cubicBezTo>
                    <a:pt x="68184" y="43749"/>
                    <a:pt x="65562" y="35882"/>
                    <a:pt x="61542" y="28921"/>
                  </a:cubicBezTo>
                  <a:cubicBezTo>
                    <a:pt x="61052" y="28063"/>
                    <a:pt x="60538" y="27205"/>
                    <a:pt x="59974" y="26372"/>
                  </a:cubicBezTo>
                  <a:cubicBezTo>
                    <a:pt x="59974" y="26348"/>
                    <a:pt x="59949" y="26323"/>
                    <a:pt x="59949" y="26299"/>
                  </a:cubicBezTo>
                  <a:cubicBezTo>
                    <a:pt x="54974" y="18676"/>
                    <a:pt x="48381" y="12427"/>
                    <a:pt x="40759" y="7966"/>
                  </a:cubicBezTo>
                  <a:cubicBezTo>
                    <a:pt x="40612" y="7892"/>
                    <a:pt x="40489" y="7794"/>
                    <a:pt x="40318" y="7721"/>
                  </a:cubicBezTo>
                  <a:cubicBezTo>
                    <a:pt x="31715" y="2746"/>
                    <a:pt x="21814" y="1"/>
                    <a:pt x="11471" y="1"/>
                  </a:cubicBezTo>
                  <a:cubicBezTo>
                    <a:pt x="9976" y="1"/>
                    <a:pt x="8481" y="74"/>
                    <a:pt x="6986" y="172"/>
                  </a:cubicBezTo>
                  <a:cubicBezTo>
                    <a:pt x="18162" y="2427"/>
                    <a:pt x="28161" y="7917"/>
                    <a:pt x="36004" y="15588"/>
                  </a:cubicBezTo>
                  <a:cubicBezTo>
                    <a:pt x="46666" y="26053"/>
                    <a:pt x="53283" y="40661"/>
                    <a:pt x="53283" y="56787"/>
                  </a:cubicBezTo>
                  <a:cubicBezTo>
                    <a:pt x="53283" y="74532"/>
                    <a:pt x="45269" y="90414"/>
                    <a:pt x="32671" y="101001"/>
                  </a:cubicBezTo>
                  <a:cubicBezTo>
                    <a:pt x="23701" y="108550"/>
                    <a:pt x="12402" y="113403"/>
                    <a:pt x="1" y="114359"/>
                  </a:cubicBezTo>
                  <a:cubicBezTo>
                    <a:pt x="3702" y="115118"/>
                    <a:pt x="7550" y="115511"/>
                    <a:pt x="11471" y="115511"/>
                  </a:cubicBezTo>
                  <a:cubicBezTo>
                    <a:pt x="19926" y="115511"/>
                    <a:pt x="27941" y="113697"/>
                    <a:pt x="35171" y="110437"/>
                  </a:cubicBezTo>
                  <a:cubicBezTo>
                    <a:pt x="55268" y="101393"/>
                    <a:pt x="69263" y="81198"/>
                    <a:pt x="69263" y="57743"/>
                  </a:cubicBezTo>
                  <a:cubicBezTo>
                    <a:pt x="69263" y="55881"/>
                    <a:pt x="69165" y="53993"/>
                    <a:pt x="68993" y="52155"/>
                  </a:cubicBezTo>
                  <a:close/>
                  <a:moveTo>
                    <a:pt x="68993" y="5215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8" name="Google Shape;898;p24"/>
          <p:cNvGrpSpPr/>
          <p:nvPr/>
        </p:nvGrpSpPr>
        <p:grpSpPr>
          <a:xfrm>
            <a:off x="7334265" y="3460639"/>
            <a:ext cx="346117" cy="309612"/>
            <a:chOff x="1190625" y="513825"/>
            <a:chExt cx="5228350" cy="4676925"/>
          </a:xfrm>
        </p:grpSpPr>
        <p:sp>
          <p:nvSpPr>
            <p:cNvPr id="899" name="Google Shape;899;p24"/>
            <p:cNvSpPr/>
            <p:nvPr/>
          </p:nvSpPr>
          <p:spPr>
            <a:xfrm>
              <a:off x="143202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87" y="0"/>
                  </a:moveTo>
                  <a:cubicBezTo>
                    <a:pt x="1422" y="0"/>
                    <a:pt x="0" y="1422"/>
                    <a:pt x="0" y="3186"/>
                  </a:cubicBezTo>
                  <a:cubicBezTo>
                    <a:pt x="0" y="4927"/>
                    <a:pt x="1422" y="6348"/>
                    <a:pt x="3187" y="6348"/>
                  </a:cubicBezTo>
                  <a:lnTo>
                    <a:pt x="16005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05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569777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62" y="0"/>
                  </a:moveTo>
                  <a:cubicBezTo>
                    <a:pt x="1422" y="0"/>
                    <a:pt x="1" y="1422"/>
                    <a:pt x="1" y="3186"/>
                  </a:cubicBezTo>
                  <a:cubicBezTo>
                    <a:pt x="1" y="4927"/>
                    <a:pt x="1422" y="6348"/>
                    <a:pt x="3162" y="6348"/>
                  </a:cubicBezTo>
                  <a:lnTo>
                    <a:pt x="16029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29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3804475" y="570200"/>
              <a:ext cx="1108425" cy="1032475"/>
            </a:xfrm>
            <a:custGeom>
              <a:avLst/>
              <a:gdLst/>
              <a:ahLst/>
              <a:cxnLst/>
              <a:rect l="l" t="t" r="r" b="b"/>
              <a:pathLst>
                <a:path w="44337" h="41299" extrusionOk="0">
                  <a:moveTo>
                    <a:pt x="0" y="7697"/>
                  </a:moveTo>
                  <a:lnTo>
                    <a:pt x="0" y="39582"/>
                  </a:lnTo>
                  <a:cubicBezTo>
                    <a:pt x="13186" y="26495"/>
                    <a:pt x="27303" y="41298"/>
                    <a:pt x="37744" y="39582"/>
                  </a:cubicBezTo>
                  <a:cubicBezTo>
                    <a:pt x="41298" y="38970"/>
                    <a:pt x="44337" y="36617"/>
                    <a:pt x="44337" y="33014"/>
                  </a:cubicBezTo>
                  <a:lnTo>
                    <a:pt x="44337" y="14265"/>
                  </a:lnTo>
                  <a:cubicBezTo>
                    <a:pt x="44337" y="8652"/>
                    <a:pt x="39509" y="7402"/>
                    <a:pt x="34558" y="8211"/>
                  </a:cubicBezTo>
                  <a:cubicBezTo>
                    <a:pt x="21004" y="10441"/>
                    <a:pt x="12255" y="1"/>
                    <a:pt x="0" y="7697"/>
                  </a:cubicBezTo>
                  <a:close/>
                  <a:moveTo>
                    <a:pt x="0" y="7697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4532375" y="755250"/>
              <a:ext cx="380525" cy="815550"/>
            </a:xfrm>
            <a:custGeom>
              <a:avLst/>
              <a:gdLst/>
              <a:ahLst/>
              <a:cxnLst/>
              <a:rect l="l" t="t" r="r" b="b"/>
              <a:pathLst>
                <a:path w="15221" h="32622" extrusionOk="0">
                  <a:moveTo>
                    <a:pt x="15221" y="25612"/>
                  </a:moveTo>
                  <a:lnTo>
                    <a:pt x="15221" y="6863"/>
                  </a:lnTo>
                  <a:cubicBezTo>
                    <a:pt x="15221" y="1250"/>
                    <a:pt x="10393" y="0"/>
                    <a:pt x="5442" y="809"/>
                  </a:cubicBezTo>
                  <a:cubicBezTo>
                    <a:pt x="4903" y="907"/>
                    <a:pt x="4388" y="956"/>
                    <a:pt x="3873" y="1005"/>
                  </a:cubicBezTo>
                  <a:cubicBezTo>
                    <a:pt x="5123" y="2010"/>
                    <a:pt x="5907" y="3554"/>
                    <a:pt x="5907" y="5809"/>
                  </a:cubicBezTo>
                  <a:lnTo>
                    <a:pt x="5907" y="24558"/>
                  </a:lnTo>
                  <a:cubicBezTo>
                    <a:pt x="5907" y="27940"/>
                    <a:pt x="3261" y="30244"/>
                    <a:pt x="1" y="31004"/>
                  </a:cubicBezTo>
                  <a:cubicBezTo>
                    <a:pt x="3064" y="31960"/>
                    <a:pt x="5956" y="32622"/>
                    <a:pt x="8628" y="32180"/>
                  </a:cubicBezTo>
                  <a:cubicBezTo>
                    <a:pt x="12182" y="31568"/>
                    <a:pt x="15221" y="29215"/>
                    <a:pt x="15221" y="25612"/>
                  </a:cubicBezTo>
                  <a:close/>
                  <a:moveTo>
                    <a:pt x="15221" y="2561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3725425" y="513825"/>
              <a:ext cx="158725" cy="1489550"/>
            </a:xfrm>
            <a:custGeom>
              <a:avLst/>
              <a:gdLst/>
              <a:ahLst/>
              <a:cxnLst/>
              <a:rect l="l" t="t" r="r" b="b"/>
              <a:pathLst>
                <a:path w="6349" h="59582" extrusionOk="0">
                  <a:moveTo>
                    <a:pt x="3162" y="1"/>
                  </a:moveTo>
                  <a:cubicBezTo>
                    <a:pt x="1422" y="1"/>
                    <a:pt x="1" y="1422"/>
                    <a:pt x="1" y="3163"/>
                  </a:cubicBezTo>
                  <a:lnTo>
                    <a:pt x="1" y="56420"/>
                  </a:lnTo>
                  <a:cubicBezTo>
                    <a:pt x="1" y="58160"/>
                    <a:pt x="1422" y="59582"/>
                    <a:pt x="3162" y="59582"/>
                  </a:cubicBezTo>
                  <a:cubicBezTo>
                    <a:pt x="4927" y="59582"/>
                    <a:pt x="6349" y="58160"/>
                    <a:pt x="6349" y="56420"/>
                  </a:cubicBezTo>
                  <a:lnTo>
                    <a:pt x="6349" y="3163"/>
                  </a:lnTo>
                  <a:cubicBezTo>
                    <a:pt x="6349" y="1422"/>
                    <a:pt x="4927" y="1"/>
                    <a:pt x="3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1832125" y="1871625"/>
              <a:ext cx="3944725" cy="3318500"/>
            </a:xfrm>
            <a:custGeom>
              <a:avLst/>
              <a:gdLst/>
              <a:ahLst/>
              <a:cxnLst/>
              <a:rect l="l" t="t" r="r" b="b"/>
              <a:pathLst>
                <a:path w="157789" h="132740" extrusionOk="0">
                  <a:moveTo>
                    <a:pt x="5491" y="132740"/>
                  </a:moveTo>
                  <a:lnTo>
                    <a:pt x="152323" y="132740"/>
                  </a:lnTo>
                  <a:cubicBezTo>
                    <a:pt x="155337" y="132740"/>
                    <a:pt x="157788" y="130265"/>
                    <a:pt x="157788" y="127274"/>
                  </a:cubicBezTo>
                  <a:lnTo>
                    <a:pt x="157788" y="116834"/>
                  </a:lnTo>
                  <a:cubicBezTo>
                    <a:pt x="157739" y="115241"/>
                    <a:pt x="157592" y="114432"/>
                    <a:pt x="156097" y="112128"/>
                  </a:cubicBezTo>
                  <a:lnTo>
                    <a:pt x="125657" y="64900"/>
                  </a:lnTo>
                  <a:cubicBezTo>
                    <a:pt x="112520" y="44998"/>
                    <a:pt x="99825" y="24779"/>
                    <a:pt x="86909" y="4731"/>
                  </a:cubicBezTo>
                  <a:cubicBezTo>
                    <a:pt x="84728" y="1593"/>
                    <a:pt x="81811" y="25"/>
                    <a:pt x="78894" y="0"/>
                  </a:cubicBezTo>
                  <a:cubicBezTo>
                    <a:pt x="76002" y="25"/>
                    <a:pt x="73086" y="1593"/>
                    <a:pt x="70905" y="4731"/>
                  </a:cubicBezTo>
                  <a:lnTo>
                    <a:pt x="1716" y="112128"/>
                  </a:lnTo>
                  <a:cubicBezTo>
                    <a:pt x="246" y="114407"/>
                    <a:pt x="1" y="114113"/>
                    <a:pt x="1" y="116809"/>
                  </a:cubicBezTo>
                  <a:lnTo>
                    <a:pt x="1" y="127274"/>
                  </a:lnTo>
                  <a:cubicBezTo>
                    <a:pt x="1" y="130265"/>
                    <a:pt x="2476" y="132740"/>
                    <a:pt x="5491" y="132740"/>
                  </a:cubicBezTo>
                  <a:close/>
                  <a:moveTo>
                    <a:pt x="5491" y="13274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3616375" y="1871625"/>
              <a:ext cx="2160475" cy="3318500"/>
            </a:xfrm>
            <a:custGeom>
              <a:avLst/>
              <a:gdLst/>
              <a:ahLst/>
              <a:cxnLst/>
              <a:rect l="l" t="t" r="r" b="b"/>
              <a:pathLst>
                <a:path w="86419" h="132740" extrusionOk="0">
                  <a:moveTo>
                    <a:pt x="441" y="4731"/>
                  </a:moveTo>
                  <a:cubicBezTo>
                    <a:pt x="13358" y="24779"/>
                    <a:pt x="26078" y="44998"/>
                    <a:pt x="39214" y="64900"/>
                  </a:cubicBezTo>
                  <a:lnTo>
                    <a:pt x="69654" y="112128"/>
                  </a:lnTo>
                  <a:cubicBezTo>
                    <a:pt x="71125" y="114432"/>
                    <a:pt x="71272" y="115241"/>
                    <a:pt x="71345" y="116834"/>
                  </a:cubicBezTo>
                  <a:lnTo>
                    <a:pt x="71345" y="127274"/>
                  </a:lnTo>
                  <a:cubicBezTo>
                    <a:pt x="71345" y="130265"/>
                    <a:pt x="68894" y="132740"/>
                    <a:pt x="65855" y="132740"/>
                  </a:cubicBezTo>
                  <a:lnTo>
                    <a:pt x="80953" y="132740"/>
                  </a:lnTo>
                  <a:cubicBezTo>
                    <a:pt x="83967" y="132740"/>
                    <a:pt x="86418" y="130265"/>
                    <a:pt x="86418" y="127274"/>
                  </a:cubicBezTo>
                  <a:lnTo>
                    <a:pt x="86418" y="116834"/>
                  </a:lnTo>
                  <a:cubicBezTo>
                    <a:pt x="86369" y="115241"/>
                    <a:pt x="86222" y="114432"/>
                    <a:pt x="84727" y="112128"/>
                  </a:cubicBezTo>
                  <a:lnTo>
                    <a:pt x="54287" y="64900"/>
                  </a:lnTo>
                  <a:cubicBezTo>
                    <a:pt x="51297" y="60365"/>
                    <a:pt x="48307" y="55807"/>
                    <a:pt x="45366" y="51224"/>
                  </a:cubicBezTo>
                  <a:cubicBezTo>
                    <a:pt x="35342" y="35783"/>
                    <a:pt x="25514" y="20196"/>
                    <a:pt x="15539" y="4731"/>
                  </a:cubicBezTo>
                  <a:cubicBezTo>
                    <a:pt x="13358" y="1593"/>
                    <a:pt x="10441" y="25"/>
                    <a:pt x="7524" y="0"/>
                  </a:cubicBezTo>
                  <a:cubicBezTo>
                    <a:pt x="4828" y="25"/>
                    <a:pt x="2108" y="1373"/>
                    <a:pt x="0" y="4118"/>
                  </a:cubicBezTo>
                  <a:cubicBezTo>
                    <a:pt x="147" y="4314"/>
                    <a:pt x="294" y="4535"/>
                    <a:pt x="441" y="4731"/>
                  </a:cubicBezTo>
                  <a:close/>
                  <a:moveTo>
                    <a:pt x="441" y="4731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6098500" y="4555950"/>
              <a:ext cx="320475" cy="634800"/>
            </a:xfrm>
            <a:custGeom>
              <a:avLst/>
              <a:gdLst/>
              <a:ahLst/>
              <a:cxnLst/>
              <a:rect l="l" t="t" r="r" b="b"/>
              <a:pathLst>
                <a:path w="12819" h="25392" extrusionOk="0">
                  <a:moveTo>
                    <a:pt x="0" y="12696"/>
                  </a:moveTo>
                  <a:lnTo>
                    <a:pt x="0" y="23308"/>
                  </a:lnTo>
                  <a:cubicBezTo>
                    <a:pt x="0" y="24460"/>
                    <a:pt x="932" y="25391"/>
                    <a:pt x="2084" y="25391"/>
                  </a:cubicBezTo>
                  <a:lnTo>
                    <a:pt x="10711" y="25391"/>
                  </a:lnTo>
                  <a:cubicBezTo>
                    <a:pt x="11863" y="25391"/>
                    <a:pt x="12818" y="24460"/>
                    <a:pt x="12818" y="23308"/>
                  </a:cubicBezTo>
                  <a:lnTo>
                    <a:pt x="12818" y="2108"/>
                  </a:lnTo>
                  <a:cubicBezTo>
                    <a:pt x="12818" y="932"/>
                    <a:pt x="11863" y="0"/>
                    <a:pt x="10711" y="0"/>
                  </a:cubicBezTo>
                  <a:lnTo>
                    <a:pt x="2084" y="0"/>
                  </a:lnTo>
                  <a:cubicBezTo>
                    <a:pt x="932" y="0"/>
                    <a:pt x="0" y="932"/>
                    <a:pt x="0" y="2108"/>
                  </a:cubicBezTo>
                  <a:close/>
                  <a:moveTo>
                    <a:pt x="0" y="12696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190625" y="4555950"/>
              <a:ext cx="321075" cy="634800"/>
            </a:xfrm>
            <a:custGeom>
              <a:avLst/>
              <a:gdLst/>
              <a:ahLst/>
              <a:cxnLst/>
              <a:rect l="l" t="t" r="r" b="b"/>
              <a:pathLst>
                <a:path w="12843" h="25392" extrusionOk="0">
                  <a:moveTo>
                    <a:pt x="0" y="2108"/>
                  </a:moveTo>
                  <a:lnTo>
                    <a:pt x="0" y="23308"/>
                  </a:lnTo>
                  <a:cubicBezTo>
                    <a:pt x="0" y="24460"/>
                    <a:pt x="931" y="25391"/>
                    <a:pt x="2108" y="25391"/>
                  </a:cubicBezTo>
                  <a:lnTo>
                    <a:pt x="10735" y="25391"/>
                  </a:lnTo>
                  <a:cubicBezTo>
                    <a:pt x="11887" y="25391"/>
                    <a:pt x="12843" y="24460"/>
                    <a:pt x="12843" y="23308"/>
                  </a:cubicBezTo>
                  <a:lnTo>
                    <a:pt x="12843" y="2108"/>
                  </a:lnTo>
                  <a:cubicBezTo>
                    <a:pt x="12843" y="932"/>
                    <a:pt x="11887" y="0"/>
                    <a:pt x="10735" y="0"/>
                  </a:cubicBezTo>
                  <a:lnTo>
                    <a:pt x="2108" y="0"/>
                  </a:lnTo>
                  <a:cubicBezTo>
                    <a:pt x="931" y="0"/>
                    <a:pt x="0" y="932"/>
                    <a:pt x="0" y="2108"/>
                  </a:cubicBezTo>
                  <a:close/>
                  <a:moveTo>
                    <a:pt x="0" y="210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2818600" y="2946950"/>
              <a:ext cx="1973000" cy="2243175"/>
            </a:xfrm>
            <a:custGeom>
              <a:avLst/>
              <a:gdLst/>
              <a:ahLst/>
              <a:cxnLst/>
              <a:rect l="l" t="t" r="r" b="b"/>
              <a:pathLst>
                <a:path w="78920" h="89727" extrusionOk="0">
                  <a:moveTo>
                    <a:pt x="36837" y="3407"/>
                  </a:moveTo>
                  <a:cubicBezTo>
                    <a:pt x="31887" y="27597"/>
                    <a:pt x="19118" y="54018"/>
                    <a:pt x="1667" y="69948"/>
                  </a:cubicBezTo>
                  <a:cubicBezTo>
                    <a:pt x="1" y="72252"/>
                    <a:pt x="1" y="73845"/>
                    <a:pt x="1" y="75193"/>
                  </a:cubicBezTo>
                  <a:lnTo>
                    <a:pt x="1" y="89727"/>
                  </a:lnTo>
                  <a:lnTo>
                    <a:pt x="39435" y="89727"/>
                  </a:lnTo>
                  <a:lnTo>
                    <a:pt x="78919" y="89727"/>
                  </a:lnTo>
                  <a:lnTo>
                    <a:pt x="78919" y="75193"/>
                  </a:lnTo>
                  <a:cubicBezTo>
                    <a:pt x="78919" y="73845"/>
                    <a:pt x="78919" y="72252"/>
                    <a:pt x="77277" y="69948"/>
                  </a:cubicBezTo>
                  <a:cubicBezTo>
                    <a:pt x="59827" y="54018"/>
                    <a:pt x="47033" y="27597"/>
                    <a:pt x="42082" y="3407"/>
                  </a:cubicBezTo>
                  <a:cubicBezTo>
                    <a:pt x="41445" y="0"/>
                    <a:pt x="37352" y="0"/>
                    <a:pt x="36837" y="3407"/>
                  </a:cubicBezTo>
                  <a:close/>
                  <a:moveTo>
                    <a:pt x="36837" y="340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3655575" y="2946950"/>
              <a:ext cx="1136025" cy="2243175"/>
            </a:xfrm>
            <a:custGeom>
              <a:avLst/>
              <a:gdLst/>
              <a:ahLst/>
              <a:cxnLst/>
              <a:rect l="l" t="t" r="r" b="b"/>
              <a:pathLst>
                <a:path w="45441" h="89727" extrusionOk="0">
                  <a:moveTo>
                    <a:pt x="43798" y="69948"/>
                  </a:moveTo>
                  <a:cubicBezTo>
                    <a:pt x="26348" y="54018"/>
                    <a:pt x="13554" y="27597"/>
                    <a:pt x="8603" y="3407"/>
                  </a:cubicBezTo>
                  <a:cubicBezTo>
                    <a:pt x="7966" y="0"/>
                    <a:pt x="3873" y="0"/>
                    <a:pt x="3358" y="3407"/>
                  </a:cubicBezTo>
                  <a:cubicBezTo>
                    <a:pt x="2476" y="7721"/>
                    <a:pt x="1349" y="12083"/>
                    <a:pt x="1" y="16446"/>
                  </a:cubicBezTo>
                  <a:cubicBezTo>
                    <a:pt x="5858" y="38430"/>
                    <a:pt x="17745" y="61150"/>
                    <a:pt x="33406" y="75463"/>
                  </a:cubicBezTo>
                  <a:cubicBezTo>
                    <a:pt x="35073" y="77742"/>
                    <a:pt x="35073" y="79311"/>
                    <a:pt x="35073" y="80708"/>
                  </a:cubicBezTo>
                  <a:lnTo>
                    <a:pt x="35073" y="89727"/>
                  </a:lnTo>
                  <a:lnTo>
                    <a:pt x="45440" y="89727"/>
                  </a:lnTo>
                  <a:lnTo>
                    <a:pt x="45440" y="75193"/>
                  </a:lnTo>
                  <a:cubicBezTo>
                    <a:pt x="45440" y="73845"/>
                    <a:pt x="45440" y="72252"/>
                    <a:pt x="43798" y="69948"/>
                  </a:cubicBezTo>
                  <a:close/>
                  <a:moveTo>
                    <a:pt x="43798" y="69948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24"/>
          <p:cNvGrpSpPr/>
          <p:nvPr/>
        </p:nvGrpSpPr>
        <p:grpSpPr>
          <a:xfrm>
            <a:off x="6671189" y="3987204"/>
            <a:ext cx="354757" cy="379189"/>
            <a:chOff x="1363400" y="236275"/>
            <a:chExt cx="4893200" cy="5230200"/>
          </a:xfrm>
        </p:grpSpPr>
        <p:sp>
          <p:nvSpPr>
            <p:cNvPr id="911" name="Google Shape;911;p24"/>
            <p:cNvSpPr/>
            <p:nvPr/>
          </p:nvSpPr>
          <p:spPr>
            <a:xfrm>
              <a:off x="1363400" y="2411425"/>
              <a:ext cx="2129825" cy="2169050"/>
            </a:xfrm>
            <a:custGeom>
              <a:avLst/>
              <a:gdLst/>
              <a:ahLst/>
              <a:cxnLst/>
              <a:rect l="l" t="t" r="r" b="b"/>
              <a:pathLst>
                <a:path w="85193" h="86762" extrusionOk="0">
                  <a:moveTo>
                    <a:pt x="42842" y="53307"/>
                  </a:moveTo>
                  <a:cubicBezTo>
                    <a:pt x="41322" y="55660"/>
                    <a:pt x="27916" y="76738"/>
                    <a:pt x="26176" y="71836"/>
                  </a:cubicBezTo>
                  <a:cubicBezTo>
                    <a:pt x="23578" y="64410"/>
                    <a:pt x="13603" y="62424"/>
                    <a:pt x="7990" y="65758"/>
                  </a:cubicBezTo>
                  <a:cubicBezTo>
                    <a:pt x="0" y="70439"/>
                    <a:pt x="5613" y="86762"/>
                    <a:pt x="13652" y="86762"/>
                  </a:cubicBezTo>
                  <a:lnTo>
                    <a:pt x="32352" y="86762"/>
                  </a:lnTo>
                  <a:lnTo>
                    <a:pt x="62302" y="84556"/>
                  </a:lnTo>
                  <a:cubicBezTo>
                    <a:pt x="84188" y="59876"/>
                    <a:pt x="85193" y="31617"/>
                    <a:pt x="66419" y="1"/>
                  </a:cubicBezTo>
                  <a:cubicBezTo>
                    <a:pt x="50489" y="25"/>
                    <a:pt x="44288" y="9363"/>
                    <a:pt x="44288" y="32671"/>
                  </a:cubicBezTo>
                  <a:lnTo>
                    <a:pt x="44288" y="36298"/>
                  </a:lnTo>
                  <a:cubicBezTo>
                    <a:pt x="44288" y="44067"/>
                    <a:pt x="45464" y="49288"/>
                    <a:pt x="42842" y="53307"/>
                  </a:cubicBezTo>
                  <a:close/>
                  <a:moveTo>
                    <a:pt x="42842" y="5330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4010350" y="2413275"/>
              <a:ext cx="2246250" cy="2168425"/>
            </a:xfrm>
            <a:custGeom>
              <a:avLst/>
              <a:gdLst/>
              <a:ahLst/>
              <a:cxnLst/>
              <a:rect l="l" t="t" r="r" b="b"/>
              <a:pathLst>
                <a:path w="89850" h="86737" extrusionOk="0">
                  <a:moveTo>
                    <a:pt x="57498" y="86737"/>
                  </a:moveTo>
                  <a:lnTo>
                    <a:pt x="76198" y="86737"/>
                  </a:lnTo>
                  <a:cubicBezTo>
                    <a:pt x="84262" y="86737"/>
                    <a:pt x="89850" y="70414"/>
                    <a:pt x="81860" y="65733"/>
                  </a:cubicBezTo>
                  <a:cubicBezTo>
                    <a:pt x="76247" y="62424"/>
                    <a:pt x="66272" y="64385"/>
                    <a:pt x="63674" y="71811"/>
                  </a:cubicBezTo>
                  <a:cubicBezTo>
                    <a:pt x="61934" y="76713"/>
                    <a:pt x="48528" y="55635"/>
                    <a:pt x="47008" y="53307"/>
                  </a:cubicBezTo>
                  <a:cubicBezTo>
                    <a:pt x="44386" y="49263"/>
                    <a:pt x="45562" y="44042"/>
                    <a:pt x="45562" y="36273"/>
                  </a:cubicBezTo>
                  <a:lnTo>
                    <a:pt x="45562" y="32646"/>
                  </a:lnTo>
                  <a:cubicBezTo>
                    <a:pt x="45562" y="9338"/>
                    <a:pt x="39361" y="0"/>
                    <a:pt x="23431" y="0"/>
                  </a:cubicBezTo>
                  <a:cubicBezTo>
                    <a:pt x="23455" y="0"/>
                    <a:pt x="23455" y="0"/>
                    <a:pt x="23455" y="0"/>
                  </a:cubicBezTo>
                  <a:cubicBezTo>
                    <a:pt x="0" y="33234"/>
                    <a:pt x="6250" y="86590"/>
                    <a:pt x="57498" y="86737"/>
                  </a:cubicBezTo>
                  <a:close/>
                  <a:moveTo>
                    <a:pt x="57498" y="8673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2863950" y="2411425"/>
              <a:ext cx="1892100" cy="1080875"/>
            </a:xfrm>
            <a:custGeom>
              <a:avLst/>
              <a:gdLst/>
              <a:ahLst/>
              <a:cxnLst/>
              <a:rect l="l" t="t" r="r" b="b"/>
              <a:pathLst>
                <a:path w="75684" h="43235" extrusionOk="0">
                  <a:moveTo>
                    <a:pt x="49" y="18211"/>
                  </a:moveTo>
                  <a:cubicBezTo>
                    <a:pt x="0" y="22426"/>
                    <a:pt x="368" y="27132"/>
                    <a:pt x="2280" y="31053"/>
                  </a:cubicBezTo>
                  <a:cubicBezTo>
                    <a:pt x="2672" y="31862"/>
                    <a:pt x="3113" y="32646"/>
                    <a:pt x="3652" y="33382"/>
                  </a:cubicBezTo>
                  <a:cubicBezTo>
                    <a:pt x="4437" y="34460"/>
                    <a:pt x="5343" y="35342"/>
                    <a:pt x="6397" y="35979"/>
                  </a:cubicBezTo>
                  <a:cubicBezTo>
                    <a:pt x="12819" y="41249"/>
                    <a:pt x="26200" y="43234"/>
                    <a:pt x="36273" y="40440"/>
                  </a:cubicBezTo>
                  <a:cubicBezTo>
                    <a:pt x="38185" y="39901"/>
                    <a:pt x="37548" y="39925"/>
                    <a:pt x="39460" y="40440"/>
                  </a:cubicBezTo>
                  <a:cubicBezTo>
                    <a:pt x="49704" y="43185"/>
                    <a:pt x="63258" y="40734"/>
                    <a:pt x="69287" y="35979"/>
                  </a:cubicBezTo>
                  <a:cubicBezTo>
                    <a:pt x="71149" y="34852"/>
                    <a:pt x="72473" y="33112"/>
                    <a:pt x="73404" y="31102"/>
                  </a:cubicBezTo>
                  <a:cubicBezTo>
                    <a:pt x="75291" y="27156"/>
                    <a:pt x="75684" y="22083"/>
                    <a:pt x="75635" y="18211"/>
                  </a:cubicBezTo>
                  <a:cubicBezTo>
                    <a:pt x="75438" y="12034"/>
                    <a:pt x="73600" y="4559"/>
                    <a:pt x="69287" y="1"/>
                  </a:cubicBezTo>
                  <a:lnTo>
                    <a:pt x="6397" y="1"/>
                  </a:lnTo>
                  <a:cubicBezTo>
                    <a:pt x="3138" y="3456"/>
                    <a:pt x="1103" y="8824"/>
                    <a:pt x="344" y="14461"/>
                  </a:cubicBezTo>
                  <a:cubicBezTo>
                    <a:pt x="172" y="15711"/>
                    <a:pt x="74" y="16961"/>
                    <a:pt x="49" y="18211"/>
                  </a:cubicBezTo>
                  <a:close/>
                  <a:moveTo>
                    <a:pt x="49" y="182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2920925" y="2965950"/>
              <a:ext cx="1778150" cy="1533650"/>
            </a:xfrm>
            <a:custGeom>
              <a:avLst/>
              <a:gdLst/>
              <a:ahLst/>
              <a:cxnLst/>
              <a:rect l="l" t="t" r="r" b="b"/>
              <a:pathLst>
                <a:path w="71126" h="61346" extrusionOk="0">
                  <a:moveTo>
                    <a:pt x="1" y="0"/>
                  </a:moveTo>
                  <a:lnTo>
                    <a:pt x="1" y="46420"/>
                  </a:lnTo>
                  <a:lnTo>
                    <a:pt x="38382" y="61346"/>
                  </a:lnTo>
                  <a:lnTo>
                    <a:pt x="71125" y="46420"/>
                  </a:lnTo>
                  <a:lnTo>
                    <a:pt x="71125" y="49"/>
                  </a:lnTo>
                  <a:cubicBezTo>
                    <a:pt x="70194" y="2083"/>
                    <a:pt x="68870" y="3799"/>
                    <a:pt x="67008" y="4926"/>
                  </a:cubicBezTo>
                  <a:cubicBezTo>
                    <a:pt x="60979" y="9706"/>
                    <a:pt x="47425" y="12132"/>
                    <a:pt x="37181" y="9362"/>
                  </a:cubicBezTo>
                  <a:cubicBezTo>
                    <a:pt x="35269" y="8872"/>
                    <a:pt x="35906" y="8848"/>
                    <a:pt x="33994" y="9362"/>
                  </a:cubicBezTo>
                  <a:cubicBezTo>
                    <a:pt x="23921" y="12181"/>
                    <a:pt x="10540" y="10196"/>
                    <a:pt x="4118" y="4926"/>
                  </a:cubicBezTo>
                  <a:cubicBezTo>
                    <a:pt x="3064" y="4289"/>
                    <a:pt x="2158" y="3407"/>
                    <a:pt x="1373" y="2328"/>
                  </a:cubicBezTo>
                  <a:cubicBezTo>
                    <a:pt x="834" y="1593"/>
                    <a:pt x="393" y="809"/>
                    <a:pt x="1" y="0"/>
                  </a:cubicBezTo>
                  <a:close/>
                  <a:moveTo>
                    <a:pt x="1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2490800" y="4126425"/>
              <a:ext cx="2638400" cy="905625"/>
            </a:xfrm>
            <a:custGeom>
              <a:avLst/>
              <a:gdLst/>
              <a:ahLst/>
              <a:cxnLst/>
              <a:rect l="l" t="t" r="r" b="b"/>
              <a:pathLst>
                <a:path w="105536" h="36225" extrusionOk="0">
                  <a:moveTo>
                    <a:pt x="1" y="9633"/>
                  </a:moveTo>
                  <a:lnTo>
                    <a:pt x="57572" y="36225"/>
                  </a:lnTo>
                  <a:lnTo>
                    <a:pt x="105535" y="9633"/>
                  </a:lnTo>
                  <a:lnTo>
                    <a:pt x="88330" y="1"/>
                  </a:lnTo>
                  <a:lnTo>
                    <a:pt x="17206" y="1"/>
                  </a:lnTo>
                  <a:close/>
                  <a:moveTo>
                    <a:pt x="1" y="963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2863950" y="2769250"/>
              <a:ext cx="1892100" cy="723050"/>
            </a:xfrm>
            <a:custGeom>
              <a:avLst/>
              <a:gdLst/>
              <a:ahLst/>
              <a:cxnLst/>
              <a:rect l="l" t="t" r="r" b="b"/>
              <a:pathLst>
                <a:path w="75684" h="28922" extrusionOk="0">
                  <a:moveTo>
                    <a:pt x="49" y="3898"/>
                  </a:moveTo>
                  <a:cubicBezTo>
                    <a:pt x="0" y="8113"/>
                    <a:pt x="368" y="12819"/>
                    <a:pt x="2280" y="16740"/>
                  </a:cubicBezTo>
                  <a:cubicBezTo>
                    <a:pt x="3211" y="18676"/>
                    <a:pt x="4535" y="20539"/>
                    <a:pt x="6397" y="21666"/>
                  </a:cubicBezTo>
                  <a:cubicBezTo>
                    <a:pt x="12819" y="26936"/>
                    <a:pt x="26200" y="28921"/>
                    <a:pt x="36273" y="26127"/>
                  </a:cubicBezTo>
                  <a:cubicBezTo>
                    <a:pt x="38185" y="25588"/>
                    <a:pt x="37548" y="25612"/>
                    <a:pt x="39460" y="26127"/>
                  </a:cubicBezTo>
                  <a:cubicBezTo>
                    <a:pt x="49704" y="28872"/>
                    <a:pt x="63258" y="26421"/>
                    <a:pt x="69287" y="21666"/>
                  </a:cubicBezTo>
                  <a:cubicBezTo>
                    <a:pt x="71149" y="20539"/>
                    <a:pt x="72473" y="18799"/>
                    <a:pt x="73404" y="16789"/>
                  </a:cubicBezTo>
                  <a:cubicBezTo>
                    <a:pt x="75291" y="12843"/>
                    <a:pt x="75684" y="7770"/>
                    <a:pt x="75635" y="3898"/>
                  </a:cubicBezTo>
                  <a:cubicBezTo>
                    <a:pt x="75610" y="2648"/>
                    <a:pt x="75487" y="1324"/>
                    <a:pt x="75316" y="1"/>
                  </a:cubicBezTo>
                  <a:cubicBezTo>
                    <a:pt x="74997" y="2378"/>
                    <a:pt x="74409" y="4804"/>
                    <a:pt x="73404" y="6912"/>
                  </a:cubicBezTo>
                  <a:cubicBezTo>
                    <a:pt x="72473" y="8922"/>
                    <a:pt x="71149" y="10638"/>
                    <a:pt x="69287" y="11789"/>
                  </a:cubicBezTo>
                  <a:cubicBezTo>
                    <a:pt x="63258" y="16544"/>
                    <a:pt x="49704" y="18971"/>
                    <a:pt x="39460" y="16226"/>
                  </a:cubicBezTo>
                  <a:cubicBezTo>
                    <a:pt x="37548" y="15711"/>
                    <a:pt x="38185" y="15686"/>
                    <a:pt x="36273" y="16226"/>
                  </a:cubicBezTo>
                  <a:cubicBezTo>
                    <a:pt x="26200" y="19020"/>
                    <a:pt x="12819" y="17059"/>
                    <a:pt x="6397" y="11789"/>
                  </a:cubicBezTo>
                  <a:cubicBezTo>
                    <a:pt x="5343" y="11128"/>
                    <a:pt x="4437" y="10245"/>
                    <a:pt x="3652" y="9167"/>
                  </a:cubicBezTo>
                  <a:cubicBezTo>
                    <a:pt x="3113" y="8456"/>
                    <a:pt x="2672" y="7672"/>
                    <a:pt x="2280" y="6863"/>
                  </a:cubicBezTo>
                  <a:cubicBezTo>
                    <a:pt x="1250" y="4755"/>
                    <a:pt x="662" y="2427"/>
                    <a:pt x="368" y="74"/>
                  </a:cubicBezTo>
                  <a:lnTo>
                    <a:pt x="344" y="148"/>
                  </a:lnTo>
                  <a:cubicBezTo>
                    <a:pt x="172" y="1398"/>
                    <a:pt x="74" y="2648"/>
                    <a:pt x="49" y="3898"/>
                  </a:cubicBezTo>
                  <a:close/>
                  <a:moveTo>
                    <a:pt x="49" y="389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2792250" y="4732400"/>
              <a:ext cx="1137850" cy="734075"/>
            </a:xfrm>
            <a:custGeom>
              <a:avLst/>
              <a:gdLst/>
              <a:ahLst/>
              <a:cxnLst/>
              <a:rect l="l" t="t" r="r" b="b"/>
              <a:pathLst>
                <a:path w="45514" h="29363" extrusionOk="0">
                  <a:moveTo>
                    <a:pt x="45514" y="1"/>
                  </a:moveTo>
                  <a:cubicBezTo>
                    <a:pt x="9290" y="1"/>
                    <a:pt x="1" y="29362"/>
                    <a:pt x="8824" y="29362"/>
                  </a:cubicBezTo>
                  <a:lnTo>
                    <a:pt x="25073" y="29362"/>
                  </a:lnTo>
                  <a:cubicBezTo>
                    <a:pt x="28063" y="15564"/>
                    <a:pt x="34926" y="5834"/>
                    <a:pt x="45514" y="1"/>
                  </a:cubicBezTo>
                  <a:close/>
                  <a:moveTo>
                    <a:pt x="45514" y="1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947925" y="4288800"/>
              <a:ext cx="1982175" cy="1177675"/>
            </a:xfrm>
            <a:custGeom>
              <a:avLst/>
              <a:gdLst/>
              <a:ahLst/>
              <a:cxnLst/>
              <a:rect l="l" t="t" r="r" b="b"/>
              <a:pathLst>
                <a:path w="79287" h="47107" extrusionOk="0">
                  <a:moveTo>
                    <a:pt x="8971" y="11667"/>
                  </a:moveTo>
                  <a:cubicBezTo>
                    <a:pt x="1" y="24215"/>
                    <a:pt x="3530" y="47106"/>
                    <a:pt x="29411" y="47106"/>
                  </a:cubicBezTo>
                  <a:lnTo>
                    <a:pt x="42597" y="47106"/>
                  </a:lnTo>
                  <a:cubicBezTo>
                    <a:pt x="33774" y="47106"/>
                    <a:pt x="43063" y="17745"/>
                    <a:pt x="79287" y="17745"/>
                  </a:cubicBezTo>
                  <a:cubicBezTo>
                    <a:pt x="61935" y="6961"/>
                    <a:pt x="36298" y="0"/>
                    <a:pt x="21716" y="3138"/>
                  </a:cubicBezTo>
                  <a:cubicBezTo>
                    <a:pt x="18284" y="4363"/>
                    <a:pt x="11986" y="7549"/>
                    <a:pt x="9020" y="11593"/>
                  </a:cubicBezTo>
                  <a:cubicBezTo>
                    <a:pt x="9020" y="11618"/>
                    <a:pt x="9020" y="11618"/>
                    <a:pt x="8996" y="11642"/>
                  </a:cubicBezTo>
                  <a:cubicBezTo>
                    <a:pt x="8996" y="11642"/>
                    <a:pt x="8996" y="11667"/>
                    <a:pt x="8971" y="11667"/>
                  </a:cubicBezTo>
                  <a:close/>
                  <a:moveTo>
                    <a:pt x="8971" y="11667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3419075" y="4332300"/>
              <a:ext cx="2205200" cy="1134175"/>
            </a:xfrm>
            <a:custGeom>
              <a:avLst/>
              <a:gdLst/>
              <a:ahLst/>
              <a:cxnLst/>
              <a:rect l="l" t="t" r="r" b="b"/>
              <a:pathLst>
                <a:path w="88208" h="45367" extrusionOk="0">
                  <a:moveTo>
                    <a:pt x="20441" y="16005"/>
                  </a:moveTo>
                  <a:cubicBezTo>
                    <a:pt x="9853" y="21838"/>
                    <a:pt x="2990" y="31568"/>
                    <a:pt x="0" y="45366"/>
                  </a:cubicBezTo>
                  <a:lnTo>
                    <a:pt x="63110" y="45366"/>
                  </a:lnTo>
                  <a:cubicBezTo>
                    <a:pt x="83722" y="45366"/>
                    <a:pt x="88207" y="21642"/>
                    <a:pt x="81296" y="9927"/>
                  </a:cubicBezTo>
                  <a:lnTo>
                    <a:pt x="81149" y="9927"/>
                  </a:lnTo>
                  <a:cubicBezTo>
                    <a:pt x="78208" y="5834"/>
                    <a:pt x="71860" y="2623"/>
                    <a:pt x="68404" y="1398"/>
                  </a:cubicBezTo>
                  <a:cubicBezTo>
                    <a:pt x="49459" y="1"/>
                    <a:pt x="31323" y="9657"/>
                    <a:pt x="20441" y="16005"/>
                  </a:cubicBezTo>
                  <a:close/>
                  <a:moveTo>
                    <a:pt x="20441" y="1600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15325" y="4820650"/>
              <a:ext cx="997550" cy="645825"/>
            </a:xfrm>
            <a:custGeom>
              <a:avLst/>
              <a:gdLst/>
              <a:ahLst/>
              <a:cxnLst/>
              <a:rect l="l" t="t" r="r" b="b"/>
              <a:pathLst>
                <a:path w="39902" h="25833" extrusionOk="0">
                  <a:moveTo>
                    <a:pt x="2256" y="0"/>
                  </a:moveTo>
                  <a:cubicBezTo>
                    <a:pt x="1" y="12034"/>
                    <a:pt x="6618" y="25832"/>
                    <a:pt x="26715" y="25832"/>
                  </a:cubicBezTo>
                  <a:lnTo>
                    <a:pt x="39901" y="25832"/>
                  </a:lnTo>
                  <a:cubicBezTo>
                    <a:pt x="36690" y="25832"/>
                    <a:pt x="35882" y="21935"/>
                    <a:pt x="37916" y="16960"/>
                  </a:cubicBezTo>
                  <a:lnTo>
                    <a:pt x="26715" y="16960"/>
                  </a:lnTo>
                  <a:cubicBezTo>
                    <a:pt x="11495" y="16960"/>
                    <a:pt x="4020" y="9068"/>
                    <a:pt x="2256" y="0"/>
                  </a:cubicBezTo>
                  <a:close/>
                  <a:moveTo>
                    <a:pt x="225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912350" y="5244650"/>
              <a:ext cx="573525" cy="221825"/>
            </a:xfrm>
            <a:custGeom>
              <a:avLst/>
              <a:gdLst/>
              <a:ahLst/>
              <a:cxnLst/>
              <a:rect l="l" t="t" r="r" b="b"/>
              <a:pathLst>
                <a:path w="22941" h="8873" extrusionOk="0">
                  <a:moveTo>
                    <a:pt x="2035" y="0"/>
                  </a:moveTo>
                  <a:cubicBezTo>
                    <a:pt x="1" y="4975"/>
                    <a:pt x="809" y="8872"/>
                    <a:pt x="4020" y="8872"/>
                  </a:cubicBezTo>
                  <a:lnTo>
                    <a:pt x="20269" y="8872"/>
                  </a:lnTo>
                  <a:cubicBezTo>
                    <a:pt x="20956" y="5711"/>
                    <a:pt x="21838" y="2745"/>
                    <a:pt x="22941" y="0"/>
                  </a:cubicBezTo>
                  <a:close/>
                  <a:moveTo>
                    <a:pt x="2035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3419075" y="4774075"/>
              <a:ext cx="2147600" cy="692400"/>
            </a:xfrm>
            <a:custGeom>
              <a:avLst/>
              <a:gdLst/>
              <a:ahLst/>
              <a:cxnLst/>
              <a:rect l="l" t="t" r="r" b="b"/>
              <a:pathLst>
                <a:path w="85904" h="27696" extrusionOk="0">
                  <a:moveTo>
                    <a:pt x="2672" y="18823"/>
                  </a:moveTo>
                  <a:cubicBezTo>
                    <a:pt x="1569" y="21568"/>
                    <a:pt x="687" y="24534"/>
                    <a:pt x="0" y="27695"/>
                  </a:cubicBezTo>
                  <a:lnTo>
                    <a:pt x="63110" y="27695"/>
                  </a:lnTo>
                  <a:cubicBezTo>
                    <a:pt x="79776" y="27695"/>
                    <a:pt x="85904" y="12157"/>
                    <a:pt x="83967" y="0"/>
                  </a:cubicBezTo>
                  <a:cubicBezTo>
                    <a:pt x="82448" y="9730"/>
                    <a:pt x="75880" y="18823"/>
                    <a:pt x="63110" y="18823"/>
                  </a:cubicBezTo>
                  <a:close/>
                  <a:moveTo>
                    <a:pt x="2672" y="1882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1422825" y="4155850"/>
              <a:ext cx="1029400" cy="424625"/>
            </a:xfrm>
            <a:custGeom>
              <a:avLst/>
              <a:gdLst/>
              <a:ahLst/>
              <a:cxnLst/>
              <a:rect l="l" t="t" r="r" b="b"/>
              <a:pathLst>
                <a:path w="41176" h="16985" extrusionOk="0">
                  <a:moveTo>
                    <a:pt x="2354" y="0"/>
                  </a:moveTo>
                  <a:cubicBezTo>
                    <a:pt x="1" y="6593"/>
                    <a:pt x="4854" y="16985"/>
                    <a:pt x="11275" y="16985"/>
                  </a:cubicBezTo>
                  <a:lnTo>
                    <a:pt x="29975" y="16985"/>
                  </a:lnTo>
                  <a:lnTo>
                    <a:pt x="30000" y="16960"/>
                  </a:lnTo>
                  <a:lnTo>
                    <a:pt x="30024" y="16911"/>
                  </a:lnTo>
                  <a:cubicBezTo>
                    <a:pt x="32573" y="13406"/>
                    <a:pt x="37622" y="10563"/>
                    <a:pt x="41176" y="9068"/>
                  </a:cubicBezTo>
                  <a:lnTo>
                    <a:pt x="30196" y="9877"/>
                  </a:lnTo>
                  <a:lnTo>
                    <a:pt x="11471" y="9877"/>
                  </a:lnTo>
                  <a:cubicBezTo>
                    <a:pt x="7133" y="9877"/>
                    <a:pt x="3506" y="5122"/>
                    <a:pt x="2354" y="0"/>
                  </a:cubicBezTo>
                  <a:close/>
                  <a:moveTo>
                    <a:pt x="2354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5151225" y="4176050"/>
              <a:ext cx="1037375" cy="405650"/>
            </a:xfrm>
            <a:custGeom>
              <a:avLst/>
              <a:gdLst/>
              <a:ahLst/>
              <a:cxnLst/>
              <a:rect l="l" t="t" r="r" b="b"/>
              <a:pathLst>
                <a:path w="41495" h="16226" extrusionOk="0">
                  <a:moveTo>
                    <a:pt x="1" y="7991"/>
                  </a:moveTo>
                  <a:cubicBezTo>
                    <a:pt x="3579" y="9412"/>
                    <a:pt x="9167" y="12427"/>
                    <a:pt x="11863" y="16177"/>
                  </a:cubicBezTo>
                  <a:lnTo>
                    <a:pt x="12010" y="16177"/>
                  </a:lnTo>
                  <a:cubicBezTo>
                    <a:pt x="12010" y="16201"/>
                    <a:pt x="12010" y="16226"/>
                    <a:pt x="12035" y="16226"/>
                  </a:cubicBezTo>
                  <a:lnTo>
                    <a:pt x="30563" y="16226"/>
                  </a:lnTo>
                  <a:cubicBezTo>
                    <a:pt x="36764" y="16226"/>
                    <a:pt x="41494" y="6594"/>
                    <a:pt x="39729" y="1"/>
                  </a:cubicBezTo>
                  <a:cubicBezTo>
                    <a:pt x="38381" y="4829"/>
                    <a:pt x="34901" y="9118"/>
                    <a:pt x="30784" y="9118"/>
                  </a:cubicBezTo>
                  <a:lnTo>
                    <a:pt x="12059" y="9118"/>
                  </a:lnTo>
                  <a:cubicBezTo>
                    <a:pt x="7721" y="9118"/>
                    <a:pt x="3726" y="8726"/>
                    <a:pt x="1" y="7991"/>
                  </a:cubicBezTo>
                  <a:close/>
                  <a:moveTo>
                    <a:pt x="1" y="7991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4359600" y="477075"/>
              <a:ext cx="1125575" cy="1642100"/>
            </a:xfrm>
            <a:custGeom>
              <a:avLst/>
              <a:gdLst/>
              <a:ahLst/>
              <a:cxnLst/>
              <a:rect l="l" t="t" r="r" b="b"/>
              <a:pathLst>
                <a:path w="45023" h="65684" extrusionOk="0">
                  <a:moveTo>
                    <a:pt x="40195" y="53944"/>
                  </a:moveTo>
                  <a:cubicBezTo>
                    <a:pt x="26225" y="45709"/>
                    <a:pt x="33308" y="21495"/>
                    <a:pt x="29362" y="11471"/>
                  </a:cubicBezTo>
                  <a:cubicBezTo>
                    <a:pt x="24877" y="0"/>
                    <a:pt x="11274" y="4657"/>
                    <a:pt x="6618" y="4657"/>
                  </a:cubicBezTo>
                  <a:lnTo>
                    <a:pt x="0" y="26274"/>
                  </a:lnTo>
                  <a:lnTo>
                    <a:pt x="7917" y="52645"/>
                  </a:lnTo>
                  <a:cubicBezTo>
                    <a:pt x="16176" y="65684"/>
                    <a:pt x="30759" y="64508"/>
                    <a:pt x="39803" y="60880"/>
                  </a:cubicBezTo>
                  <a:cubicBezTo>
                    <a:pt x="44288" y="59091"/>
                    <a:pt x="45023" y="56787"/>
                    <a:pt x="40195" y="53944"/>
                  </a:cubicBezTo>
                  <a:close/>
                  <a:moveTo>
                    <a:pt x="40195" y="539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3425200" y="1841600"/>
              <a:ext cx="769600" cy="954650"/>
            </a:xfrm>
            <a:custGeom>
              <a:avLst/>
              <a:gdLst/>
              <a:ahLst/>
              <a:cxnLst/>
              <a:rect l="l" t="t" r="r" b="b"/>
              <a:pathLst>
                <a:path w="30784" h="38186" extrusionOk="0">
                  <a:moveTo>
                    <a:pt x="30784" y="22794"/>
                  </a:moveTo>
                  <a:lnTo>
                    <a:pt x="30784" y="6030"/>
                  </a:lnTo>
                  <a:lnTo>
                    <a:pt x="15441" y="0"/>
                  </a:lnTo>
                  <a:lnTo>
                    <a:pt x="0" y="5907"/>
                  </a:lnTo>
                  <a:lnTo>
                    <a:pt x="0" y="22794"/>
                  </a:lnTo>
                  <a:cubicBezTo>
                    <a:pt x="0" y="31298"/>
                    <a:pt x="6912" y="38185"/>
                    <a:pt x="15392" y="38185"/>
                  </a:cubicBezTo>
                  <a:cubicBezTo>
                    <a:pt x="23897" y="38185"/>
                    <a:pt x="30784" y="31298"/>
                    <a:pt x="30784" y="22794"/>
                  </a:cubicBezTo>
                  <a:close/>
                  <a:moveTo>
                    <a:pt x="30784" y="22794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2927675" y="567750"/>
              <a:ext cx="1767725" cy="1660500"/>
            </a:xfrm>
            <a:custGeom>
              <a:avLst/>
              <a:gdLst/>
              <a:ahLst/>
              <a:cxnLst/>
              <a:rect l="l" t="t" r="r" b="b"/>
              <a:pathLst>
                <a:path w="70709" h="66420" extrusionOk="0">
                  <a:moveTo>
                    <a:pt x="65194" y="49018"/>
                  </a:moveTo>
                  <a:cubicBezTo>
                    <a:pt x="68551" y="44264"/>
                    <a:pt x="70659" y="38725"/>
                    <a:pt x="70659" y="32695"/>
                  </a:cubicBezTo>
                  <a:lnTo>
                    <a:pt x="70708" y="21446"/>
                  </a:lnTo>
                  <a:lnTo>
                    <a:pt x="36445" y="1"/>
                  </a:lnTo>
                  <a:lnTo>
                    <a:pt x="515" y="15049"/>
                  </a:lnTo>
                  <a:cubicBezTo>
                    <a:pt x="221" y="16691"/>
                    <a:pt x="74" y="18358"/>
                    <a:pt x="49" y="20073"/>
                  </a:cubicBezTo>
                  <a:lnTo>
                    <a:pt x="0" y="34215"/>
                  </a:lnTo>
                  <a:cubicBezTo>
                    <a:pt x="0" y="45808"/>
                    <a:pt x="9902" y="55856"/>
                    <a:pt x="19901" y="61444"/>
                  </a:cubicBezTo>
                  <a:cubicBezTo>
                    <a:pt x="25612" y="64655"/>
                    <a:pt x="31372" y="66419"/>
                    <a:pt x="35342" y="66199"/>
                  </a:cubicBezTo>
                  <a:cubicBezTo>
                    <a:pt x="40170" y="65929"/>
                    <a:pt x="45587" y="64287"/>
                    <a:pt x="50685" y="61567"/>
                  </a:cubicBezTo>
                  <a:cubicBezTo>
                    <a:pt x="56273" y="58577"/>
                    <a:pt x="61493" y="54263"/>
                    <a:pt x="65194" y="49018"/>
                  </a:cubicBezTo>
                  <a:close/>
                  <a:moveTo>
                    <a:pt x="65194" y="49018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940550" y="236275"/>
              <a:ext cx="1755450" cy="946075"/>
            </a:xfrm>
            <a:custGeom>
              <a:avLst/>
              <a:gdLst/>
              <a:ahLst/>
              <a:cxnLst/>
              <a:rect l="l" t="t" r="r" b="b"/>
              <a:pathLst>
                <a:path w="70218" h="37843" extrusionOk="0">
                  <a:moveTo>
                    <a:pt x="25391" y="23602"/>
                  </a:moveTo>
                  <a:cubicBezTo>
                    <a:pt x="37106" y="35024"/>
                    <a:pt x="47547" y="37842"/>
                    <a:pt x="70193" y="34705"/>
                  </a:cubicBezTo>
                  <a:lnTo>
                    <a:pt x="70193" y="33332"/>
                  </a:lnTo>
                  <a:cubicBezTo>
                    <a:pt x="70218" y="26200"/>
                    <a:pt x="67595" y="19657"/>
                    <a:pt x="63380" y="14289"/>
                  </a:cubicBezTo>
                  <a:cubicBezTo>
                    <a:pt x="56542" y="5588"/>
                    <a:pt x="45562" y="0"/>
                    <a:pt x="34925" y="74"/>
                  </a:cubicBezTo>
                  <a:cubicBezTo>
                    <a:pt x="18847" y="172"/>
                    <a:pt x="2892" y="12475"/>
                    <a:pt x="0" y="28308"/>
                  </a:cubicBezTo>
                  <a:cubicBezTo>
                    <a:pt x="15808" y="35538"/>
                    <a:pt x="16789" y="15245"/>
                    <a:pt x="25391" y="23602"/>
                  </a:cubicBezTo>
                  <a:close/>
                  <a:moveTo>
                    <a:pt x="25391" y="23602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3598600" y="236275"/>
              <a:ext cx="1097400" cy="895200"/>
            </a:xfrm>
            <a:custGeom>
              <a:avLst/>
              <a:gdLst/>
              <a:ahLst/>
              <a:cxnLst/>
              <a:rect l="l" t="t" r="r" b="b"/>
              <a:pathLst>
                <a:path w="43896" h="35808" extrusionOk="0">
                  <a:moveTo>
                    <a:pt x="43871" y="33332"/>
                  </a:moveTo>
                  <a:cubicBezTo>
                    <a:pt x="43896" y="26200"/>
                    <a:pt x="41273" y="19657"/>
                    <a:pt x="37058" y="14289"/>
                  </a:cubicBezTo>
                  <a:cubicBezTo>
                    <a:pt x="30220" y="5588"/>
                    <a:pt x="19240" y="0"/>
                    <a:pt x="8603" y="74"/>
                  </a:cubicBezTo>
                  <a:cubicBezTo>
                    <a:pt x="5711" y="99"/>
                    <a:pt x="2819" y="515"/>
                    <a:pt x="0" y="1250"/>
                  </a:cubicBezTo>
                  <a:cubicBezTo>
                    <a:pt x="9804" y="2010"/>
                    <a:pt x="19607" y="7378"/>
                    <a:pt x="25882" y="15367"/>
                  </a:cubicBezTo>
                  <a:cubicBezTo>
                    <a:pt x="28627" y="18872"/>
                    <a:pt x="30685" y="22843"/>
                    <a:pt x="31813" y="27156"/>
                  </a:cubicBezTo>
                  <a:cubicBezTo>
                    <a:pt x="32009" y="27989"/>
                    <a:pt x="32205" y="28823"/>
                    <a:pt x="32328" y="29681"/>
                  </a:cubicBezTo>
                  <a:cubicBezTo>
                    <a:pt x="32597" y="31249"/>
                    <a:pt x="32720" y="32818"/>
                    <a:pt x="32720" y="34435"/>
                  </a:cubicBezTo>
                  <a:lnTo>
                    <a:pt x="32720" y="35808"/>
                  </a:lnTo>
                  <a:cubicBezTo>
                    <a:pt x="36102" y="35661"/>
                    <a:pt x="39778" y="35293"/>
                    <a:pt x="43871" y="34705"/>
                  </a:cubicBezTo>
                  <a:lnTo>
                    <a:pt x="43871" y="33332"/>
                  </a:lnTo>
                  <a:close/>
                  <a:moveTo>
                    <a:pt x="43871" y="333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718700" y="1103875"/>
              <a:ext cx="976700" cy="1120075"/>
            </a:xfrm>
            <a:custGeom>
              <a:avLst/>
              <a:gdLst/>
              <a:ahLst/>
              <a:cxnLst/>
              <a:rect l="l" t="t" r="r" b="b"/>
              <a:pathLst>
                <a:path w="39068" h="44803" extrusionOk="0">
                  <a:moveTo>
                    <a:pt x="39018" y="11250"/>
                  </a:moveTo>
                  <a:lnTo>
                    <a:pt x="39067" y="1"/>
                  </a:lnTo>
                  <a:cubicBezTo>
                    <a:pt x="34974" y="589"/>
                    <a:pt x="31298" y="957"/>
                    <a:pt x="27916" y="1104"/>
                  </a:cubicBezTo>
                  <a:lnTo>
                    <a:pt x="27891" y="8652"/>
                  </a:lnTo>
                  <a:lnTo>
                    <a:pt x="27867" y="12353"/>
                  </a:lnTo>
                  <a:cubicBezTo>
                    <a:pt x="27867" y="18382"/>
                    <a:pt x="25734" y="23921"/>
                    <a:pt x="22377" y="28676"/>
                  </a:cubicBezTo>
                  <a:cubicBezTo>
                    <a:pt x="20833" y="30882"/>
                    <a:pt x="19019" y="32892"/>
                    <a:pt x="17034" y="34754"/>
                  </a:cubicBezTo>
                  <a:cubicBezTo>
                    <a:pt x="14240" y="37279"/>
                    <a:pt x="11127" y="39460"/>
                    <a:pt x="7868" y="41200"/>
                  </a:cubicBezTo>
                  <a:cubicBezTo>
                    <a:pt x="5294" y="42597"/>
                    <a:pt x="2623" y="43700"/>
                    <a:pt x="0" y="44484"/>
                  </a:cubicBezTo>
                  <a:cubicBezTo>
                    <a:pt x="1348" y="44729"/>
                    <a:pt x="2598" y="44803"/>
                    <a:pt x="3701" y="44754"/>
                  </a:cubicBezTo>
                  <a:cubicBezTo>
                    <a:pt x="8529" y="44484"/>
                    <a:pt x="13946" y="42842"/>
                    <a:pt x="19044" y="40122"/>
                  </a:cubicBezTo>
                  <a:cubicBezTo>
                    <a:pt x="24632" y="37132"/>
                    <a:pt x="29852" y="32818"/>
                    <a:pt x="33553" y="27573"/>
                  </a:cubicBezTo>
                  <a:cubicBezTo>
                    <a:pt x="36910" y="22819"/>
                    <a:pt x="39018" y="17280"/>
                    <a:pt x="39018" y="11250"/>
                  </a:cubicBezTo>
                  <a:close/>
                  <a:moveTo>
                    <a:pt x="39018" y="1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4789725" y="570200"/>
              <a:ext cx="695450" cy="1449725"/>
            </a:xfrm>
            <a:custGeom>
              <a:avLst/>
              <a:gdLst/>
              <a:ahLst/>
              <a:cxnLst/>
              <a:rect l="l" t="t" r="r" b="b"/>
              <a:pathLst>
                <a:path w="27818" h="57989" extrusionOk="0">
                  <a:moveTo>
                    <a:pt x="22990" y="50219"/>
                  </a:moveTo>
                  <a:cubicBezTo>
                    <a:pt x="9020" y="41984"/>
                    <a:pt x="16103" y="17770"/>
                    <a:pt x="12157" y="7746"/>
                  </a:cubicBezTo>
                  <a:cubicBezTo>
                    <a:pt x="9780" y="1667"/>
                    <a:pt x="4829" y="123"/>
                    <a:pt x="1" y="1"/>
                  </a:cubicBezTo>
                  <a:cubicBezTo>
                    <a:pt x="1741" y="1349"/>
                    <a:pt x="3211" y="3236"/>
                    <a:pt x="4265" y="5907"/>
                  </a:cubicBezTo>
                  <a:cubicBezTo>
                    <a:pt x="8750" y="17328"/>
                    <a:pt x="662" y="44950"/>
                    <a:pt x="16568" y="54312"/>
                  </a:cubicBezTo>
                  <a:cubicBezTo>
                    <a:pt x="18823" y="55636"/>
                    <a:pt x="20024" y="56861"/>
                    <a:pt x="20318" y="57989"/>
                  </a:cubicBezTo>
                  <a:cubicBezTo>
                    <a:pt x="21103" y="57719"/>
                    <a:pt x="21862" y="57449"/>
                    <a:pt x="22598" y="57155"/>
                  </a:cubicBezTo>
                  <a:cubicBezTo>
                    <a:pt x="27083" y="55366"/>
                    <a:pt x="27818" y="53062"/>
                    <a:pt x="22990" y="50219"/>
                  </a:cubicBezTo>
                  <a:close/>
                  <a:moveTo>
                    <a:pt x="22990" y="5021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3425200" y="2103850"/>
              <a:ext cx="769600" cy="692400"/>
            </a:xfrm>
            <a:custGeom>
              <a:avLst/>
              <a:gdLst/>
              <a:ahLst/>
              <a:cxnLst/>
              <a:rect l="l" t="t" r="r" b="b"/>
              <a:pathLst>
                <a:path w="30784" h="27696" extrusionOk="0">
                  <a:moveTo>
                    <a:pt x="30784" y="7132"/>
                  </a:moveTo>
                  <a:lnTo>
                    <a:pt x="30784" y="123"/>
                  </a:lnTo>
                  <a:cubicBezTo>
                    <a:pt x="25686" y="2843"/>
                    <a:pt x="20269" y="4485"/>
                    <a:pt x="15441" y="4755"/>
                  </a:cubicBezTo>
                  <a:cubicBezTo>
                    <a:pt x="11471" y="4975"/>
                    <a:pt x="5711" y="3211"/>
                    <a:pt x="0" y="0"/>
                  </a:cubicBezTo>
                  <a:lnTo>
                    <a:pt x="0" y="6838"/>
                  </a:lnTo>
                  <a:lnTo>
                    <a:pt x="172" y="6936"/>
                  </a:lnTo>
                  <a:cubicBezTo>
                    <a:pt x="5883" y="10147"/>
                    <a:pt x="11642" y="11911"/>
                    <a:pt x="15588" y="11666"/>
                  </a:cubicBezTo>
                  <a:cubicBezTo>
                    <a:pt x="17990" y="11544"/>
                    <a:pt x="20539" y="11054"/>
                    <a:pt x="23112" y="10294"/>
                  </a:cubicBezTo>
                  <a:cubicBezTo>
                    <a:pt x="24950" y="9755"/>
                    <a:pt x="24387" y="11789"/>
                    <a:pt x="24362" y="12304"/>
                  </a:cubicBezTo>
                  <a:lnTo>
                    <a:pt x="24362" y="13529"/>
                  </a:lnTo>
                  <a:cubicBezTo>
                    <a:pt x="24362" y="19901"/>
                    <a:pt x="20514" y="25367"/>
                    <a:pt x="15024" y="27695"/>
                  </a:cubicBezTo>
                  <a:cubicBezTo>
                    <a:pt x="15147" y="27695"/>
                    <a:pt x="15269" y="27695"/>
                    <a:pt x="15392" y="27695"/>
                  </a:cubicBezTo>
                  <a:cubicBezTo>
                    <a:pt x="23897" y="27695"/>
                    <a:pt x="30784" y="20808"/>
                    <a:pt x="30784" y="12304"/>
                  </a:cubicBezTo>
                  <a:close/>
                  <a:moveTo>
                    <a:pt x="30784" y="71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250575" y="1362300"/>
              <a:ext cx="457725" cy="200525"/>
            </a:xfrm>
            <a:custGeom>
              <a:avLst/>
              <a:gdLst/>
              <a:ahLst/>
              <a:cxnLst/>
              <a:rect l="l" t="t" r="r" b="b"/>
              <a:pathLst>
                <a:path w="18309" h="8021" extrusionOk="0">
                  <a:moveTo>
                    <a:pt x="14806" y="0"/>
                  </a:moveTo>
                  <a:cubicBezTo>
                    <a:pt x="13986" y="0"/>
                    <a:pt x="13168" y="319"/>
                    <a:pt x="12549" y="962"/>
                  </a:cubicBezTo>
                  <a:cubicBezTo>
                    <a:pt x="12022" y="1428"/>
                    <a:pt x="10588" y="1661"/>
                    <a:pt x="9155" y="1661"/>
                  </a:cubicBezTo>
                  <a:cubicBezTo>
                    <a:pt x="7721" y="1661"/>
                    <a:pt x="6287" y="1428"/>
                    <a:pt x="5760" y="962"/>
                  </a:cubicBezTo>
                  <a:cubicBezTo>
                    <a:pt x="5138" y="328"/>
                    <a:pt x="4314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0" y="4149"/>
                    <a:pt x="1226" y="5423"/>
                  </a:cubicBezTo>
                  <a:cubicBezTo>
                    <a:pt x="3530" y="7751"/>
                    <a:pt x="7525" y="8021"/>
                    <a:pt x="9118" y="8021"/>
                  </a:cubicBezTo>
                  <a:lnTo>
                    <a:pt x="9142" y="8021"/>
                  </a:lnTo>
                  <a:cubicBezTo>
                    <a:pt x="10784" y="8021"/>
                    <a:pt x="14755" y="7776"/>
                    <a:pt x="17059" y="5423"/>
                  </a:cubicBezTo>
                  <a:cubicBezTo>
                    <a:pt x="18309" y="4173"/>
                    <a:pt x="18284" y="2163"/>
                    <a:pt x="17034" y="913"/>
                  </a:cubicBezTo>
                  <a:cubicBezTo>
                    <a:pt x="16415" y="307"/>
                    <a:pt x="15610" y="0"/>
                    <a:pt x="14806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3900050" y="1362300"/>
              <a:ext cx="457125" cy="200525"/>
            </a:xfrm>
            <a:custGeom>
              <a:avLst/>
              <a:gdLst/>
              <a:ahLst/>
              <a:cxnLst/>
              <a:rect l="l" t="t" r="r" b="b"/>
              <a:pathLst>
                <a:path w="18285" h="8021" extrusionOk="0">
                  <a:moveTo>
                    <a:pt x="14783" y="0"/>
                  </a:moveTo>
                  <a:cubicBezTo>
                    <a:pt x="13971" y="0"/>
                    <a:pt x="13162" y="313"/>
                    <a:pt x="12549" y="938"/>
                  </a:cubicBezTo>
                  <a:cubicBezTo>
                    <a:pt x="12019" y="1419"/>
                    <a:pt x="10570" y="1658"/>
                    <a:pt x="9127" y="1658"/>
                  </a:cubicBezTo>
                  <a:cubicBezTo>
                    <a:pt x="7702" y="1658"/>
                    <a:pt x="6284" y="1425"/>
                    <a:pt x="5760" y="962"/>
                  </a:cubicBezTo>
                  <a:cubicBezTo>
                    <a:pt x="5139" y="328"/>
                    <a:pt x="4315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1" y="4149"/>
                    <a:pt x="1226" y="5423"/>
                  </a:cubicBezTo>
                  <a:cubicBezTo>
                    <a:pt x="3506" y="7751"/>
                    <a:pt x="7500" y="8021"/>
                    <a:pt x="9094" y="8021"/>
                  </a:cubicBezTo>
                  <a:lnTo>
                    <a:pt x="9143" y="8021"/>
                  </a:lnTo>
                  <a:cubicBezTo>
                    <a:pt x="10785" y="8021"/>
                    <a:pt x="14755" y="7751"/>
                    <a:pt x="17059" y="5423"/>
                  </a:cubicBezTo>
                  <a:cubicBezTo>
                    <a:pt x="18284" y="4173"/>
                    <a:pt x="18284" y="2163"/>
                    <a:pt x="17034" y="938"/>
                  </a:cubicBezTo>
                  <a:cubicBezTo>
                    <a:pt x="16409" y="313"/>
                    <a:pt x="15595" y="0"/>
                    <a:pt x="14783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24"/>
          <p:cNvGrpSpPr/>
          <p:nvPr/>
        </p:nvGrpSpPr>
        <p:grpSpPr>
          <a:xfrm>
            <a:off x="7328213" y="4006133"/>
            <a:ext cx="358221" cy="364532"/>
            <a:chOff x="1241475" y="238125"/>
            <a:chExt cx="5146850" cy="5237525"/>
          </a:xfrm>
        </p:grpSpPr>
        <p:sp>
          <p:nvSpPr>
            <p:cNvPr id="936" name="Google Shape;936;p24"/>
            <p:cNvSpPr/>
            <p:nvPr/>
          </p:nvSpPr>
          <p:spPr>
            <a:xfrm>
              <a:off x="2327200" y="4822475"/>
              <a:ext cx="2361450" cy="159325"/>
            </a:xfrm>
            <a:custGeom>
              <a:avLst/>
              <a:gdLst/>
              <a:ahLst/>
              <a:cxnLst/>
              <a:rect l="l" t="t" r="r" b="b"/>
              <a:pathLst>
                <a:path w="94458" h="6373" extrusionOk="0">
                  <a:moveTo>
                    <a:pt x="3187" y="1"/>
                  </a:moveTo>
                  <a:cubicBezTo>
                    <a:pt x="1422" y="1"/>
                    <a:pt x="1" y="1422"/>
                    <a:pt x="1" y="3187"/>
                  </a:cubicBezTo>
                  <a:cubicBezTo>
                    <a:pt x="1" y="4927"/>
                    <a:pt x="1422" y="6373"/>
                    <a:pt x="3187" y="6373"/>
                  </a:cubicBezTo>
                  <a:lnTo>
                    <a:pt x="91271" y="6373"/>
                  </a:lnTo>
                  <a:cubicBezTo>
                    <a:pt x="93036" y="6373"/>
                    <a:pt x="94458" y="4927"/>
                    <a:pt x="94458" y="3187"/>
                  </a:cubicBezTo>
                  <a:cubicBezTo>
                    <a:pt x="94458" y="1422"/>
                    <a:pt x="93036" y="1"/>
                    <a:pt x="912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4185575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22745" y="9118"/>
                  </a:moveTo>
                  <a:lnTo>
                    <a:pt x="40073" y="45440"/>
                  </a:lnTo>
                  <a:cubicBezTo>
                    <a:pt x="42524" y="50513"/>
                    <a:pt x="40342" y="56665"/>
                    <a:pt x="35244" y="59116"/>
                  </a:cubicBezTo>
                  <a:cubicBezTo>
                    <a:pt x="35220" y="59141"/>
                    <a:pt x="35171" y="59141"/>
                    <a:pt x="35146" y="59165"/>
                  </a:cubicBezTo>
                  <a:cubicBezTo>
                    <a:pt x="32328" y="60464"/>
                    <a:pt x="29166" y="60366"/>
                    <a:pt x="26544" y="59165"/>
                  </a:cubicBezTo>
                  <a:cubicBezTo>
                    <a:pt x="24436" y="58185"/>
                    <a:pt x="22647" y="56518"/>
                    <a:pt x="21569" y="54288"/>
                  </a:cubicBezTo>
                  <a:lnTo>
                    <a:pt x="1" y="9118"/>
                  </a:lnTo>
                  <a:lnTo>
                    <a:pt x="9486" y="1"/>
                  </a:lnTo>
                  <a:close/>
                  <a:moveTo>
                    <a:pt x="22745" y="911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418557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10785" y="0"/>
                  </a:moveTo>
                  <a:lnTo>
                    <a:pt x="35244" y="49998"/>
                  </a:lnTo>
                  <a:lnTo>
                    <a:pt x="35146" y="50047"/>
                  </a:lnTo>
                  <a:cubicBezTo>
                    <a:pt x="32328" y="51346"/>
                    <a:pt x="29166" y="51248"/>
                    <a:pt x="26544" y="50047"/>
                  </a:cubicBezTo>
                  <a:cubicBezTo>
                    <a:pt x="24436" y="49067"/>
                    <a:pt x="22647" y="47400"/>
                    <a:pt x="21569" y="45170"/>
                  </a:cubicBezTo>
                  <a:lnTo>
                    <a:pt x="1" y="0"/>
                  </a:lnTo>
                  <a:close/>
                  <a:moveTo>
                    <a:pt x="10785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1770850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19779" y="9118"/>
                  </a:moveTo>
                  <a:lnTo>
                    <a:pt x="2427" y="45440"/>
                  </a:lnTo>
                  <a:cubicBezTo>
                    <a:pt x="1" y="50513"/>
                    <a:pt x="2182" y="56665"/>
                    <a:pt x="7280" y="59116"/>
                  </a:cubicBezTo>
                  <a:cubicBezTo>
                    <a:pt x="7304" y="59141"/>
                    <a:pt x="7353" y="59141"/>
                    <a:pt x="7378" y="59165"/>
                  </a:cubicBezTo>
                  <a:cubicBezTo>
                    <a:pt x="10196" y="60464"/>
                    <a:pt x="13334" y="60366"/>
                    <a:pt x="15981" y="59165"/>
                  </a:cubicBezTo>
                  <a:cubicBezTo>
                    <a:pt x="18088" y="58185"/>
                    <a:pt x="19877" y="56518"/>
                    <a:pt x="20931" y="54288"/>
                  </a:cubicBezTo>
                  <a:lnTo>
                    <a:pt x="42524" y="9118"/>
                  </a:lnTo>
                  <a:lnTo>
                    <a:pt x="33039" y="1"/>
                  </a:lnTo>
                  <a:close/>
                  <a:moveTo>
                    <a:pt x="19779" y="9118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1539875" y="972775"/>
              <a:ext cx="3958175" cy="2990075"/>
            </a:xfrm>
            <a:custGeom>
              <a:avLst/>
              <a:gdLst/>
              <a:ahLst/>
              <a:cxnLst/>
              <a:rect l="l" t="t" r="r" b="b"/>
              <a:pathLst>
                <a:path w="158327" h="119603" extrusionOk="0">
                  <a:moveTo>
                    <a:pt x="142935" y="9485"/>
                  </a:moveTo>
                  <a:lnTo>
                    <a:pt x="78551" y="0"/>
                  </a:lnTo>
                  <a:lnTo>
                    <a:pt x="0" y="9485"/>
                  </a:lnTo>
                  <a:lnTo>
                    <a:pt x="0" y="110461"/>
                  </a:lnTo>
                  <a:cubicBezTo>
                    <a:pt x="147" y="110461"/>
                    <a:pt x="294" y="110437"/>
                    <a:pt x="441" y="110461"/>
                  </a:cubicBezTo>
                  <a:lnTo>
                    <a:pt x="79359" y="119603"/>
                  </a:lnTo>
                  <a:lnTo>
                    <a:pt x="158327" y="110461"/>
                  </a:lnTo>
                  <a:lnTo>
                    <a:pt x="158327" y="16911"/>
                  </a:lnTo>
                  <a:lnTo>
                    <a:pt x="158302" y="9485"/>
                  </a:lnTo>
                  <a:lnTo>
                    <a:pt x="142935" y="9485"/>
                  </a:lnTo>
                  <a:close/>
                  <a:moveTo>
                    <a:pt x="142935" y="9485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1890350" y="1909000"/>
              <a:ext cx="2142700" cy="1195450"/>
            </a:xfrm>
            <a:custGeom>
              <a:avLst/>
              <a:gdLst/>
              <a:ahLst/>
              <a:cxnLst/>
              <a:rect l="l" t="t" r="r" b="b"/>
              <a:pathLst>
                <a:path w="85708" h="47818" extrusionOk="0">
                  <a:moveTo>
                    <a:pt x="23381" y="8358"/>
                  </a:moveTo>
                  <a:cubicBezTo>
                    <a:pt x="6789" y="0"/>
                    <a:pt x="0" y="21642"/>
                    <a:pt x="19730" y="29681"/>
                  </a:cubicBezTo>
                  <a:lnTo>
                    <a:pt x="22646" y="42082"/>
                  </a:lnTo>
                  <a:cubicBezTo>
                    <a:pt x="23479" y="45611"/>
                    <a:pt x="27058" y="47817"/>
                    <a:pt x="30587" y="47008"/>
                  </a:cubicBezTo>
                  <a:cubicBezTo>
                    <a:pt x="34116" y="46175"/>
                    <a:pt x="36322" y="42597"/>
                    <a:pt x="35489" y="39067"/>
                  </a:cubicBezTo>
                  <a:lnTo>
                    <a:pt x="34018" y="32793"/>
                  </a:lnTo>
                  <a:cubicBezTo>
                    <a:pt x="37376" y="33136"/>
                    <a:pt x="40881" y="33308"/>
                    <a:pt x="44434" y="33283"/>
                  </a:cubicBezTo>
                  <a:lnTo>
                    <a:pt x="45586" y="38161"/>
                  </a:lnTo>
                  <a:cubicBezTo>
                    <a:pt x="46248" y="41004"/>
                    <a:pt x="49140" y="42793"/>
                    <a:pt x="51983" y="42131"/>
                  </a:cubicBezTo>
                  <a:cubicBezTo>
                    <a:pt x="54851" y="41469"/>
                    <a:pt x="56640" y="38577"/>
                    <a:pt x="55954" y="35710"/>
                  </a:cubicBezTo>
                  <a:lnTo>
                    <a:pt x="55218" y="32524"/>
                  </a:lnTo>
                  <a:cubicBezTo>
                    <a:pt x="63625" y="31470"/>
                    <a:pt x="73428" y="30881"/>
                    <a:pt x="79752" y="27107"/>
                  </a:cubicBezTo>
                  <a:cubicBezTo>
                    <a:pt x="75266" y="25441"/>
                    <a:pt x="85707" y="20833"/>
                    <a:pt x="82595" y="16372"/>
                  </a:cubicBezTo>
                  <a:cubicBezTo>
                    <a:pt x="80952" y="14019"/>
                    <a:pt x="72987" y="11250"/>
                    <a:pt x="68429" y="12328"/>
                  </a:cubicBezTo>
                  <a:cubicBezTo>
                    <a:pt x="53233" y="15931"/>
                    <a:pt x="35415" y="14412"/>
                    <a:pt x="23381" y="8358"/>
                  </a:cubicBezTo>
                  <a:close/>
                  <a:moveTo>
                    <a:pt x="23381" y="835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4817300" y="322675"/>
              <a:ext cx="1571025" cy="1442975"/>
            </a:xfrm>
            <a:custGeom>
              <a:avLst/>
              <a:gdLst/>
              <a:ahLst/>
              <a:cxnLst/>
              <a:rect l="l" t="t" r="r" b="b"/>
              <a:pathLst>
                <a:path w="62841" h="57719" extrusionOk="0">
                  <a:moveTo>
                    <a:pt x="11838" y="35489"/>
                  </a:moveTo>
                  <a:lnTo>
                    <a:pt x="0" y="45881"/>
                  </a:lnTo>
                  <a:lnTo>
                    <a:pt x="687" y="55880"/>
                  </a:lnTo>
                  <a:lnTo>
                    <a:pt x="10392" y="57718"/>
                  </a:lnTo>
                  <a:lnTo>
                    <a:pt x="27230" y="42915"/>
                  </a:lnTo>
                  <a:lnTo>
                    <a:pt x="61248" y="13063"/>
                  </a:lnTo>
                  <a:cubicBezTo>
                    <a:pt x="62718" y="11740"/>
                    <a:pt x="62841" y="9436"/>
                    <a:pt x="61517" y="7941"/>
                  </a:cubicBezTo>
                  <a:lnTo>
                    <a:pt x="55856" y="1593"/>
                  </a:lnTo>
                  <a:cubicBezTo>
                    <a:pt x="54532" y="123"/>
                    <a:pt x="52229" y="0"/>
                    <a:pt x="50734" y="1299"/>
                  </a:cubicBezTo>
                  <a:lnTo>
                    <a:pt x="32327" y="17475"/>
                  </a:lnTo>
                  <a:close/>
                  <a:moveTo>
                    <a:pt x="11838" y="3548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1241475" y="751575"/>
              <a:ext cx="4384025" cy="458325"/>
            </a:xfrm>
            <a:custGeom>
              <a:avLst/>
              <a:gdLst/>
              <a:ahLst/>
              <a:cxnLst/>
              <a:rect l="l" t="t" r="r" b="b"/>
              <a:pathLst>
                <a:path w="175361" h="18333" extrusionOk="0">
                  <a:moveTo>
                    <a:pt x="132372" y="0"/>
                  </a:moveTo>
                  <a:lnTo>
                    <a:pt x="9167" y="0"/>
                  </a:lnTo>
                  <a:cubicBezTo>
                    <a:pt x="4118" y="0"/>
                    <a:pt x="0" y="4142"/>
                    <a:pt x="0" y="9167"/>
                  </a:cubicBezTo>
                  <a:cubicBezTo>
                    <a:pt x="0" y="14191"/>
                    <a:pt x="4118" y="18333"/>
                    <a:pt x="9167" y="18333"/>
                  </a:cubicBezTo>
                  <a:lnTo>
                    <a:pt x="154871" y="18333"/>
                  </a:lnTo>
                  <a:lnTo>
                    <a:pt x="175360" y="319"/>
                  </a:lnTo>
                  <a:cubicBezTo>
                    <a:pt x="174625" y="123"/>
                    <a:pt x="173841" y="0"/>
                    <a:pt x="173032" y="0"/>
                  </a:cubicBezTo>
                  <a:lnTo>
                    <a:pt x="132372" y="0"/>
                  </a:lnTo>
                  <a:close/>
                  <a:moveTo>
                    <a:pt x="132372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4540350" y="1469675"/>
              <a:ext cx="536775" cy="536775"/>
            </a:xfrm>
            <a:custGeom>
              <a:avLst/>
              <a:gdLst/>
              <a:ahLst/>
              <a:cxnLst/>
              <a:rect l="l" t="t" r="r" b="b"/>
              <a:pathLst>
                <a:path w="21471" h="21471" extrusionOk="0">
                  <a:moveTo>
                    <a:pt x="0" y="9731"/>
                  </a:moveTo>
                  <a:lnTo>
                    <a:pt x="319" y="20196"/>
                  </a:lnTo>
                  <a:lnTo>
                    <a:pt x="10490" y="21470"/>
                  </a:lnTo>
                  <a:lnTo>
                    <a:pt x="21470" y="11838"/>
                  </a:lnTo>
                  <a:lnTo>
                    <a:pt x="11078" y="1"/>
                  </a:lnTo>
                  <a:close/>
                  <a:moveTo>
                    <a:pt x="0" y="973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4959450" y="400475"/>
              <a:ext cx="1428875" cy="1365175"/>
            </a:xfrm>
            <a:custGeom>
              <a:avLst/>
              <a:gdLst/>
              <a:ahLst/>
              <a:cxnLst/>
              <a:rect l="l" t="t" r="r" b="b"/>
              <a:pathLst>
                <a:path w="57155" h="54607" extrusionOk="0">
                  <a:moveTo>
                    <a:pt x="0" y="49239"/>
                  </a:moveTo>
                  <a:lnTo>
                    <a:pt x="4706" y="54606"/>
                  </a:lnTo>
                  <a:lnTo>
                    <a:pt x="21544" y="39803"/>
                  </a:lnTo>
                  <a:lnTo>
                    <a:pt x="55562" y="9951"/>
                  </a:lnTo>
                  <a:cubicBezTo>
                    <a:pt x="57032" y="8628"/>
                    <a:pt x="57155" y="6324"/>
                    <a:pt x="55831" y="4829"/>
                  </a:cubicBezTo>
                  <a:lnTo>
                    <a:pt x="51518" y="1"/>
                  </a:lnTo>
                  <a:cubicBezTo>
                    <a:pt x="52425" y="1471"/>
                    <a:pt x="52131" y="3457"/>
                    <a:pt x="50807" y="4633"/>
                  </a:cubicBezTo>
                  <a:cubicBezTo>
                    <a:pt x="33872" y="19510"/>
                    <a:pt x="16936" y="34387"/>
                    <a:pt x="0" y="49239"/>
                  </a:cubicBezTo>
                  <a:close/>
                  <a:moveTo>
                    <a:pt x="0" y="49239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4681875" y="1631425"/>
              <a:ext cx="395250" cy="375025"/>
            </a:xfrm>
            <a:custGeom>
              <a:avLst/>
              <a:gdLst/>
              <a:ahLst/>
              <a:cxnLst/>
              <a:rect l="l" t="t" r="r" b="b"/>
              <a:pathLst>
                <a:path w="15810" h="15001" extrusionOk="0">
                  <a:moveTo>
                    <a:pt x="75" y="9706"/>
                  </a:moveTo>
                  <a:lnTo>
                    <a:pt x="1" y="9682"/>
                  </a:lnTo>
                  <a:lnTo>
                    <a:pt x="4829" y="15000"/>
                  </a:lnTo>
                  <a:lnTo>
                    <a:pt x="15809" y="5368"/>
                  </a:lnTo>
                  <a:lnTo>
                    <a:pt x="11103" y="1"/>
                  </a:lnTo>
                  <a:close/>
                  <a:moveTo>
                    <a:pt x="75" y="9706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3657425" y="1462950"/>
              <a:ext cx="1224850" cy="1123125"/>
            </a:xfrm>
            <a:custGeom>
              <a:avLst/>
              <a:gdLst/>
              <a:ahLst/>
              <a:cxnLst/>
              <a:rect l="l" t="t" r="r" b="b"/>
              <a:pathLst>
                <a:path w="48994" h="44925" extrusionOk="0">
                  <a:moveTo>
                    <a:pt x="33406" y="7867"/>
                  </a:moveTo>
                  <a:cubicBezTo>
                    <a:pt x="26396" y="0"/>
                    <a:pt x="20539" y="12303"/>
                    <a:pt x="11250" y="21690"/>
                  </a:cubicBezTo>
                  <a:cubicBezTo>
                    <a:pt x="11348" y="22205"/>
                    <a:pt x="0" y="36494"/>
                    <a:pt x="10122" y="38528"/>
                  </a:cubicBezTo>
                  <a:cubicBezTo>
                    <a:pt x="20245" y="40538"/>
                    <a:pt x="30857" y="43699"/>
                    <a:pt x="31028" y="44925"/>
                  </a:cubicBezTo>
                  <a:cubicBezTo>
                    <a:pt x="40881" y="41763"/>
                    <a:pt x="48773" y="34950"/>
                    <a:pt x="48969" y="27719"/>
                  </a:cubicBezTo>
                  <a:cubicBezTo>
                    <a:pt x="48993" y="25636"/>
                    <a:pt x="48895" y="25195"/>
                    <a:pt x="47596" y="23749"/>
                  </a:cubicBezTo>
                  <a:lnTo>
                    <a:pt x="45807" y="21739"/>
                  </a:lnTo>
                  <a:lnTo>
                    <a:pt x="41812" y="17279"/>
                  </a:lnTo>
                  <a:close/>
                  <a:moveTo>
                    <a:pt x="33406" y="7867"/>
                  </a:moveTo>
                  <a:close/>
                </a:path>
              </a:pathLst>
            </a:custGeom>
            <a:solidFill>
              <a:srgbClr val="FFD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3487075" y="2005200"/>
              <a:ext cx="946075" cy="646450"/>
            </a:xfrm>
            <a:custGeom>
              <a:avLst/>
              <a:gdLst/>
              <a:ahLst/>
              <a:cxnLst/>
              <a:rect l="l" t="t" r="r" b="b"/>
              <a:pathLst>
                <a:path w="37843" h="25858" extrusionOk="0">
                  <a:moveTo>
                    <a:pt x="4216" y="14215"/>
                  </a:moveTo>
                  <a:cubicBezTo>
                    <a:pt x="7329" y="18676"/>
                    <a:pt x="11397" y="21593"/>
                    <a:pt x="15883" y="23259"/>
                  </a:cubicBezTo>
                  <a:cubicBezTo>
                    <a:pt x="22868" y="25857"/>
                    <a:pt x="30857" y="25465"/>
                    <a:pt x="37842" y="23235"/>
                  </a:cubicBezTo>
                  <a:cubicBezTo>
                    <a:pt x="37671" y="22009"/>
                    <a:pt x="37205" y="12402"/>
                    <a:pt x="27059" y="10392"/>
                  </a:cubicBezTo>
                  <a:cubicBezTo>
                    <a:pt x="16936" y="8358"/>
                    <a:pt x="18162" y="515"/>
                    <a:pt x="18064" y="0"/>
                  </a:cubicBezTo>
                  <a:cubicBezTo>
                    <a:pt x="14240" y="3848"/>
                    <a:pt x="9853" y="7206"/>
                    <a:pt x="4560" y="8480"/>
                  </a:cubicBezTo>
                  <a:cubicBezTo>
                    <a:pt x="1" y="9559"/>
                    <a:pt x="2550" y="11863"/>
                    <a:pt x="4216" y="14215"/>
                  </a:cubicBezTo>
                  <a:close/>
                  <a:moveTo>
                    <a:pt x="4216" y="14215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3556925" y="2312175"/>
              <a:ext cx="876225" cy="339475"/>
            </a:xfrm>
            <a:custGeom>
              <a:avLst/>
              <a:gdLst/>
              <a:ahLst/>
              <a:cxnLst/>
              <a:rect l="l" t="t" r="r" b="b"/>
              <a:pathLst>
                <a:path w="35049" h="13579" extrusionOk="0">
                  <a:moveTo>
                    <a:pt x="28407" y="3529"/>
                  </a:moveTo>
                  <a:cubicBezTo>
                    <a:pt x="25073" y="4608"/>
                    <a:pt x="21520" y="5245"/>
                    <a:pt x="17941" y="5368"/>
                  </a:cubicBezTo>
                  <a:cubicBezTo>
                    <a:pt x="14020" y="5466"/>
                    <a:pt x="10123" y="4926"/>
                    <a:pt x="6471" y="3578"/>
                  </a:cubicBezTo>
                  <a:cubicBezTo>
                    <a:pt x="4167" y="2721"/>
                    <a:pt x="1986" y="1544"/>
                    <a:pt x="1" y="0"/>
                  </a:cubicBezTo>
                  <a:cubicBezTo>
                    <a:pt x="418" y="613"/>
                    <a:pt x="957" y="1299"/>
                    <a:pt x="1422" y="1936"/>
                  </a:cubicBezTo>
                  <a:cubicBezTo>
                    <a:pt x="4535" y="6397"/>
                    <a:pt x="8603" y="9314"/>
                    <a:pt x="13089" y="10980"/>
                  </a:cubicBezTo>
                  <a:cubicBezTo>
                    <a:pt x="20074" y="13578"/>
                    <a:pt x="28063" y="13186"/>
                    <a:pt x="35048" y="10956"/>
                  </a:cubicBezTo>
                  <a:cubicBezTo>
                    <a:pt x="34950" y="10171"/>
                    <a:pt x="34705" y="5809"/>
                    <a:pt x="31740" y="2304"/>
                  </a:cubicBezTo>
                  <a:cubicBezTo>
                    <a:pt x="30661" y="2770"/>
                    <a:pt x="29558" y="3186"/>
                    <a:pt x="28407" y="3529"/>
                  </a:cubicBezTo>
                  <a:close/>
                  <a:moveTo>
                    <a:pt x="28407" y="352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4350400" y="1871625"/>
              <a:ext cx="531875" cy="714450"/>
            </a:xfrm>
            <a:custGeom>
              <a:avLst/>
              <a:gdLst/>
              <a:ahLst/>
              <a:cxnLst/>
              <a:rect l="l" t="t" r="r" b="b"/>
              <a:pathLst>
                <a:path w="21275" h="28578" extrusionOk="0">
                  <a:moveTo>
                    <a:pt x="14510" y="4951"/>
                  </a:moveTo>
                  <a:cubicBezTo>
                    <a:pt x="13775" y="10980"/>
                    <a:pt x="7819" y="16617"/>
                    <a:pt x="1" y="19926"/>
                  </a:cubicBezTo>
                  <a:cubicBezTo>
                    <a:pt x="2966" y="23431"/>
                    <a:pt x="3211" y="27793"/>
                    <a:pt x="3309" y="28578"/>
                  </a:cubicBezTo>
                  <a:cubicBezTo>
                    <a:pt x="13162" y="25416"/>
                    <a:pt x="21054" y="18603"/>
                    <a:pt x="21225" y="11372"/>
                  </a:cubicBezTo>
                  <a:cubicBezTo>
                    <a:pt x="21274" y="9289"/>
                    <a:pt x="21176" y="8848"/>
                    <a:pt x="19877" y="7402"/>
                  </a:cubicBezTo>
                  <a:lnTo>
                    <a:pt x="18088" y="5392"/>
                  </a:lnTo>
                  <a:lnTo>
                    <a:pt x="14093" y="932"/>
                  </a:lnTo>
                  <a:lnTo>
                    <a:pt x="13284" y="0"/>
                  </a:lnTo>
                  <a:cubicBezTo>
                    <a:pt x="14534" y="1446"/>
                    <a:pt x="14657" y="1888"/>
                    <a:pt x="14608" y="3946"/>
                  </a:cubicBezTo>
                  <a:cubicBezTo>
                    <a:pt x="14583" y="4265"/>
                    <a:pt x="14559" y="4633"/>
                    <a:pt x="14510" y="4951"/>
                  </a:cubicBezTo>
                  <a:close/>
                  <a:moveTo>
                    <a:pt x="14510" y="4951"/>
                  </a:moveTo>
                  <a:close/>
                </a:path>
              </a:pathLst>
            </a:custGeom>
            <a:solidFill>
              <a:srgbClr val="FCC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2060675" y="2241100"/>
              <a:ext cx="1823475" cy="863350"/>
            </a:xfrm>
            <a:custGeom>
              <a:avLst/>
              <a:gdLst/>
              <a:ahLst/>
              <a:cxnLst/>
              <a:rect l="l" t="t" r="r" b="b"/>
              <a:pathLst>
                <a:path w="72939" h="34534" extrusionOk="0">
                  <a:moveTo>
                    <a:pt x="12917" y="16397"/>
                  </a:moveTo>
                  <a:lnTo>
                    <a:pt x="15833" y="28798"/>
                  </a:lnTo>
                  <a:cubicBezTo>
                    <a:pt x="16666" y="32327"/>
                    <a:pt x="20245" y="34533"/>
                    <a:pt x="23774" y="33724"/>
                  </a:cubicBezTo>
                  <a:cubicBezTo>
                    <a:pt x="27303" y="32891"/>
                    <a:pt x="29509" y="29313"/>
                    <a:pt x="28676" y="25783"/>
                  </a:cubicBezTo>
                  <a:lnTo>
                    <a:pt x="27205" y="19509"/>
                  </a:lnTo>
                  <a:cubicBezTo>
                    <a:pt x="30563" y="19852"/>
                    <a:pt x="34068" y="20024"/>
                    <a:pt x="37621" y="19999"/>
                  </a:cubicBezTo>
                  <a:lnTo>
                    <a:pt x="38773" y="24877"/>
                  </a:lnTo>
                  <a:cubicBezTo>
                    <a:pt x="39435" y="27720"/>
                    <a:pt x="42327" y="29509"/>
                    <a:pt x="45170" y="28847"/>
                  </a:cubicBezTo>
                  <a:cubicBezTo>
                    <a:pt x="48038" y="28185"/>
                    <a:pt x="49827" y="25293"/>
                    <a:pt x="49141" y="22426"/>
                  </a:cubicBezTo>
                  <a:lnTo>
                    <a:pt x="48405" y="19240"/>
                  </a:lnTo>
                  <a:cubicBezTo>
                    <a:pt x="56812" y="18186"/>
                    <a:pt x="66615" y="17597"/>
                    <a:pt x="72939" y="13823"/>
                  </a:cubicBezTo>
                  <a:cubicBezTo>
                    <a:pt x="70512" y="12916"/>
                    <a:pt x="68184" y="11642"/>
                    <a:pt x="66052" y="9951"/>
                  </a:cubicBezTo>
                  <a:cubicBezTo>
                    <a:pt x="28210" y="17573"/>
                    <a:pt x="9069" y="6985"/>
                    <a:pt x="1030" y="0"/>
                  </a:cubicBezTo>
                  <a:cubicBezTo>
                    <a:pt x="0" y="5343"/>
                    <a:pt x="3309" y="12475"/>
                    <a:pt x="12917" y="16397"/>
                  </a:cubicBezTo>
                  <a:close/>
                  <a:moveTo>
                    <a:pt x="12917" y="1639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5209450" y="1395550"/>
              <a:ext cx="288600" cy="2371850"/>
            </a:xfrm>
            <a:custGeom>
              <a:avLst/>
              <a:gdLst/>
              <a:ahLst/>
              <a:cxnLst/>
              <a:rect l="l" t="t" r="r" b="b"/>
              <a:pathLst>
                <a:path w="11544" h="94874" extrusionOk="0">
                  <a:moveTo>
                    <a:pt x="0" y="10147"/>
                  </a:moveTo>
                  <a:lnTo>
                    <a:pt x="0" y="94874"/>
                  </a:lnTo>
                  <a:lnTo>
                    <a:pt x="11544" y="93550"/>
                  </a:lnTo>
                  <a:lnTo>
                    <a:pt x="11544" y="0"/>
                  </a:lnTo>
                  <a:close/>
                  <a:moveTo>
                    <a:pt x="0" y="10147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5113250" y="751575"/>
              <a:ext cx="512250" cy="458325"/>
            </a:xfrm>
            <a:custGeom>
              <a:avLst/>
              <a:gdLst/>
              <a:ahLst/>
              <a:cxnLst/>
              <a:rect l="l" t="t" r="r" b="b"/>
              <a:pathLst>
                <a:path w="20490" h="18333" extrusionOk="0">
                  <a:moveTo>
                    <a:pt x="0" y="0"/>
                  </a:moveTo>
                  <a:lnTo>
                    <a:pt x="0" y="18333"/>
                  </a:lnTo>
                  <a:lnTo>
                    <a:pt x="20489" y="319"/>
                  </a:lnTo>
                  <a:cubicBezTo>
                    <a:pt x="19754" y="123"/>
                    <a:pt x="18970" y="0"/>
                    <a:pt x="18161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95282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24436" y="0"/>
                  </a:moveTo>
                  <a:lnTo>
                    <a:pt x="1" y="49998"/>
                  </a:lnTo>
                  <a:lnTo>
                    <a:pt x="99" y="50047"/>
                  </a:lnTo>
                  <a:cubicBezTo>
                    <a:pt x="2917" y="51346"/>
                    <a:pt x="6055" y="51248"/>
                    <a:pt x="8702" y="50047"/>
                  </a:cubicBezTo>
                  <a:cubicBezTo>
                    <a:pt x="10809" y="49067"/>
                    <a:pt x="12598" y="47400"/>
                    <a:pt x="13652" y="45170"/>
                  </a:cubicBezTo>
                  <a:lnTo>
                    <a:pt x="35245" y="0"/>
                  </a:lnTo>
                  <a:close/>
                  <a:moveTo>
                    <a:pt x="2443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2487125" y="238125"/>
              <a:ext cx="2063675" cy="513475"/>
            </a:xfrm>
            <a:custGeom>
              <a:avLst/>
              <a:gdLst/>
              <a:ahLst/>
              <a:cxnLst/>
              <a:rect l="l" t="t" r="r" b="b"/>
              <a:pathLst>
                <a:path w="82547" h="20539" extrusionOk="0">
                  <a:moveTo>
                    <a:pt x="72277" y="0"/>
                  </a:moveTo>
                  <a:lnTo>
                    <a:pt x="10270" y="0"/>
                  </a:lnTo>
                  <a:cubicBezTo>
                    <a:pt x="4608" y="0"/>
                    <a:pt x="1" y="4608"/>
                    <a:pt x="1" y="10269"/>
                  </a:cubicBezTo>
                  <a:lnTo>
                    <a:pt x="1" y="20538"/>
                  </a:lnTo>
                  <a:lnTo>
                    <a:pt x="82546" y="20538"/>
                  </a:lnTo>
                  <a:lnTo>
                    <a:pt x="82546" y="10269"/>
                  </a:lnTo>
                  <a:cubicBezTo>
                    <a:pt x="82546" y="4608"/>
                    <a:pt x="77914" y="0"/>
                    <a:pt x="72277" y="0"/>
                  </a:cubicBezTo>
                  <a:close/>
                  <a:moveTo>
                    <a:pt x="72277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3953375" y="238125"/>
              <a:ext cx="597425" cy="513475"/>
            </a:xfrm>
            <a:custGeom>
              <a:avLst/>
              <a:gdLst/>
              <a:ahLst/>
              <a:cxnLst/>
              <a:rect l="l" t="t" r="r" b="b"/>
              <a:pathLst>
                <a:path w="23897" h="20539" extrusionOk="0">
                  <a:moveTo>
                    <a:pt x="23896" y="10269"/>
                  </a:moveTo>
                  <a:cubicBezTo>
                    <a:pt x="23896" y="4608"/>
                    <a:pt x="19264" y="0"/>
                    <a:pt x="13627" y="0"/>
                  </a:cubicBezTo>
                  <a:lnTo>
                    <a:pt x="0" y="0"/>
                  </a:lnTo>
                  <a:cubicBezTo>
                    <a:pt x="5637" y="0"/>
                    <a:pt x="10269" y="4608"/>
                    <a:pt x="10269" y="10269"/>
                  </a:cubicBezTo>
                  <a:lnTo>
                    <a:pt x="10269" y="20538"/>
                  </a:lnTo>
                  <a:lnTo>
                    <a:pt x="23896" y="20538"/>
                  </a:lnTo>
                  <a:lnTo>
                    <a:pt x="23896" y="10269"/>
                  </a:lnTo>
                  <a:close/>
                  <a:moveTo>
                    <a:pt x="23896" y="1026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41475" y="3734300"/>
              <a:ext cx="4483900" cy="457725"/>
            </a:xfrm>
            <a:custGeom>
              <a:avLst/>
              <a:gdLst/>
              <a:ahLst/>
              <a:cxnLst/>
              <a:rect l="l" t="t" r="r" b="b"/>
              <a:pathLst>
                <a:path w="179356" h="18309" extrusionOk="0">
                  <a:moveTo>
                    <a:pt x="9167" y="18308"/>
                  </a:moveTo>
                  <a:lnTo>
                    <a:pt x="170189" y="18308"/>
                  </a:lnTo>
                  <a:cubicBezTo>
                    <a:pt x="175238" y="18308"/>
                    <a:pt x="179355" y="14191"/>
                    <a:pt x="179355" y="9142"/>
                  </a:cubicBezTo>
                  <a:cubicBezTo>
                    <a:pt x="179355" y="6250"/>
                    <a:pt x="177983" y="3652"/>
                    <a:pt x="175875" y="1985"/>
                  </a:cubicBezTo>
                  <a:cubicBezTo>
                    <a:pt x="174331" y="735"/>
                    <a:pt x="172370" y="0"/>
                    <a:pt x="170263" y="0"/>
                  </a:cubicBezTo>
                  <a:lnTo>
                    <a:pt x="170189" y="0"/>
                  </a:lnTo>
                  <a:lnTo>
                    <a:pt x="12377" y="0"/>
                  </a:lnTo>
                  <a:cubicBezTo>
                    <a:pt x="12230" y="0"/>
                    <a:pt x="12083" y="0"/>
                    <a:pt x="11936" y="0"/>
                  </a:cubicBezTo>
                  <a:cubicBezTo>
                    <a:pt x="11985" y="0"/>
                    <a:pt x="12034" y="0"/>
                    <a:pt x="12108" y="0"/>
                  </a:cubicBezTo>
                  <a:lnTo>
                    <a:pt x="9167" y="0"/>
                  </a:lnTo>
                  <a:cubicBezTo>
                    <a:pt x="4118" y="0"/>
                    <a:pt x="0" y="4118"/>
                    <a:pt x="0" y="9142"/>
                  </a:cubicBezTo>
                  <a:cubicBezTo>
                    <a:pt x="0" y="14191"/>
                    <a:pt x="4118" y="18308"/>
                    <a:pt x="9167" y="18308"/>
                  </a:cubicBezTo>
                  <a:close/>
                  <a:moveTo>
                    <a:pt x="9167" y="1830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5113250" y="3734300"/>
              <a:ext cx="612125" cy="457725"/>
            </a:xfrm>
            <a:custGeom>
              <a:avLst/>
              <a:gdLst/>
              <a:ahLst/>
              <a:cxnLst/>
              <a:rect l="l" t="t" r="r" b="b"/>
              <a:pathLst>
                <a:path w="24485" h="18309" extrusionOk="0">
                  <a:moveTo>
                    <a:pt x="0" y="1250"/>
                  </a:moveTo>
                  <a:lnTo>
                    <a:pt x="0" y="18308"/>
                  </a:lnTo>
                  <a:lnTo>
                    <a:pt x="15318" y="18308"/>
                  </a:lnTo>
                  <a:cubicBezTo>
                    <a:pt x="20367" y="18308"/>
                    <a:pt x="24484" y="14191"/>
                    <a:pt x="24484" y="9142"/>
                  </a:cubicBezTo>
                  <a:cubicBezTo>
                    <a:pt x="24484" y="4142"/>
                    <a:pt x="20391" y="25"/>
                    <a:pt x="15392" y="0"/>
                  </a:cubicBezTo>
                  <a:lnTo>
                    <a:pt x="0" y="0"/>
                  </a:lnTo>
                  <a:close/>
                  <a:moveTo>
                    <a:pt x="0" y="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9" name="Google Shape;959;p24"/>
          <p:cNvSpPr/>
          <p:nvPr/>
        </p:nvSpPr>
        <p:spPr>
          <a:xfrm>
            <a:off x="3671725" y="3269375"/>
            <a:ext cx="1389728" cy="1163302"/>
          </a:xfrm>
          <a:custGeom>
            <a:avLst/>
            <a:gdLst/>
            <a:ahLst/>
            <a:cxnLst/>
            <a:rect l="l" t="t" r="r" b="b"/>
            <a:pathLst>
              <a:path w="6425" h="5378" extrusionOk="0">
                <a:moveTo>
                  <a:pt x="817" y="0"/>
                </a:moveTo>
                <a:lnTo>
                  <a:pt x="733" y="42"/>
                </a:lnTo>
                <a:lnTo>
                  <a:pt x="712" y="21"/>
                </a:lnTo>
                <a:lnTo>
                  <a:pt x="503" y="126"/>
                </a:lnTo>
                <a:lnTo>
                  <a:pt x="524" y="209"/>
                </a:lnTo>
                <a:lnTo>
                  <a:pt x="608" y="251"/>
                </a:lnTo>
                <a:lnTo>
                  <a:pt x="524" y="335"/>
                </a:lnTo>
                <a:lnTo>
                  <a:pt x="336" y="356"/>
                </a:lnTo>
                <a:lnTo>
                  <a:pt x="252" y="335"/>
                </a:lnTo>
                <a:lnTo>
                  <a:pt x="43" y="419"/>
                </a:lnTo>
                <a:lnTo>
                  <a:pt x="1" y="544"/>
                </a:lnTo>
                <a:lnTo>
                  <a:pt x="43" y="670"/>
                </a:lnTo>
                <a:lnTo>
                  <a:pt x="126" y="649"/>
                </a:lnTo>
                <a:lnTo>
                  <a:pt x="126" y="691"/>
                </a:lnTo>
                <a:lnTo>
                  <a:pt x="189" y="733"/>
                </a:lnTo>
                <a:lnTo>
                  <a:pt x="147" y="879"/>
                </a:lnTo>
                <a:lnTo>
                  <a:pt x="210" y="900"/>
                </a:lnTo>
                <a:lnTo>
                  <a:pt x="294" y="837"/>
                </a:lnTo>
                <a:lnTo>
                  <a:pt x="252" y="963"/>
                </a:lnTo>
                <a:lnTo>
                  <a:pt x="315" y="1005"/>
                </a:lnTo>
                <a:lnTo>
                  <a:pt x="252" y="1088"/>
                </a:lnTo>
                <a:lnTo>
                  <a:pt x="357" y="1109"/>
                </a:lnTo>
                <a:lnTo>
                  <a:pt x="231" y="1256"/>
                </a:lnTo>
                <a:lnTo>
                  <a:pt x="231" y="1277"/>
                </a:lnTo>
                <a:lnTo>
                  <a:pt x="482" y="1214"/>
                </a:lnTo>
                <a:lnTo>
                  <a:pt x="587" y="1256"/>
                </a:lnTo>
                <a:lnTo>
                  <a:pt x="566" y="1381"/>
                </a:lnTo>
                <a:lnTo>
                  <a:pt x="629" y="1465"/>
                </a:lnTo>
                <a:lnTo>
                  <a:pt x="796" y="1360"/>
                </a:lnTo>
                <a:lnTo>
                  <a:pt x="1110" y="1423"/>
                </a:lnTo>
                <a:lnTo>
                  <a:pt x="1214" y="1318"/>
                </a:lnTo>
                <a:lnTo>
                  <a:pt x="1486" y="1360"/>
                </a:lnTo>
                <a:lnTo>
                  <a:pt x="1507" y="1486"/>
                </a:lnTo>
                <a:lnTo>
                  <a:pt x="1612" y="1632"/>
                </a:lnTo>
                <a:lnTo>
                  <a:pt x="1591" y="1737"/>
                </a:lnTo>
                <a:lnTo>
                  <a:pt x="1445" y="1737"/>
                </a:lnTo>
                <a:lnTo>
                  <a:pt x="1235" y="1946"/>
                </a:lnTo>
                <a:lnTo>
                  <a:pt x="1256" y="2114"/>
                </a:lnTo>
                <a:lnTo>
                  <a:pt x="1235" y="2469"/>
                </a:lnTo>
                <a:lnTo>
                  <a:pt x="1089" y="2616"/>
                </a:lnTo>
                <a:lnTo>
                  <a:pt x="1194" y="2720"/>
                </a:lnTo>
                <a:lnTo>
                  <a:pt x="1047" y="2930"/>
                </a:lnTo>
                <a:lnTo>
                  <a:pt x="942" y="2888"/>
                </a:lnTo>
                <a:lnTo>
                  <a:pt x="817" y="2930"/>
                </a:lnTo>
                <a:lnTo>
                  <a:pt x="963" y="3202"/>
                </a:lnTo>
                <a:lnTo>
                  <a:pt x="1089" y="3285"/>
                </a:lnTo>
                <a:lnTo>
                  <a:pt x="1089" y="3515"/>
                </a:lnTo>
                <a:lnTo>
                  <a:pt x="922" y="3704"/>
                </a:lnTo>
                <a:lnTo>
                  <a:pt x="984" y="3871"/>
                </a:lnTo>
                <a:lnTo>
                  <a:pt x="1131" y="3871"/>
                </a:lnTo>
                <a:lnTo>
                  <a:pt x="1089" y="3976"/>
                </a:lnTo>
                <a:lnTo>
                  <a:pt x="963" y="4080"/>
                </a:lnTo>
                <a:lnTo>
                  <a:pt x="838" y="4331"/>
                </a:lnTo>
                <a:lnTo>
                  <a:pt x="922" y="4457"/>
                </a:lnTo>
                <a:lnTo>
                  <a:pt x="922" y="4603"/>
                </a:lnTo>
                <a:lnTo>
                  <a:pt x="1026" y="4624"/>
                </a:lnTo>
                <a:lnTo>
                  <a:pt x="1173" y="4645"/>
                </a:lnTo>
                <a:lnTo>
                  <a:pt x="1403" y="4875"/>
                </a:lnTo>
                <a:lnTo>
                  <a:pt x="1382" y="4917"/>
                </a:lnTo>
                <a:lnTo>
                  <a:pt x="1486" y="5168"/>
                </a:lnTo>
                <a:lnTo>
                  <a:pt x="1675" y="5357"/>
                </a:lnTo>
                <a:lnTo>
                  <a:pt x="1842" y="5378"/>
                </a:lnTo>
                <a:lnTo>
                  <a:pt x="2010" y="5273"/>
                </a:lnTo>
                <a:lnTo>
                  <a:pt x="2010" y="5168"/>
                </a:lnTo>
                <a:lnTo>
                  <a:pt x="2093" y="5085"/>
                </a:lnTo>
                <a:lnTo>
                  <a:pt x="2303" y="5064"/>
                </a:lnTo>
                <a:lnTo>
                  <a:pt x="2470" y="4875"/>
                </a:lnTo>
                <a:lnTo>
                  <a:pt x="2679" y="4855"/>
                </a:lnTo>
                <a:lnTo>
                  <a:pt x="2784" y="4813"/>
                </a:lnTo>
                <a:lnTo>
                  <a:pt x="3035" y="4875"/>
                </a:lnTo>
                <a:lnTo>
                  <a:pt x="3181" y="4917"/>
                </a:lnTo>
                <a:lnTo>
                  <a:pt x="3202" y="4855"/>
                </a:lnTo>
                <a:lnTo>
                  <a:pt x="3307" y="4855"/>
                </a:lnTo>
                <a:lnTo>
                  <a:pt x="3411" y="4938"/>
                </a:lnTo>
                <a:lnTo>
                  <a:pt x="3495" y="4855"/>
                </a:lnTo>
                <a:lnTo>
                  <a:pt x="3558" y="4750"/>
                </a:lnTo>
                <a:lnTo>
                  <a:pt x="3663" y="4855"/>
                </a:lnTo>
                <a:lnTo>
                  <a:pt x="3788" y="4917"/>
                </a:lnTo>
                <a:lnTo>
                  <a:pt x="3914" y="4708"/>
                </a:lnTo>
                <a:lnTo>
                  <a:pt x="3914" y="4603"/>
                </a:lnTo>
                <a:lnTo>
                  <a:pt x="4248" y="4436"/>
                </a:lnTo>
                <a:lnTo>
                  <a:pt x="4458" y="4436"/>
                </a:lnTo>
                <a:lnTo>
                  <a:pt x="4520" y="4352"/>
                </a:lnTo>
                <a:lnTo>
                  <a:pt x="4458" y="4311"/>
                </a:lnTo>
                <a:lnTo>
                  <a:pt x="4499" y="4143"/>
                </a:lnTo>
                <a:lnTo>
                  <a:pt x="4667" y="3892"/>
                </a:lnTo>
                <a:lnTo>
                  <a:pt x="4667" y="3766"/>
                </a:lnTo>
                <a:lnTo>
                  <a:pt x="4855" y="3704"/>
                </a:lnTo>
                <a:lnTo>
                  <a:pt x="4981" y="3578"/>
                </a:lnTo>
                <a:lnTo>
                  <a:pt x="4855" y="3390"/>
                </a:lnTo>
                <a:lnTo>
                  <a:pt x="4771" y="3348"/>
                </a:lnTo>
                <a:lnTo>
                  <a:pt x="4751" y="3243"/>
                </a:lnTo>
                <a:lnTo>
                  <a:pt x="4646" y="3076"/>
                </a:lnTo>
                <a:lnTo>
                  <a:pt x="4730" y="2992"/>
                </a:lnTo>
                <a:lnTo>
                  <a:pt x="4960" y="2637"/>
                </a:lnTo>
                <a:lnTo>
                  <a:pt x="5064" y="2574"/>
                </a:lnTo>
                <a:lnTo>
                  <a:pt x="5232" y="2302"/>
                </a:lnTo>
                <a:lnTo>
                  <a:pt x="5274" y="2323"/>
                </a:lnTo>
                <a:lnTo>
                  <a:pt x="5253" y="2344"/>
                </a:lnTo>
                <a:lnTo>
                  <a:pt x="5253" y="2365"/>
                </a:lnTo>
                <a:lnTo>
                  <a:pt x="5336" y="2323"/>
                </a:lnTo>
                <a:lnTo>
                  <a:pt x="5357" y="2197"/>
                </a:lnTo>
                <a:lnTo>
                  <a:pt x="5295" y="2134"/>
                </a:lnTo>
                <a:lnTo>
                  <a:pt x="5441" y="2051"/>
                </a:lnTo>
                <a:lnTo>
                  <a:pt x="5567" y="1946"/>
                </a:lnTo>
                <a:lnTo>
                  <a:pt x="5776" y="1946"/>
                </a:lnTo>
                <a:lnTo>
                  <a:pt x="5964" y="1883"/>
                </a:lnTo>
                <a:lnTo>
                  <a:pt x="6069" y="1737"/>
                </a:lnTo>
                <a:lnTo>
                  <a:pt x="6278" y="1611"/>
                </a:lnTo>
                <a:lnTo>
                  <a:pt x="6320" y="1507"/>
                </a:lnTo>
                <a:lnTo>
                  <a:pt x="6341" y="1381"/>
                </a:lnTo>
                <a:lnTo>
                  <a:pt x="6320" y="1193"/>
                </a:lnTo>
                <a:lnTo>
                  <a:pt x="6424" y="1151"/>
                </a:lnTo>
                <a:lnTo>
                  <a:pt x="6424" y="1088"/>
                </a:lnTo>
                <a:lnTo>
                  <a:pt x="6341" y="1067"/>
                </a:lnTo>
                <a:lnTo>
                  <a:pt x="6215" y="879"/>
                </a:lnTo>
                <a:lnTo>
                  <a:pt x="5964" y="900"/>
                </a:lnTo>
                <a:lnTo>
                  <a:pt x="5797" y="837"/>
                </a:lnTo>
                <a:lnTo>
                  <a:pt x="5629" y="837"/>
                </a:lnTo>
                <a:lnTo>
                  <a:pt x="5525" y="774"/>
                </a:lnTo>
                <a:lnTo>
                  <a:pt x="5253" y="774"/>
                </a:lnTo>
                <a:lnTo>
                  <a:pt x="5148" y="879"/>
                </a:lnTo>
                <a:lnTo>
                  <a:pt x="5064" y="837"/>
                </a:lnTo>
                <a:lnTo>
                  <a:pt x="4918" y="837"/>
                </a:lnTo>
                <a:lnTo>
                  <a:pt x="4792" y="691"/>
                </a:lnTo>
                <a:lnTo>
                  <a:pt x="4688" y="753"/>
                </a:lnTo>
                <a:lnTo>
                  <a:pt x="4583" y="649"/>
                </a:lnTo>
                <a:lnTo>
                  <a:pt x="4332" y="565"/>
                </a:lnTo>
                <a:lnTo>
                  <a:pt x="4186" y="586"/>
                </a:lnTo>
                <a:lnTo>
                  <a:pt x="4207" y="523"/>
                </a:lnTo>
                <a:lnTo>
                  <a:pt x="4186" y="377"/>
                </a:lnTo>
                <a:lnTo>
                  <a:pt x="4102" y="377"/>
                </a:lnTo>
                <a:lnTo>
                  <a:pt x="4102" y="356"/>
                </a:lnTo>
                <a:lnTo>
                  <a:pt x="3997" y="314"/>
                </a:lnTo>
                <a:lnTo>
                  <a:pt x="3955" y="335"/>
                </a:lnTo>
                <a:lnTo>
                  <a:pt x="3872" y="335"/>
                </a:lnTo>
                <a:lnTo>
                  <a:pt x="3809" y="419"/>
                </a:lnTo>
                <a:lnTo>
                  <a:pt x="3495" y="230"/>
                </a:lnTo>
                <a:lnTo>
                  <a:pt x="3391" y="230"/>
                </a:lnTo>
                <a:lnTo>
                  <a:pt x="3286" y="335"/>
                </a:lnTo>
                <a:lnTo>
                  <a:pt x="3077" y="272"/>
                </a:lnTo>
                <a:lnTo>
                  <a:pt x="3035" y="168"/>
                </a:lnTo>
                <a:lnTo>
                  <a:pt x="2826" y="147"/>
                </a:lnTo>
                <a:lnTo>
                  <a:pt x="2533" y="272"/>
                </a:lnTo>
                <a:lnTo>
                  <a:pt x="2344" y="230"/>
                </a:lnTo>
                <a:lnTo>
                  <a:pt x="1926" y="168"/>
                </a:lnTo>
                <a:lnTo>
                  <a:pt x="1779" y="105"/>
                </a:lnTo>
                <a:lnTo>
                  <a:pt x="1758" y="42"/>
                </a:lnTo>
                <a:lnTo>
                  <a:pt x="1570" y="105"/>
                </a:lnTo>
                <a:lnTo>
                  <a:pt x="1403" y="147"/>
                </a:lnTo>
                <a:lnTo>
                  <a:pt x="1277" y="105"/>
                </a:lnTo>
                <a:lnTo>
                  <a:pt x="1173" y="105"/>
                </a:lnTo>
                <a:lnTo>
                  <a:pt x="1068" y="168"/>
                </a:lnTo>
                <a:lnTo>
                  <a:pt x="942" y="21"/>
                </a:lnTo>
                <a:lnTo>
                  <a:pt x="8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0" name="Google Shape;960;p24"/>
          <p:cNvSpPr/>
          <p:nvPr/>
        </p:nvSpPr>
        <p:spPr>
          <a:xfrm>
            <a:off x="3867150" y="3269375"/>
            <a:ext cx="138000" cy="138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" name="Google Shape;961;p24"/>
          <p:cNvSpPr/>
          <p:nvPr/>
        </p:nvSpPr>
        <p:spPr>
          <a:xfrm>
            <a:off x="4639063" y="3632250"/>
            <a:ext cx="138000" cy="1380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2" name="Google Shape;962;p24"/>
          <p:cNvSpPr/>
          <p:nvPr/>
        </p:nvSpPr>
        <p:spPr>
          <a:xfrm>
            <a:off x="3943350" y="4088525"/>
            <a:ext cx="138000" cy="1380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3" name="Google Shape;963;p24"/>
          <p:cNvSpPr/>
          <p:nvPr/>
        </p:nvSpPr>
        <p:spPr>
          <a:xfrm>
            <a:off x="4899388" y="4056400"/>
            <a:ext cx="93900" cy="9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4" name="Google Shape;964;p24"/>
          <p:cNvSpPr/>
          <p:nvPr/>
        </p:nvSpPr>
        <p:spPr>
          <a:xfrm>
            <a:off x="4899388" y="4197587"/>
            <a:ext cx="93900" cy="939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5" name="Google Shape;965;p24"/>
          <p:cNvSpPr/>
          <p:nvPr/>
        </p:nvSpPr>
        <p:spPr>
          <a:xfrm>
            <a:off x="4899388" y="4338774"/>
            <a:ext cx="93900" cy="939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6" name="Google Shape;966;p24"/>
          <p:cNvSpPr txBox="1">
            <a:spLocks noGrp="1"/>
          </p:cNvSpPr>
          <p:nvPr>
            <p:ph type="title" idx="4294967295"/>
          </p:nvPr>
        </p:nvSpPr>
        <p:spPr>
          <a:xfrm>
            <a:off x="4943625" y="40194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7" name="Google Shape;967;p24"/>
          <p:cNvSpPr txBox="1">
            <a:spLocks noGrp="1"/>
          </p:cNvSpPr>
          <p:nvPr>
            <p:ph type="title" idx="4294967295"/>
          </p:nvPr>
        </p:nvSpPr>
        <p:spPr>
          <a:xfrm>
            <a:off x="4943625" y="41606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8" name="Google Shape;968;p24"/>
          <p:cNvSpPr txBox="1">
            <a:spLocks noGrp="1"/>
          </p:cNvSpPr>
          <p:nvPr>
            <p:ph type="title" idx="4294967295"/>
          </p:nvPr>
        </p:nvSpPr>
        <p:spPr>
          <a:xfrm>
            <a:off x="4943625" y="43018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9" name="Google Shape;969;p24"/>
          <p:cNvSpPr/>
          <p:nvPr/>
        </p:nvSpPr>
        <p:spPr>
          <a:xfrm>
            <a:off x="406450" y="-12892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4" name="Google Shape;974;p25"/>
          <p:cNvPicPr preferRelativeResize="0"/>
          <p:nvPr/>
        </p:nvPicPr>
        <p:blipFill>
          <a:blip r:embed="rId3"/>
          <a:srcRect t="8838" b="8838"/>
          <a:stretch/>
        </p:blipFill>
        <p:spPr>
          <a:xfrm>
            <a:off x="0" y="0"/>
            <a:ext cx="48495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5" name="Google Shape;975;p25"/>
          <p:cNvSpPr/>
          <p:nvPr/>
        </p:nvSpPr>
        <p:spPr>
          <a:xfrm>
            <a:off x="3771900" y="1433550"/>
            <a:ext cx="2276400" cy="22764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25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Architecture Portfoli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631</Words>
  <Application>Microsoft Office PowerPoint</Application>
  <PresentationFormat>On-screen Show (16:9)</PresentationFormat>
  <Paragraphs>97</Paragraphs>
  <Slides>21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32" baseType="lpstr">
      <vt:lpstr>Anaheim</vt:lpstr>
      <vt:lpstr>Nunito ExtraBold</vt:lpstr>
      <vt:lpstr>Proxima Nova</vt:lpstr>
      <vt:lpstr>Arial</vt:lpstr>
      <vt:lpstr>Nunito</vt:lpstr>
      <vt:lpstr>Nunito Light</vt:lpstr>
      <vt:lpstr>Varela Round</vt:lpstr>
      <vt:lpstr>Proxima Nova Semibold</vt:lpstr>
      <vt:lpstr>Kodchasan</vt:lpstr>
      <vt:lpstr>Architecture Portfolio</vt:lpstr>
      <vt:lpstr>SlidesGo Final Pages</vt:lpstr>
      <vt:lpstr>پاورپوینت رایگان  معماری داخلی ویلا</vt:lpstr>
      <vt:lpstr>تیتر خود را وارد کنید</vt:lpstr>
      <vt:lpstr>درباه من</vt:lpstr>
      <vt:lpstr>درباره من</vt:lpstr>
      <vt:lpstr>جداول</vt:lpstr>
      <vt:lpstr>نقشه برداری</vt:lpstr>
      <vt:lpstr>رزومه</vt:lpstr>
      <vt:lpstr>رزومه من</vt:lpstr>
      <vt:lpstr>تیتر خود را وارد کنید</vt:lpstr>
      <vt:lpstr>پروژه اول</vt:lpstr>
      <vt:lpstr>تیتر خود را وارد کنید</vt:lpstr>
      <vt:lpstr>پروژه دو</vt:lpstr>
      <vt:lpstr>تیتر خود را وارد کنید</vt:lpstr>
      <vt:lpstr>آیکن ها</vt:lpstr>
      <vt:lpstr>تیتر خود را وارد کنید</vt:lpstr>
      <vt:lpstr>آیکون های آموزشی</vt:lpstr>
      <vt:lpstr>نمادهای کسب و کار</vt:lpstr>
      <vt:lpstr>نمادهای راهنما و پشتیبانی</vt:lpstr>
      <vt:lpstr>نمادهای فرآیند خلاق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2023-07-05T06:24:46Z</dcterms:modified>
</cp:coreProperties>
</file>